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8" r:id="rId1"/>
  </p:sldMasterIdLst>
  <p:notesMasterIdLst>
    <p:notesMasterId r:id="rId10"/>
  </p:notesMasterIdLst>
  <p:sldIdLst>
    <p:sldId id="351" r:id="rId2"/>
    <p:sldId id="354" r:id="rId3"/>
    <p:sldId id="355" r:id="rId4"/>
    <p:sldId id="360" r:id="rId5"/>
    <p:sldId id="367" r:id="rId6"/>
    <p:sldId id="365" r:id="rId7"/>
    <p:sldId id="366" r:id="rId8"/>
    <p:sldId id="361" r:id="rId9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39D"/>
    <a:srgbClr val="E6E6E6"/>
    <a:srgbClr val="006600"/>
    <a:srgbClr val="ECD3DC"/>
    <a:srgbClr val="E62B5F"/>
    <a:srgbClr val="464C4D"/>
    <a:srgbClr val="E3A06B"/>
    <a:srgbClr val="FFADC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87550" autoAdjust="0"/>
  </p:normalViewPr>
  <p:slideViewPr>
    <p:cSldViewPr snapToGrid="0" showGuides="1">
      <p:cViewPr varScale="1">
        <p:scale>
          <a:sx n="60" d="100"/>
          <a:sy n="60" d="100"/>
        </p:scale>
        <p:origin x="87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84867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84867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84867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84867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752607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6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84867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056502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10632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56791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429233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02817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79246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592313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366984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079210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29541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9334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C747-9FDF-4F7F-8E7E-ECA49A7F6649}" type="datetimeFigureOut">
              <a:rPr lang="ar-EG" smtClean="0"/>
              <a:pPr/>
              <a:t>27/07/1447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065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microsoft.com/office/2007/relationships/hdphoto" Target="../media/hdphoto2.wdp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7013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796" y="647148"/>
            <a:ext cx="2752725" cy="568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440046" y="4729273"/>
            <a:ext cx="30099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6418" y="401505"/>
            <a:ext cx="7952806" cy="8962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4"/>
          <a:srcRect r="8027"/>
          <a:stretch/>
        </p:blipFill>
        <p:spPr bwMode="auto">
          <a:xfrm>
            <a:off x="689900" y="625883"/>
            <a:ext cx="2531766" cy="568985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7"/>
          <a:srcRect b="60941"/>
          <a:stretch/>
        </p:blipFill>
        <p:spPr bwMode="auto">
          <a:xfrm>
            <a:off x="6093574" y="1494001"/>
            <a:ext cx="5324475" cy="60269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8408149" y="4708008"/>
            <a:ext cx="3009900" cy="4191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rcRect l="31427" t="41645" r="5196"/>
          <a:stretch/>
        </p:blipFill>
        <p:spPr bwMode="auto">
          <a:xfrm>
            <a:off x="8059479" y="2425274"/>
            <a:ext cx="3374526" cy="90045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61602722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0434" y="179280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4"/>
          <a:srcRect l="64260" t="59643" b="8928"/>
          <a:stretch/>
        </p:blipFill>
        <p:spPr bwMode="auto">
          <a:xfrm>
            <a:off x="8735488" y="1100076"/>
            <a:ext cx="2682506" cy="5029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4"/>
          <a:srcRect t="59159" r="56139" b="4485"/>
          <a:stretch/>
        </p:blipFill>
        <p:spPr bwMode="auto">
          <a:xfrm>
            <a:off x="1412376" y="1292718"/>
            <a:ext cx="3292106" cy="5817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مستطيل 2"/>
          <p:cNvSpPr/>
          <p:nvPr/>
        </p:nvSpPr>
        <p:spPr>
          <a:xfrm>
            <a:off x="8806858" y="359509"/>
            <a:ext cx="2743201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0000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تحقق من فهمك </a:t>
            </a:r>
            <a:endParaRPr lang="ar-SA" sz="32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/>
          <a:srcRect l="64260" t="30797" b="39785"/>
          <a:stretch/>
        </p:blipFill>
        <p:spPr bwMode="auto">
          <a:xfrm>
            <a:off x="5944786" y="467068"/>
            <a:ext cx="2682506" cy="4707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08464" y="3211915"/>
            <a:ext cx="6229350" cy="7524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/>
          <a:srcRect l="70200"/>
          <a:stretch>
            <a:fillRect/>
          </a:stretch>
        </p:blipFill>
        <p:spPr bwMode="auto">
          <a:xfrm>
            <a:off x="8603479" y="4120182"/>
            <a:ext cx="2614170" cy="6477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6"/>
          <a:srcRect l="33597" r="35739"/>
          <a:stretch>
            <a:fillRect/>
          </a:stretch>
        </p:blipFill>
        <p:spPr bwMode="auto">
          <a:xfrm>
            <a:off x="1800889" y="4151472"/>
            <a:ext cx="2690037" cy="6477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61602722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90037" y="402599"/>
            <a:ext cx="8939656" cy="3616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90037" y="430731"/>
            <a:ext cx="8939656" cy="361650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35913" y="4227335"/>
            <a:ext cx="5657850" cy="16192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602722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4"/>
          <a:srcRect l="58825" t="46859"/>
          <a:stretch/>
        </p:blipFill>
        <p:spPr bwMode="auto">
          <a:xfrm>
            <a:off x="8413454" y="1184657"/>
            <a:ext cx="3059076" cy="5719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/>
          <a:srcRect t="45552" r="57967" b="1"/>
          <a:stretch/>
        </p:blipFill>
        <p:spPr bwMode="auto">
          <a:xfrm>
            <a:off x="1473372" y="1170431"/>
            <a:ext cx="3122870" cy="5860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مستطيل 4"/>
          <p:cNvSpPr/>
          <p:nvPr/>
        </p:nvSpPr>
        <p:spPr>
          <a:xfrm>
            <a:off x="8729329" y="433272"/>
            <a:ext cx="2743201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0000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تحقق من فهمك </a:t>
            </a:r>
            <a:endParaRPr lang="ar-SA" sz="3200" dirty="0"/>
          </a:p>
        </p:txBody>
      </p:sp>
      <p:sp>
        <p:nvSpPr>
          <p:cNvPr id="2" name="مستطيل 1"/>
          <p:cNvSpPr/>
          <p:nvPr/>
        </p:nvSpPr>
        <p:spPr>
          <a:xfrm>
            <a:off x="901995" y="4334831"/>
            <a:ext cx="10388009" cy="207441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3126105" algn="l"/>
              </a:tabLst>
            </a:pPr>
            <a:r>
              <a:rPr lang="ar-SA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ل</a:t>
            </a:r>
            <a:r>
              <a:rPr lang="ar-SA" sz="2800" dirty="0" smtClean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احظ </a:t>
            </a:r>
            <a:r>
              <a:rPr lang="ar-SA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أنه عند ضرب عبارتين خطيتين، تكون النتيجة </a:t>
            </a:r>
            <a:r>
              <a:rPr lang="ar-SA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عبارة تربيعية. </a:t>
            </a:r>
            <a:endParaRPr lang="ar-SA" sz="28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>
              <a:lnSpc>
                <a:spcPct val="115000"/>
              </a:lnSpc>
              <a:tabLst>
                <a:tab pos="3126105" algn="l"/>
              </a:tabLst>
            </a:pPr>
            <a:r>
              <a:rPr lang="ar-SA" sz="2800" dirty="0" smtClean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العبارة </a:t>
            </a:r>
            <a:r>
              <a:rPr lang="ar-SA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التربيعية هي عبارة ذات متغير واحد من </a:t>
            </a:r>
            <a:r>
              <a:rPr lang="ar-SA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الدرجة الثانية</a:t>
            </a:r>
            <a:r>
              <a:rPr lang="ar-SA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. ونتيجة ضرب ثلاث عبارات خطية، هي عبارة من </a:t>
            </a:r>
            <a:r>
              <a:rPr lang="ar-SA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الدرجة الثالثة. </a:t>
            </a:r>
            <a:r>
              <a:rPr lang="ar-SA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ويمكنك استعمال طريقة التوزيع بالترتيب لإيجاد عبارة تمثل مساحة مستطيل أعطي بعداه على صورة ثنائيتي حد.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02722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/>
          <a:srcRect r="2889"/>
          <a:stretch/>
        </p:blipFill>
        <p:spPr>
          <a:xfrm>
            <a:off x="664636" y="648586"/>
            <a:ext cx="3302185" cy="2266950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5"/>
          <a:srcRect l="1559" t="4255"/>
          <a:stretch/>
        </p:blipFill>
        <p:spPr>
          <a:xfrm>
            <a:off x="4401879" y="446570"/>
            <a:ext cx="7051158" cy="1769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83670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/>
          <a:srcRect b="38451"/>
          <a:stretch/>
        </p:blipFill>
        <p:spPr bwMode="auto">
          <a:xfrm>
            <a:off x="2015922" y="519169"/>
            <a:ext cx="9363075" cy="9438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5"/>
          <a:srcRect l="6498" t="19970" b="13045"/>
          <a:stretch/>
        </p:blipFill>
        <p:spPr bwMode="auto">
          <a:xfrm>
            <a:off x="5977139" y="1945385"/>
            <a:ext cx="3277413" cy="35091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6"/>
          <a:srcRect l="53134" t="44337" b="15913"/>
          <a:stretch/>
        </p:blipFill>
        <p:spPr bwMode="auto">
          <a:xfrm>
            <a:off x="7615846" y="4295669"/>
            <a:ext cx="3763150" cy="4846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6"/>
          <a:srcRect t="43749" r="53885" b="12002"/>
          <a:stretch/>
        </p:blipFill>
        <p:spPr bwMode="auto">
          <a:xfrm>
            <a:off x="1122156" y="4295669"/>
            <a:ext cx="3702899" cy="53949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مستطيل 7"/>
          <p:cNvSpPr/>
          <p:nvPr/>
        </p:nvSpPr>
        <p:spPr>
          <a:xfrm>
            <a:off x="8635795" y="3480471"/>
            <a:ext cx="2743201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0000FF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تحقق من فهمك </a:t>
            </a:r>
            <a:endParaRPr lang="ar-SA" sz="3200" dirty="0"/>
          </a:p>
        </p:txBody>
      </p:sp>
      <p:sp>
        <p:nvSpPr>
          <p:cNvPr id="11" name="مستطيل 10"/>
          <p:cNvSpPr/>
          <p:nvPr/>
        </p:nvSpPr>
        <p:spPr>
          <a:xfrm>
            <a:off x="9271591" y="1766355"/>
            <a:ext cx="2244069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ar-SA" sz="3200" dirty="0" smtClean="0"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Lina soft Medium" panose="00000600000000000000" pitchFamily="50" charset="-78"/>
              </a:rPr>
              <a:t>أوجد ناتج الضرب</a:t>
            </a:r>
            <a:endParaRPr lang="ar-SA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2722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5900" y="541595"/>
            <a:ext cx="6134100" cy="723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4"/>
          <a:srcRect l="67454" r="1819" b="3157"/>
          <a:stretch/>
        </p:blipFill>
        <p:spPr bwMode="auto">
          <a:xfrm>
            <a:off x="8591107" y="1425207"/>
            <a:ext cx="2838893" cy="51656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/>
          <a:srcRect l="37264" r="33736" b="11794"/>
          <a:stretch>
            <a:fillRect/>
          </a:stretch>
        </p:blipFill>
        <p:spPr bwMode="auto">
          <a:xfrm>
            <a:off x="8750596" y="2985093"/>
            <a:ext cx="2679404" cy="47049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/>
          <a:srcRect r="69027" b="1163"/>
          <a:stretch>
            <a:fillRect/>
          </a:stretch>
        </p:blipFill>
        <p:spPr bwMode="auto">
          <a:xfrm>
            <a:off x="8568291" y="4512637"/>
            <a:ext cx="2861709" cy="52719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t="19196"/>
          <a:stretch/>
        </p:blipFill>
        <p:spPr>
          <a:xfrm>
            <a:off x="9386334" y="415942"/>
            <a:ext cx="1938891" cy="55162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4"/>
          <a:srcRect l="890"/>
          <a:stretch/>
        </p:blipFill>
        <p:spPr>
          <a:xfrm>
            <a:off x="882502" y="967563"/>
            <a:ext cx="10653824" cy="1362075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5"/>
          <a:srcRect t="3567" b="1"/>
          <a:stretch/>
        </p:blipFill>
        <p:spPr>
          <a:xfrm>
            <a:off x="723014" y="4423144"/>
            <a:ext cx="10813312" cy="10930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6336</TotalTime>
  <Words>70</Words>
  <Application>Microsoft Office PowerPoint</Application>
  <PresentationFormat>شاشة عريضة</PresentationFormat>
  <Paragraphs>12</Paragraphs>
  <Slides>8</Slides>
  <Notes>6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Lina soft Medium</vt:lpstr>
      <vt:lpstr>Sakkal Majalla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103</cp:revision>
  <dcterms:created xsi:type="dcterms:W3CDTF">2021-01-01T21:21:29Z</dcterms:created>
  <dcterms:modified xsi:type="dcterms:W3CDTF">2026-01-15T12:34:25Z</dcterms:modified>
</cp:coreProperties>
</file>