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492" r:id="rId2"/>
    <p:sldId id="256" r:id="rId3"/>
    <p:sldId id="259" r:id="rId4"/>
    <p:sldId id="456" r:id="rId5"/>
    <p:sldId id="457" r:id="rId6"/>
    <p:sldId id="257" r:id="rId7"/>
    <p:sldId id="468" r:id="rId8"/>
    <p:sldId id="476" r:id="rId9"/>
    <p:sldId id="260" r:id="rId10"/>
    <p:sldId id="261" r:id="rId11"/>
    <p:sldId id="470" r:id="rId12"/>
    <p:sldId id="262" r:id="rId13"/>
    <p:sldId id="472" r:id="rId14"/>
    <p:sldId id="477" r:id="rId15"/>
    <p:sldId id="263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52" autoAdjust="0"/>
  </p:normalViewPr>
  <p:slideViewPr>
    <p:cSldViewPr>
      <p:cViewPr varScale="1">
        <p:scale>
          <a:sx n="84" d="100"/>
          <a:sy n="84" d="100"/>
        </p:scale>
        <p:origin x="99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83A26A-EA5C-4514-9DD2-94DB7D4FF268}" type="datetimeFigureOut">
              <a:rPr lang="ar-SA" smtClean="0"/>
              <a:t>05/10/44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44C515-FD7C-4BD3-B818-8F96BF0A08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95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160C-3912-4248-8FB5-B1200E1198D4}" type="datetimeFigureOut">
              <a:rPr lang="ar-SA" smtClean="0"/>
              <a:pPr/>
              <a:t>05/10/44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469E6AC-AA86-74FE-37B7-D63F82BA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5" y="188640"/>
            <a:ext cx="1234241" cy="172819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D607951-64C7-1A67-F1F3-8D23C0BBE8F9}"/>
              </a:ext>
            </a:extLst>
          </p:cNvPr>
          <p:cNvSpPr txBox="1"/>
          <p:nvPr/>
        </p:nvSpPr>
        <p:spPr>
          <a:xfrm>
            <a:off x="1475656" y="1340768"/>
            <a:ext cx="6696744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تحرمونا من دعائكم </a:t>
            </a:r>
          </a:p>
          <a:p>
            <a:pPr algn="ctr"/>
            <a:endParaRPr lang="ar-SA" sz="2800" b="1" u="sng" dirty="0">
              <a:solidFill>
                <a:srgbClr val="11B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b="1" u="sng" dirty="0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جميع الدروس في القناة على الرابط:</a:t>
            </a:r>
          </a:p>
          <a:p>
            <a:pPr algn="ctr"/>
            <a:endParaRPr lang="ar-SA" dirty="0"/>
          </a:p>
          <a:p>
            <a:pPr algn="ctr"/>
            <a:r>
              <a:rPr lang="en-US" sz="2400" dirty="0"/>
              <a:t>https://t.me/Ahmad_ALhasani</a:t>
            </a:r>
            <a:endParaRPr lang="ar-SA" sz="2400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r>
              <a:rPr lang="ar-SA" sz="2800" b="1" u="sng" dirty="0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للاستفسار على </a:t>
            </a:r>
            <a:r>
              <a:rPr lang="ar-SA" sz="2800" b="1" u="sng" dirty="0" err="1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التلقرام</a:t>
            </a:r>
            <a:r>
              <a:rPr lang="ar-SA" sz="2800" b="1" u="sng" dirty="0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ar-SA" sz="2800" b="1" u="sng" dirty="0">
              <a:solidFill>
                <a:srgbClr val="11B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/>
              <a:t>@wasmcom</a:t>
            </a:r>
            <a:r>
              <a:rPr lang="ar-SA" sz="2800" dirty="0"/>
              <a:t> </a:t>
            </a:r>
          </a:p>
          <a:p>
            <a:pPr algn="ctr"/>
            <a:r>
              <a:rPr lang="ar-SA" dirty="0"/>
              <a:t> </a:t>
            </a:r>
          </a:p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C4B2A1D-682B-B2E4-875D-C9281BFF757E}"/>
              </a:ext>
            </a:extLst>
          </p:cNvPr>
          <p:cNvSpPr/>
          <p:nvPr/>
        </p:nvSpPr>
        <p:spPr>
          <a:xfrm>
            <a:off x="1259633" y="406405"/>
            <a:ext cx="7642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</a:rPr>
              <a:t>هذا التصميم خاص بالأستاذ / </a:t>
            </a: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احمد الحسني</a:t>
            </a:r>
            <a:endParaRPr lang="ar-SA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38830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01E563-8EFC-3C79-FF47-C721A8FB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6" y="260647"/>
            <a:ext cx="8892480" cy="133966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37" y="188640"/>
            <a:ext cx="6418557" cy="107860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4" y="727940"/>
            <a:ext cx="2336075" cy="30159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E09A325-41C8-DAE6-68D2-748BBB3F1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8" y="3861048"/>
            <a:ext cx="2549170" cy="3330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23D4873-01F8-E330-A1FB-1DF4C1543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8" y="86448"/>
            <a:ext cx="2651806" cy="58649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235C065-DAF2-2E20-FCAE-4808C7A75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213" y="2142252"/>
            <a:ext cx="5220072" cy="6324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BC7F02C-56A0-45AC-A57C-D850AD4EA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881" y="3140968"/>
            <a:ext cx="3737898" cy="64595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9D2BAA0-E7B2-86C2-18C5-9A453E797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443" y="4164611"/>
            <a:ext cx="3024336" cy="68901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11B1980-48D2-11E6-9957-2404A2701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280" y="5157192"/>
            <a:ext cx="1748505" cy="5547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42CD954-E424-2044-6DE7-68B4FE8B53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265" y="5203465"/>
            <a:ext cx="2652732" cy="56824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67D4404-8FB0-F22F-0A4B-230FC05362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6006" y="1279902"/>
            <a:ext cx="4876750" cy="70728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05B4D0E-E634-E7AD-24A1-A207DBC10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8029" y="6121542"/>
            <a:ext cx="3960440" cy="5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388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7C0893-262C-111A-C60F-123563C7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48680"/>
            <a:ext cx="4032448" cy="455460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1F66C88-B734-1323-C653-0CBD5780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1" y="71414"/>
            <a:ext cx="8324626" cy="64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1874"/>
      </p:ext>
    </p:extLst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658533" cy="13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34995"/>
      </p:ext>
    </p:extLst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83478"/>
            <a:ext cx="6838934" cy="10854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BADF8E-C04F-67BD-D81F-FAE1DDEE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023" y="2101104"/>
            <a:ext cx="4858308" cy="6056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92C24DC-3F34-7EAB-87A3-B21E7CA0A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93" y="3071661"/>
            <a:ext cx="4858308" cy="6303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CEFECF-8090-FC12-A085-B9AA9EE8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897" y="4056857"/>
            <a:ext cx="4028704" cy="6511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405F2E5-D34A-6FFA-A588-E9C51B10B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970" y="5052183"/>
            <a:ext cx="3616793" cy="6256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46F5D71-783F-0C46-1644-48875038E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459" y="6084054"/>
            <a:ext cx="4367038" cy="65118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D9585FA-5CCE-E118-ADD1-704224519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33" y="2145468"/>
            <a:ext cx="3141474" cy="46450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0695B4C-739A-CBE2-D136-F6808D4D9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50" y="2947864"/>
            <a:ext cx="3730072" cy="5245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63611C0-9A6D-BFBC-6717-144EC59AA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29" y="3700115"/>
            <a:ext cx="2880031" cy="52683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1E1AD85-FF11-A7DC-6E0C-9C6C8CB538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186" y="4612648"/>
            <a:ext cx="3141474" cy="39268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3AB69BF-3853-274F-6B9D-DFD0FCD679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51" y="5429586"/>
            <a:ext cx="3647505" cy="130893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DDAC2D7-1473-D99C-02B6-7453858EA3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9459" y="1208499"/>
            <a:ext cx="4211960" cy="610872"/>
          </a:xfrm>
          <a:prstGeom prst="rect">
            <a:avLst/>
          </a:prstGeom>
        </p:spPr>
      </p:pic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2CA62F93-BF7A-7C1C-75DC-0AF488E5980D}"/>
              </a:ext>
            </a:extLst>
          </p:cNvPr>
          <p:cNvCxnSpPr>
            <a:cxnSpLocks/>
          </p:cNvCxnSpPr>
          <p:nvPr/>
        </p:nvCxnSpPr>
        <p:spPr>
          <a:xfrm>
            <a:off x="3995936" y="1495980"/>
            <a:ext cx="0" cy="5230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Picture 2">
            <a:extLst>
              <a:ext uri="{FF2B5EF4-FFF2-40B4-BE49-F238E27FC236}">
                <a16:creationId xmlns:a16="http://schemas.microsoft.com/office/drawing/2014/main" id="{D7D18364-F5C0-D7F1-5DE2-D5273B12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1" y="1462997"/>
            <a:ext cx="3168152" cy="39692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9700500-17C0-C71B-3492-4890334020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6" y="142501"/>
            <a:ext cx="1511027" cy="10659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8F764A88-A793-2431-1EB2-5A312F96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0256"/>
            <a:ext cx="8841110" cy="3498537"/>
          </a:xfrm>
          <a:prstGeom prst="rect">
            <a:avLst/>
          </a:prstGeom>
        </p:spPr>
      </p:pic>
      <p:sp>
        <p:nvSpPr>
          <p:cNvPr id="4" name="سهم إلى اليسار 3">
            <a:hlinkClick r:id="" action="ppaction://hlinkshowjump?jump=nextslide"/>
          </p:cNvPr>
          <p:cNvSpPr/>
          <p:nvPr/>
        </p:nvSpPr>
        <p:spPr>
          <a:xfrm>
            <a:off x="30480" y="5970264"/>
            <a:ext cx="1071570" cy="8572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1362075" cy="13681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2D1E27-820E-3DF3-4284-7EBB53A61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38356"/>
            <a:ext cx="3019551" cy="580526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831FD6C-E6F5-1F32-F5E5-4487FF24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449173"/>
            <a:ext cx="9008085" cy="4492116"/>
          </a:xfrm>
          <a:prstGeom prst="rect">
            <a:avLst/>
          </a:prstGeom>
        </p:spPr>
      </p:pic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88D9A97-D710-6C01-6868-974BC005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27060"/>
            <a:ext cx="4608512" cy="78965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06BB507-128D-5132-0A10-83D990554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956490"/>
            <a:ext cx="1800200" cy="4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00042"/>
      </p:ext>
    </p:extLst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C02A880-5381-2B24-C13C-9E0AAB1B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5" y="198179"/>
            <a:ext cx="8910411" cy="56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8313"/>
      </p:ext>
    </p:extLst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F39298F-447E-69F6-4E16-FEC62597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919452" cy="134282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صورة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327"/>
            <a:ext cx="4104456" cy="947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B33CF8-CE12-789E-3CF5-6B79A0D7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5631"/>
            <a:ext cx="3347864" cy="12188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FD5ED1B-EF65-F54B-83C7-C739DD44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414687"/>
            <a:ext cx="5400600" cy="7832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B3B639-DBD7-AE1F-C563-7D3FEAAD1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521606"/>
            <a:ext cx="6840760" cy="85713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7943C7-8403-8416-D1DF-135E7B72A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3731805"/>
            <a:ext cx="5256584" cy="8880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8F04529-B264-E4FF-BEB7-DFC00666C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435" y="4972924"/>
            <a:ext cx="3672408" cy="7971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581019F-6369-DB9A-433D-E1B5D0C73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1188" y="6068765"/>
            <a:ext cx="2160240" cy="6688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ACCE165-6106-65B9-695A-155F26874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920" y="6183831"/>
            <a:ext cx="1584176" cy="5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61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3E013A-1A21-90AC-018C-862362A6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16633"/>
            <a:ext cx="3709662" cy="5734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62F8FD4-44D3-AFCE-12E3-E2E1B25F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3"/>
            <a:ext cx="3600400" cy="853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10115E1-88C8-685B-757E-39A873CAA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6" y="1795388"/>
            <a:ext cx="6806004" cy="7382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507CE5-68D5-FA15-ACC0-C432AD028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805485"/>
            <a:ext cx="5473959" cy="7574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6F70BD1-F50A-D8B3-F6DC-09EE0CD4D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881015"/>
            <a:ext cx="3960847" cy="70966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6E3FE60-0CFA-E08C-5D30-DCD3A8041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614" y="5085184"/>
            <a:ext cx="2994194" cy="73655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9797317-8CBB-7BE6-9E5C-4FC1D9319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4" y="1812832"/>
            <a:ext cx="1870988" cy="64219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CB5F285-800F-62A1-A387-B53D2FFD9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1" y="3138727"/>
            <a:ext cx="2086489" cy="58054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0D26BB9-CDF7-EEB5-5007-7B152BF3B0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495" y="4283959"/>
            <a:ext cx="1942996" cy="613439"/>
          </a:xfrm>
          <a:prstGeom prst="rect">
            <a:avLst/>
          </a:prstGeom>
        </p:spPr>
      </p:pic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31D57414-EE1B-65AA-E819-1B1B7B36EEAF}"/>
              </a:ext>
            </a:extLst>
          </p:cNvPr>
          <p:cNvCxnSpPr/>
          <p:nvPr/>
        </p:nvCxnSpPr>
        <p:spPr>
          <a:xfrm>
            <a:off x="2177118" y="1340768"/>
            <a:ext cx="0" cy="53285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صورة 23">
            <a:extLst>
              <a:ext uri="{FF2B5EF4-FFF2-40B4-BE49-F238E27FC236}">
                <a16:creationId xmlns:a16="http://schemas.microsoft.com/office/drawing/2014/main" id="{2B9E8B8E-18E6-004A-3DF3-445096BD7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296" y="909395"/>
            <a:ext cx="4968551" cy="7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80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E04BED1-4FD8-6F3A-CD0D-C203AC89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51" y="82007"/>
            <a:ext cx="8748464" cy="599019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عرض على الشاشة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arwa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ABUMADA</dc:creator>
  <cp:lastModifiedBy>أحمد الزهراني</cp:lastModifiedBy>
  <cp:revision>103</cp:revision>
  <dcterms:created xsi:type="dcterms:W3CDTF">2013-09-08T08:39:42Z</dcterms:created>
  <dcterms:modified xsi:type="dcterms:W3CDTF">2023-04-25T16:43:10Z</dcterms:modified>
</cp:coreProperties>
</file>