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9"/>
  </p:notesMasterIdLst>
  <p:sldIdLst>
    <p:sldId id="503" r:id="rId2"/>
    <p:sldId id="487" r:id="rId3"/>
    <p:sldId id="257" r:id="rId4"/>
    <p:sldId id="456" r:id="rId5"/>
    <p:sldId id="4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482" r:id="rId14"/>
    <p:sldId id="481" r:id="rId15"/>
    <p:sldId id="483" r:id="rId16"/>
    <p:sldId id="265" r:id="rId17"/>
    <p:sldId id="267" r:id="rId18"/>
    <p:sldId id="268" r:id="rId19"/>
    <p:sldId id="269" r:id="rId20"/>
    <p:sldId id="484" r:id="rId21"/>
    <p:sldId id="270" r:id="rId22"/>
    <p:sldId id="459" r:id="rId23"/>
    <p:sldId id="271" r:id="rId24"/>
    <p:sldId id="272" r:id="rId25"/>
    <p:sldId id="273" r:id="rId26"/>
    <p:sldId id="460" r:id="rId27"/>
    <p:sldId id="274" r:id="rId28"/>
    <p:sldId id="485" r:id="rId29"/>
    <p:sldId id="486" r:id="rId30"/>
    <p:sldId id="464" r:id="rId31"/>
    <p:sldId id="463" r:id="rId32"/>
    <p:sldId id="277" r:id="rId33"/>
    <p:sldId id="278" r:id="rId34"/>
    <p:sldId id="280" r:id="rId35"/>
    <p:sldId id="279" r:id="rId36"/>
    <p:sldId id="281" r:id="rId37"/>
    <p:sldId id="282" r:id="rId38"/>
    <p:sldId id="283" r:id="rId39"/>
    <p:sldId id="465" r:id="rId40"/>
    <p:sldId id="466" r:id="rId41"/>
    <p:sldId id="468" r:id="rId42"/>
    <p:sldId id="467" r:id="rId43"/>
    <p:sldId id="284" r:id="rId44"/>
    <p:sldId id="285" r:id="rId45"/>
    <p:sldId id="286" r:id="rId46"/>
    <p:sldId id="469" r:id="rId47"/>
    <p:sldId id="470" r:id="rId48"/>
    <p:sldId id="471" r:id="rId49"/>
    <p:sldId id="287" r:id="rId50"/>
    <p:sldId id="472" r:id="rId51"/>
    <p:sldId id="473" r:id="rId52"/>
    <p:sldId id="288" r:id="rId53"/>
    <p:sldId id="474" r:id="rId54"/>
    <p:sldId id="475" r:id="rId55"/>
    <p:sldId id="476" r:id="rId56"/>
    <p:sldId id="289" r:id="rId57"/>
    <p:sldId id="290" r:id="rId58"/>
    <p:sldId id="477" r:id="rId59"/>
    <p:sldId id="478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99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4"/>
        <a:sy n="1" d="4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135994-F5CF-486B-9BF7-0E8F5454CF74}" type="datetimeFigureOut">
              <a:rPr lang="ar-SA" smtClean="0"/>
              <a:t>14/05/45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C6C846-E847-4FFE-8B4C-568C18796D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75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5160C-3912-4248-8FB5-B1200E1198D4}" type="datetimeFigureOut">
              <a:rPr lang="ar-SA" smtClean="0"/>
              <a:pPr/>
              <a:t>14/05/45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C7C9F-D181-4760-A888-FBDED8F636B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gi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469E6AC-AA86-74FE-37B7-D63F82BA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5" y="188640"/>
            <a:ext cx="1234241" cy="172819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7D607951-64C7-1A67-F1F3-8D23C0BBE8F9}"/>
              </a:ext>
            </a:extLst>
          </p:cNvPr>
          <p:cNvSpPr txBox="1"/>
          <p:nvPr/>
        </p:nvSpPr>
        <p:spPr>
          <a:xfrm>
            <a:off x="1475656" y="1340768"/>
            <a:ext cx="6696744" cy="45550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تحرمونا من دعائكم </a:t>
            </a:r>
          </a:p>
          <a:p>
            <a:pPr algn="ctr"/>
            <a:endParaRPr lang="ar-SA" sz="2800" b="1" u="sng" dirty="0">
              <a:solidFill>
                <a:srgbClr val="11B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800" b="1" u="sng" dirty="0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جميع الدروس في القناة على الرابط:</a:t>
            </a:r>
          </a:p>
          <a:p>
            <a:pPr algn="ctr"/>
            <a:endParaRPr lang="ar-SA" dirty="0"/>
          </a:p>
          <a:p>
            <a:pPr algn="ctr"/>
            <a:r>
              <a:rPr lang="en-US" sz="2400" dirty="0"/>
              <a:t>https://t.me/Ahmad_ALhasani</a:t>
            </a:r>
            <a:endParaRPr lang="ar-SA" sz="2400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r>
              <a:rPr lang="ar-SA" sz="2800" b="1" u="sng" dirty="0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للاستفسار على </a:t>
            </a:r>
            <a:r>
              <a:rPr lang="ar-SA" sz="2800" b="1" u="sng" dirty="0" err="1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التلقرام</a:t>
            </a:r>
            <a:r>
              <a:rPr lang="ar-SA" sz="2800" b="1" u="sng" dirty="0">
                <a:solidFill>
                  <a:srgbClr val="11BF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endParaRPr lang="ar-SA" sz="2800" b="1" u="sng" dirty="0">
              <a:solidFill>
                <a:srgbClr val="11B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/>
              <a:t>@wasmcom</a:t>
            </a:r>
            <a:r>
              <a:rPr lang="ar-SA" sz="2800" dirty="0"/>
              <a:t> </a:t>
            </a:r>
          </a:p>
          <a:p>
            <a:pPr algn="ctr"/>
            <a:r>
              <a:rPr lang="ar-SA" dirty="0"/>
              <a:t> </a:t>
            </a:r>
          </a:p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C4B2A1D-682B-B2E4-875D-C9281BFF757E}"/>
              </a:ext>
            </a:extLst>
          </p:cNvPr>
          <p:cNvSpPr/>
          <p:nvPr/>
        </p:nvSpPr>
        <p:spPr>
          <a:xfrm>
            <a:off x="1259633" y="406405"/>
            <a:ext cx="7642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</a:rPr>
              <a:t>هذا التصميم خاص بالأستاذ / </a:t>
            </a:r>
            <a:r>
              <a:rPr lang="ar-SA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احمد الحسني</a:t>
            </a:r>
            <a:endParaRPr lang="ar-SA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3333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3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allery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476672"/>
            <a:ext cx="9001188" cy="25886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E0F1A12-BB94-4DD4-AC0C-D25C588B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284984"/>
            <a:ext cx="2733675" cy="29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45" y="332656"/>
            <a:ext cx="6360641" cy="4891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B5C43D-1761-4A90-B59D-44640EE61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0" y="404664"/>
            <a:ext cx="8892480" cy="1571871"/>
          </a:xfrm>
          <a:prstGeom prst="rect">
            <a:avLst/>
          </a:prstGeom>
        </p:spPr>
      </p:pic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5E6A960D-CD02-49EF-9F7E-D96EE3E3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01" y="548680"/>
            <a:ext cx="2010326" cy="156662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4F3DBB-4A75-44C6-9635-413E801C3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401" y="2768900"/>
            <a:ext cx="2242399" cy="13202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484B8B7-ACF2-4353-8AC0-40BB41AE9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455" y="4544478"/>
            <a:ext cx="2242399" cy="13401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15EDC65-E5BE-4137-83FD-ABB9BB10E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61977"/>
            <a:ext cx="2763016" cy="15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3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9330302E-9DD6-4A11-B25E-E327D7A9D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7562"/>
            <a:ext cx="1637677" cy="15422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34BF06C-E9E9-4489-8857-6A10FA81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954" y="1772816"/>
            <a:ext cx="2238675" cy="176148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E459878-3267-4038-9D0C-6DD113FF9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318" y="3704849"/>
            <a:ext cx="1800200" cy="15792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A454BBB-CAFA-471B-BE68-D4E59DC6F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116632"/>
            <a:ext cx="1944216" cy="113856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CA608C8-9494-4A75-93EB-3BCE097DB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318" y="5317461"/>
            <a:ext cx="1800200" cy="15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E7CA164-5AA8-49AC-94A1-FE23D5958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32656"/>
            <a:ext cx="2253605" cy="10708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80E1EBD-F795-4E3B-8159-6FC38855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42" y="134835"/>
            <a:ext cx="2047682" cy="14147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11E36CC-9100-42A8-987B-F610D9BC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772815"/>
            <a:ext cx="2233418" cy="153400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6BC75E5-0476-4F20-B86D-2430FD4B6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90" y="3439134"/>
            <a:ext cx="2001399" cy="157839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0F2E7B5-A3E2-4D1D-8287-23FC92590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442" y="5229200"/>
            <a:ext cx="2053156" cy="13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923191-F173-4586-98DE-B065E4E5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7"/>
            <a:ext cx="8893074" cy="3836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548680"/>
            <a:ext cx="8984999" cy="24542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1A6E095-41E5-4DDC-A6ED-C3DA972E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140968"/>
            <a:ext cx="3456384" cy="3403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548680"/>
            <a:ext cx="8985952" cy="3339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A924676-128D-44F9-9302-0A3E9EEE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640889" cy="1669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سار 3">
            <a:hlinkClick r:id="" action="ppaction://hlinkshowjump?jump=nextslide"/>
          </p:cNvPr>
          <p:cNvSpPr/>
          <p:nvPr/>
        </p:nvSpPr>
        <p:spPr>
          <a:xfrm>
            <a:off x="30480" y="5970264"/>
            <a:ext cx="1071570" cy="8572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404664"/>
            <a:ext cx="9006166" cy="325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924676-128D-44F9-9302-0A3E9EEE8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8623"/>
            <a:ext cx="8640889" cy="16697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97FB89-0461-4A71-A0C6-8563AFB3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803" y="1898395"/>
            <a:ext cx="2566700" cy="149958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8FC0115-3889-42C6-AAC8-47C85CD8D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011" y="3674442"/>
            <a:ext cx="3753492" cy="96455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A80052B-4DDB-4BD9-8126-9005EB56A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060" y="5229200"/>
            <a:ext cx="1952261" cy="8788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CB544E-F28F-4A2E-A23C-B12AE3D58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2276872"/>
            <a:ext cx="792088" cy="693953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F487BC81-AAED-467F-8652-D5110C47FA17}"/>
              </a:ext>
            </a:extLst>
          </p:cNvPr>
          <p:cNvCxnSpPr/>
          <p:nvPr/>
        </p:nvCxnSpPr>
        <p:spPr>
          <a:xfrm>
            <a:off x="4572000" y="722114"/>
            <a:ext cx="0" cy="59046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0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764704"/>
            <a:ext cx="4146291" cy="40745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9D7B4E-2668-4FD9-BE2C-92928246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4" y="404664"/>
            <a:ext cx="8958145" cy="3863090"/>
          </a:xfrm>
          <a:prstGeom prst="rect">
            <a:avLst/>
          </a:prstGeom>
        </p:spPr>
      </p:pic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2755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548681"/>
            <a:ext cx="8992387" cy="29173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717033"/>
            <a:ext cx="9011464" cy="901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32656"/>
            <a:ext cx="5107278" cy="4484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4" y="548680"/>
            <a:ext cx="8862060" cy="446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88640"/>
            <a:ext cx="9000268" cy="46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CB500E7-60D8-4C5B-8416-CF2A0560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6" y="260648"/>
            <a:ext cx="8964488" cy="1519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2EF4435D-C1B4-42AF-889B-55C3FCFCC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692696"/>
            <a:ext cx="3187439" cy="16237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46861D-315C-4079-B22B-C1A11C78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80928"/>
            <a:ext cx="4256963" cy="102316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908039-B2DB-454F-893F-22E541315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75" y="188640"/>
            <a:ext cx="2827387" cy="187999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C300377-09FF-46A4-AF63-BAFEBDBA2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416365"/>
            <a:ext cx="2520280" cy="18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B7729E2-386F-4F1B-B9B5-118792075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170067"/>
            <a:ext cx="3285132" cy="152547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755681-76DF-4B90-A362-FEF63CF5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89" y="2052768"/>
            <a:ext cx="4796744" cy="11174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E7AACE7-FF82-443B-834F-FDBB4F7DA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682504"/>
            <a:ext cx="4082355" cy="11174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51A3DF3-CB5C-4190-A9FF-F9C4F407F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70067"/>
            <a:ext cx="2745879" cy="12244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59F2FF7-FD0D-42FE-9549-1A95A1B04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966" y="5157192"/>
            <a:ext cx="3044801" cy="13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620688"/>
            <a:ext cx="3446086" cy="5850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13FD5FE-D464-4FC9-AFB3-73211723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16" y="49759"/>
            <a:ext cx="2768241" cy="1435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A20861D-3C1D-4075-8A9E-28E9EE3A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407"/>
            <a:ext cx="3024319" cy="12097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E0917A8-BF9E-481E-B6AA-2CDEDE5B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" y="1693277"/>
            <a:ext cx="3442779" cy="14993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5641CC-ACC4-41A4-BB7A-CE3101BEF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96" y="3513798"/>
            <a:ext cx="2242546" cy="14993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13751E4-8420-4FAC-AB12-BE0807947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5164723"/>
            <a:ext cx="2090041" cy="14993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E138C0-B80B-4E45-AC0C-8D62393D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209" y="32186"/>
            <a:ext cx="2786751" cy="12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32656"/>
            <a:ext cx="8975675" cy="12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9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sp>
        <p:nvSpPr>
          <p:cNvPr id="8" name="مستطيل مستدير الزوايا 7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32656"/>
            <a:ext cx="9001188" cy="3729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404664"/>
            <a:ext cx="8966644" cy="3677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05" y="332656"/>
            <a:ext cx="8753475" cy="183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1" y="404664"/>
            <a:ext cx="8914814" cy="187220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F32ECE6-5540-4C59-82F3-A4E00F703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52936"/>
            <a:ext cx="6342112" cy="1381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44F424C-8E78-4A3B-BEAB-10A8CA67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36" y="332656"/>
            <a:ext cx="1943100" cy="6286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DB749E3-6432-407D-A1D4-869CA32EC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268760"/>
            <a:ext cx="8899294" cy="3657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75E608D-13F1-4FFF-9DB1-F8170988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60648"/>
            <a:ext cx="1636762" cy="10167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BF89D2-A266-427F-B836-B6AFE3B3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60648"/>
            <a:ext cx="1898898" cy="110672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98BA7FD-68A4-4CBD-91DE-E772075C0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772816"/>
            <a:ext cx="3819525" cy="25527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3514316-7655-450C-BDEE-C0E1602F9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438" y="2296691"/>
            <a:ext cx="2552700" cy="1504950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4C5734C-5F6D-4BD2-BE95-506126E20C21}"/>
              </a:ext>
            </a:extLst>
          </p:cNvPr>
          <p:cNvCxnSpPr>
            <a:cxnSpLocks/>
          </p:cNvCxnSpPr>
          <p:nvPr/>
        </p:nvCxnSpPr>
        <p:spPr>
          <a:xfrm>
            <a:off x="5220072" y="221060"/>
            <a:ext cx="0" cy="522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E5ABE16-8A19-458A-AB86-9557E4A8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88640"/>
            <a:ext cx="2180456" cy="135039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52CBF2D-94C6-495A-827E-F672EC0C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44824"/>
            <a:ext cx="3792091" cy="276238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F0A397F-D7B3-4CB5-97D6-87709C324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37855"/>
            <a:ext cx="1813545" cy="12718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D4D4061-B19B-4DA8-8EC4-DAF508248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22" y="1888159"/>
            <a:ext cx="2854251" cy="1285402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5F9556FC-7D50-4A11-A804-D560B9942E61}"/>
              </a:ext>
            </a:extLst>
          </p:cNvPr>
          <p:cNvCxnSpPr>
            <a:cxnSpLocks/>
          </p:cNvCxnSpPr>
          <p:nvPr/>
        </p:nvCxnSpPr>
        <p:spPr>
          <a:xfrm>
            <a:off x="4427984" y="237855"/>
            <a:ext cx="0" cy="522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A4C64E8-2F82-43E4-A4BB-2E249CC49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33" y="188640"/>
            <a:ext cx="1908306" cy="1112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0804AE6-24D6-4EAF-90B3-0CE8C641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89" y="1844824"/>
            <a:ext cx="3371850" cy="21717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27CC76C-D531-4D8C-B4D9-FA6B8583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32656"/>
            <a:ext cx="2071861" cy="112904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63CE99C-82AF-4DF4-AB3D-6F7B4C35A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9" y="1869584"/>
            <a:ext cx="3867150" cy="1495425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F1CAC701-62D9-497A-8087-0EF54C805023}"/>
              </a:ext>
            </a:extLst>
          </p:cNvPr>
          <p:cNvCxnSpPr>
            <a:cxnSpLocks/>
          </p:cNvCxnSpPr>
          <p:nvPr/>
        </p:nvCxnSpPr>
        <p:spPr>
          <a:xfrm>
            <a:off x="5220072" y="332656"/>
            <a:ext cx="0" cy="522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32656"/>
            <a:ext cx="9001188" cy="27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840527D-FFB0-4065-A6A1-FAA44871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626" y="188640"/>
            <a:ext cx="1765920" cy="11159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9A21F57-4834-45ED-996D-674305093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45" y="1772816"/>
            <a:ext cx="3930362" cy="143473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1080D73-FD16-4BA8-AB5C-ADBF2B6F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11204"/>
            <a:ext cx="1684387" cy="102012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ECFDC6A-4C39-437F-880C-658962039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366" y="1628800"/>
            <a:ext cx="2096244" cy="2056316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4044F495-D53C-4E3D-9B29-DEEFFB9D5585}"/>
              </a:ext>
            </a:extLst>
          </p:cNvPr>
          <p:cNvCxnSpPr>
            <a:cxnSpLocks/>
          </p:cNvCxnSpPr>
          <p:nvPr/>
        </p:nvCxnSpPr>
        <p:spPr>
          <a:xfrm>
            <a:off x="4499992" y="211204"/>
            <a:ext cx="0" cy="522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963E226-6F3F-49E5-A19F-1B0037FB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540965"/>
            <a:ext cx="3143250" cy="45434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259EDB-30A9-46B8-BF13-90A61DE9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96" y="195944"/>
            <a:ext cx="2152314" cy="13008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C86B687-25EF-414A-BAC8-73A0BA987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09655"/>
            <a:ext cx="2781525" cy="12871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CF1B724-D525-44A1-A24F-C62D90F7E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132856"/>
            <a:ext cx="909439" cy="623615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06D74F41-981A-42FD-AF63-0D7B14AFE9F0}"/>
              </a:ext>
            </a:extLst>
          </p:cNvPr>
          <p:cNvCxnSpPr>
            <a:cxnSpLocks/>
          </p:cNvCxnSpPr>
          <p:nvPr/>
        </p:nvCxnSpPr>
        <p:spPr>
          <a:xfrm>
            <a:off x="4932040" y="620688"/>
            <a:ext cx="0" cy="522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BA8F7CA-F9C2-44B8-95B5-EDF5A86DB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0648"/>
            <a:ext cx="2169466" cy="11019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90F367-74E5-4646-A975-EEA250D3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458" y="1556792"/>
            <a:ext cx="4495800" cy="12858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7F6CEF6-4966-4A8C-BD37-58FE32015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13" y="338168"/>
            <a:ext cx="2026915" cy="113507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43C907D-0951-4A22-BE4D-1A34DC6CD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84" y="1871117"/>
            <a:ext cx="1704975" cy="971550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2AA6F4DE-DC08-4869-AC1B-A54A853FEA0D}"/>
              </a:ext>
            </a:extLst>
          </p:cNvPr>
          <p:cNvCxnSpPr>
            <a:cxnSpLocks/>
          </p:cNvCxnSpPr>
          <p:nvPr/>
        </p:nvCxnSpPr>
        <p:spPr>
          <a:xfrm>
            <a:off x="3419872" y="338168"/>
            <a:ext cx="0" cy="522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32BF092-C9C1-4A47-A5A7-67D38C16D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404664"/>
            <a:ext cx="8981324" cy="145298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FA718CF-16A2-4A61-B94B-29E06B32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01" y="2420888"/>
            <a:ext cx="5838825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9DD949D-1BBA-4C75-A61E-70F1C14F2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412776"/>
            <a:ext cx="9001188" cy="3613027"/>
          </a:xfrm>
          <a:prstGeom prst="rect">
            <a:avLst/>
          </a:prstGeom>
        </p:spPr>
      </p:pic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E9575A1-CDDA-4EC1-816D-6A0A7BD81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60648"/>
            <a:ext cx="4067175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F456725-92C3-4E35-9174-DD7B3DC9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736" y="58137"/>
            <a:ext cx="1579041" cy="12866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157E8E-A98E-4E0C-A034-E5B4940A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707975"/>
            <a:ext cx="2222236" cy="21065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6CC8548-AEF7-4BE1-B9BE-A362EC6B7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986" y="149986"/>
            <a:ext cx="2169790" cy="10734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B939B69-5D83-48C3-8809-27AB64119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800" y="1707975"/>
            <a:ext cx="2332464" cy="150924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DA8745C-EE09-41E4-B59A-E9F18C224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51899"/>
            <a:ext cx="2133600" cy="99060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D639572-C176-4FEF-A63C-69FDF8BF7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59" y="1681295"/>
            <a:ext cx="3352287" cy="2611801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386F4211-4514-4355-B25A-E57051BD6FC4}"/>
              </a:ext>
            </a:extLst>
          </p:cNvPr>
          <p:cNvCxnSpPr/>
          <p:nvPr/>
        </p:nvCxnSpPr>
        <p:spPr>
          <a:xfrm>
            <a:off x="6300192" y="251899"/>
            <a:ext cx="0" cy="5193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3D6ECBA1-1F32-49C7-9AFC-6C871D2ED3AF}"/>
              </a:ext>
            </a:extLst>
          </p:cNvPr>
          <p:cNvCxnSpPr/>
          <p:nvPr/>
        </p:nvCxnSpPr>
        <p:spPr>
          <a:xfrm>
            <a:off x="3634478" y="251898"/>
            <a:ext cx="0" cy="5193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830C70-1309-4A59-8D4E-4F7F085F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979" y="71040"/>
            <a:ext cx="2004615" cy="10191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0C7F56-03BF-4451-BFBF-6E730A20C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570" y="1336396"/>
            <a:ext cx="2953504" cy="323749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EF625FE-7CAC-4457-A572-D61E839AC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213440"/>
            <a:ext cx="2175123" cy="11172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B8D7ADB-99CE-4843-9003-0ED2FB5B7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431" y="1772816"/>
            <a:ext cx="3464372" cy="1148192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ABA23D20-8E90-4C74-999F-76827042A16F}"/>
              </a:ext>
            </a:extLst>
          </p:cNvPr>
          <p:cNvCxnSpPr/>
          <p:nvPr/>
        </p:nvCxnSpPr>
        <p:spPr>
          <a:xfrm>
            <a:off x="6088570" y="358480"/>
            <a:ext cx="0" cy="5193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682F3BDF-AEF7-4BF6-AB23-426CAA98C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" y="185271"/>
            <a:ext cx="2486025" cy="1066800"/>
          </a:xfrm>
          <a:prstGeom prst="rect">
            <a:avLst/>
          </a:prstGeom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DE453F63-9998-48ED-95C7-3FC1BDFF2409}"/>
              </a:ext>
            </a:extLst>
          </p:cNvPr>
          <p:cNvCxnSpPr/>
          <p:nvPr/>
        </p:nvCxnSpPr>
        <p:spPr>
          <a:xfrm>
            <a:off x="2699792" y="436571"/>
            <a:ext cx="0" cy="5193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4DAB36B6-56A6-4835-B720-674ED8ECF1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0" y="1460396"/>
            <a:ext cx="213360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972FA46-EEBF-4091-9EAF-7CB256F1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8640"/>
            <a:ext cx="2117973" cy="100514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EF37BDF-DC50-4732-96FF-A1F321463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5" y="1556792"/>
            <a:ext cx="3558133" cy="17790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7A613F-87F4-48EF-91FB-E45B97C8B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48297"/>
            <a:ext cx="2238250" cy="1040786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FB998F21-B128-4CE8-BB76-3A8316BF6D06}"/>
              </a:ext>
            </a:extLst>
          </p:cNvPr>
          <p:cNvCxnSpPr/>
          <p:nvPr/>
        </p:nvCxnSpPr>
        <p:spPr>
          <a:xfrm>
            <a:off x="4572000" y="404664"/>
            <a:ext cx="0" cy="5193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3136C520-F58E-4215-85AD-1ED6326D0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72816"/>
            <a:ext cx="3456385" cy="36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4983263A-081C-4CE0-9054-7418A32FA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93650"/>
            <a:ext cx="3553317" cy="4794158"/>
          </a:xfrm>
          <a:prstGeom prst="rect">
            <a:avLst/>
          </a:prstGeom>
        </p:spPr>
      </p:pic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011FBF4-760D-4FE2-B39C-4DA81E348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60648"/>
            <a:ext cx="2514078" cy="109409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82050DA-F8C1-4394-8D0E-C47A03B4A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10" y="144101"/>
            <a:ext cx="2507530" cy="121177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1A8C7BD-1A9A-404C-A164-1073B7447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871" y="1772816"/>
            <a:ext cx="3360415" cy="3605779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68A24B1-2509-4A03-8BB2-B1B813BBE26A}"/>
              </a:ext>
            </a:extLst>
          </p:cNvPr>
          <p:cNvCxnSpPr/>
          <p:nvPr/>
        </p:nvCxnSpPr>
        <p:spPr>
          <a:xfrm>
            <a:off x="4788024" y="572466"/>
            <a:ext cx="0" cy="5193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5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3AF2CE3-2CC0-481B-A8B0-8747AAEC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60648"/>
            <a:ext cx="3009875" cy="13508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F12A0F6-FD5F-4A84-97EB-FEBCD28D1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43" y="1632995"/>
            <a:ext cx="6244728" cy="234326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7509BF1-3F4E-4C5E-A9A5-AC1514C6E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123226"/>
            <a:ext cx="4073104" cy="243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764704"/>
            <a:ext cx="9001188" cy="31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A2470A0-362A-40F9-A574-CF9803EF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88640"/>
            <a:ext cx="2483718" cy="130273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F97DF0-DAAB-4E10-9C29-9BF7D86D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844824"/>
            <a:ext cx="3827685" cy="30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4390375-B99B-454B-82EF-8DCB0A0FC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59506" cy="48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3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0F41FB0-1F7E-42FB-8831-553C9CCB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60648"/>
            <a:ext cx="9000756" cy="8783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7F87DC3-F176-4996-93C8-D56D6561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1833354"/>
            <a:ext cx="8460602" cy="36203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A13C5F-DC23-486E-9D15-34C3647E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88640"/>
            <a:ext cx="9006840" cy="176022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292D6DF-B90F-46F1-ADDD-7318A66C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132856"/>
            <a:ext cx="3929813" cy="280831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D3D4182-C0D9-4640-8D57-B1750BB07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132856"/>
            <a:ext cx="3352800" cy="11906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65CF15-CE5F-490A-93A0-D775C2759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375373"/>
            <a:ext cx="4932642" cy="128870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60A16F-E62B-47C2-896D-37114C077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5122852"/>
            <a:ext cx="53340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DBF7FAE-BB28-45FF-92DA-A2FB2D788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2656"/>
            <a:ext cx="3752850" cy="5619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9AFADE-33B5-47BB-BF7E-C55475E30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32656"/>
            <a:ext cx="2808312" cy="20068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F8F483D-6879-4BAB-BB8D-723F2CDC0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492896"/>
            <a:ext cx="7098357" cy="4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5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CA4E1FC-505B-4AAA-9A7F-A7EC3FD0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831" y="260648"/>
            <a:ext cx="5799916" cy="7200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57A9CA4-0D1C-48D2-BF19-88534942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393939"/>
            <a:ext cx="6612074" cy="20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8237F29-63C6-4556-8CCE-2465AB2D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16632"/>
            <a:ext cx="9001188" cy="2949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7E0B709-E6FD-4769-80BC-90C35EB0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88640"/>
            <a:ext cx="8999228" cy="94594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BD9E1EB-3EE4-4FDF-A423-6C0E96BB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484784"/>
            <a:ext cx="4343400" cy="2804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803FC0-A325-4902-8954-408F1E99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981950" cy="5524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073657-B776-4160-882E-082CE141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309402"/>
            <a:ext cx="486156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0265EDD-667F-472A-AF58-74B90FA9A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166" y="332656"/>
            <a:ext cx="7603694" cy="7280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E0EA73-6F62-41A7-A9DB-DDDC99D6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484784"/>
            <a:ext cx="3189337" cy="49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4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601011" cy="4573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6665C01-56C6-4A2D-98EA-544DE28DB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515225" cy="5429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505C929-6C3A-4DA1-AA3B-104FB2B7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1556792"/>
            <a:ext cx="5593080" cy="504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87E9FB4-4D21-4886-A3AB-D5B81BB1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332656"/>
            <a:ext cx="8968828" cy="26011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31D9C2E-A5EF-49FA-90C5-087DC14A9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396" y="1945344"/>
            <a:ext cx="648198" cy="62419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588472-31AE-497F-BE8C-62448AEC0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732" y="1945344"/>
            <a:ext cx="648198" cy="624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2847F50-81ED-4C4B-9747-61B69C061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32657"/>
            <a:ext cx="9001188" cy="2022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4196A96-6F3B-4A25-A7CB-2B2F87CDD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32656"/>
            <a:ext cx="8992372" cy="72540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2242828-F7E5-4456-8C68-54DAA6BA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628800"/>
            <a:ext cx="828675" cy="107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96C6789-5316-42D9-A689-2B7F5163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02" y="260648"/>
            <a:ext cx="6362700" cy="5143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07F7210-1D2D-4C03-A248-32994735D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052735"/>
            <a:ext cx="3109714" cy="6312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529FC92-1EED-46A2-A26E-26A44FD04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1977751"/>
            <a:ext cx="4421088" cy="454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F08E0B9-6699-4927-A6E0-C992B9ECF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60648"/>
            <a:ext cx="3238475" cy="56834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D4EED0-22CD-49BC-BB62-CC88D03B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30" y="1268760"/>
            <a:ext cx="5577036" cy="3912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AD7EC7D-6858-44B7-B56F-BB297580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99" y="1268760"/>
            <a:ext cx="5712097" cy="431433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7743FAC-6344-47EA-832F-0F8588D13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85719"/>
            <a:ext cx="3762198" cy="673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24AC8FA-1E37-413F-9E66-3FD137B71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4" y="332656"/>
            <a:ext cx="8382000" cy="37814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AF2119-D243-4BFA-8CCA-97A8BD092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492896"/>
            <a:ext cx="1866900" cy="8763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F79A55A-46CF-4517-B8C1-AC5508F4D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19584"/>
            <a:ext cx="4405314" cy="17322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005256D-1499-443B-A5D3-8D273B5C4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82" y="2423552"/>
            <a:ext cx="2238375" cy="9525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588863D-746C-4F62-9B51-98D49CC059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861938"/>
            <a:ext cx="3286125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>
            <a:hlinkClick r:id="" action="ppaction://hlinkshowjump?jump=nextslide"/>
          </p:cNvPr>
          <p:cNvSpPr/>
          <p:nvPr/>
        </p:nvSpPr>
        <p:spPr>
          <a:xfrm>
            <a:off x="4286248" y="6072206"/>
            <a:ext cx="1000132" cy="64294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الحل</a:t>
            </a:r>
          </a:p>
        </p:txBody>
      </p:sp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476672"/>
            <a:ext cx="9001188" cy="1956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9A664C23-AB30-4665-8DB8-AFEFB454F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92" y="118398"/>
            <a:ext cx="8416448" cy="180352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C51C235-ED80-42BC-968D-FE4D140C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1" y="2098215"/>
            <a:ext cx="2520278" cy="15427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9EDA768-EB6E-4683-94CB-A064940E3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656" y="3974663"/>
            <a:ext cx="3146783" cy="95400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8127D9B-332A-4A74-95FB-D1C58BCA4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571" y="5181318"/>
            <a:ext cx="2866868" cy="102716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142C4A0-0768-49CC-9CE3-A39AD65D9E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835" y="1788804"/>
            <a:ext cx="2356139" cy="148274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10F9F25-AA87-4A11-A888-1E9B6E231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792" y="3429000"/>
            <a:ext cx="3291457" cy="117001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F3AD3B4-E774-419D-8953-0AB42AA57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402" y="4809757"/>
            <a:ext cx="2869502" cy="89557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16EF3EFA-1EDD-498F-93F9-B57A5383CD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111" y="5781201"/>
            <a:ext cx="1890793" cy="858321"/>
          </a:xfrm>
          <a:prstGeom prst="rect">
            <a:avLst/>
          </a:prstGeom>
        </p:spPr>
      </p:pic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F729F168-E84E-439D-859B-7F080A5AA8CD}"/>
              </a:ext>
            </a:extLst>
          </p:cNvPr>
          <p:cNvCxnSpPr>
            <a:cxnSpLocks/>
          </p:cNvCxnSpPr>
          <p:nvPr/>
        </p:nvCxnSpPr>
        <p:spPr>
          <a:xfrm>
            <a:off x="4619119" y="1289282"/>
            <a:ext cx="0" cy="53707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 إلى اليمين 5">
            <a:hlinkClick r:id="" action="ppaction://hlinkshowjump?jump=previousslide"/>
          </p:cNvPr>
          <p:cNvSpPr/>
          <p:nvPr/>
        </p:nvSpPr>
        <p:spPr>
          <a:xfrm>
            <a:off x="7929586" y="6072206"/>
            <a:ext cx="1143008" cy="714380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السابق</a:t>
            </a:r>
          </a:p>
        </p:txBody>
      </p:sp>
      <p:sp>
        <p:nvSpPr>
          <p:cNvPr id="7" name="سهم إلى اليسار 6">
            <a:hlinkClick r:id="" action="ppaction://hlinkshowjump?jump=nextslide"/>
          </p:cNvPr>
          <p:cNvSpPr/>
          <p:nvPr/>
        </p:nvSpPr>
        <p:spPr>
          <a:xfrm>
            <a:off x="71406" y="6072206"/>
            <a:ext cx="1143008" cy="714356"/>
          </a:xfrm>
          <a:prstGeom prst="lef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التالي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332656"/>
            <a:ext cx="9015274" cy="3918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عرض على الشاشة (4:3)</PresentationFormat>
  <Paragraphs>127</Paragraphs>
  <Slides>67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67</vt:i4>
      </vt:variant>
    </vt:vector>
  </HeadingPairs>
  <TitlesOfParts>
    <vt:vector size="71" baseType="lpstr">
      <vt:lpstr>Aharoni</vt:lpstr>
      <vt:lpstr>Arial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arwa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ABUMADA</dc:creator>
  <cp:lastModifiedBy>أحمد الزهراني</cp:lastModifiedBy>
  <cp:revision>98</cp:revision>
  <dcterms:created xsi:type="dcterms:W3CDTF">2013-09-08T08:39:42Z</dcterms:created>
  <dcterms:modified xsi:type="dcterms:W3CDTF">2023-11-26T17:23:16Z</dcterms:modified>
</cp:coreProperties>
</file>