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726" r:id="rId2"/>
    <p:sldMasterId id="2147483738" r:id="rId3"/>
    <p:sldMasterId id="2147483824" r:id="rId4"/>
    <p:sldMasterId id="2147483985" r:id="rId5"/>
    <p:sldMasterId id="2147483998" r:id="rId6"/>
    <p:sldMasterId id="2147484011" r:id="rId7"/>
    <p:sldMasterId id="2147484024" r:id="rId8"/>
    <p:sldMasterId id="2147484037" r:id="rId9"/>
    <p:sldMasterId id="2147484050" r:id="rId10"/>
    <p:sldMasterId id="2147484062" r:id="rId11"/>
  </p:sldMasterIdLst>
  <p:notesMasterIdLst>
    <p:notesMasterId r:id="rId46"/>
  </p:notesMasterIdLst>
  <p:sldIdLst>
    <p:sldId id="439" r:id="rId12"/>
    <p:sldId id="2968" r:id="rId13"/>
    <p:sldId id="410" r:id="rId14"/>
    <p:sldId id="412" r:id="rId15"/>
    <p:sldId id="414" r:id="rId16"/>
    <p:sldId id="363" r:id="rId17"/>
    <p:sldId id="350" r:id="rId18"/>
    <p:sldId id="257" r:id="rId19"/>
    <p:sldId id="1010" r:id="rId20"/>
    <p:sldId id="1071" r:id="rId21"/>
    <p:sldId id="420" r:id="rId22"/>
    <p:sldId id="450" r:id="rId23"/>
    <p:sldId id="258" r:id="rId24"/>
    <p:sldId id="356" r:id="rId25"/>
    <p:sldId id="341" r:id="rId26"/>
    <p:sldId id="342" r:id="rId27"/>
    <p:sldId id="1070" r:id="rId28"/>
    <p:sldId id="357" r:id="rId29"/>
    <p:sldId id="358" r:id="rId30"/>
    <p:sldId id="343" r:id="rId31"/>
    <p:sldId id="359" r:id="rId32"/>
    <p:sldId id="360" r:id="rId33"/>
    <p:sldId id="348" r:id="rId34"/>
    <p:sldId id="421" r:id="rId35"/>
    <p:sldId id="451" r:id="rId36"/>
    <p:sldId id="337" r:id="rId37"/>
    <p:sldId id="453" r:id="rId38"/>
    <p:sldId id="454" r:id="rId39"/>
    <p:sldId id="345" r:id="rId40"/>
    <p:sldId id="455" r:id="rId41"/>
    <p:sldId id="347" r:id="rId42"/>
    <p:sldId id="349" r:id="rId43"/>
    <p:sldId id="1057" r:id="rId44"/>
    <p:sldId id="2967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EFC"/>
    <a:srgbClr val="006600"/>
    <a:srgbClr val="CC3399"/>
    <a:srgbClr val="993300"/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0DBA58E-5716-4A28-9C7C-D2157FA4F0FE}" type="datetimeFigureOut">
              <a:rPr lang="ar-SA" smtClean="0"/>
              <a:t>12/07/46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8F8884-35E4-4C3E-BB2A-7E89072E505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886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Espace réservé de l'image des diapositives 1">
            <a:extLst>
              <a:ext uri="{FF2B5EF4-FFF2-40B4-BE49-F238E27FC236}">
                <a16:creationId xmlns:a16="http://schemas.microsoft.com/office/drawing/2014/main" id="{D7FC20F6-E212-D70A-8210-CFDB46F80C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Espace réservé des commentaires 2">
            <a:extLst>
              <a:ext uri="{FF2B5EF4-FFF2-40B4-BE49-F238E27FC236}">
                <a16:creationId xmlns:a16="http://schemas.microsoft.com/office/drawing/2014/main" id="{F392400C-B76F-3B2E-2823-C08D81571B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ar-SA" altLang="ar-SA"/>
              <a:t>يستبدل باستعد لانه يشمل نفس التركيز</a:t>
            </a:r>
          </a:p>
        </p:txBody>
      </p:sp>
      <p:sp>
        <p:nvSpPr>
          <p:cNvPr id="190468" name="Espace réservé du numéro de diapositive 3">
            <a:extLst>
              <a:ext uri="{FF2B5EF4-FFF2-40B4-BE49-F238E27FC236}">
                <a16:creationId xmlns:a16="http://schemas.microsoft.com/office/drawing/2014/main" id="{DA4CB0CF-B2F2-6D6F-9077-E531F4F86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77BCEE-DAEE-4A2A-9ED9-185D389E02FC}" type="slidenum">
              <a:rPr kumimoji="0" lang="ar-SA" altLang="ar-SA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8884-35E4-4C3E-BB2A-7E89072E505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7829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Espace réservé de l'image des diapositives 1">
            <a:extLst>
              <a:ext uri="{FF2B5EF4-FFF2-40B4-BE49-F238E27FC236}">
                <a16:creationId xmlns:a16="http://schemas.microsoft.com/office/drawing/2014/main" id="{414E3214-51F3-E462-8F77-28EE555208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Espace réservé des commentaires 2">
            <a:extLst>
              <a:ext uri="{FF2B5EF4-FFF2-40B4-BE49-F238E27FC236}">
                <a16:creationId xmlns:a16="http://schemas.microsoft.com/office/drawing/2014/main" id="{1A59CA84-F6B9-EDF1-9CA9-28DD41020B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. ( أكبر طول مشترك لهما هو 14 سم )</a:t>
            </a:r>
            <a:endParaRPr lang="ar-SA" altLang="ar-SA" dirty="0"/>
          </a:p>
        </p:txBody>
      </p:sp>
      <p:sp>
        <p:nvSpPr>
          <p:cNvPr id="244740" name="Espace réservé du numéro de diapositive 3">
            <a:extLst>
              <a:ext uri="{FF2B5EF4-FFF2-40B4-BE49-F238E27FC236}">
                <a16:creationId xmlns:a16="http://schemas.microsoft.com/office/drawing/2014/main" id="{B75FF916-43E0-AC26-65E0-2F2556F49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E0C3CF-3418-49A4-B8B5-E109FBB9CA8F}" type="slidenum">
              <a:rPr kumimoji="0" lang="ar-SA" altLang="ar-SA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1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8FF14-F037-E328-BDE0-C039F0A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70A646-9DDD-2966-6803-31BE6E8D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72F3D4-2E8B-F6D3-8418-FC185BA1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989972A7-2FD9-40C6-BB10-A90C22AD982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6260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CA98F7-E9FA-F1CD-C9AB-DA18CBBC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CE0609-FB60-6B12-B267-D5CB7C57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B37C1C-D31A-9A85-DC10-6E41DDD7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B62883E9-3AB5-4957-B699-0C331165032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924620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12FC28-56AA-6B57-E7D7-758B072A1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447CC8E-293A-43C2-8DD9-25E7D9D58C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6C52A1-EA1A-E31B-6DE9-11BE492EF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90443-AAEA-4943-8CED-5ECC8FE4A44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638679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BBD2E6-07C3-8735-255A-4FC3E5BBEE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854DEB-048D-61DC-7D45-0938B380D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56DE44-CF9A-DA2C-28F1-CE5B00163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56096-D9A7-4D64-A25E-D3E4419908BC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155338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6CC09F-33B8-A72E-1288-EE0D272AA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B6CA53-FBBC-6298-55E7-FB8C7D5FA9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42C66F-0992-61B6-4B3D-A56D0908F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43179-A973-4165-B22D-46393998307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18709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BD3CC-754E-6299-6F3D-136EAFCAF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131EB-EF64-FAD3-780A-5F697DE6C3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E244F-8C12-4A22-5C06-31DE76539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1CA5D-F60F-4F75-9AEC-6B3B1CFA17F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251904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2E369-580D-51F3-68CD-AE9BA218D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16BA3-A6B2-72AF-8E90-AE185C175F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332F6D-3EA8-1402-DF2C-6F62ADCDD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23831-C6C0-4363-B34D-C46C63E4ABB8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572995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2A0D7-64DB-F73C-467C-608370F8B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387FC5-4C28-A5C2-8951-CF063C3BE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8AFEBE-4784-677F-7D2D-EB2BF41CD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A3C13-B1E8-4E3D-825A-0463A61B163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093436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DFB5CB-7D62-9EDD-47D4-52798EBB1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E13FBE-C9A2-2DBC-F3AE-DCD274492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0484D9-B0FA-7262-CFB5-DC7BEC25A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2D523-2DAD-461B-85C7-32429F4B1AF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622960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FAF64F-C1A3-F5B5-A032-B4A9E030C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D33461-AB4F-C6D1-2EB8-A937098C2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C91478-F4F5-11C1-6BF2-19B32951E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61F10-C929-41DE-8644-B64C535F9A7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537118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99219A-989A-1191-2B0B-7AEB9BBC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192B-FA04-4AE8-B315-4F965759501D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FDF311-B289-6D08-FA97-9CB3562A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BF5CE0-259C-E13D-BD78-3C6DFED1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E889-F952-45CD-9DF7-EFC9777BB81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27509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6839E1-D817-D2F3-7D01-6E3A8DC1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F47E-13B7-4211-83C3-4FF4A49974EF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905A4F-C0FC-9696-A9B0-409AD17D8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266350-89DA-7BE9-49AB-CA0E3030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9F913-97A3-4212-86E4-704BE7C71C5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653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C3F9E-5394-56D8-4BD8-55C9F5AA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876FEE-C496-0EC3-BD77-991F2B85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F43A28-B126-F9D5-8A5F-F006E101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6B38CB5E-0673-4F06-B442-ABDB9FF372B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665147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E46E0B-0744-1CED-23B4-2527F80B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C90C-D8AF-4DB1-BDAB-D9FDDDCBD55E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5F8AD1-EE87-96E7-AA12-6274F8DF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1E7148-334B-5B83-3773-55C79489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C05B-A27F-4BCE-BC2C-00BE00D39C8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14209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B617012-B049-D012-1E73-07408E26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A274-F4AF-4FC8-A322-E0048E789F22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18B6880-0401-017F-FFA8-6CDA4088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3E5AA7D3-539D-7DD0-F423-05DA5755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A698-C536-4661-A704-DEADA606C8B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48619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DDDAC438-BAA2-1C79-FAB5-5DFFFE0B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F7CB-7444-406C-946F-F418EEA7926D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9B5665F-952D-DB3E-B7E1-203385BA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83FB1CC7-3AA2-6E35-6B23-2D2D2F00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3024-1E74-4761-A536-94B3B167A3F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97237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3E721C44-3762-D893-7580-99B58CA8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7C40-A080-4E8F-B90A-B2FB5AEFEA65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ED2772BA-77AD-EE9B-12CB-DC4B277F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5A5C71C4-53BE-928D-1665-233B123B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9F0B-3179-4F43-917F-AA9770C34F3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85312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34979556-A9B2-73A2-F157-FC9168E2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F449D-AF58-47DB-BA40-1A5F6EA778CF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0A2CEC46-FC7A-F7C1-23CB-CABF2E57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8B1FCA69-0ACE-3EE8-9611-7BE9D30D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8BA0-F0B9-45B6-8FC2-410C17E0BA8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15801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7D995CF-9F71-7ACC-06CB-5C9FC68C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55FA-017A-4C51-ACD2-19F2C6690F42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EABE4F86-22C8-E74C-8B74-9FD75D35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E92B4D9-D693-A537-8F34-F4CEEDD3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B5FF-CDC9-46CE-BC01-1A1DFC7AAAE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99788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D9C0FE4-2F66-B41A-747B-ED724582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A214-73E3-4C5B-B7DF-CE852F77D3E4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3A5D2380-BA1E-8E1E-85F2-04E7C0CA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C47E77AC-6B50-8DE4-BC00-9A9C1F09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F2C0-5725-4142-8C7B-178BEE6B20A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43095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27CC51-2984-5767-F47D-99C82144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8B97-FDB4-4A42-B45F-F8BA7E30CA93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6CF46B-128C-E978-91A5-23850C8F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A65B52-1970-295C-F231-6A17E429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DE75-9ECB-419C-AE9F-7B996C145A9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93304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B1C63A-B714-B3BD-AFA6-857108DB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A384-ED74-4EF8-A32A-B18DD7AFF7C2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03333-22D0-17FB-6914-A45130E1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F8EFDE-47C5-98AD-BD10-2649987B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1F31-1B31-4E06-85C3-592A70F2AE3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03583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F65987-DD41-3D0F-483D-FF842A2B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636F-B23A-4EE4-B9CE-64B779CA3585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6F5EE1-0277-C0A5-36C1-2E26941B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8DEE93-55C7-132C-729B-B251732F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C6A4-2EDD-43EE-82BD-0E66C76B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3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337252-C6A1-14E3-F08F-FD063B1D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69D5DC-AE71-A865-3B13-7D96C6F3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D91BB5-9917-B552-8AE5-83FF9BED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1714227B-062C-4C7E-AB0D-6C8A3BFC206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151518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183CDC-9F09-CE6C-3110-7AF85C9E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6D71-522B-48E8-915C-EBE11502BBCF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E65D2F-E889-3D97-C337-3A860FD5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C93BD1-78DE-AC1A-B780-20DFBD86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57DF-DDB5-44E9-8E89-F0FFBCF93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3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D1EF0F-0A12-6CB8-CC3E-FCC4B497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6391-4AF3-4596-B239-AE96345ED2D8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957A6F-E70E-4EAA-4F1E-D99F26DF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FFB80D-36E1-2699-DDD5-BEC31050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2C6F-F5F3-4320-B666-2B0769E96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507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DA90964-B4AA-7CD5-8F90-7AECE96A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E8A3-CC13-4789-BDF9-F937E994DB36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E1B0F319-A34A-402A-3744-DA57C129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A3CF66D-EC16-248E-04D4-79C4471D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0D23-1506-4571-96A9-F14F709EB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656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756C77C-034F-7AAC-51E1-0CE688DD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632B-62BF-45D8-B43F-EF632BA51D83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B71D592C-3ED5-8166-6AE7-4F0CB9D8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F911A9B-CF2C-4E03-7942-149A8CA4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ABF5B-2638-4E23-9B90-7318F1DFE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829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ADBBAB8E-9AA8-1ED1-29CF-9CDFFF87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2456-9506-4548-B2E8-AF7221AF5F21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B3ED532-E5DA-5E19-05FD-5F20E1E2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6523FAE-3F4F-10F9-90BB-7B627A03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C248-5C1B-4AAB-A007-E86CFC04A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437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1C2EC608-7FA9-AE5A-983A-957A341C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2474A-4EE4-4F9B-9421-51410EFD19F9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F1CB3717-2624-078A-FEF0-542FC286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A5929950-927B-E599-3C73-0081D437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35A9-F4EA-4A51-96D9-B438053F1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662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DD5C656-DA73-A5F6-D0AC-B40BA437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A5BC-E4B4-4BC3-A77A-47D3D46400B8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C1F4D6F-0A13-1090-D7E1-2D501689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7D76655-7039-0447-E27A-5BD86401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4872-6E3C-48A1-B5A1-83B7E9D1F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47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5BB76A7-EAE2-2B3F-FF38-A7F06313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25E96-8C8F-4EBC-9F42-5BCDF56E384C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A9D2349-B601-F5DE-914F-F5085117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CEB5695-7FAF-CB9C-8996-2FF7F560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2BCD-D961-42D0-8D0F-6D9615CDE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8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0DF388-EFB3-73E5-55F4-646F3FAE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5154-026F-4B0A-81D6-980E18E0F597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551535-049E-426E-EF82-A3B1D085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107870-048C-4996-1C67-D21C1320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6603-E17D-4D6B-8D25-3778F10DE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13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B229E4-BB1B-12A6-EDD0-4387B56F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861E-B54D-4E82-98D4-7B76044C58AE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CA78B8-A827-E98D-4A0D-6E08148E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D45208-D116-69ED-87AB-5C09D4F5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7C2D-193D-450F-82F0-4DA0A14E2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0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50A8F1-E758-E52A-36A0-54B8223F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A8312F-BE51-4B86-B17B-9400C938219C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F6E08C-655A-01FE-A7EB-B96A1026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0A12D0-46BF-671B-30FF-9788C071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1B58C7-65EA-4AB1-BEB3-731698F7EB3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83165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82A2EA-E072-A96B-CDA5-80B23A629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74F776-5286-4C78-9A2C-43EC53B50DB1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082B07-69D3-32B0-59A7-527F0EC8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421EF5-6F0E-2D20-AC2E-3C24E603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FC4C6F-F4CF-47B8-8096-1B90DF60CDD2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746014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3C1817-0F80-9AAE-FD1B-9AE4DEEE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5171FE-2F32-449E-9C37-5BA0583F483A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A5B5FE-D5E5-B21C-3095-81BE93AF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4E78B7-ABF3-5715-C594-6DC1206E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0109CB-93FA-4019-9B5E-DA89753ECCA0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729198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2FB448-2A11-87BF-E854-B3B7EF07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6B415D-0AC7-4911-8714-C86AB1F6C854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00124F8-1ADD-809E-F3EB-4992C25E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67F3849-DFE0-B7C2-F7EB-11F71444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828A9F-C714-4812-A673-4BF003A5628B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123056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DA80714-1B3C-E14E-0348-918B84D1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5A30B5-7EBA-4BE4-9A38-8FA900BAD6A3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DBFCE58-2CC6-11D3-02F2-3CDD81308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15F6857-9878-0FC1-A9AC-D72BB388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DC2A61-B1E0-4E6F-B342-5E50C830235D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89003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CE1E490-FF64-0427-6A72-62378843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F3A77-98B4-4022-AB2E-3187D6814591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245E3C0-DB46-777B-FBFB-B325AB89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79CA290-EA81-70A8-978F-94B04434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7AB1CE-A359-464A-AA35-1CEC8276434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159869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D167906-6F18-02E7-E18D-4BEF8126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167D53-1414-4898-880F-A54ABED57F06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316B4E2-8DC4-F4FD-C943-84E90C96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A34A5C-91F5-483A-40E6-CA1AE70D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6AA377-2FB8-4E2F-AFBF-7A28887305D5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934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89530-C531-1BB6-49E9-898331B4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CDACBE-B5D1-80FD-FC02-70A0A371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2D34C5-DD17-37CF-FA45-246AF6BF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88170D93-B540-42C7-8690-B999F2E8AC3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43857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FF2A75-2695-5708-5150-356F27E7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B48A69-6CD6-4CCC-9FC0-A6818E8EE4D2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67E34EB-0517-7E25-ACC5-B9532231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3CA562-9229-DF9C-9CE7-62A53169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3AAA5A-B0CF-435F-9687-438A42C39C0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47224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A272EE1-EE36-E2C0-9735-08032350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F150CB-8861-4DBC-A851-5979AB793527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CDD27C1-5253-C0FE-D67E-17C96D4B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2A9134-7ED9-2C95-B52E-08307E88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919359-BEC6-44A5-B792-21C698055843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203073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0F9069-CB2B-F48A-CC2B-FCBF03D3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77A4C3-0AFD-4FFE-A740-D301BEE05543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0437BB-C454-18A9-1ECB-893B2011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7063A6-1946-07CC-7175-34B4780A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218D03-ACE8-4E83-9332-504243962F3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548670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420D76-B8BA-6025-86BA-4358AC36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749BB9-13D7-490E-8C1D-CD8C5BAC2466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669AB5-5995-51A7-2FBC-B3DD75A8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A94DD7-152D-DA4B-4A40-B74C84FD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291772-25DD-4D99-BBD8-2EFF53E3B680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754449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3F823E-1D40-330D-04C6-40C07EE08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94983B-822B-C74E-D1D0-2DCEDD3D2A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B27199-E039-30C6-5F01-C43E3E280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2A8D6-8A9D-4C5D-96CA-274704531AB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76708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6D9DAA-FD47-0B47-3A18-83632ECFD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EC1FEB-6105-3CEE-7A86-D2F02BFD3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DE1AB1-541B-5081-3FF0-CA300E182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7ACD-EB4A-4BEE-B6D3-4D56527B216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20321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453FF0-1359-B472-33F5-F3EBF1002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BA5D5-4315-2FA9-E487-46740154C1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E05947-5361-228B-6896-12606E34A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CBC66-1C02-4672-B317-9E054596817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62407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E8670-1CC8-8964-5345-87B3889FE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A68C5-6C92-E033-8C20-132786C6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3AE81-5483-D039-58E1-CD7C48AAC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842B8-6DCD-4568-8A33-08C268C867D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23393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B66FB1-0E3A-E100-B23D-0ABF74D85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E8098-55E4-7277-58D8-D0B070CAE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92A2F33-52FE-FFFD-462C-4ADD23E09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3E85-F2E7-4A26-A9DF-298850BDE6F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80907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5127A5-59A8-F0A4-72ED-2D58DAC0B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4AA4E7-D81A-4E99-E289-37FD21960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AC446F-AC42-70E2-FE93-E198FEFB44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7CEE-0679-455B-A26C-B886D7BAD39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7674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782D6A-18E1-023C-32A1-495D9AC9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26BE26-DB38-5BE1-8120-09634AF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F9FE37-1A76-1BC2-F2A9-AA05A976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C0DD692C-7584-4918-BC0D-5D6AF40D5B3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77624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721E77-30A6-524D-CD9B-02B99C4D1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60066A-9A58-F32E-E562-03B559CE3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08082D-F1A5-F91F-CAF9-FE60D69F2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1F4B4-90C2-4729-A9F4-509DBCC30A7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06889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EB220-8D00-C18B-803B-7C938910E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C59AD-2659-B977-181B-3803555BC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A7A416-79ED-8575-B3FC-ECA4835B9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EAA64-6AF6-4455-A548-95F6E1FE13E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3068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CC074C-B1EA-E102-F8D7-BE76A0CB02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E68FC0-19C4-E469-DFE4-2CAFBB862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FF0DD-9A09-9A42-7178-D64F4224CB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2616-A8AD-43F1-862A-6740772B5C2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78892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2F2ADA-E9DD-DF6D-9692-84DECEBFC0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945009-2C74-034F-A8A6-9C6B61435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75E135-3B87-8A6E-6C14-EEBA3D582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15DC6-A76E-4755-88B7-22EFEEE965C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96839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4AB0F1-5C00-29C3-3109-442914647D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9C6CD7-D6DD-BF5B-1F30-E404CFF24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FE24EB-5A39-7AB9-A0AF-D662C98060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B2D23-9A67-4AC6-B70D-79E74A4F0EF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40411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EBEE2B-7FB2-E103-B776-0B93B0F3D3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097120-4F22-50E3-A834-4B597015EA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4FFECA-CE03-51F3-898B-B5DB3EFE4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EEED2-F788-44FE-8476-49F2B51ED2D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3185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37F24C-5D79-688F-CBF2-9AFFF8DE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72A7FE-8638-22CB-4376-1119F451F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B5B000-C5B8-B0FF-73E0-256F78CB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BC7156DC-4CCC-4338-84D4-EB2EAF8E517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05444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5346F7-2C2C-3941-D396-F7CEA082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751535-689D-A65A-2191-1A8A4EF1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38C170-311E-F4A4-AE45-B5C7C4EA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6895EAE4-48FD-4B15-B8C9-E7BCF6F8A5D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08393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63F496-E26D-A82E-92BE-58AEE697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9B6B09-A7D0-7D86-51AF-E30A4CB2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C01C12-39B8-D3F3-51AC-35B1316C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8526F0DA-4632-4BF9-8EF0-E4BD08C4BEF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14851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7A6DE2-DE39-C011-3BCC-C1A918DC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15EF96-A61F-73FB-ABA2-26A68B38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60E8CD-B3B1-EEAA-E0A4-83E9EB15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E7A70E8A-BD1B-4EDA-8484-6E4F75E3FF7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9288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9A16EF-A75B-5E78-E765-77877E58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C96EEC-029B-F9D5-69BF-87D5CD90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3CEDD3-A921-0872-A061-8F8375BA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26686B6D-1976-444D-AE5F-CE41871CB67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49436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46608F8-7C04-6B2A-982B-0E22A58CB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4F24B6E-9F7D-D28B-208B-E593FE37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9742D7-ADE7-D7FB-8880-78FF3A02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A43C9879-A038-44C8-B7B2-CB3C3AF7046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49764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0962B5-E3A7-629E-3BB0-B6C6CAC8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EF3FDC-46F8-5F55-F96D-87AF77D9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B7B733-2B00-DA3E-0B5C-E8A2CC86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F358681E-A1D0-49EC-A755-B5B8B2172CD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43601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1627DB-782C-9F75-CB97-98CA04ED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047A85-9DB2-6F97-F764-D682B0A9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5F4874-4F52-3604-142F-CD6721DB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E197067B-FC7E-4474-8C2C-296723D67E1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48421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11C70C-CEC9-86CF-201E-F5828703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D68FC1-1966-F8E5-C85B-26546B3A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59DEA3-1399-F452-3F50-055BE430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34793EDD-AA9B-4977-8928-86763DE4D17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43920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1374E4-4D55-5819-9321-04ECB037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7706C1-F2B2-093B-1973-891DD2F8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60A86D-867D-928E-4645-681FD7FA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42279474-1FDD-4244-8A56-333FCFF1064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84520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84CAC9-2529-B356-B4F2-6B9AC73E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46D9A5-88F0-FD66-86B8-053CAE35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D2EF39-91B0-386C-E2F7-2C64067D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CB98A616-1F7C-40DD-9680-C18E711BE89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9331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A24E55-B462-9F88-0926-56ECC38E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9D650B-94C1-35D8-7926-89A047D8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1FD55-0589-11FD-1E2F-9AE7F10B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6C0D41A0-1E5C-4D95-ACFB-C812294FB38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26425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C994D6-C63D-C288-C5AC-B78E2113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266FA7-3EF2-27B9-7545-E2244945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01EB1C-9D26-0099-0FD6-8610E332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A97B34D4-016D-475C-8B2C-4B615BE4811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47864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15406E-076C-6A6D-A4FA-2E3EB2E9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0AC293-C53F-88CF-3583-ED205748E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CC5D7-A681-69CB-BCAE-28CE0BEC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smtClean="0"/>
            </a:lvl1pPr>
          </a:lstStyle>
          <a:p>
            <a:pPr>
              <a:defRPr/>
            </a:pPr>
            <a:fld id="{D7BA101C-2C42-45DF-A165-84F849209D1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868979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006393-DB85-B8D0-C34D-138E3DF5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224889-5CB2-1263-D81A-8D14BA05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D80AAE-9511-F156-E75D-CD832833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smtClean="0"/>
            </a:lvl1pPr>
          </a:lstStyle>
          <a:p>
            <a:pPr>
              <a:defRPr/>
            </a:pPr>
            <a:fld id="{E7AAC98E-2ADA-406E-BCF6-A0E5E741549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494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86C806-9472-7988-A797-85867212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FE1729-2451-46FC-EC94-F999A982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2D264F-1AB4-F8CF-1557-0DD625F0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83CA614D-A641-4A7B-A4A1-15C7322A8BE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96530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037F82-2697-2520-D878-96E3D783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AD7FE2-7BD3-8C7B-F380-DBF5DF7C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7F0089-4EDA-1A78-80A6-B8DB1F12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smtClean="0"/>
            </a:lvl1pPr>
          </a:lstStyle>
          <a:p>
            <a:pPr>
              <a:defRPr/>
            </a:pPr>
            <a:fld id="{EE186DA0-DCCC-4D15-9CFD-D1A508AB31F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15704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63E2C0-9429-3DD4-387D-4E56D6DF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3C0B16-E761-C3F2-7AF1-0579A5D6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F90A8B-E812-B644-34D4-066928F3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smtClean="0"/>
            </a:lvl1pPr>
          </a:lstStyle>
          <a:p>
            <a:pPr>
              <a:defRPr/>
            </a:pPr>
            <a:fld id="{FD0F2AA2-A896-4F03-A69C-9BD884F4313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18506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6B9AD9-35C9-6607-3D49-6D6572150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5F73DF6-0E83-C76A-7DA3-03905A63E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B71567-2E7C-B7B5-F4D5-769D7C29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smtClean="0"/>
            </a:lvl1pPr>
          </a:lstStyle>
          <a:p>
            <a:pPr>
              <a:defRPr/>
            </a:pPr>
            <a:fld id="{D4AFDDC0-A941-4471-B972-2AA350BB630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90574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5AABB-F4E4-EDF6-82F1-A48B0A7F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8732BF-E921-BB5F-D63E-146FB5D3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8C6EFF-CD73-C2AE-98DA-0BE9EC3F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smtClean="0"/>
            </a:lvl1pPr>
          </a:lstStyle>
          <a:p>
            <a:pPr>
              <a:defRPr/>
            </a:pPr>
            <a:fld id="{981CD72E-5888-4303-8958-28711346CD4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6308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6A8280-3A32-192C-8970-08C35187E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3981C4-0ECD-B0FA-789B-9CD0A090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091757-9FF9-8D36-D89D-90A9E585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smtClean="0"/>
            </a:lvl1pPr>
          </a:lstStyle>
          <a:p>
            <a:pPr>
              <a:defRPr/>
            </a:pPr>
            <a:fld id="{CFC1A2DF-FA1F-45A1-B7E5-853D9660E56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581868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AA37D2-229A-B9C0-C50D-FD7240AF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06D258-A9EB-4F6F-5824-475E7B4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157861-BBF4-3C34-7055-FE084233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smtClean="0"/>
            </a:lvl1pPr>
          </a:lstStyle>
          <a:p>
            <a:pPr>
              <a:defRPr/>
            </a:pPr>
            <a:fld id="{CE51DFCC-7C16-40C6-BC9D-562CE297EFE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63018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240C39-6D48-3486-B11E-DA044E1F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E2B608-22EC-ED81-F0EE-3BB2AF3F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68445B-B75E-3144-F5E8-649ADF4F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smtClean="0"/>
            </a:lvl1pPr>
          </a:lstStyle>
          <a:p>
            <a:pPr>
              <a:defRPr/>
            </a:pPr>
            <a:fld id="{A69339D2-12EF-463B-96A0-5753B09E52A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75806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C47225-9EF4-5A38-687C-2A7E85688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1DEDC6-DFD9-E67A-655C-AEF25C90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1D6E30-34E7-5C43-681F-0B85F433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smtClean="0"/>
            </a:lvl1pPr>
          </a:lstStyle>
          <a:p>
            <a:pPr>
              <a:defRPr/>
            </a:pPr>
            <a:fld id="{7896D6BE-E515-4691-A8F2-6DB27938B18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62130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A2073E-3EC9-195A-4A50-B035C508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2DCCEC-0641-D353-B82C-CF18AC58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665102-78B7-321B-8436-05105509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smtClean="0"/>
            </a:lvl1pPr>
          </a:lstStyle>
          <a:p>
            <a:pPr>
              <a:defRPr/>
            </a:pPr>
            <a:fld id="{5E47C4C0-380D-4C92-A639-CB43C3A2275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293216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186068-5E5C-68B8-8D9D-D6541EC3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600E7D-F5BD-DCF1-755A-6FADA725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B0AC8D-4843-F0E7-27FC-90252CB8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 smtClean="0"/>
            </a:lvl1pPr>
          </a:lstStyle>
          <a:p>
            <a:pPr>
              <a:defRPr/>
            </a:pPr>
            <a:fld id="{79B04D2D-E995-4979-A0CD-F9E47320953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277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5009CB-6C01-ABED-6A0D-C0435AE0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45AB99-5EAC-4AA2-E3F8-8E3BAD64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B8785A-B02E-7755-5A02-E8BD3121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2C7EAF53-2BD9-4B01-B1B0-092F2D98D20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241313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0D9986-81B0-02D7-353A-A8FCA8371B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A2E614-A943-ABA6-9E0A-871E41334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0948F5-C84D-FBB9-3921-D6689FE08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BCDE8-8B0C-4495-936F-1C4EB22E4D1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87774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042968-AED1-3D2A-EE7D-9C9AA8D56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28A2AC-9473-55C4-5845-E29F24B9B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6B5B42-7F82-EBF0-EF4A-427DE4E6B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85752-64FA-4580-8DC4-8E57023828D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098069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97BCDB-4CFB-4179-7529-F252576B48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F53FA5-3F1B-DF61-4D6B-DEAC40603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5CECC2-C098-2FB2-D6E6-16B83A3C90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5091-48F8-4497-BFEF-F5F4373111A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3281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EAC8EF-D011-380D-51F6-C9798D9F5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537CA0-4B73-9040-9F78-C01C91B68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C84686-6CBD-8C73-475A-F41CC4234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B4650-59B4-44F7-A9CD-4C7690F5519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91309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F90187-2D36-4558-F2E6-5EB2FF78E3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2DDEE2-7E47-A314-9C26-7E2E743CA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EAD3D0-F44B-A99E-2733-4D30B3FC61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4C189-D09D-455F-A28F-AC305E35C0E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14258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6FAF58-60D2-9F2D-1F91-C1ABAF2F8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4CB2FC-6778-5780-68E6-286AEB471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23AABD-4E7A-E86F-B273-92EE2E3FB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16628-B0DF-484A-84D2-98A35EFE9F1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250215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7D9213-B95A-2A36-C119-0D8ACF420A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E02D72-2271-E6E7-1D8F-E8D0C2A3F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256557-394F-77B9-8536-066C16F03D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4ED69-AF59-4BA7-A722-CCCAB30A7B2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250949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83732A-6335-FF79-96F2-9EA925BC5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70DB17-F7B3-BB2A-3D9C-2A0A45812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4952F-4EE7-D407-1623-0204E3E7E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115C8-7243-4987-91FF-D58A89BFE73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27649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C084A-5AD0-D044-F017-A95D0BDE0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174EC1-0416-CAF2-1A37-83377DCE1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631FC-DBB9-BFEA-1537-F7983FDFC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0CF53-A2CC-4CE6-BD62-8C757B2FF9B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48795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B83AC1-253D-6E78-72E4-B6FFE5A68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BD87DE-2B1E-7488-B2F3-87682F9E0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0BA8DB-8193-11A8-776B-4AD817769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19E03-E124-43B3-9BEF-181E3402453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6059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6DBF33-D6C6-0D26-B15D-D833CCC2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A8BF5D-B542-4C18-3D8B-2CCA6C0F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423D63-A0F3-0316-A3E2-ADCA2908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5179F45E-3D8B-48B9-B92A-933439AB739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05032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72598A-E474-1ED6-11BF-F99C064581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CB8736-7C15-1D94-419E-72BF23207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541237-E692-FB03-9881-8DC19BA50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27808-0FDA-49AD-A91D-7AB4ECC7540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80680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D2F117-FE1C-92F7-42D0-FEFB044FC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CA4591-B147-52A5-F7DE-99A9D92D1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AD7869-1844-6721-0139-39F3AF88F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0307E-9FC3-40E7-9728-BA936ED0198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547964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450FEA-E7DE-DAEB-A013-99608FC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67525D-A545-F043-E82D-7E957F78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E7BDB8-7BC6-D82A-CF81-B4BE4A26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41B097FF-3CC2-4DDB-8965-A1C030E0682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491078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78EA23-367A-14F0-2616-A810C8414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A6B5C2-4100-3DAA-A438-E6914FA2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B5DAAD-9651-3901-A749-F827ED17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3A2AF0EF-BB6C-4A21-AC41-915DAD18D7E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04049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532FEB-858D-1C45-2067-63F7AD66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539F49-36A7-C77B-3741-9D26A5F0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C3741B-0C00-E812-AB23-9DD3CA84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9CFC539D-5B96-4D07-8625-551CB2EF743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17589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C0BD8E-54BF-F30C-F182-9A6F3481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CC647B-B1C0-7DAE-408C-6A2B24803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E7AF10-C21C-04A2-48E5-A2CAA0CA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175A2C8D-7787-4A3B-8132-6E1CAB8A6F8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265468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440A9C-C2D1-DAA8-294C-FF4AE84A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E77530-9A60-4DC1-4E99-97C19BB3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7BE0533-E48D-B5A9-C051-5631F572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4ACE907A-3744-4CE2-802F-ED9A4B12460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876163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5C5B4A-A70D-D21F-9666-E8997780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8474AE-D4E2-E2D6-77DC-1BD77C23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E19E2C-7320-96E2-2271-F715CD14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FA40CE71-081C-44B3-9D4E-913E1DA5C25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172565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75DEDA-4C20-D1FC-6027-D84F40ED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181DD4-3E3E-AACF-F728-61997041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D5D69B-DD47-A777-5AB2-C937AB16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6D4484FF-9B57-498A-B3F3-C4DF8B2E94B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748026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A4AF3F-A24F-074A-206E-A4198332B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2FD0C1-2E61-3F64-3389-AC4C2151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F05139-FC53-572C-28A0-2250F717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920BD411-E8E3-4338-B00E-2E65113C52A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3990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D21330-D748-85A5-DED5-5865E9AC3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B49591-ACC1-90F5-84A6-490056EE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C9F2F9-7F1D-D870-8A3C-2FFB4EC7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4C4F0802-F303-4B5C-8527-67C7CDC4DBE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374919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28B501-3A2A-23B1-5887-27C989D3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C04E2B-114D-5731-BC73-7AE8BD3A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432DC3-1D03-BDBD-999B-4519A5F5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CFFA11D2-8D2D-435C-B3BD-5F2C397E916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674996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4D0D48-84FB-52B8-EE74-9B41E3081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76CD49-1828-2552-BC74-29B0F850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4522A3-DFB8-3766-7DA6-300A2DF2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F43BA9EB-09BF-4FD4-BE7A-7075BD7B84F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601277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7B0A07-11F9-3974-1CF4-6BDD8D5D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A126A1-7452-8D02-E215-15AA8D80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351AEB-B907-13B9-4ABB-5A577E58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62FAFAA0-014F-434A-8B09-81528DE1B6C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505811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6E0346-F5BE-CF82-33E2-734A0F71C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8E8D06-5F08-F884-9B6D-FAA49164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B80EBD-66DA-1D40-D1B0-8E2B84C7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75636DD6-8B5E-4B4D-87FC-C2C1D70BF41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415368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91A69C-79AB-1E8B-2A91-6304CEBC1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1CEF7DA-5885-F6BC-288F-836715BD9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198F73-8CAD-CC94-0245-AF8C7DE2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E6EDB7E-C273-4ED1-3163-784DDED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16B62C-2177-4FD5-FC06-826334AE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80D87-4FF8-4801-94A0-47E7DFC694B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619531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1FE23E-0731-7138-B219-47226060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3899CD8-7925-EC48-D892-646384F82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9C8847-E78C-7D7B-6E25-5BB3405D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1FF0F1-00FE-3C6C-A606-FC4AA2E6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0CB5DC-B313-75BF-81E9-0F9E995A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B646F-06AB-452A-98A9-1F0C9C692FE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365128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D56D86-028E-E180-07EE-C4FD599D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EEC874-A0E0-BA78-7CCB-69570A49C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D10ABD-A94F-5229-1B00-8105BF1E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D11E88-414A-FA92-D428-890C439C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7C33C8-57BE-2194-FAC9-F3A5E6700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3777C-0DDB-4432-A712-A8F1E93BB24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075896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B195CB-5E9A-DC25-72D6-36712DF9D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703879-205D-AC9D-1840-D88D9D829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5B0C073-2FE6-E213-3FDA-81D790E4E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C29931-31E2-4316-7123-7CF6B980A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6DF81B-6971-5E78-D44A-AA219BF4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A665A64-72E7-2564-85B2-AEAE5F0A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C7427-EA0C-4AB5-AF66-68CB285E1FA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330142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36CA49-B747-F83B-3C77-BBD5C352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C766A3-3A9B-04D5-90DA-6A363FFE4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4843096-B2ED-E432-9A93-5E0C6CB0D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A1E864A-4270-B815-EAB9-9DCE3AE8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EB3AC1F-E3E6-D287-CF76-35728A9F6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7148A8A-4823-72DD-8CC8-4C8F9AB1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487F102-481B-F61A-E506-5EF2F281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2A1C087-711A-18A2-FBEC-77508BBA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895D0-D5F3-41EA-8B33-259BEBF79618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315288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126E39-864C-669D-AC48-A8955EAB1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D1E9250-0381-9D6C-ECF7-7241673DB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A5B80FE-B277-2F4D-91AD-02C6A13C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D09F740-521B-2559-21AF-7E374D35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67585-C8E2-4247-BD08-B0507F4AAD3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843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CF6400-293E-F2EF-14BA-F082F54E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D40DDF-35B6-051A-877C-693062BB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3D4502-92D5-40EE-3045-DB575AB2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DF24E1C8-2A55-445A-B24A-A5A3BB57E4C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05636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6BCAAF8-5E27-B432-B837-CE081448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64FCD88-2C02-C5D1-BF1F-C04B63E7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084BFC-36AA-6D2D-D730-4F9AEA1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58395-9EEB-45A0-9FB9-CB4354892EA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44108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30FAB3-CAC4-A65B-7867-52FB4118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3AC78AC-C50E-D8BA-2BB4-2B871454B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4F407CD-2C04-45C8-D086-A409B3045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519EB4-E9BC-4ECF-4883-2DA3B026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2394495-0845-1D0D-D292-38BF0FE5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E094B72-55EF-DCB4-23AD-EA17B4F8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47540-F5A3-4493-AD83-FA094A78E0D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844804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8AC445-F73A-4CF8-6A16-CA1202CF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F6D2F09-80F0-A453-F673-358B3C259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E201C1D-0B9C-28DE-0530-2BD9C3DAB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95F04C9-F71E-EED2-6222-2C23ACFA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F04D64-AA4F-3164-BA24-D987D506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522DB5-48CC-6127-08BB-402CE10B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C90B-66B4-4977-BE16-2B1449D91B9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253233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45A34-AB58-248C-0E21-3F27198B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440790-506A-20BA-F096-CCAD0D5CB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FBED53-C0C0-C6F7-B9A4-734DB02B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463BFE-83AE-AF0B-0E6A-6ADAEE9B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7C383C-A4B5-76AD-4C18-C40D55B3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0FA00-8C87-453A-B422-4A20094237D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58771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86DF6F8-2E0C-68A2-980B-5D0519BAA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0CAE61-76CC-C01A-E5D8-DD2CB6928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BBC0FF-232C-C817-9B1E-EE7A0EC7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7A0FDC-0692-1637-5B90-D5D60656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98C71C-E994-2923-3211-3C9D5032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9B6FB-E7F3-4BD1-83B8-64F483BAB27F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587061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>
            <a:extLst>
              <a:ext uri="{FF2B5EF4-FFF2-40B4-BE49-F238E27FC236}">
                <a16:creationId xmlns:a16="http://schemas.microsoft.com/office/drawing/2014/main" id="{5866AF02-4C54-CA54-FD08-E60847C54A2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B20730E-B68E-131F-80D4-06B06C48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DF02776-DF48-2773-C1A3-F54DE96EE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ACC7E8E-56F9-4E5B-69C2-ACA755CA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F68C26-D729-4B2B-BBF6-8DDC3F9EF48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884451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C4F310-913E-1F95-773D-BA105EAB8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B6872F-F3DE-EB7C-8C4E-97A15F9F3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C98D78-9F0C-5D5D-07B9-5AA32B947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0603C-0268-4F4A-A794-DB1D3F68EBF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045990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67D56A-DC50-A669-5ECA-EC62692EBB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EC07E-27F8-39E2-4E5B-FEED710C0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AB6531-0CD8-E96C-935A-0B56B31737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3AA7E-782F-490A-AFAC-A9F2E5BB658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328400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61FB70-BF9A-8F3F-2537-6A9012FEF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1A42A0-5E96-097B-A48D-46341DEE9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CDECE6-8AB6-3E59-36C4-1375F24A8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162AF-9471-441D-A92F-FCDA8C459AB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242352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5FF0F7-8114-02EA-97C8-46D80514B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E0FE5B-6D00-6A0D-FB1D-408808666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12A8D-21A9-0D93-0C66-CCE50DCCD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8EFB8-CF0B-4780-A696-6F04679681E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113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0CE0F0C-AD81-E09C-29F0-65B40BF07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854CA5E-9A44-5870-EE89-C8DCDD0AF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FAD0D4-3C9C-E6A6-D14D-5407BE02DE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8F15E9-3BAD-AFD0-09DA-A4A4F095D5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F2DD407-E00F-D56E-68C1-DCE1C0FB18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FD41D6-11BC-491C-B1F3-9DD7BFC8D1E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39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عنوان 1">
            <a:extLst>
              <a:ext uri="{FF2B5EF4-FFF2-40B4-BE49-F238E27FC236}">
                <a16:creationId xmlns:a16="http://schemas.microsoft.com/office/drawing/2014/main" id="{A4D381BE-B033-5A8C-4E89-46A029FB6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5123" name="عنصر نائب للنص 2">
            <a:extLst>
              <a:ext uri="{FF2B5EF4-FFF2-40B4-BE49-F238E27FC236}">
                <a16:creationId xmlns:a16="http://schemas.microsoft.com/office/drawing/2014/main" id="{ECC08F6B-5B3F-705F-B0A1-1076A40AC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31741E-5EBB-4C11-4D9E-16502A54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00F2F7-3D70-42F1-93AE-7CABF0BC74F0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5D439-7409-CC82-DF34-9EC327156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0A4BFE-4156-D132-11EC-0ACAFE19B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A8AA0B-5433-4C73-A287-0056DB16019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052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عنوان 1">
            <a:extLst>
              <a:ext uri="{FF2B5EF4-FFF2-40B4-BE49-F238E27FC236}">
                <a16:creationId xmlns:a16="http://schemas.microsoft.com/office/drawing/2014/main" id="{640CD900-13D3-731C-D4E9-C06C682A4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5123" name="عنصر نائب للنص 2">
            <a:extLst>
              <a:ext uri="{FF2B5EF4-FFF2-40B4-BE49-F238E27FC236}">
                <a16:creationId xmlns:a16="http://schemas.microsoft.com/office/drawing/2014/main" id="{31F3A0A4-8AD7-DB66-BC5F-0BB4047AA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EC021E-7347-6DFB-2EBC-77D8C1735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36BCB2-6546-4A02-B634-FF258AAD8762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489EBC-187A-6E8C-DEEC-59A5D186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1B4F05-F5DA-EF47-C310-FB0D5ECC3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CD17C9-50EC-416E-BDCA-2210F8225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8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عنوان 1">
            <a:extLst>
              <a:ext uri="{FF2B5EF4-FFF2-40B4-BE49-F238E27FC236}">
                <a16:creationId xmlns:a16="http://schemas.microsoft.com/office/drawing/2014/main" id="{9F68E268-DA41-49CF-17DB-A5F1ADB619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5123" name="عنصر نائب للنص 2">
            <a:extLst>
              <a:ext uri="{FF2B5EF4-FFF2-40B4-BE49-F238E27FC236}">
                <a16:creationId xmlns:a16="http://schemas.microsoft.com/office/drawing/2014/main" id="{B00FF67C-3F31-F16B-BB1F-8759B0CA03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C47CFD-4C21-E2CF-A70C-CD1DE991F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9653888D-C61C-429F-A209-C22B039D0941}" type="datetimeFigureOut">
              <a:rPr lang="ar-SA"/>
              <a:pPr>
                <a:defRPr/>
              </a:pPr>
              <a:t>12/07/46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3D5128-78B8-D370-B8DC-9DA8E39B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07ACAF-9633-B3A6-5597-46CD78C98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270F01-78C9-4D8F-B7A5-4E2FF4CA22FD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1640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E976E9-FA60-F094-33D5-9FBA685EF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3B27AD-A9FE-D160-A20D-B0FBC4E0F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E95DA2-8CBC-6A98-0E59-1D8824FD73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8DFCF9-7647-AE25-9A0C-9E0A276D3B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56239D-CDA4-2E5B-EA1F-0D22469B62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b="0"/>
            </a:lvl1pPr>
          </a:lstStyle>
          <a:p>
            <a:pPr>
              <a:defRPr/>
            </a:pPr>
            <a:fld id="{9CA4309E-99DE-4043-A0BC-E5319459533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362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14B7934-3403-BD20-D1B9-161D745FD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AFDFC50-BB63-D139-30A5-69D63F0C5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17B344-0C05-43DD-DB5E-690A472F4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FC0B066-BA35-FA89-E34B-37DABA6EBB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C1A4A8-EBCB-DBED-0083-44341CE994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155296-312C-4D88-8C6C-B1CCFC7152F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1358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3A0BA8B-39F4-4B93-E0A6-6ADC609A6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27C8097-E36E-0913-AB16-18F706B1E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593262-3717-05C5-8D7D-17F967BC9D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C7E281-611E-3BE3-6CAD-1F30A0EB50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5483B67-B098-8B47-0CEC-095D22B5A6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b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A39588-9DC8-4712-9A54-8D54CFCBE7F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9742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A193D53-B310-6CA2-C4B2-9328CFF30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21D227-8808-1C1E-BFB5-9C1FE2229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D05EBA-ECE2-69B3-E25C-AB5A2759C2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85E454-BD2D-E753-E5DC-1150E4418E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CC29278-ADAA-504A-2B0C-DD4E1797D8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b="0" smtClean="0"/>
            </a:lvl1pPr>
          </a:lstStyle>
          <a:p>
            <a:pPr>
              <a:defRPr/>
            </a:pPr>
            <a:fld id="{F6D7AADF-6952-407E-9E0E-F0CA8C4CC7F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7294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FB62B93-E100-D375-F12D-68DFB4D08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3479617-9B89-EEA9-02E9-DF6450724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172C52-9DC7-CC82-F3BD-E7CBEB134B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CA020F-AE09-FBC2-8AE4-3899383490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1370F7-A28A-7E05-6323-B8C2D67C34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8C4058E-73A5-4EF4-8126-F875D4C4EBA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4224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9EA569B-EFB7-9CBB-C2A0-FBC000400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04D10D-C6CA-EEC2-718C-81AACF93D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E69828-A8B6-3600-102A-F9B5DA5CFC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29A724-D983-28F4-DB77-29D68EF0F2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04A6E33-2B62-F27F-0ED8-DF8FD70666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31D2F75-1D46-4B00-A6CA-D450D358F237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482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F135A3-0B73-4147-6EF0-83C27391B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72604BE-90C6-C760-F0CE-9A55E57FE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9E09E6-83FE-4E95-832C-6A51AEAE86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0B696FF-A667-4954-8DFB-8EC4021C24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CFDF84-84CD-4EE9-A2EE-62A31AA060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 b="0"/>
            </a:lvl1pPr>
          </a:lstStyle>
          <a:p>
            <a:fld id="{BCE30739-6442-4CA5-A2B4-A3AF5E9F168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2163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1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wmf"/><Relationship Id="rId5" Type="http://schemas.openxmlformats.org/officeDocument/2006/relationships/image" Target="../media/image40.png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image" Target="../media/image11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.wmf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.wmf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.wmf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7.png"/><Relationship Id="rId11" Type="http://schemas.openxmlformats.org/officeDocument/2006/relationships/image" Target="../media/image71.png"/><Relationship Id="rId5" Type="http://schemas.openxmlformats.org/officeDocument/2006/relationships/image" Target="../media/image76.png"/><Relationship Id="rId10" Type="http://schemas.openxmlformats.org/officeDocument/2006/relationships/image" Target="../media/image9.wmf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81.png"/><Relationship Id="rId5" Type="http://schemas.openxmlformats.org/officeDocument/2006/relationships/image" Target="../media/image71.png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5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1.png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10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w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5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:\إطارات فارغه ج\76956bb9403f8e0f80493a43be72e022.jpg">
            <a:extLst>
              <a:ext uri="{FF2B5EF4-FFF2-40B4-BE49-F238E27FC236}">
                <a16:creationId xmlns:a16="http://schemas.microsoft.com/office/drawing/2014/main" id="{2EE4EFE9-3627-D697-2046-6041A5C3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5888"/>
            <a:ext cx="8702675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7CE56EB-C626-12C8-BCA7-CE590FAA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1484784"/>
            <a:ext cx="3274318" cy="2988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5D86E-7713-4DB6-0B92-529B5B0F7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08A90801-1DDF-189D-5E4F-5879238DB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20713"/>
            <a:ext cx="2087563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04B48B01-5C1A-F5EB-D8ED-EDF12BFF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3230562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D885169-6511-A71D-62EF-6A98FF11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0713"/>
            <a:ext cx="2141537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7686FEEA-4700-251D-5D22-D335EA0C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798638"/>
            <a:ext cx="1431925" cy="5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DC8EB836-A332-4817-0534-1BB627A53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839913"/>
            <a:ext cx="150177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7B20E7BC-0652-7A0D-1D03-AE72D45B3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2300288"/>
            <a:ext cx="11715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8AB5B490-CE4B-C15B-A8AE-99F8E4723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301875"/>
            <a:ext cx="117157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>
            <a:extLst>
              <a:ext uri="{FF2B5EF4-FFF2-40B4-BE49-F238E27FC236}">
                <a16:creationId xmlns:a16="http://schemas.microsoft.com/office/drawing/2014/main" id="{FDD9E1F2-4673-8995-C12E-F85F6497A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2263775"/>
            <a:ext cx="93980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>
            <a:extLst>
              <a:ext uri="{FF2B5EF4-FFF2-40B4-BE49-F238E27FC236}">
                <a16:creationId xmlns:a16="http://schemas.microsoft.com/office/drawing/2014/main" id="{D9680051-4C62-842A-60AC-700D509CB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720975"/>
            <a:ext cx="1301750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D4D5BDFC-304D-9724-30C1-5A007EB65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725738"/>
            <a:ext cx="11842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>
            <a:extLst>
              <a:ext uri="{FF2B5EF4-FFF2-40B4-BE49-F238E27FC236}">
                <a16:creationId xmlns:a16="http://schemas.microsoft.com/office/drawing/2014/main" id="{BBC35CFB-1C94-3815-3D60-EB3866944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2768600"/>
            <a:ext cx="881062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3694E4B0-0B22-C553-EDB9-4F89195C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3133725"/>
            <a:ext cx="4799012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>
            <a:extLst>
              <a:ext uri="{FF2B5EF4-FFF2-40B4-BE49-F238E27FC236}">
                <a16:creationId xmlns:a16="http://schemas.microsoft.com/office/drawing/2014/main" id="{DC9AAAB3-09A2-A2E2-9F29-215E68952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200400"/>
            <a:ext cx="3208337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7" name="Rectangle 29">
            <a:extLst>
              <a:ext uri="{FF2B5EF4-FFF2-40B4-BE49-F238E27FC236}">
                <a16:creationId xmlns:a16="http://schemas.microsoft.com/office/drawing/2014/main" id="{6C4371B5-FCDC-6F7C-F34F-4F1B3005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7950" y="1900238"/>
            <a:ext cx="431800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29">
            <a:extLst>
              <a:ext uri="{FF2B5EF4-FFF2-40B4-BE49-F238E27FC236}">
                <a16:creationId xmlns:a16="http://schemas.microsoft.com/office/drawing/2014/main" id="{F329BFCC-1561-63E0-83B0-B1299A2BA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916113"/>
            <a:ext cx="715962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508077EA-1258-6CCB-FD6A-7F038C9E5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1844675"/>
            <a:ext cx="423862" cy="4302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EE1C95CA-5D3F-793D-EEDF-B5801DBD9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1836738"/>
            <a:ext cx="423862" cy="43021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0D9533E7-59EE-40F0-958C-81E02D845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2278063"/>
            <a:ext cx="1054100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DB31DC-8ACE-BC64-52EB-5B8FEBCC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7788"/>
            <a:ext cx="14081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3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3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3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7" grpId="0" animBg="1"/>
      <p:bldP spid="22557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317">
            <a:extLst>
              <a:ext uri="{FF2B5EF4-FFF2-40B4-BE49-F238E27FC236}">
                <a16:creationId xmlns:a16="http://schemas.microsoft.com/office/drawing/2014/main" id="{F09B067F-D55F-55BD-0680-0227DFBA8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4" y="88489"/>
            <a:ext cx="1560999" cy="20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87">
            <a:extLst>
              <a:ext uri="{FF2B5EF4-FFF2-40B4-BE49-F238E27FC236}">
                <a16:creationId xmlns:a16="http://schemas.microsoft.com/office/drawing/2014/main" id="{9E70DA40-4E9C-AF34-A5A7-56A29C953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3" y="2651125"/>
            <a:ext cx="20494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   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200B0690-F100-F61A-D0E5-FE78ED58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3911600"/>
            <a:ext cx="131603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17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EE25789C-54F6-4CDD-C299-B23B1A5C8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3924300"/>
            <a:ext cx="25717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س × س × س × س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B51ABBEE-72A1-7EE8-7E7D-69630B898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4005263"/>
            <a:ext cx="1981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ص × ص× ص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49" name="AutoShape 329">
            <a:extLst>
              <a:ext uri="{FF2B5EF4-FFF2-40B4-BE49-F238E27FC236}">
                <a16:creationId xmlns:a16="http://schemas.microsoft.com/office/drawing/2014/main" id="{4BB28DD7-2E99-EE3F-AFD2-EA479D87A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25" y="2528888"/>
            <a:ext cx="720725" cy="576262"/>
          </a:xfrm>
          <a:prstGeom prst="wedgeRoundRectCallout">
            <a:avLst>
              <a:gd name="adj1" fmla="val -55486"/>
              <a:gd name="adj2" fmla="val 199421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50" name="AutoShape 330">
            <a:extLst>
              <a:ext uri="{FF2B5EF4-FFF2-40B4-BE49-F238E27FC236}">
                <a16:creationId xmlns:a16="http://schemas.microsoft.com/office/drawing/2014/main" id="{34CFE8E4-0FE0-323D-B9BB-0B4C5D474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2528888"/>
            <a:ext cx="504825" cy="576262"/>
          </a:xfrm>
          <a:prstGeom prst="wedgeRoundRectCallout">
            <a:avLst>
              <a:gd name="adj1" fmla="val -328907"/>
              <a:gd name="adj2" fmla="val 195037"/>
              <a:gd name="adj3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51" name="AutoShape 331">
            <a:extLst>
              <a:ext uri="{FF2B5EF4-FFF2-40B4-BE49-F238E27FC236}">
                <a16:creationId xmlns:a16="http://schemas.microsoft.com/office/drawing/2014/main" id="{DEE4050B-6532-752F-9DE1-519CAFF0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2498725"/>
            <a:ext cx="627063" cy="576263"/>
          </a:xfrm>
          <a:prstGeom prst="wedgeRoundRectCallout">
            <a:avLst>
              <a:gd name="adj1" fmla="val -396134"/>
              <a:gd name="adj2" fmla="val 201898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B49CA3AB-DD35-2D7E-4830-AF7E80618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3911600"/>
            <a:ext cx="5476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رابط مستقيم 16">
            <a:extLst>
              <a:ext uri="{FF2B5EF4-FFF2-40B4-BE49-F238E27FC236}">
                <a16:creationId xmlns:a16="http://schemas.microsoft.com/office/drawing/2014/main" id="{C685740D-B5CC-5FC0-8160-BBC6E63925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2030413"/>
            <a:ext cx="0" cy="972000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رابط مستقيم 18">
            <a:extLst>
              <a:ext uri="{FF2B5EF4-FFF2-40B4-BE49-F238E27FC236}">
                <a16:creationId xmlns:a16="http://schemas.microsoft.com/office/drawing/2014/main" id="{E3C5692D-86E8-A680-C75C-99C9F7A88EB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4213" y="2239963"/>
            <a:ext cx="1223962" cy="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مربع نص 6">
            <a:extLst>
              <a:ext uri="{FF2B5EF4-FFF2-40B4-BE49-F238E27FC236}">
                <a16:creationId xmlns:a16="http://schemas.microsoft.com/office/drawing/2014/main" id="{2EA7391C-BE00-73EE-4D1C-732F48274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19161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34</a:t>
            </a:r>
          </a:p>
        </p:txBody>
      </p:sp>
      <p:sp>
        <p:nvSpPr>
          <p:cNvPr id="24" name="مربع نص 6">
            <a:extLst>
              <a:ext uri="{FF2B5EF4-FFF2-40B4-BE49-F238E27FC236}">
                <a16:creationId xmlns:a16="http://schemas.microsoft.com/office/drawing/2014/main" id="{E3082935-489D-3660-E0F1-BCB1B76B8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47" y="192917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6" name="مربع نص 6">
            <a:extLst>
              <a:ext uri="{FF2B5EF4-FFF2-40B4-BE49-F238E27FC236}">
                <a16:creationId xmlns:a16="http://schemas.microsoft.com/office/drawing/2014/main" id="{F5D21F10-CA23-A8F2-FE90-7EBC5220D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79" y="2275912"/>
            <a:ext cx="50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17</a:t>
            </a:r>
          </a:p>
        </p:txBody>
      </p:sp>
      <p:sp>
        <p:nvSpPr>
          <p:cNvPr id="27" name="مربع نص 6">
            <a:extLst>
              <a:ext uri="{FF2B5EF4-FFF2-40B4-BE49-F238E27FC236}">
                <a16:creationId xmlns:a16="http://schemas.microsoft.com/office/drawing/2014/main" id="{45287566-383A-EEB5-3AF0-B3744A486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931" y="2575386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8" name="مربع نص 6">
            <a:extLst>
              <a:ext uri="{FF2B5EF4-FFF2-40B4-BE49-F238E27FC236}">
                <a16:creationId xmlns:a16="http://schemas.microsoft.com/office/drawing/2014/main" id="{9F01BB39-6D95-7B75-70A5-9FBD1AA8C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2286000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17</a:t>
            </a:r>
          </a:p>
        </p:txBody>
      </p:sp>
      <p:pic>
        <p:nvPicPr>
          <p:cNvPr id="209938" name="Picture 63">
            <a:extLst>
              <a:ext uri="{FF2B5EF4-FFF2-40B4-BE49-F238E27FC236}">
                <a16:creationId xmlns:a16="http://schemas.microsoft.com/office/drawing/2014/main" id="{C17D1FDB-9D96-974D-775B-C1EEE5C0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15913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>
            <a:extLst>
              <a:ext uri="{FF2B5EF4-FFF2-40B4-BE49-F238E27FC236}">
                <a16:creationId xmlns:a16="http://schemas.microsoft.com/office/drawing/2014/main" id="{D977ED5D-618C-CDBF-C9E4-9118F7D14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CEF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005763" y="1072638"/>
            <a:ext cx="646113" cy="51919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C69F3D4C-4378-FB83-1E1D-B07660351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27750" y="1296476"/>
            <a:ext cx="1714500" cy="5123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3" name="Picture 15">
            <a:extLst>
              <a:ext uri="{FF2B5EF4-FFF2-40B4-BE49-F238E27FC236}">
                <a16:creationId xmlns:a16="http://schemas.microsoft.com/office/drawing/2014/main" id="{B0645B3D-B6EC-EA06-A563-DE214780E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ECEF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68044" y="1552647"/>
            <a:ext cx="1095375" cy="4667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1000"/>
                                        <p:tgtEl>
                                          <p:spTgt spid="5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1000"/>
                                        <p:tgtEl>
                                          <p:spTgt spid="5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449" grpId="0" animBg="1"/>
      <p:bldP spid="5449" grpId="1" animBg="1"/>
      <p:bldP spid="5450" grpId="0" animBg="1"/>
      <p:bldP spid="5450" grpId="1" animBg="1"/>
      <p:bldP spid="5451" grpId="0" animBg="1"/>
      <p:bldP spid="5451" grpId="1" animBg="1"/>
      <p:bldP spid="20" grpId="0"/>
      <p:bldP spid="23" grpId="0"/>
      <p:bldP spid="24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Text Box 87">
            <a:extLst>
              <a:ext uri="{FF2B5EF4-FFF2-40B4-BE49-F238E27FC236}">
                <a16:creationId xmlns:a16="http://schemas.microsoft.com/office/drawing/2014/main" id="{5BE14131-B708-CAF5-0CEA-E1179C548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2830513"/>
            <a:ext cx="21240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 52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ب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12954C94-096E-6FF1-7CB3-E40DDFD71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090988"/>
            <a:ext cx="18367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 1×2×2× 13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5909A6FB-1531-858A-7135-3275B38EF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174" y="4102100"/>
            <a:ext cx="102204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أ × أ </a:t>
            </a:r>
            <a:endParaRPr kumimoji="0" lang="en-US" altLang="ar-SA" sz="2300" b="1" i="0" u="none" strike="noStrike" kern="1200" cap="none" spc="0" normalizeH="0" baseline="36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16BDAC8C-2087-EF27-243D-D35EF42B2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995" y="4102100"/>
            <a:ext cx="71913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ب</a:t>
            </a:r>
            <a:endParaRPr kumimoji="0" lang="en-US" altLang="ar-SA" sz="2300" b="1" i="0" u="none" strike="noStrike" kern="1200" cap="none" spc="0" normalizeH="0" baseline="36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57" name="AutoShape 197">
            <a:extLst>
              <a:ext uri="{FF2B5EF4-FFF2-40B4-BE49-F238E27FC236}">
                <a16:creationId xmlns:a16="http://schemas.microsoft.com/office/drawing/2014/main" id="{ACD93C09-B0E8-1F42-A416-BD7DE711F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575" y="2708275"/>
            <a:ext cx="720725" cy="576263"/>
          </a:xfrm>
          <a:prstGeom prst="wedgeRoundRectCallout">
            <a:avLst>
              <a:gd name="adj1" fmla="val -62333"/>
              <a:gd name="adj2" fmla="val 183611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58" name="AutoShape 198">
            <a:extLst>
              <a:ext uri="{FF2B5EF4-FFF2-40B4-BE49-F238E27FC236}">
                <a16:creationId xmlns:a16="http://schemas.microsoft.com/office/drawing/2014/main" id="{DE4349E6-A8D6-6C89-6193-BE72C092C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963" y="2708275"/>
            <a:ext cx="504825" cy="576263"/>
          </a:xfrm>
          <a:prstGeom prst="wedgeRoundRectCallout">
            <a:avLst>
              <a:gd name="adj1" fmla="val -221699"/>
              <a:gd name="adj2" fmla="val 183611"/>
              <a:gd name="adj3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59" name="AutoShape 199">
            <a:extLst>
              <a:ext uri="{FF2B5EF4-FFF2-40B4-BE49-F238E27FC236}">
                <a16:creationId xmlns:a16="http://schemas.microsoft.com/office/drawing/2014/main" id="{48D0079A-488F-5326-5E0E-D625589AA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5" y="2708275"/>
            <a:ext cx="504825" cy="576263"/>
          </a:xfrm>
          <a:prstGeom prst="wedgeRoundRectCallout">
            <a:avLst>
              <a:gd name="adj1" fmla="val -279560"/>
              <a:gd name="adj2" fmla="val 191324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A4D02D74-6BB4-1236-FEEF-D73A62E3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ECEF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088569" y="813040"/>
            <a:ext cx="646113" cy="51919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890BF9B-BF9D-0008-E3F1-3015E8A7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ECEF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541118" y="1619253"/>
            <a:ext cx="1095375" cy="4667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10955" name="Picture 63">
            <a:extLst>
              <a:ext uri="{FF2B5EF4-FFF2-40B4-BE49-F238E27FC236}">
                <a16:creationId xmlns:a16="http://schemas.microsoft.com/office/drawing/2014/main" id="{E5938C70-848B-36CC-0104-77BADB87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0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رابط مستقيم 16">
            <a:extLst>
              <a:ext uri="{FF2B5EF4-FFF2-40B4-BE49-F238E27FC236}">
                <a16:creationId xmlns:a16="http://schemas.microsoft.com/office/drawing/2014/main" id="{64AE1275-F9A4-FA7C-8511-BB4927D788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2030413"/>
            <a:ext cx="0" cy="1512887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9A37376A-349C-BAB2-8124-F27846F8145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4213" y="2239963"/>
            <a:ext cx="1223962" cy="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مربع نص 6">
            <a:extLst>
              <a:ext uri="{FF2B5EF4-FFF2-40B4-BE49-F238E27FC236}">
                <a16:creationId xmlns:a16="http://schemas.microsoft.com/office/drawing/2014/main" id="{3F61065C-96ED-AEE4-75C5-8DE7A70D4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19161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52</a:t>
            </a:r>
          </a:p>
        </p:txBody>
      </p:sp>
      <p:sp>
        <p:nvSpPr>
          <p:cNvPr id="21" name="مربع نص 6">
            <a:extLst>
              <a:ext uri="{FF2B5EF4-FFF2-40B4-BE49-F238E27FC236}">
                <a16:creationId xmlns:a16="http://schemas.microsoft.com/office/drawing/2014/main" id="{0D603FE9-CCFB-F18C-B1D4-021E9B75B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351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2" name="مربع نص 6">
            <a:extLst>
              <a:ext uri="{FF2B5EF4-FFF2-40B4-BE49-F238E27FC236}">
                <a16:creationId xmlns:a16="http://schemas.microsoft.com/office/drawing/2014/main" id="{FFF4CA78-1A24-98CA-D2DE-81AE6581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230505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26</a:t>
            </a:r>
          </a:p>
        </p:txBody>
      </p:sp>
      <p:sp>
        <p:nvSpPr>
          <p:cNvPr id="23" name="مربع نص 6">
            <a:extLst>
              <a:ext uri="{FF2B5EF4-FFF2-40B4-BE49-F238E27FC236}">
                <a16:creationId xmlns:a16="http://schemas.microsoft.com/office/drawing/2014/main" id="{F2DB8661-FB5D-CC4D-1A2E-08DF729E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228758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4" name="مربع نص 6">
            <a:extLst>
              <a:ext uri="{FF2B5EF4-FFF2-40B4-BE49-F238E27FC236}">
                <a16:creationId xmlns:a16="http://schemas.microsoft.com/office/drawing/2014/main" id="{C766B3C7-3ADF-2864-E128-B764DD6FE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68287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13</a:t>
            </a:r>
          </a:p>
        </p:txBody>
      </p:sp>
      <p:sp>
        <p:nvSpPr>
          <p:cNvPr id="25" name="مربع نص 6">
            <a:extLst>
              <a:ext uri="{FF2B5EF4-FFF2-40B4-BE49-F238E27FC236}">
                <a16:creationId xmlns:a16="http://schemas.microsoft.com/office/drawing/2014/main" id="{736D983B-FDAB-681F-D355-0BFB88B64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265588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13</a:t>
            </a:r>
          </a:p>
        </p:txBody>
      </p:sp>
      <p:sp>
        <p:nvSpPr>
          <p:cNvPr id="26" name="مربع نص 6">
            <a:extLst>
              <a:ext uri="{FF2B5EF4-FFF2-40B4-BE49-F238E27FC236}">
                <a16:creationId xmlns:a16="http://schemas.microsoft.com/office/drawing/2014/main" id="{C92633FB-CC8F-841A-0F59-A1069826A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00672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  <p:pic>
        <p:nvPicPr>
          <p:cNvPr id="283650" name="Picture 2">
            <a:extLst>
              <a:ext uri="{FF2B5EF4-FFF2-40B4-BE49-F238E27FC236}">
                <a16:creationId xmlns:a16="http://schemas.microsoft.com/office/drawing/2014/main" id="{121602C4-7617-A4E6-EEC4-540B58428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05600" y="1246343"/>
            <a:ext cx="1323975" cy="51974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317">
            <a:extLst>
              <a:ext uri="{FF2B5EF4-FFF2-40B4-BE49-F238E27FC236}">
                <a16:creationId xmlns:a16="http://schemas.microsoft.com/office/drawing/2014/main" id="{2EC81AAA-B2B2-B1E0-67E4-41423F95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4" y="88489"/>
            <a:ext cx="1560999" cy="20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9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1000"/>
                                        <p:tgtEl>
                                          <p:spTgt spid="92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9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1000"/>
                                        <p:tgtEl>
                                          <p:spTgt spid="92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9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1000"/>
                                        <p:tgtEl>
                                          <p:spTgt spid="92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2" grpId="0"/>
      <p:bldP spid="3" grpId="0"/>
      <p:bldP spid="4" grpId="0"/>
      <p:bldP spid="92357" grpId="0" animBg="1"/>
      <p:bldP spid="92357" grpId="1" animBg="1"/>
      <p:bldP spid="92358" grpId="0" animBg="1"/>
      <p:bldP spid="92358" grpId="1" animBg="1"/>
      <p:bldP spid="92359" grpId="0" animBg="1"/>
      <p:bldP spid="92359" grpId="1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2" name="Picture 26">
            <a:extLst>
              <a:ext uri="{FF2B5EF4-FFF2-40B4-BE49-F238E27FC236}">
                <a16:creationId xmlns:a16="http://schemas.microsoft.com/office/drawing/2014/main" id="{0958260B-3E7D-02DB-8C7B-6DB79DF56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23" y="335280"/>
            <a:ext cx="2405062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3" name="Rectangle 27">
            <a:extLst>
              <a:ext uri="{FF2B5EF4-FFF2-40B4-BE49-F238E27FC236}">
                <a16:creationId xmlns:a16="http://schemas.microsoft.com/office/drawing/2014/main" id="{01FC126F-C776-E07F-C73C-4C0805303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0" y="1621155"/>
            <a:ext cx="5574030" cy="2447925"/>
          </a:xfrm>
          <a:prstGeom prst="rect">
            <a:avLst/>
          </a:prstGeom>
          <a:solidFill>
            <a:srgbClr val="FFFF00"/>
          </a:solidFill>
          <a:ln w="508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24" name="Rectangle 28">
            <a:extLst>
              <a:ext uri="{FF2B5EF4-FFF2-40B4-BE49-F238E27FC236}">
                <a16:creationId xmlns:a16="http://schemas.microsoft.com/office/drawing/2014/main" id="{E54CAB4E-2EB2-8D68-9C0C-BBED2060D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92600"/>
            <a:ext cx="4067492" cy="2447925"/>
          </a:xfrm>
          <a:prstGeom prst="rect">
            <a:avLst/>
          </a:prstGeom>
          <a:solidFill>
            <a:srgbClr val="FFFF00"/>
          </a:solidFill>
          <a:ln w="508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25" name="Picture 29">
            <a:extLst>
              <a:ext uri="{FF2B5EF4-FFF2-40B4-BE49-F238E27FC236}">
                <a16:creationId xmlns:a16="http://schemas.microsoft.com/office/drawing/2014/main" id="{B504C9F1-D10C-4EA1-423D-98A6DAD4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ECEF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53" y="1021398"/>
            <a:ext cx="36734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6" name="Text Box 30">
            <a:extLst>
              <a:ext uri="{FF2B5EF4-FFF2-40B4-BE49-F238E27FC236}">
                <a16:creationId xmlns:a16="http://schemas.microsoft.com/office/drawing/2014/main" id="{09685642-5864-6456-7791-C4C195F51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728" y="1754505"/>
            <a:ext cx="1398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34س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ﱭ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ص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ﱯ</a:t>
            </a:r>
          </a:p>
        </p:txBody>
      </p:sp>
      <p:sp>
        <p:nvSpPr>
          <p:cNvPr id="4127" name="Text Box 31">
            <a:extLst>
              <a:ext uri="{FF2B5EF4-FFF2-40B4-BE49-F238E27FC236}">
                <a16:creationId xmlns:a16="http://schemas.microsoft.com/office/drawing/2014/main" id="{19918682-4637-A4F1-1BE7-30B3E30EE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408488"/>
            <a:ext cx="104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 52أ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4129" name="Text Box 33">
            <a:extLst>
              <a:ext uri="{FF2B5EF4-FFF2-40B4-BE49-F238E27FC236}">
                <a16:creationId xmlns:a16="http://schemas.microsoft.com/office/drawing/2014/main" id="{E42AB694-86D5-3556-1E81-82496C0AC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868" y="2262188"/>
            <a:ext cx="147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34س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ﱭ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altLang="ar-S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ﱯ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   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ar-SA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4130" name="Text Box 34">
            <a:extLst>
              <a:ext uri="{FF2B5EF4-FFF2-40B4-BE49-F238E27FC236}">
                <a16:creationId xmlns:a16="http://schemas.microsoft.com/office/drawing/2014/main" id="{BE67E847-91E1-8749-6367-64956D77A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208" y="2274888"/>
            <a:ext cx="1582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2×17س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ﱭ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altLang="ar-S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ﱯ</a:t>
            </a:r>
            <a:endParaRPr kumimoji="0" lang="ar-SA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E50E5864-887D-D52C-1852-9FCB72DA9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033" y="2244090"/>
            <a:ext cx="287337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2" name="Text Box 36">
            <a:extLst>
              <a:ext uri="{FF2B5EF4-FFF2-40B4-BE49-F238E27FC236}">
                <a16:creationId xmlns:a16="http://schemas.microsoft.com/office/drawing/2014/main" id="{DACDD0AF-3377-5286-F8B9-5327DF84B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8" y="2683510"/>
            <a:ext cx="104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2×17</a:t>
            </a:r>
            <a:endParaRPr kumimoji="0" lang="ar-SA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72FE1B47-4A70-0192-616C-6D6A1249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968" y="2193290"/>
            <a:ext cx="368300" cy="3921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4" name="Text Box 38">
            <a:extLst>
              <a:ext uri="{FF2B5EF4-FFF2-40B4-BE49-F238E27FC236}">
                <a16:creationId xmlns:a16="http://schemas.microsoft.com/office/drawing/2014/main" id="{66E4FD8F-CEBE-1F2C-B49D-BA863E85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490" y="2687955"/>
            <a:ext cx="183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</a:t>
            </a:r>
            <a:r>
              <a:rPr kumimoji="0" lang="ar-SA" altLang="ar-S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س×س×س×س</a:t>
            </a:r>
            <a:endParaRPr kumimoji="0" lang="ar-SA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56646496-5535-CE7C-BE1B-1D9461E6A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2217103"/>
            <a:ext cx="466725" cy="37369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6" name="Text Box 40">
            <a:extLst>
              <a:ext uri="{FF2B5EF4-FFF2-40B4-BE49-F238E27FC236}">
                <a16:creationId xmlns:a16="http://schemas.microsoft.com/office/drawing/2014/main" id="{D6BBD75A-1496-896C-0964-C067C0C50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818" y="2727643"/>
            <a:ext cx="163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ص×ص×ص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4137" name="Text Box 41">
            <a:extLst>
              <a:ext uri="{FF2B5EF4-FFF2-40B4-BE49-F238E27FC236}">
                <a16:creationId xmlns:a16="http://schemas.microsoft.com/office/drawing/2014/main" id="{F77702CD-BF66-A7C5-080C-00B580FD8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3092450"/>
            <a:ext cx="431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لذا، فإن تحليل وحيدة الحد 34س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ﱭ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ﱯ 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إلى عوامل:  </a:t>
            </a:r>
            <a:endParaRPr kumimoji="0" lang="ar-SA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4138" name="Text Box 42">
            <a:extLst>
              <a:ext uri="{FF2B5EF4-FFF2-40B4-BE49-F238E27FC236}">
                <a16:creationId xmlns:a16="http://schemas.microsoft.com/office/drawing/2014/main" id="{113F2DC5-11E7-FFDB-882C-D1F5114D6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3" y="3579495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2×17×س×س×س×س×ص×ص×ص</a:t>
            </a:r>
            <a:endParaRPr kumimoji="0" lang="ar-SA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4139" name="Text Box 43">
            <a:extLst>
              <a:ext uri="{FF2B5EF4-FFF2-40B4-BE49-F238E27FC236}">
                <a16:creationId xmlns:a16="http://schemas.microsoft.com/office/drawing/2014/main" id="{961D64AB-393C-98EC-5795-790947B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903788"/>
            <a:ext cx="121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 52أ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 =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6999A2B6-2B56-FDF4-F607-AC691532C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75" y="4903788"/>
            <a:ext cx="490538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41" name="Text Box 45">
            <a:extLst>
              <a:ext uri="{FF2B5EF4-FFF2-40B4-BE49-F238E27FC236}">
                <a16:creationId xmlns:a16="http://schemas.microsoft.com/office/drawing/2014/main" id="{0C7A25E0-E8BE-9E9F-1FE8-368022FC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878388"/>
            <a:ext cx="1477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 1×52 أ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6436D324-2015-3B12-B1CC-532FCF4A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860925"/>
            <a:ext cx="177800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43" name="Text Box 47">
            <a:extLst>
              <a:ext uri="{FF2B5EF4-FFF2-40B4-BE49-F238E27FC236}">
                <a16:creationId xmlns:a16="http://schemas.microsoft.com/office/drawing/2014/main" id="{D32B5B65-9874-BF75-649A-18375F574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5248275"/>
            <a:ext cx="162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ــ 1×4×13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E26B6CAC-C849-D22C-9271-B2898D9A8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891088"/>
            <a:ext cx="779463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45" name="Text Box 49">
            <a:extLst>
              <a:ext uri="{FF2B5EF4-FFF2-40B4-BE49-F238E27FC236}">
                <a16:creationId xmlns:a16="http://schemas.microsoft.com/office/drawing/2014/main" id="{1CC6EDCC-B93F-893A-1041-89AC44AC1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75" y="5229225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×أ×أ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4146" name="Text Box 50">
            <a:extLst>
              <a:ext uri="{FF2B5EF4-FFF2-40B4-BE49-F238E27FC236}">
                <a16:creationId xmlns:a16="http://schemas.microsoft.com/office/drawing/2014/main" id="{0F441886-B7A6-3902-0214-8918E8C8F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5211763"/>
            <a:ext cx="54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×ب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52E1786-31AC-77FB-2FB5-107B60B43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302250"/>
            <a:ext cx="1117600" cy="2873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48" name="Text Box 52">
            <a:extLst>
              <a:ext uri="{FF2B5EF4-FFF2-40B4-BE49-F238E27FC236}">
                <a16:creationId xmlns:a16="http://schemas.microsoft.com/office/drawing/2014/main" id="{1A1BA62D-ECF3-E335-CBA7-B05291847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5526088"/>
            <a:ext cx="207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ــ 1×2×2×13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4149" name="Text Box 53">
            <a:extLst>
              <a:ext uri="{FF2B5EF4-FFF2-40B4-BE49-F238E27FC236}">
                <a16:creationId xmlns:a16="http://schemas.microsoft.com/office/drawing/2014/main" id="{A0D3AE30-4045-31A7-D495-4448A0C8F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5500688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×أ×أ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4150" name="Text Box 54">
            <a:extLst>
              <a:ext uri="{FF2B5EF4-FFF2-40B4-BE49-F238E27FC236}">
                <a16:creationId xmlns:a16="http://schemas.microsoft.com/office/drawing/2014/main" id="{7157A413-78E1-A97F-16F0-CB48722CF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75288"/>
            <a:ext cx="730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ب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4151" name="Text Box 55">
            <a:extLst>
              <a:ext uri="{FF2B5EF4-FFF2-40B4-BE49-F238E27FC236}">
                <a16:creationId xmlns:a16="http://schemas.microsoft.com/office/drawing/2014/main" id="{24890CB9-F49D-8CA4-434E-27D31FFB6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64225"/>
            <a:ext cx="3887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لذا،فإن تحليل وحيدة الحد ــ أ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إلى عوامل:  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4152" name="Text Box 56">
            <a:extLst>
              <a:ext uri="{FF2B5EF4-FFF2-40B4-BE49-F238E27FC236}">
                <a16:creationId xmlns:a16="http://schemas.microsoft.com/office/drawing/2014/main" id="{7FA0B1D6-0EAF-0DF8-AE45-AE3AAFC60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64275"/>
            <a:ext cx="221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ــ1×2×2×13×أ×أ×ب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05A683B-F2BA-CF0C-A019-7DE16A08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7788"/>
            <a:ext cx="14081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1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4" dur="10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" grpId="0"/>
      <p:bldP spid="4127" grpId="0"/>
      <p:bldP spid="4129" grpId="0"/>
      <p:bldP spid="4130" grpId="0"/>
      <p:bldP spid="6" grpId="0" animBg="1"/>
      <p:bldP spid="6" grpId="1" animBg="1"/>
      <p:bldP spid="4132" grpId="0"/>
      <p:bldP spid="7" grpId="0" animBg="1"/>
      <p:bldP spid="7" grpId="1" animBg="1"/>
      <p:bldP spid="4134" grpId="0"/>
      <p:bldP spid="8" grpId="0" animBg="1"/>
      <p:bldP spid="8" grpId="1" animBg="1"/>
      <p:bldP spid="4136" grpId="0"/>
      <p:bldP spid="4137" grpId="0"/>
      <p:bldP spid="4138" grpId="0"/>
      <p:bldP spid="4139" grpId="0"/>
      <p:bldP spid="9" grpId="0" animBg="1"/>
      <p:bldP spid="9" grpId="1" animBg="1"/>
      <p:bldP spid="4141" grpId="0"/>
      <p:bldP spid="10" grpId="0" animBg="1"/>
      <p:bldP spid="10" grpId="1" animBg="1"/>
      <p:bldP spid="4143" grpId="0"/>
      <p:bldP spid="11" grpId="0" animBg="1"/>
      <p:bldP spid="11" grpId="1" animBg="1"/>
      <p:bldP spid="4145" grpId="0"/>
      <p:bldP spid="4146" grpId="0"/>
      <p:bldP spid="12" grpId="0" animBg="1"/>
      <p:bldP spid="12" grpId="1" animBg="1"/>
      <p:bldP spid="4148" grpId="0"/>
      <p:bldP spid="4149" grpId="0"/>
      <p:bldP spid="4150" grpId="0"/>
      <p:bldP spid="4151" grpId="0"/>
      <p:bldP spid="41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>
            <a:extLst>
              <a:ext uri="{FF2B5EF4-FFF2-40B4-BE49-F238E27FC236}">
                <a16:creationId xmlns:a16="http://schemas.microsoft.com/office/drawing/2014/main" id="{408DF20A-4980-43BC-B75D-A537783B8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96838"/>
            <a:ext cx="29003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30E7B75D-3B07-E1A6-F192-87AE6BBAB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765175"/>
            <a:ext cx="22399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E2B7F08-046D-2889-6D80-5060CAEA9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739775"/>
            <a:ext cx="5219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9" name="Group 9">
            <a:extLst>
              <a:ext uri="{FF2B5EF4-FFF2-40B4-BE49-F238E27FC236}">
                <a16:creationId xmlns:a16="http://schemas.microsoft.com/office/drawing/2014/main" id="{A03B8DC6-9E56-C4AB-5CF6-4AFADC685228}"/>
              </a:ext>
            </a:extLst>
          </p:cNvPr>
          <p:cNvGrpSpPr>
            <a:grpSpLocks/>
          </p:cNvGrpSpPr>
          <p:nvPr/>
        </p:nvGrpSpPr>
        <p:grpSpPr bwMode="auto">
          <a:xfrm>
            <a:off x="2632075" y="1128713"/>
            <a:ext cx="6261100" cy="500062"/>
            <a:chOff x="1585" y="892"/>
            <a:chExt cx="3944" cy="315"/>
          </a:xfrm>
        </p:grpSpPr>
        <p:pic>
          <p:nvPicPr>
            <p:cNvPr id="220233" name="Picture 5">
              <a:extLst>
                <a:ext uri="{FF2B5EF4-FFF2-40B4-BE49-F238E27FC236}">
                  <a16:creationId xmlns:a16="http://schemas.microsoft.com/office/drawing/2014/main" id="{6B75EA72-5CF3-1D4A-A1FE-B8E1F0CCA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" y="892"/>
              <a:ext cx="421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234" name="Picture 6">
              <a:extLst>
                <a:ext uri="{FF2B5EF4-FFF2-40B4-BE49-F238E27FC236}">
                  <a16:creationId xmlns:a16="http://schemas.microsoft.com/office/drawing/2014/main" id="{BF8DBAF3-F0E1-5344-96A7-A83FA01FC1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" y="915"/>
              <a:ext cx="354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1" name="Picture 11">
            <a:extLst>
              <a:ext uri="{FF2B5EF4-FFF2-40B4-BE49-F238E27FC236}">
                <a16:creationId xmlns:a16="http://schemas.microsoft.com/office/drawing/2014/main" id="{1697F6E0-3E18-AE1F-1EF8-37E9774D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557338"/>
            <a:ext cx="50498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4" name="Group 14">
            <a:extLst>
              <a:ext uri="{FF2B5EF4-FFF2-40B4-BE49-F238E27FC236}">
                <a16:creationId xmlns:a16="http://schemas.microsoft.com/office/drawing/2014/main" id="{A50E6456-E0C4-C5E0-DB2C-6B54B1CF888B}"/>
              </a:ext>
            </a:extLst>
          </p:cNvPr>
          <p:cNvGrpSpPr>
            <a:grpSpLocks/>
          </p:cNvGrpSpPr>
          <p:nvPr/>
        </p:nvGrpSpPr>
        <p:grpSpPr bwMode="auto">
          <a:xfrm>
            <a:off x="2951163" y="2095500"/>
            <a:ext cx="5957887" cy="504825"/>
            <a:chOff x="3004" y="1253"/>
            <a:chExt cx="2499" cy="177"/>
          </a:xfrm>
        </p:grpSpPr>
        <p:pic>
          <p:nvPicPr>
            <p:cNvPr id="220231" name="Picture 12">
              <a:extLst>
                <a:ext uri="{FF2B5EF4-FFF2-40B4-BE49-F238E27FC236}">
                  <a16:creationId xmlns:a16="http://schemas.microsoft.com/office/drawing/2014/main" id="{BB1ECA07-54EB-9DBF-9633-DF582107D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1298"/>
              <a:ext cx="26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232" name="Picture 13">
              <a:extLst>
                <a:ext uri="{FF2B5EF4-FFF2-40B4-BE49-F238E27FC236}">
                  <a16:creationId xmlns:a16="http://schemas.microsoft.com/office/drawing/2014/main" id="{9E3500F7-BF7A-E7F4-66A6-FA2C0B45A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" y="1253"/>
              <a:ext cx="22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6" name="Picture 16">
            <a:extLst>
              <a:ext uri="{FF2B5EF4-FFF2-40B4-BE49-F238E27FC236}">
                <a16:creationId xmlns:a16="http://schemas.microsoft.com/office/drawing/2014/main" id="{80DEFA2D-4194-620B-FBBB-79C7615B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00338"/>
            <a:ext cx="475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>
            <a:extLst>
              <a:ext uri="{FF2B5EF4-FFF2-40B4-BE49-F238E27FC236}">
                <a16:creationId xmlns:a16="http://schemas.microsoft.com/office/drawing/2014/main" id="{87F21EA4-8BD2-C177-3826-F2FBFE65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36838"/>
            <a:ext cx="19907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>
            <a:extLst>
              <a:ext uri="{FF2B5EF4-FFF2-40B4-BE49-F238E27FC236}">
                <a16:creationId xmlns:a16="http://schemas.microsoft.com/office/drawing/2014/main" id="{07435939-FE6E-D9E4-FD9D-2D6A779A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3759200"/>
            <a:ext cx="1344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>
            <a:extLst>
              <a:ext uri="{FF2B5EF4-FFF2-40B4-BE49-F238E27FC236}">
                <a16:creationId xmlns:a16="http://schemas.microsoft.com/office/drawing/2014/main" id="{F86CB461-CBD4-D41D-88FF-76F0D081E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3822700"/>
            <a:ext cx="1279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3">
            <a:extLst>
              <a:ext uri="{FF2B5EF4-FFF2-40B4-BE49-F238E27FC236}">
                <a16:creationId xmlns:a16="http://schemas.microsoft.com/office/drawing/2014/main" id="{84993920-D34A-4D1B-0FD3-65911422B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3883025"/>
            <a:ext cx="557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4">
            <a:extLst>
              <a:ext uri="{FF2B5EF4-FFF2-40B4-BE49-F238E27FC236}">
                <a16:creationId xmlns:a16="http://schemas.microsoft.com/office/drawing/2014/main" id="{E8E222B5-D030-3856-F78E-E4F17781B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08513"/>
            <a:ext cx="1409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>
            <a:extLst>
              <a:ext uri="{FF2B5EF4-FFF2-40B4-BE49-F238E27FC236}">
                <a16:creationId xmlns:a16="http://schemas.microsoft.com/office/drawing/2014/main" id="{77495722-2579-AD1D-5C41-3A9080E29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4608513"/>
            <a:ext cx="13763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6">
            <a:extLst>
              <a:ext uri="{FF2B5EF4-FFF2-40B4-BE49-F238E27FC236}">
                <a16:creationId xmlns:a16="http://schemas.microsoft.com/office/drawing/2014/main" id="{8CE12028-996D-D4ED-7679-27B81410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606925"/>
            <a:ext cx="508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49" name="Group 29">
            <a:extLst>
              <a:ext uri="{FF2B5EF4-FFF2-40B4-BE49-F238E27FC236}">
                <a16:creationId xmlns:a16="http://schemas.microsoft.com/office/drawing/2014/main" id="{A5C8EECC-9DDE-7BCA-8971-A6EABE133A1B}"/>
              </a:ext>
            </a:extLst>
          </p:cNvPr>
          <p:cNvGrpSpPr>
            <a:grpSpLocks/>
          </p:cNvGrpSpPr>
          <p:nvPr/>
        </p:nvGrpSpPr>
        <p:grpSpPr bwMode="auto">
          <a:xfrm>
            <a:off x="2943225" y="4624388"/>
            <a:ext cx="1773238" cy="355600"/>
            <a:chOff x="3115" y="2731"/>
            <a:chExt cx="649" cy="120"/>
          </a:xfrm>
        </p:grpSpPr>
        <p:pic>
          <p:nvPicPr>
            <p:cNvPr id="220229" name="Picture 27">
              <a:extLst>
                <a:ext uri="{FF2B5EF4-FFF2-40B4-BE49-F238E27FC236}">
                  <a16:creationId xmlns:a16="http://schemas.microsoft.com/office/drawing/2014/main" id="{809F58DE-5595-123E-484E-E686BD10A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" y="2739"/>
              <a:ext cx="43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230" name="Picture 28">
              <a:extLst>
                <a:ext uri="{FF2B5EF4-FFF2-40B4-BE49-F238E27FC236}">
                  <a16:creationId xmlns:a16="http://schemas.microsoft.com/office/drawing/2014/main" id="{A6F121FE-1B86-B3D5-B3B0-52279B1BB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2731"/>
              <a:ext cx="19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57" name="Rectangle 29">
            <a:extLst>
              <a:ext uri="{FF2B5EF4-FFF2-40B4-BE49-F238E27FC236}">
                <a16:creationId xmlns:a16="http://schemas.microsoft.com/office/drawing/2014/main" id="{67276279-3D0B-C0B6-8418-CB09118F4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788" y="3790950"/>
            <a:ext cx="287337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29">
            <a:extLst>
              <a:ext uri="{FF2B5EF4-FFF2-40B4-BE49-F238E27FC236}">
                <a16:creationId xmlns:a16="http://schemas.microsoft.com/office/drawing/2014/main" id="{C6E8CED2-03AA-14D5-565D-89D02978F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788" y="3789363"/>
            <a:ext cx="287337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D121647B-EEB7-BEE5-B5A6-E552AD266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3789363"/>
            <a:ext cx="422275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6B9B2149-9941-3613-6A91-5DB297E6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4611688"/>
            <a:ext cx="379413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E36FFD2E-37DC-CFE9-ACA7-E0C64641D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4614863"/>
            <a:ext cx="431800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57" name="Picture 37">
            <a:extLst>
              <a:ext uri="{FF2B5EF4-FFF2-40B4-BE49-F238E27FC236}">
                <a16:creationId xmlns:a16="http://schemas.microsoft.com/office/drawing/2014/main" id="{22D2D74F-CF43-58DD-D88C-C971DFC87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1238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38">
            <a:extLst>
              <a:ext uri="{FF2B5EF4-FFF2-40B4-BE49-F238E27FC236}">
                <a16:creationId xmlns:a16="http://schemas.microsoft.com/office/drawing/2014/main" id="{E57AEDAA-6420-79DF-033C-6E646B46E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97300"/>
            <a:ext cx="14192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41">
            <a:extLst>
              <a:ext uri="{FF2B5EF4-FFF2-40B4-BE49-F238E27FC236}">
                <a16:creationId xmlns:a16="http://schemas.microsoft.com/office/drawing/2014/main" id="{4C90D296-25DA-E6DC-F332-DDE9B8B78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516563"/>
            <a:ext cx="1968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Picture 42">
            <a:extLst>
              <a:ext uri="{FF2B5EF4-FFF2-40B4-BE49-F238E27FC236}">
                <a16:creationId xmlns:a16="http://schemas.microsoft.com/office/drawing/2014/main" id="{C2DB24E1-D086-CDB2-12F7-9C1B1EB21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5529263"/>
            <a:ext cx="365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3" name="Picture 43">
            <a:extLst>
              <a:ext uri="{FF2B5EF4-FFF2-40B4-BE49-F238E27FC236}">
                <a16:creationId xmlns:a16="http://schemas.microsoft.com/office/drawing/2014/main" id="{DE251B82-31E5-B12D-63D4-9E2A1A96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386388"/>
            <a:ext cx="3079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4" name="Picture 44">
            <a:extLst>
              <a:ext uri="{FF2B5EF4-FFF2-40B4-BE49-F238E27FC236}">
                <a16:creationId xmlns:a16="http://schemas.microsoft.com/office/drawing/2014/main" id="{25A587F8-F56E-1C8F-2E9A-290591D0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5516563"/>
            <a:ext cx="49053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5" name="Picture 45">
            <a:extLst>
              <a:ext uri="{FF2B5EF4-FFF2-40B4-BE49-F238E27FC236}">
                <a16:creationId xmlns:a16="http://schemas.microsoft.com/office/drawing/2014/main" id="{2E4AB217-6F74-B675-F741-5E3D3965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5521325"/>
            <a:ext cx="46196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8" name="Oval 48">
            <a:extLst>
              <a:ext uri="{FF2B5EF4-FFF2-40B4-BE49-F238E27FC236}">
                <a16:creationId xmlns:a16="http://schemas.microsoft.com/office/drawing/2014/main" id="{9CEA306D-2948-C013-9EAF-A170E4BE3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840163"/>
            <a:ext cx="4064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70" name="Oval 50">
            <a:extLst>
              <a:ext uri="{FF2B5EF4-FFF2-40B4-BE49-F238E27FC236}">
                <a16:creationId xmlns:a16="http://schemas.microsoft.com/office/drawing/2014/main" id="{59DC5CF9-19F1-B00B-FB05-BE1CB68E2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4586288"/>
            <a:ext cx="4064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71" name="Oval 51">
            <a:extLst>
              <a:ext uri="{FF2B5EF4-FFF2-40B4-BE49-F238E27FC236}">
                <a16:creationId xmlns:a16="http://schemas.microsoft.com/office/drawing/2014/main" id="{AD75C91F-A71F-432E-5901-F903693D7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840163"/>
            <a:ext cx="406400" cy="381000"/>
          </a:xfrm>
          <a:prstGeom prst="ellips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72" name="Oval 52">
            <a:extLst>
              <a:ext uri="{FF2B5EF4-FFF2-40B4-BE49-F238E27FC236}">
                <a16:creationId xmlns:a16="http://schemas.microsoft.com/office/drawing/2014/main" id="{5CBF6B63-C295-B3B0-2305-F2771368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4611688"/>
            <a:ext cx="406400" cy="381000"/>
          </a:xfrm>
          <a:prstGeom prst="ellips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73" name="Oval 53">
            <a:extLst>
              <a:ext uri="{FF2B5EF4-FFF2-40B4-BE49-F238E27FC236}">
                <a16:creationId xmlns:a16="http://schemas.microsoft.com/office/drawing/2014/main" id="{5B8B4E13-21EC-6040-7D62-F6B8845FC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738" y="3784600"/>
            <a:ext cx="406400" cy="381000"/>
          </a:xfrm>
          <a:prstGeom prst="ellips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74" name="Oval 54">
            <a:extLst>
              <a:ext uri="{FF2B5EF4-FFF2-40B4-BE49-F238E27FC236}">
                <a16:creationId xmlns:a16="http://schemas.microsoft.com/office/drawing/2014/main" id="{FABFAED7-5459-7205-A5B0-98098067D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338" y="4568825"/>
            <a:ext cx="406400" cy="381000"/>
          </a:xfrm>
          <a:prstGeom prst="ellips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75" name="Oval 55">
            <a:extLst>
              <a:ext uri="{FF2B5EF4-FFF2-40B4-BE49-F238E27FC236}">
                <a16:creationId xmlns:a16="http://schemas.microsoft.com/office/drawing/2014/main" id="{34A703B3-C076-8D54-EB35-433B1F716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3814763"/>
            <a:ext cx="406400" cy="381000"/>
          </a:xfrm>
          <a:prstGeom prst="ellips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76" name="Oval 56">
            <a:extLst>
              <a:ext uri="{FF2B5EF4-FFF2-40B4-BE49-F238E27FC236}">
                <a16:creationId xmlns:a16="http://schemas.microsoft.com/office/drawing/2014/main" id="{B3C6D2BA-5EC6-DC22-BFF9-8EFDE11C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4560888"/>
            <a:ext cx="406400" cy="381000"/>
          </a:xfrm>
          <a:prstGeom prst="ellips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77" name="Oval 57">
            <a:extLst>
              <a:ext uri="{FF2B5EF4-FFF2-40B4-BE49-F238E27FC236}">
                <a16:creationId xmlns:a16="http://schemas.microsoft.com/office/drawing/2014/main" id="{9D357E8F-60B1-0021-B63B-BD768444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3840163"/>
            <a:ext cx="406400" cy="381000"/>
          </a:xfrm>
          <a:prstGeom prst="ellips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78" name="Oval 58">
            <a:extLst>
              <a:ext uri="{FF2B5EF4-FFF2-40B4-BE49-F238E27FC236}">
                <a16:creationId xmlns:a16="http://schemas.microsoft.com/office/drawing/2014/main" id="{5472F810-CE96-D742-B43E-392081716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5" y="4560888"/>
            <a:ext cx="406400" cy="381000"/>
          </a:xfrm>
          <a:prstGeom prst="ellips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79" name="AutoShape 59">
            <a:extLst>
              <a:ext uri="{FF2B5EF4-FFF2-40B4-BE49-F238E27FC236}">
                <a16:creationId xmlns:a16="http://schemas.microsoft.com/office/drawing/2014/main" id="{1F8C8E62-EFBE-A161-9FBD-706A3734D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1" y="2844800"/>
            <a:ext cx="1441450" cy="719138"/>
          </a:xfrm>
          <a:prstGeom prst="wedgeRoundRectCallout">
            <a:avLst>
              <a:gd name="adj1" fmla="val 5616"/>
              <a:gd name="adj2" fmla="val 89954"/>
              <a:gd name="adj3" fmla="val 16667"/>
            </a:avLst>
          </a:prstGeom>
          <a:gradFill rotWithShape="1">
            <a:gsLst>
              <a:gs pos="0">
                <a:srgbClr val="FFFF00">
                  <a:gamma/>
                  <a:shade val="72941"/>
                  <a:invGamma/>
                </a:srgbClr>
              </a:gs>
              <a:gs pos="50000">
                <a:srgbClr val="FFFF00">
                  <a:alpha val="32001"/>
                </a:srgbClr>
              </a:gs>
              <a:gs pos="100000">
                <a:srgbClr val="FFFF00">
                  <a:gamma/>
                  <a:shade val="72941"/>
                  <a:invGamma/>
                </a:srgb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لا يوجد له عامل مشترك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80" name="AutoShape 60">
            <a:extLst>
              <a:ext uri="{FF2B5EF4-FFF2-40B4-BE49-F238E27FC236}">
                <a16:creationId xmlns:a16="http://schemas.microsoft.com/office/drawing/2014/main" id="{FAFEB350-BD80-EFFE-F034-EBF90643B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6" y="2781300"/>
            <a:ext cx="1441450" cy="719138"/>
          </a:xfrm>
          <a:prstGeom prst="wedgeRoundRectCallout">
            <a:avLst>
              <a:gd name="adj1" fmla="val 78634"/>
              <a:gd name="adj2" fmla="val 203199"/>
              <a:gd name="adj3" fmla="val 16667"/>
            </a:avLst>
          </a:prstGeom>
          <a:gradFill rotWithShape="1">
            <a:gsLst>
              <a:gs pos="0">
                <a:srgbClr val="FFFF00">
                  <a:gamma/>
                  <a:shade val="72941"/>
                  <a:invGamma/>
                </a:srgbClr>
              </a:gs>
              <a:gs pos="50000">
                <a:srgbClr val="FFFF00">
                  <a:alpha val="32001"/>
                </a:srgbClr>
              </a:gs>
              <a:gs pos="100000">
                <a:srgbClr val="FFFF00">
                  <a:gamma/>
                  <a:shade val="72941"/>
                  <a:invGamma/>
                </a:srgb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لا يوجد له عامل مشترك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81" name="AutoShape 61">
            <a:extLst>
              <a:ext uri="{FF2B5EF4-FFF2-40B4-BE49-F238E27FC236}">
                <a16:creationId xmlns:a16="http://schemas.microsoft.com/office/drawing/2014/main" id="{8DFFD95D-5352-4D6F-27C6-60F49A274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6" y="2789240"/>
            <a:ext cx="1441450" cy="719137"/>
          </a:xfrm>
          <a:prstGeom prst="wedgeRoundRectCallout">
            <a:avLst>
              <a:gd name="adj1" fmla="val 5616"/>
              <a:gd name="adj2" fmla="val 89954"/>
              <a:gd name="adj3" fmla="val 16667"/>
            </a:avLst>
          </a:prstGeom>
          <a:gradFill rotWithShape="1">
            <a:gsLst>
              <a:gs pos="0">
                <a:srgbClr val="FFFF00">
                  <a:gamma/>
                  <a:shade val="72941"/>
                  <a:invGamma/>
                </a:srgbClr>
              </a:gs>
              <a:gs pos="50000">
                <a:srgbClr val="FFFF00">
                  <a:alpha val="32001"/>
                </a:srgbClr>
              </a:gs>
              <a:gs pos="100000">
                <a:srgbClr val="FFFF00">
                  <a:gamma/>
                  <a:shade val="72941"/>
                  <a:invGamma/>
                </a:srgb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لا يوجد له عامل مشترك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82" name="AutoShape 62">
            <a:extLst>
              <a:ext uri="{FF2B5EF4-FFF2-40B4-BE49-F238E27FC236}">
                <a16:creationId xmlns:a16="http://schemas.microsoft.com/office/drawing/2014/main" id="{34790D70-2B65-3143-9067-FDFF88188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2794000"/>
            <a:ext cx="1441450" cy="719138"/>
          </a:xfrm>
          <a:prstGeom prst="wedgeRoundRectCallout">
            <a:avLst>
              <a:gd name="adj1" fmla="val -81278"/>
              <a:gd name="adj2" fmla="val 199667"/>
              <a:gd name="adj3" fmla="val 16667"/>
            </a:avLst>
          </a:prstGeom>
          <a:gradFill rotWithShape="1">
            <a:gsLst>
              <a:gs pos="0">
                <a:srgbClr val="FFFF00">
                  <a:gamma/>
                  <a:shade val="72941"/>
                  <a:invGamma/>
                </a:srgbClr>
              </a:gs>
              <a:gs pos="50000">
                <a:srgbClr val="FFFF00">
                  <a:alpha val="32001"/>
                </a:srgbClr>
              </a:gs>
              <a:gs pos="100000">
                <a:srgbClr val="FFFF00">
                  <a:gamma/>
                  <a:shade val="72941"/>
                  <a:invGamma/>
                </a:srgb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لا يوجد له عامل مشترك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83" name="AutoShape 63">
            <a:extLst>
              <a:ext uri="{FF2B5EF4-FFF2-40B4-BE49-F238E27FC236}">
                <a16:creationId xmlns:a16="http://schemas.microsoft.com/office/drawing/2014/main" id="{98723911-4B22-F175-791F-E786752D9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2924175"/>
            <a:ext cx="1441450" cy="719138"/>
          </a:xfrm>
          <a:prstGeom prst="wedgeRoundRectCallout">
            <a:avLst>
              <a:gd name="adj1" fmla="val 5616"/>
              <a:gd name="adj2" fmla="val 89954"/>
              <a:gd name="adj3" fmla="val 16667"/>
            </a:avLst>
          </a:prstGeom>
          <a:gradFill rotWithShape="1">
            <a:gsLst>
              <a:gs pos="0">
                <a:srgbClr val="FFFF00">
                  <a:gamma/>
                  <a:shade val="72941"/>
                  <a:invGamma/>
                </a:srgbClr>
              </a:gs>
              <a:gs pos="50000">
                <a:srgbClr val="FFFF00">
                  <a:alpha val="32001"/>
                </a:srgbClr>
              </a:gs>
              <a:gs pos="100000">
                <a:srgbClr val="FFFF00">
                  <a:gamma/>
                  <a:shade val="72941"/>
                  <a:invGamma/>
                </a:srgb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لا يوجد له عامل مشترك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84" name="Line 64">
            <a:extLst>
              <a:ext uri="{FF2B5EF4-FFF2-40B4-BE49-F238E27FC236}">
                <a16:creationId xmlns:a16="http://schemas.microsoft.com/office/drawing/2014/main" id="{8C2722DF-ED27-0B4B-2F0D-3C584F2EB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4221163"/>
            <a:ext cx="0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85" name="Line 65">
            <a:extLst>
              <a:ext uri="{FF2B5EF4-FFF2-40B4-BE49-F238E27FC236}">
                <a16:creationId xmlns:a16="http://schemas.microsoft.com/office/drawing/2014/main" id="{F81BA718-DEBE-0EC0-A216-58B796B52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7225" y="4208463"/>
            <a:ext cx="274638" cy="4318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86" name="Line 66">
            <a:extLst>
              <a:ext uri="{FF2B5EF4-FFF2-40B4-BE49-F238E27FC236}">
                <a16:creationId xmlns:a16="http://schemas.microsoft.com/office/drawing/2014/main" id="{796F836A-DCF9-5B55-D34C-93378FE58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4149725"/>
            <a:ext cx="0" cy="431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87" name="Line 67">
            <a:extLst>
              <a:ext uri="{FF2B5EF4-FFF2-40B4-BE49-F238E27FC236}">
                <a16:creationId xmlns:a16="http://schemas.microsoft.com/office/drawing/2014/main" id="{29874094-EF37-D902-EDAA-E05D97C33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1100" y="4149725"/>
            <a:ext cx="452438" cy="465138"/>
          </a:xfrm>
          <a:prstGeom prst="line">
            <a:avLst/>
          </a:prstGeom>
          <a:noFill/>
          <a:ln w="2540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88" name="Line 68">
            <a:extLst>
              <a:ext uri="{FF2B5EF4-FFF2-40B4-BE49-F238E27FC236}">
                <a16:creationId xmlns:a16="http://schemas.microsoft.com/office/drawing/2014/main" id="{CC2FFC02-9B34-B894-9D1C-FACFFC5CF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4149725"/>
            <a:ext cx="504825" cy="5032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3866FCCE-DBA9-2E5F-8249-439E3CFFB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5503863"/>
            <a:ext cx="738188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0EB797A6-E1AE-F9A6-6461-7476A223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516563"/>
            <a:ext cx="882650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92" name="Picture 72">
            <a:extLst>
              <a:ext uri="{FF2B5EF4-FFF2-40B4-BE49-F238E27FC236}">
                <a16:creationId xmlns:a16="http://schemas.microsoft.com/office/drawing/2014/main" id="{CA720E7B-0B86-5F95-C702-BD8DBA749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408613"/>
            <a:ext cx="2571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3" name="Picture 73">
            <a:extLst>
              <a:ext uri="{FF2B5EF4-FFF2-40B4-BE49-F238E27FC236}">
                <a16:creationId xmlns:a16="http://schemas.microsoft.com/office/drawing/2014/main" id="{01818A62-597B-2616-A6C3-F122DD98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5534025"/>
            <a:ext cx="3857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4" name="Picture 74">
            <a:extLst>
              <a:ext uri="{FF2B5EF4-FFF2-40B4-BE49-F238E27FC236}">
                <a16:creationId xmlns:a16="http://schemas.microsoft.com/office/drawing/2014/main" id="{EB7CA18E-A172-3DF4-C70C-B986F14A1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5275263"/>
            <a:ext cx="4143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6" name="Text Box 76">
            <a:extLst>
              <a:ext uri="{FF2B5EF4-FFF2-40B4-BE49-F238E27FC236}">
                <a16:creationId xmlns:a16="http://schemas.microsoft.com/office/drawing/2014/main" id="{988D4DAC-85D2-D096-1C1B-96842775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434013"/>
            <a:ext cx="5545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إذن، (ق.م.أ) لوحيدتي الحد 12أ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ﺠ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 </a:t>
            </a:r>
            <a:r>
              <a:rPr kumimoji="0" lang="ar-SA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18أ ب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هو  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202" name="Group 82">
            <a:extLst>
              <a:ext uri="{FF2B5EF4-FFF2-40B4-BE49-F238E27FC236}">
                <a16:creationId xmlns:a16="http://schemas.microsoft.com/office/drawing/2014/main" id="{0B0F230A-4C2F-2A2D-245C-7B99B4711578}"/>
              </a:ext>
            </a:extLst>
          </p:cNvPr>
          <p:cNvGrpSpPr>
            <a:grpSpLocks/>
          </p:cNvGrpSpPr>
          <p:nvPr/>
        </p:nvGrpSpPr>
        <p:grpSpPr bwMode="auto">
          <a:xfrm>
            <a:off x="6265863" y="1641475"/>
            <a:ext cx="2678112" cy="431800"/>
            <a:chOff x="3923" y="799"/>
            <a:chExt cx="1687" cy="272"/>
          </a:xfrm>
        </p:grpSpPr>
        <p:pic>
          <p:nvPicPr>
            <p:cNvPr id="220227" name="Picture 80">
              <a:extLst>
                <a:ext uri="{FF2B5EF4-FFF2-40B4-BE49-F238E27FC236}">
                  <a16:creationId xmlns:a16="http://schemas.microsoft.com/office/drawing/2014/main" id="{2D1664D0-58E5-4E49-96B3-697ECE58B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799"/>
              <a:ext cx="168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228" name="Oval 81">
              <a:extLst>
                <a:ext uri="{FF2B5EF4-FFF2-40B4-BE49-F238E27FC236}">
                  <a16:creationId xmlns:a16="http://schemas.microsoft.com/office/drawing/2014/main" id="{94CE127C-C325-6A1A-317E-5DCC3F61A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845"/>
              <a:ext cx="182" cy="1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ق</a:t>
              </a:r>
              <a:endParaRPr kumimoji="0" lang="en-US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03" name="Text Box 83">
            <a:extLst>
              <a:ext uri="{FF2B5EF4-FFF2-40B4-BE49-F238E27FC236}">
                <a16:creationId xmlns:a16="http://schemas.microsoft.com/office/drawing/2014/main" id="{2C1BAB08-274B-4D70-1150-FB8EB3F61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209925"/>
            <a:ext cx="5545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أوجد (ق.م.أ) لوحيدتي الحد 12أ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ﺠ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 </a:t>
            </a:r>
            <a:r>
              <a:rPr kumimoji="0" lang="ar-SA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18أ ب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3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800" decel="100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800" decel="100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1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800" decel="100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00" decel="100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800" decel="100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800" decel="100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800" decel="100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4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800" decel="100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800" decel="100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800" decel="100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800" decel="100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800" decel="100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800" decel="100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800" decel="100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800" decel="100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800" decel="100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7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800" decel="100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800" decel="100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800" decel="100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800" decel="100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800" decel="100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800" decel="100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800" decel="100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800" decel="100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0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 nodeType="clickPar">
                      <p:stCondLst>
                        <p:cond delay="indefinite"/>
                      </p:stCondLst>
                      <p:childTnLst>
                        <p:par>
                          <p:cTn id="3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800" decel="100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800" decel="100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800" decel="100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800" decel="100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800" decel="100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800" decel="100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800" decel="100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800" decel="100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800" decel="100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800" decel="100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800" decel="100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800" decel="100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2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800" decel="100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800" decel="100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800" decel="100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800" decel="100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 nodeType="clickPar">
                      <p:stCondLst>
                        <p:cond delay="indefinite"/>
                      </p:stCondLst>
                      <p:childTnLst>
                        <p:par>
                          <p:cTn id="4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 nodeType="clickPar">
                      <p:stCondLst>
                        <p:cond delay="indefinite"/>
                      </p:stCondLst>
                      <p:childTnLst>
                        <p:par>
                          <p:cTn id="4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2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 nodeType="clickPar">
                      <p:stCondLst>
                        <p:cond delay="indefinite"/>
                      </p:stCondLst>
                      <p:childTnLst>
                        <p:par>
                          <p:cTn id="4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8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 nodeType="clickPar">
                      <p:stCondLst>
                        <p:cond delay="indefinite"/>
                      </p:stCondLst>
                      <p:childTnLst>
                        <p:par>
                          <p:cTn id="4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3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1" dur="10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 nodeType="clickPar">
                      <p:stCondLst>
                        <p:cond delay="indefinite"/>
                      </p:stCondLst>
                      <p:childTnLst>
                        <p:par>
                          <p:cTn id="4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8" dur="10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 nodeType="clickPar">
                      <p:stCondLst>
                        <p:cond delay="indefinite"/>
                      </p:stCondLst>
                      <p:childTnLst>
                        <p:par>
                          <p:cTn id="4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 nodeType="clickPar">
                      <p:stCondLst>
                        <p:cond delay="indefinite"/>
                      </p:stCondLst>
                      <p:childTnLst>
                        <p:par>
                          <p:cTn id="4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 nodeType="clickPar">
                      <p:stCondLst>
                        <p:cond delay="indefinite"/>
                      </p:stCondLst>
                      <p:childTnLst>
                        <p:par>
                          <p:cTn id="4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0" dur="10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 nodeType="clickPar">
                      <p:stCondLst>
                        <p:cond delay="indefinite"/>
                      </p:stCondLst>
                      <p:childTnLst>
                        <p:par>
                          <p:cTn id="4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7" grpId="0" animBg="1"/>
      <p:bldP spid="22557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5168" grpId="0" animBg="1"/>
      <p:bldP spid="5170" grpId="0" animBg="1"/>
      <p:bldP spid="5171" grpId="0" animBg="1"/>
      <p:bldP spid="5172" grpId="0" animBg="1"/>
      <p:bldP spid="5173" grpId="0" animBg="1"/>
      <p:bldP spid="5174" grpId="0" animBg="1"/>
      <p:bldP spid="5175" grpId="0" animBg="1"/>
      <p:bldP spid="5176" grpId="0" animBg="1"/>
      <p:bldP spid="5177" grpId="0" animBg="1"/>
      <p:bldP spid="5178" grpId="0" animBg="1"/>
      <p:bldP spid="6" grpId="0" animBg="1"/>
      <p:bldP spid="6" grpId="1" animBg="1"/>
      <p:bldP spid="7" grpId="0" animBg="1"/>
      <p:bldP spid="7" grpId="1" animBg="1"/>
      <p:bldP spid="5196" grpId="0"/>
      <p:bldP spid="52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63">
            <a:extLst>
              <a:ext uri="{FF2B5EF4-FFF2-40B4-BE49-F238E27FC236}">
                <a16:creationId xmlns:a16="http://schemas.microsoft.com/office/drawing/2014/main" id="{414C4334-706B-1B81-CDA6-5A3C3DC7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60350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6835" name="Group 99">
            <a:extLst>
              <a:ext uri="{FF2B5EF4-FFF2-40B4-BE49-F238E27FC236}">
                <a16:creationId xmlns:a16="http://schemas.microsoft.com/office/drawing/2014/main" id="{67C4BA76-95A2-299A-C088-A6D72DDCD899}"/>
              </a:ext>
            </a:extLst>
          </p:cNvPr>
          <p:cNvGraphicFramePr>
            <a:graphicFrameLocks noGrp="1"/>
          </p:cNvGraphicFramePr>
          <p:nvPr/>
        </p:nvGraphicFramePr>
        <p:xfrm>
          <a:off x="647700" y="2457450"/>
          <a:ext cx="8243888" cy="3148014"/>
        </p:xfrm>
        <a:graphic>
          <a:graphicData uri="http://schemas.openxmlformats.org/drawingml/2006/table">
            <a:tbl>
              <a:tblPr rtl="1"/>
              <a:tblGrid>
                <a:gridCol w="248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30" name="Text Box 58">
            <a:extLst>
              <a:ext uri="{FF2B5EF4-FFF2-40B4-BE49-F238E27FC236}">
                <a16:creationId xmlns:a16="http://schemas.microsoft.com/office/drawing/2014/main" id="{21F675E5-241D-195E-52F4-7B9E7AE23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2760663"/>
            <a:ext cx="2200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س ص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13F43F22-D1F1-5F83-F9AB-ACCD27C90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3805238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ص ع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47339CAF-54DB-CA7F-0176-1B7E75A1E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4838700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9C931C99-0C21-65A5-9676-8DB65F2AD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2760663"/>
            <a:ext cx="97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72F12A5B-4D24-F41E-9AE6-CDA7A0517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8387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48B0742B-3311-8057-F860-5AF0CDED0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760663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BDCB6C1D-5C13-7C70-6C14-E0F8A0CED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760663"/>
            <a:ext cx="262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ص ×  ص × ص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58">
            <a:extLst>
              <a:ext uri="{FF2B5EF4-FFF2-40B4-BE49-F238E27FC236}">
                <a16:creationId xmlns:a16="http://schemas.microsoft.com/office/drawing/2014/main" id="{9743CB85-0C95-EBCA-7BF8-F10309B11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3816350"/>
            <a:ext cx="147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3 × 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700FE9CB-3920-065B-5B36-C688DF09F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816350"/>
            <a:ext cx="79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ص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7E49A620-A2CC-44AD-4F21-280A6002D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81635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ع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58">
            <a:extLst>
              <a:ext uri="{FF2B5EF4-FFF2-40B4-BE49-F238E27FC236}">
                <a16:creationId xmlns:a16="http://schemas.microsoft.com/office/drawing/2014/main" id="{C1D682E9-607B-68BA-0AD5-E075D34F7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48355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5FFC7D3C-4922-AC86-E6FC-371CDD31E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48355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58">
            <a:extLst>
              <a:ext uri="{FF2B5EF4-FFF2-40B4-BE49-F238E27FC236}">
                <a16:creationId xmlns:a16="http://schemas.microsoft.com/office/drawing/2014/main" id="{5120672E-C71F-8891-F702-512F36040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48387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E9248F0B-A523-08AA-28A2-73681A932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882" y="485519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58">
            <a:extLst>
              <a:ext uri="{FF2B5EF4-FFF2-40B4-BE49-F238E27FC236}">
                <a16:creationId xmlns:a16="http://schemas.microsoft.com/office/drawing/2014/main" id="{D4B6A0F2-ED2A-B860-9154-1F47DA87C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8355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58">
            <a:extLst>
              <a:ext uri="{FF2B5EF4-FFF2-40B4-BE49-F238E27FC236}">
                <a16:creationId xmlns:a16="http://schemas.microsoft.com/office/drawing/2014/main" id="{A1D0EF8F-270A-20DC-4C3B-649D1F0AF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8" y="4835525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ص</a:t>
            </a:r>
            <a:endParaRPr kumimoji="0" lang="en-US" altLang="ar-SA" sz="32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870" name="Oval 134">
            <a:extLst>
              <a:ext uri="{FF2B5EF4-FFF2-40B4-BE49-F238E27FC236}">
                <a16:creationId xmlns:a16="http://schemas.microsoft.com/office/drawing/2014/main" id="{BDA128AB-7E3B-CD27-419F-6BB0E03B1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3765550"/>
            <a:ext cx="260350" cy="5191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871" name="Oval 135">
            <a:extLst>
              <a:ext uri="{FF2B5EF4-FFF2-40B4-BE49-F238E27FC236}">
                <a16:creationId xmlns:a16="http://schemas.microsoft.com/office/drawing/2014/main" id="{A8197C9D-6ECD-F054-F205-47D14EF12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2698750"/>
            <a:ext cx="260350" cy="5191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872" name="Oval 136">
            <a:extLst>
              <a:ext uri="{FF2B5EF4-FFF2-40B4-BE49-F238E27FC236}">
                <a16:creationId xmlns:a16="http://schemas.microsoft.com/office/drawing/2014/main" id="{7D239A76-DF01-7461-18FA-3167A709B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765550"/>
            <a:ext cx="260350" cy="519113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873" name="Oval 137">
            <a:extLst>
              <a:ext uri="{FF2B5EF4-FFF2-40B4-BE49-F238E27FC236}">
                <a16:creationId xmlns:a16="http://schemas.microsoft.com/office/drawing/2014/main" id="{B5CA674C-3226-0AEE-AB66-745012019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63" y="2698750"/>
            <a:ext cx="260350" cy="519113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874" name="Oval 138">
            <a:extLst>
              <a:ext uri="{FF2B5EF4-FFF2-40B4-BE49-F238E27FC236}">
                <a16:creationId xmlns:a16="http://schemas.microsoft.com/office/drawing/2014/main" id="{2BACB7E7-B619-1062-A4E4-74A8D4B1E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2733675"/>
            <a:ext cx="539750" cy="5191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875" name="Oval 139">
            <a:extLst>
              <a:ext uri="{FF2B5EF4-FFF2-40B4-BE49-F238E27FC236}">
                <a16:creationId xmlns:a16="http://schemas.microsoft.com/office/drawing/2014/main" id="{FFCEF524-3782-0238-7BEE-2F06E98CC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3835400"/>
            <a:ext cx="539750" cy="5191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1FF0338-D40C-A910-2BAF-FBE41A36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824957" y="872716"/>
            <a:ext cx="4429125" cy="438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FB9AEFCC-F997-DE3B-C884-27FD15AC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E7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3175" y="1484785"/>
            <a:ext cx="2324100" cy="638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9" name="Rectangle 29">
            <a:extLst>
              <a:ext uri="{FF2B5EF4-FFF2-40B4-BE49-F238E27FC236}">
                <a16:creationId xmlns:a16="http://schemas.microsoft.com/office/drawing/2014/main" id="{06CA6F12-2A5E-34E2-CC3E-C96F8F279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1363" y="2870200"/>
            <a:ext cx="368300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317">
            <a:extLst>
              <a:ext uri="{FF2B5EF4-FFF2-40B4-BE49-F238E27FC236}">
                <a16:creationId xmlns:a16="http://schemas.microsoft.com/office/drawing/2014/main" id="{6A3C979B-FF1B-1CC5-C2A4-39C94C0D0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4" y="88489"/>
            <a:ext cx="1560999" cy="20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6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6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1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1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1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1000"/>
                                        <p:tgtEl>
                                          <p:spTgt spid="11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11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1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16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1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1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11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16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1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1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1" dur="1000"/>
                                        <p:tgtEl>
                                          <p:spTgt spid="11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4" dur="1000"/>
                                        <p:tgtEl>
                                          <p:spTgt spid="11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11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16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1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1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11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16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1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1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4" dur="1000"/>
                                        <p:tgtEl>
                                          <p:spTgt spid="11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7" dur="1000"/>
                                        <p:tgtEl>
                                          <p:spTgt spid="11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16870" grpId="0" animBg="1"/>
      <p:bldP spid="116870" grpId="1" animBg="1"/>
      <p:bldP spid="116871" grpId="0" animBg="1"/>
      <p:bldP spid="116871" grpId="1" animBg="1"/>
      <p:bldP spid="116872" grpId="0" animBg="1"/>
      <p:bldP spid="116872" grpId="1" animBg="1"/>
      <p:bldP spid="116873" grpId="0" animBg="1"/>
      <p:bldP spid="116873" grpId="1" animBg="1"/>
      <p:bldP spid="116874" grpId="0" animBg="1"/>
      <p:bldP spid="116874" grpId="1" animBg="1"/>
      <p:bldP spid="116875" grpId="0" animBg="1"/>
      <p:bldP spid="116875" grpId="1" animBg="1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852" name="Group 92">
            <a:extLst>
              <a:ext uri="{FF2B5EF4-FFF2-40B4-BE49-F238E27FC236}">
                <a16:creationId xmlns:a16="http://schemas.microsoft.com/office/drawing/2014/main" id="{3D050B13-7D3B-5982-56D3-2C8A6637CB50}"/>
              </a:ext>
            </a:extLst>
          </p:cNvPr>
          <p:cNvGraphicFramePr>
            <a:graphicFrameLocks noGrp="1"/>
          </p:cNvGraphicFramePr>
          <p:nvPr/>
        </p:nvGraphicFramePr>
        <p:xfrm>
          <a:off x="647700" y="2457450"/>
          <a:ext cx="8243888" cy="3148014"/>
        </p:xfrm>
        <a:graphic>
          <a:graphicData uri="http://schemas.openxmlformats.org/drawingml/2006/table">
            <a:tbl>
              <a:tblPr rtl="1"/>
              <a:tblGrid>
                <a:gridCol w="248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30" name="Text Box 58">
            <a:extLst>
              <a:ext uri="{FF2B5EF4-FFF2-40B4-BE49-F238E27FC236}">
                <a16:creationId xmlns:a16="http://schemas.microsoft.com/office/drawing/2014/main" id="{692ED152-AC4E-1EB0-EB66-93FF99C61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2760663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أ</a:t>
            </a:r>
            <a:r>
              <a:rPr kumimoji="0" lang="ar-SA" altLang="ar-SA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D27CD90A-7DFB-783D-A9AA-8F0441EB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3805238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أ ب</a:t>
            </a:r>
            <a:r>
              <a:rPr kumimoji="0" lang="ar-SA" altLang="ar-SA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32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98C6A6F9-FD4C-C703-6011-F5D5AA560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32" y="4838700"/>
            <a:ext cx="1709431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ق . م . أ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EE6F33D2-B12F-3D95-F6CA-FA0D79020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2760663"/>
            <a:ext cx="104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× 11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C2BB71CC-A2BB-19DD-1664-F097EFF2F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760663"/>
            <a:ext cx="115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أ ×  أ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89C575D3-275A-0848-CC2C-DB4A18D00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276066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58">
            <a:extLst>
              <a:ext uri="{FF2B5EF4-FFF2-40B4-BE49-F238E27FC236}">
                <a16:creationId xmlns:a16="http://schemas.microsoft.com/office/drawing/2014/main" id="{E50D432D-C63E-2FFE-FA8E-9B3574528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81635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× 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3F1651EB-BF86-AFE9-606E-656F6EB56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3816350"/>
            <a:ext cx="79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أ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262B96F6-58E3-C086-EDE2-6207A9D60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381635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ب × 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D5FC5752-96C3-D7C4-F542-38DAF4FC9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48387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58">
            <a:extLst>
              <a:ext uri="{FF2B5EF4-FFF2-40B4-BE49-F238E27FC236}">
                <a16:creationId xmlns:a16="http://schemas.microsoft.com/office/drawing/2014/main" id="{8C67BACD-FF03-5150-F0BA-D2F06768C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38" y="48355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55CF8F79-22C3-EE4A-95A9-37813F209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3" y="537368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58">
            <a:extLst>
              <a:ext uri="{FF2B5EF4-FFF2-40B4-BE49-F238E27FC236}">
                <a16:creationId xmlns:a16="http://schemas.microsoft.com/office/drawing/2014/main" id="{DB46E158-F13A-C406-4C3F-83FEF9845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754" y="5373688"/>
            <a:ext cx="806245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 ب</a:t>
            </a:r>
            <a:endParaRPr kumimoji="0" lang="en-US" altLang="ar-SA" sz="32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884" name="Oval 124">
            <a:extLst>
              <a:ext uri="{FF2B5EF4-FFF2-40B4-BE49-F238E27FC236}">
                <a16:creationId xmlns:a16="http://schemas.microsoft.com/office/drawing/2014/main" id="{E9FE3A50-786E-BB80-FC12-51DB835CF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3765550"/>
            <a:ext cx="260350" cy="5191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885" name="Oval 125">
            <a:extLst>
              <a:ext uri="{FF2B5EF4-FFF2-40B4-BE49-F238E27FC236}">
                <a16:creationId xmlns:a16="http://schemas.microsoft.com/office/drawing/2014/main" id="{5D91D8EB-5A2B-F1FE-E493-F7DBA9DE3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8" y="2698750"/>
            <a:ext cx="260350" cy="5191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886" name="Oval 126">
            <a:extLst>
              <a:ext uri="{FF2B5EF4-FFF2-40B4-BE49-F238E27FC236}">
                <a16:creationId xmlns:a16="http://schemas.microsoft.com/office/drawing/2014/main" id="{20A4A1F6-320D-F534-0602-A11D0D662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2733675"/>
            <a:ext cx="396875" cy="519113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887" name="Oval 127">
            <a:extLst>
              <a:ext uri="{FF2B5EF4-FFF2-40B4-BE49-F238E27FC236}">
                <a16:creationId xmlns:a16="http://schemas.microsoft.com/office/drawing/2014/main" id="{D1605B6E-8100-5B85-9B4A-C24DA81CE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3821113"/>
            <a:ext cx="431800" cy="519112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58">
            <a:extLst>
              <a:ext uri="{FF2B5EF4-FFF2-40B4-BE49-F238E27FC236}">
                <a16:creationId xmlns:a16="http://schemas.microsoft.com/office/drawing/2014/main" id="{338EBF54-65BB-5E91-D43D-A82B9E40C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83393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4283" name="Picture 63">
            <a:extLst>
              <a:ext uri="{FF2B5EF4-FFF2-40B4-BE49-F238E27FC236}">
                <a16:creationId xmlns:a16="http://schemas.microsoft.com/office/drawing/2014/main" id="{72FECC7F-CEC9-DD4F-BCBD-699F4CEB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60350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B9CAE3B6-6968-B178-BA52-3B602A69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824957" y="872716"/>
            <a:ext cx="4429125" cy="438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C21C8F2-9991-774F-A4BD-256E2FADC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E7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68738" y="1484784"/>
            <a:ext cx="2165349" cy="50787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Picture 317">
            <a:extLst>
              <a:ext uri="{FF2B5EF4-FFF2-40B4-BE49-F238E27FC236}">
                <a16:creationId xmlns:a16="http://schemas.microsoft.com/office/drawing/2014/main" id="{31C56FA5-999F-7B94-6E36-2C37C51F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4" y="88489"/>
            <a:ext cx="1560999" cy="20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7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17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17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17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1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17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117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1000"/>
                                        <p:tgtEl>
                                          <p:spTgt spid="117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117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17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1" dur="1000"/>
                                        <p:tgtEl>
                                          <p:spTgt spid="117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4" dur="1000"/>
                                        <p:tgtEl>
                                          <p:spTgt spid="117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 animBg="1"/>
      <p:bldP spid="117884" grpId="0" animBg="1"/>
      <p:bldP spid="117884" grpId="1" animBg="1"/>
      <p:bldP spid="117885" grpId="0" animBg="1"/>
      <p:bldP spid="117885" grpId="1" animBg="1"/>
      <p:bldP spid="117886" grpId="0" animBg="1"/>
      <p:bldP spid="117886" grpId="1" animBg="1"/>
      <p:bldP spid="117887" grpId="0" animBg="1"/>
      <p:bldP spid="117887" grpId="1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0BEAB-193A-087C-9EA1-C04C5E079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852" name="Group 92">
            <a:extLst>
              <a:ext uri="{FF2B5EF4-FFF2-40B4-BE49-F238E27FC236}">
                <a16:creationId xmlns:a16="http://schemas.microsoft.com/office/drawing/2014/main" id="{471B3236-E237-2362-250B-749FEC1CEB49}"/>
              </a:ext>
            </a:extLst>
          </p:cNvPr>
          <p:cNvGraphicFramePr>
            <a:graphicFrameLocks noGrp="1"/>
          </p:cNvGraphicFramePr>
          <p:nvPr/>
        </p:nvGraphicFramePr>
        <p:xfrm>
          <a:off x="647700" y="2457450"/>
          <a:ext cx="8243888" cy="3148014"/>
        </p:xfrm>
        <a:graphic>
          <a:graphicData uri="http://schemas.openxmlformats.org/drawingml/2006/table">
            <a:tbl>
              <a:tblPr rtl="1"/>
              <a:tblGrid>
                <a:gridCol w="248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30" name="Text Box 58">
            <a:extLst>
              <a:ext uri="{FF2B5EF4-FFF2-40B4-BE49-F238E27FC236}">
                <a16:creationId xmlns:a16="http://schemas.microsoft.com/office/drawing/2014/main" id="{7660899D-E98A-CC21-45E5-E7502B688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2760663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أ</a:t>
            </a:r>
            <a:r>
              <a:rPr kumimoji="0" lang="ar-SA" altLang="ar-SA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2C76596A-3A46-4E43-F7F3-52D87625D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3805238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أ ب</a:t>
            </a:r>
            <a:r>
              <a:rPr kumimoji="0" lang="ar-SA" altLang="ar-SA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32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17BE0015-861F-F391-84F7-6529579C7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32" y="4838700"/>
            <a:ext cx="1709431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ق . م . أ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CEEAE01B-E0E9-76EC-4992-D483DB55B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2760663"/>
            <a:ext cx="104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× 11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BEA849B1-AB70-A92F-8C73-8858DA8EC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760663"/>
            <a:ext cx="115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أ ×  أ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19748C50-B8FD-1A5E-2D76-4092AC2C1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276066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58">
            <a:extLst>
              <a:ext uri="{FF2B5EF4-FFF2-40B4-BE49-F238E27FC236}">
                <a16:creationId xmlns:a16="http://schemas.microsoft.com/office/drawing/2014/main" id="{1BA76527-31D0-527A-588F-C4EBD9C69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81635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× 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EA76E6F8-28C4-EFFE-68F6-929CA16C0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3816350"/>
            <a:ext cx="79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أ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9E061388-0664-F8F3-4C5D-357A65144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381635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ب × 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B7B138CD-D9F7-7BA5-6405-702A47A98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48387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58">
            <a:extLst>
              <a:ext uri="{FF2B5EF4-FFF2-40B4-BE49-F238E27FC236}">
                <a16:creationId xmlns:a16="http://schemas.microsoft.com/office/drawing/2014/main" id="{1F5038A7-98FF-CF25-E621-41896CD32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38" y="48355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9059DD74-28F5-12B3-D400-893126E19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3" y="537368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58">
            <a:extLst>
              <a:ext uri="{FF2B5EF4-FFF2-40B4-BE49-F238E27FC236}">
                <a16:creationId xmlns:a16="http://schemas.microsoft.com/office/drawing/2014/main" id="{CB385ACC-2AD8-36F1-FDDB-49336B53D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754" y="5373688"/>
            <a:ext cx="806245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 ب</a:t>
            </a:r>
            <a:endParaRPr kumimoji="0" lang="en-US" altLang="ar-SA" sz="32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884" name="Oval 124">
            <a:extLst>
              <a:ext uri="{FF2B5EF4-FFF2-40B4-BE49-F238E27FC236}">
                <a16:creationId xmlns:a16="http://schemas.microsoft.com/office/drawing/2014/main" id="{A5179C78-3776-F4BE-B248-B5EBE728B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3765550"/>
            <a:ext cx="260350" cy="5191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885" name="Oval 125">
            <a:extLst>
              <a:ext uri="{FF2B5EF4-FFF2-40B4-BE49-F238E27FC236}">
                <a16:creationId xmlns:a16="http://schemas.microsoft.com/office/drawing/2014/main" id="{DF43DE92-6270-0FCF-9670-872F093EC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8" y="2698750"/>
            <a:ext cx="260350" cy="5191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886" name="Oval 126">
            <a:extLst>
              <a:ext uri="{FF2B5EF4-FFF2-40B4-BE49-F238E27FC236}">
                <a16:creationId xmlns:a16="http://schemas.microsoft.com/office/drawing/2014/main" id="{B7E97ACE-3076-22B8-1E9A-47A3BBA82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2733675"/>
            <a:ext cx="396875" cy="519113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887" name="Oval 127">
            <a:extLst>
              <a:ext uri="{FF2B5EF4-FFF2-40B4-BE49-F238E27FC236}">
                <a16:creationId xmlns:a16="http://schemas.microsoft.com/office/drawing/2014/main" id="{EE9447B4-7000-A240-6031-AD19DD434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3821113"/>
            <a:ext cx="431800" cy="519112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58">
            <a:extLst>
              <a:ext uri="{FF2B5EF4-FFF2-40B4-BE49-F238E27FC236}">
                <a16:creationId xmlns:a16="http://schemas.microsoft.com/office/drawing/2014/main" id="{D3138DAC-D67B-5398-38D4-7EC599A1C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83393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4283" name="Picture 63">
            <a:extLst>
              <a:ext uri="{FF2B5EF4-FFF2-40B4-BE49-F238E27FC236}">
                <a16:creationId xmlns:a16="http://schemas.microsoft.com/office/drawing/2014/main" id="{1B9E1664-5839-D6AD-5E4A-CF6B0C39C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60350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3BEA4A6-6D01-79D7-5558-BA1E9FFC9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824957" y="872716"/>
            <a:ext cx="4429125" cy="438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F8BD821-87EE-3D32-C97B-582F24B06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E7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68738" y="1484784"/>
            <a:ext cx="2165349" cy="50787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317">
            <a:extLst>
              <a:ext uri="{FF2B5EF4-FFF2-40B4-BE49-F238E27FC236}">
                <a16:creationId xmlns:a16="http://schemas.microsoft.com/office/drawing/2014/main" id="{E6C55D01-5F68-6682-1D06-02664B72E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4" y="88489"/>
            <a:ext cx="1560999" cy="20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15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7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17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17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17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1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17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117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1000"/>
                                        <p:tgtEl>
                                          <p:spTgt spid="117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117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17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1" dur="1000"/>
                                        <p:tgtEl>
                                          <p:spTgt spid="117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4" dur="1000"/>
                                        <p:tgtEl>
                                          <p:spTgt spid="117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 animBg="1"/>
      <p:bldP spid="117884" grpId="0" animBg="1"/>
      <p:bldP spid="117884" grpId="1" animBg="1"/>
      <p:bldP spid="117885" grpId="0" animBg="1"/>
      <p:bldP spid="117885" grpId="1" animBg="1"/>
      <p:bldP spid="117886" grpId="0" animBg="1"/>
      <p:bldP spid="117886" grpId="1" animBg="1"/>
      <p:bldP spid="117887" grpId="0" animBg="1"/>
      <p:bldP spid="117887" grpId="1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>
            <a:extLst>
              <a:ext uri="{FF2B5EF4-FFF2-40B4-BE49-F238E27FC236}">
                <a16:creationId xmlns:a16="http://schemas.microsoft.com/office/drawing/2014/main" id="{DA2C35FC-CF38-E9EF-DEE5-373C4F91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31" y="82959"/>
            <a:ext cx="24050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9FA1D14A-EE76-60BB-FAC3-3CE88D8D1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E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21" y="1379026"/>
            <a:ext cx="24558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9">
            <a:extLst>
              <a:ext uri="{FF2B5EF4-FFF2-40B4-BE49-F238E27FC236}">
                <a16:creationId xmlns:a16="http://schemas.microsoft.com/office/drawing/2014/main" id="{4E587360-68F8-B5FF-2D03-9CE55B40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20980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156" name="Group 12">
            <a:extLst>
              <a:ext uri="{FF2B5EF4-FFF2-40B4-BE49-F238E27FC236}">
                <a16:creationId xmlns:a16="http://schemas.microsoft.com/office/drawing/2014/main" id="{EA46292A-2273-E921-547F-42078DD7E9E6}"/>
              </a:ext>
            </a:extLst>
          </p:cNvPr>
          <p:cNvGrpSpPr>
            <a:grpSpLocks/>
          </p:cNvGrpSpPr>
          <p:nvPr/>
        </p:nvGrpSpPr>
        <p:grpSpPr bwMode="auto">
          <a:xfrm>
            <a:off x="7235825" y="2090738"/>
            <a:ext cx="1301750" cy="576262"/>
            <a:chOff x="2234" y="2058"/>
            <a:chExt cx="820" cy="395"/>
          </a:xfrm>
        </p:grpSpPr>
        <p:pic>
          <p:nvPicPr>
            <p:cNvPr id="128061" name="Picture 10">
              <a:extLst>
                <a:ext uri="{FF2B5EF4-FFF2-40B4-BE49-F238E27FC236}">
                  <a16:creationId xmlns:a16="http://schemas.microsoft.com/office/drawing/2014/main" id="{9C52F999-36B8-1AC9-0760-FE4CF17B0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058"/>
              <a:ext cx="673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2" name="Picture 11">
              <a:extLst>
                <a:ext uri="{FF2B5EF4-FFF2-40B4-BE49-F238E27FC236}">
                  <a16:creationId xmlns:a16="http://schemas.microsoft.com/office/drawing/2014/main" id="{FE6BDD27-61B8-2DED-FAC3-D5A8EBE30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2181"/>
              <a:ext cx="17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58" name="Group 14">
            <a:extLst>
              <a:ext uri="{FF2B5EF4-FFF2-40B4-BE49-F238E27FC236}">
                <a16:creationId xmlns:a16="http://schemas.microsoft.com/office/drawing/2014/main" id="{8ED7DCF8-E1D4-9676-CE43-BCD3E307FC21}"/>
              </a:ext>
            </a:extLst>
          </p:cNvPr>
          <p:cNvGrpSpPr>
            <a:grpSpLocks/>
          </p:cNvGrpSpPr>
          <p:nvPr/>
        </p:nvGrpSpPr>
        <p:grpSpPr bwMode="auto">
          <a:xfrm>
            <a:off x="7316788" y="2700338"/>
            <a:ext cx="1096962" cy="504825"/>
            <a:chOff x="2212" y="2523"/>
            <a:chExt cx="782" cy="333"/>
          </a:xfrm>
        </p:grpSpPr>
        <p:pic>
          <p:nvPicPr>
            <p:cNvPr id="128059" name="Picture 7">
              <a:extLst>
                <a:ext uri="{FF2B5EF4-FFF2-40B4-BE49-F238E27FC236}">
                  <a16:creationId xmlns:a16="http://schemas.microsoft.com/office/drawing/2014/main" id="{66F57C90-2091-6B2A-D243-2FB1FDA5A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" y="2629"/>
              <a:ext cx="17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0" name="Picture 13">
              <a:extLst>
                <a:ext uri="{FF2B5EF4-FFF2-40B4-BE49-F238E27FC236}">
                  <a16:creationId xmlns:a16="http://schemas.microsoft.com/office/drawing/2014/main" id="{BA33C409-6BFA-4EA6-F47C-D9A963C1A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523"/>
              <a:ext cx="64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57" name="Rectangle 29">
            <a:extLst>
              <a:ext uri="{FF2B5EF4-FFF2-40B4-BE49-F238E27FC236}">
                <a16:creationId xmlns:a16="http://schemas.microsoft.com/office/drawing/2014/main" id="{0FD21D3E-6513-6EF2-77C9-4B1D9249E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6600" y="2176463"/>
            <a:ext cx="234950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D146318D-046F-0AAD-89F3-627D07DF9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363" y="2184400"/>
            <a:ext cx="766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5E2BBDE2-52F8-326F-4F87-7885DC035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192338"/>
            <a:ext cx="223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ص × ص × ص</a:t>
            </a: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29">
            <a:extLst>
              <a:ext uri="{FF2B5EF4-FFF2-40B4-BE49-F238E27FC236}">
                <a16:creationId xmlns:a16="http://schemas.microsoft.com/office/drawing/2014/main" id="{B7F1234D-D030-7D86-B707-D8786E948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162175"/>
            <a:ext cx="576263" cy="381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7C4A5669-7734-7992-DF1D-3F1EA1E5F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2725738"/>
            <a:ext cx="368300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4" name="Text Box 20">
            <a:extLst>
              <a:ext uri="{FF2B5EF4-FFF2-40B4-BE49-F238E27FC236}">
                <a16:creationId xmlns:a16="http://schemas.microsoft.com/office/drawing/2014/main" id="{159FBDA3-74B5-0F0E-F3B9-CBBAB0D4D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819400"/>
            <a:ext cx="144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3 × 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F1CE9F83-73A9-57ED-6265-DA76D6B75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2798763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ص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B00ADA8D-A3C5-E7B5-8284-7AE0E7448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279400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ع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id="{16FE8F5F-AFE5-DA67-8ECF-9646245AF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281363"/>
            <a:ext cx="5400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إذن، (</a:t>
            </a: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ق.م.أ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لوحيدتي الحد 6س </a:t>
            </a: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ﱯ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 </a:t>
            </a:r>
            <a:r>
              <a:rPr kumimoji="0" lang="ar-SA" alt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18ص ع هو 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9" name="Oval 25">
            <a:extLst>
              <a:ext uri="{FF2B5EF4-FFF2-40B4-BE49-F238E27FC236}">
                <a16:creationId xmlns:a16="http://schemas.microsoft.com/office/drawing/2014/main" id="{5B8E2EF5-3CE2-9379-0673-3BEF1A150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5" y="2217738"/>
            <a:ext cx="4064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0" name="Oval 26">
            <a:extLst>
              <a:ext uri="{FF2B5EF4-FFF2-40B4-BE49-F238E27FC236}">
                <a16:creationId xmlns:a16="http://schemas.microsoft.com/office/drawing/2014/main" id="{4CD19D99-B8BB-D5A7-D730-C07C6AB60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450" y="2832100"/>
            <a:ext cx="4064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1" name="Line 27">
            <a:extLst>
              <a:ext uri="{FF2B5EF4-FFF2-40B4-BE49-F238E27FC236}">
                <a16:creationId xmlns:a16="http://schemas.microsoft.com/office/drawing/2014/main" id="{6B37F22B-E9B3-C4E8-CD1D-0F86C4D5B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7550" y="2603500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2" name="Text Box 28">
            <a:extLst>
              <a:ext uri="{FF2B5EF4-FFF2-40B4-BE49-F238E27FC236}">
                <a16:creationId xmlns:a16="http://schemas.microsoft.com/office/drawing/2014/main" id="{4102267D-9EBE-B778-36DB-0B5A80AFD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382963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3" name="Oval 29">
            <a:extLst>
              <a:ext uri="{FF2B5EF4-FFF2-40B4-BE49-F238E27FC236}">
                <a16:creationId xmlns:a16="http://schemas.microsoft.com/office/drawing/2014/main" id="{E3EACAF5-5AFF-C812-35A3-20293647A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2195513"/>
            <a:ext cx="339725" cy="360362"/>
          </a:xfrm>
          <a:prstGeom prst="ellips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4" name="Oval 30">
            <a:extLst>
              <a:ext uri="{FF2B5EF4-FFF2-40B4-BE49-F238E27FC236}">
                <a16:creationId xmlns:a16="http://schemas.microsoft.com/office/drawing/2014/main" id="{4A350569-24C5-DA2A-AA06-4F7CE4560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2832100"/>
            <a:ext cx="327025" cy="381000"/>
          </a:xfrm>
          <a:prstGeom prst="ellips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5" name="Line 31">
            <a:extLst>
              <a:ext uri="{FF2B5EF4-FFF2-40B4-BE49-F238E27FC236}">
                <a16:creationId xmlns:a16="http://schemas.microsoft.com/office/drawing/2014/main" id="{AEA41252-1D07-9832-341A-30FBE1B17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4463" y="2552700"/>
            <a:ext cx="26987" cy="29527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6" name="Text Box 32">
            <a:extLst>
              <a:ext uri="{FF2B5EF4-FFF2-40B4-BE49-F238E27FC236}">
                <a16:creationId xmlns:a16="http://schemas.microsoft.com/office/drawing/2014/main" id="{C3A5896B-9461-E22E-E586-F4F1EBFD8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3357563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3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7" name="Oval 33">
            <a:extLst>
              <a:ext uri="{FF2B5EF4-FFF2-40B4-BE49-F238E27FC236}">
                <a16:creationId xmlns:a16="http://schemas.microsoft.com/office/drawing/2014/main" id="{F1565145-2AFA-A94E-5EAB-F73721713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5" y="2251075"/>
            <a:ext cx="406400" cy="381000"/>
          </a:xfrm>
          <a:prstGeom prst="ellips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8" name="Oval 34">
            <a:extLst>
              <a:ext uri="{FF2B5EF4-FFF2-40B4-BE49-F238E27FC236}">
                <a16:creationId xmlns:a16="http://schemas.microsoft.com/office/drawing/2014/main" id="{52837DF2-CB31-C96E-AFA8-22567E86F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857500"/>
            <a:ext cx="406400" cy="381000"/>
          </a:xfrm>
          <a:prstGeom prst="ellips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9" name="Line 35">
            <a:extLst>
              <a:ext uri="{FF2B5EF4-FFF2-40B4-BE49-F238E27FC236}">
                <a16:creationId xmlns:a16="http://schemas.microsoft.com/office/drawing/2014/main" id="{0DC9F203-D115-78FA-1DC4-684390A07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4625" y="2603500"/>
            <a:ext cx="71438" cy="29210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80" name="Text Box 36">
            <a:extLst>
              <a:ext uri="{FF2B5EF4-FFF2-40B4-BE49-F238E27FC236}">
                <a16:creationId xmlns:a16="http://schemas.microsoft.com/office/drawing/2014/main" id="{A0A55DF0-D68C-D444-4E48-DCE703061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3322638"/>
            <a:ext cx="103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ص =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81" name="Text Box 37">
            <a:extLst>
              <a:ext uri="{FF2B5EF4-FFF2-40B4-BE49-F238E27FC236}">
                <a16:creationId xmlns:a16="http://schemas.microsoft.com/office/drawing/2014/main" id="{251567BB-5E1E-E498-58B9-11B8DD576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332163"/>
            <a:ext cx="83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ص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82" name="Rectangle 38">
            <a:extLst>
              <a:ext uri="{FF2B5EF4-FFF2-40B4-BE49-F238E27FC236}">
                <a16:creationId xmlns:a16="http://schemas.microsoft.com/office/drawing/2014/main" id="{D7BD603E-F7B8-B0E8-DE14-434072BD8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082800"/>
            <a:ext cx="8567737" cy="19431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83" name="Picture 39">
            <a:extLst>
              <a:ext uri="{FF2B5EF4-FFF2-40B4-BE49-F238E27FC236}">
                <a16:creationId xmlns:a16="http://schemas.microsoft.com/office/drawing/2014/main" id="{E2E5D4AA-B7AF-E797-E290-038827031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E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47" y="4086532"/>
            <a:ext cx="2327275" cy="3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4" name="Rectangle 40">
            <a:extLst>
              <a:ext uri="{FF2B5EF4-FFF2-40B4-BE49-F238E27FC236}">
                <a16:creationId xmlns:a16="http://schemas.microsoft.com/office/drawing/2014/main" id="{C025182C-B534-7DF5-6784-83AB6FA1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581525"/>
            <a:ext cx="8567737" cy="20161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196" name="Group 52">
            <a:extLst>
              <a:ext uri="{FF2B5EF4-FFF2-40B4-BE49-F238E27FC236}">
                <a16:creationId xmlns:a16="http://schemas.microsoft.com/office/drawing/2014/main" id="{5F42484F-333E-49FC-B67C-A93BF58C9F1A}"/>
              </a:ext>
            </a:extLst>
          </p:cNvPr>
          <p:cNvGrpSpPr>
            <a:grpSpLocks/>
          </p:cNvGrpSpPr>
          <p:nvPr/>
        </p:nvGrpSpPr>
        <p:grpSpPr bwMode="auto">
          <a:xfrm>
            <a:off x="7615238" y="4652963"/>
            <a:ext cx="942975" cy="504825"/>
            <a:chOff x="4797" y="2931"/>
            <a:chExt cx="594" cy="318"/>
          </a:xfrm>
        </p:grpSpPr>
        <p:pic>
          <p:nvPicPr>
            <p:cNvPr id="128057" name="Picture 41">
              <a:extLst>
                <a:ext uri="{FF2B5EF4-FFF2-40B4-BE49-F238E27FC236}">
                  <a16:creationId xmlns:a16="http://schemas.microsoft.com/office/drawing/2014/main" id="{CD71CE65-EBA2-2556-3A6E-74F4030E9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" y="2931"/>
              <a:ext cx="43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58" name="Picture 45">
              <a:extLst>
                <a:ext uri="{FF2B5EF4-FFF2-40B4-BE49-F238E27FC236}">
                  <a16:creationId xmlns:a16="http://schemas.microsoft.com/office/drawing/2014/main" id="{71E537DA-8A05-5D4F-AFC2-AC396E72F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" y="3022"/>
              <a:ext cx="15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95" name="Group 51">
            <a:extLst>
              <a:ext uri="{FF2B5EF4-FFF2-40B4-BE49-F238E27FC236}">
                <a16:creationId xmlns:a16="http://schemas.microsoft.com/office/drawing/2014/main" id="{3DF035E5-CE55-120B-1F6B-D57065DCFB53}"/>
              </a:ext>
            </a:extLst>
          </p:cNvPr>
          <p:cNvGrpSpPr>
            <a:grpSpLocks/>
          </p:cNvGrpSpPr>
          <p:nvPr/>
        </p:nvGrpSpPr>
        <p:grpSpPr bwMode="auto">
          <a:xfrm>
            <a:off x="7654925" y="5208588"/>
            <a:ext cx="911225" cy="465137"/>
            <a:chOff x="4830" y="3249"/>
            <a:chExt cx="574" cy="293"/>
          </a:xfrm>
        </p:grpSpPr>
        <p:pic>
          <p:nvPicPr>
            <p:cNvPr id="128055" name="Picture 42">
              <a:extLst>
                <a:ext uri="{FF2B5EF4-FFF2-40B4-BE49-F238E27FC236}">
                  <a16:creationId xmlns:a16="http://schemas.microsoft.com/office/drawing/2014/main" id="{D5F8BBED-2AB3-3492-1AA5-7FFE8021E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" y="3249"/>
              <a:ext cx="45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56" name="Picture 50">
              <a:extLst>
                <a:ext uri="{FF2B5EF4-FFF2-40B4-BE49-F238E27FC236}">
                  <a16:creationId xmlns:a16="http://schemas.microsoft.com/office/drawing/2014/main" id="{FB856043-A8C2-A5A7-6D94-746C18986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3325"/>
              <a:ext cx="15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29">
            <a:extLst>
              <a:ext uri="{FF2B5EF4-FFF2-40B4-BE49-F238E27FC236}">
                <a16:creationId xmlns:a16="http://schemas.microsoft.com/office/drawing/2014/main" id="{3009E936-882D-56E3-903E-5E80B0F1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4687888"/>
            <a:ext cx="234950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98" name="Text Box 54">
            <a:extLst>
              <a:ext uri="{FF2B5EF4-FFF2-40B4-BE49-F238E27FC236}">
                <a16:creationId xmlns:a16="http://schemas.microsoft.com/office/drawing/2014/main" id="{880F578D-6BF1-FF58-87C9-13FF7CC50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474980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99" name="Text Box 55">
            <a:extLst>
              <a:ext uri="{FF2B5EF4-FFF2-40B4-BE49-F238E27FC236}">
                <a16:creationId xmlns:a16="http://schemas.microsoft.com/office/drawing/2014/main" id="{749CFB92-0385-1EDE-D07C-6239F2331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724400"/>
            <a:ext cx="93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أ × أ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00" name="Text Box 56">
            <a:extLst>
              <a:ext uri="{FF2B5EF4-FFF2-40B4-BE49-F238E27FC236}">
                <a16:creationId xmlns:a16="http://schemas.microsoft.com/office/drawing/2014/main" id="{8D082584-8C0A-BFF2-5E76-B3CE39EE0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711700"/>
            <a:ext cx="78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ب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2879FA94-6609-1A45-BEC0-C9435F905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275263"/>
            <a:ext cx="287337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02" name="Text Box 58">
            <a:extLst>
              <a:ext uri="{FF2B5EF4-FFF2-40B4-BE49-F238E27FC236}">
                <a16:creationId xmlns:a16="http://schemas.microsoft.com/office/drawing/2014/main" id="{B4F7FE7F-4224-CBC7-343D-A7499692F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528478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× 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03" name="Text Box 59">
            <a:extLst>
              <a:ext uri="{FF2B5EF4-FFF2-40B4-BE49-F238E27FC236}">
                <a16:creationId xmlns:a16="http://schemas.microsoft.com/office/drawing/2014/main" id="{CBE20080-D55A-E44D-7C50-A8F0157E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280025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أ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2FD3B256-D091-FFF7-92DA-514512234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88" y="5259388"/>
            <a:ext cx="360362" cy="4143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05" name="Text Box 61">
            <a:extLst>
              <a:ext uri="{FF2B5EF4-FFF2-40B4-BE49-F238E27FC236}">
                <a16:creationId xmlns:a16="http://schemas.microsoft.com/office/drawing/2014/main" id="{FBD4B10E-3FD3-A6DF-41BE-485B5951A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264150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ب × ب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06" name="Oval 62">
            <a:extLst>
              <a:ext uri="{FF2B5EF4-FFF2-40B4-BE49-F238E27FC236}">
                <a16:creationId xmlns:a16="http://schemas.microsoft.com/office/drawing/2014/main" id="{5F7A689C-4D38-AA69-EF96-0721CF73F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4759325"/>
            <a:ext cx="288925" cy="350838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07" name="Oval 63">
            <a:extLst>
              <a:ext uri="{FF2B5EF4-FFF2-40B4-BE49-F238E27FC236}">
                <a16:creationId xmlns:a16="http://schemas.microsoft.com/office/drawing/2014/main" id="{2DB10B76-1EDE-326F-A635-C90C8E7CD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5275263"/>
            <a:ext cx="249237" cy="360362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08" name="Line 64">
            <a:extLst>
              <a:ext uri="{FF2B5EF4-FFF2-40B4-BE49-F238E27FC236}">
                <a16:creationId xmlns:a16="http://schemas.microsoft.com/office/drawing/2014/main" id="{68004C92-B353-0B30-12F0-87D9F13726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1925" y="5046663"/>
            <a:ext cx="173038" cy="233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09" name="Text Box 65">
            <a:extLst>
              <a:ext uri="{FF2B5EF4-FFF2-40B4-BE49-F238E27FC236}">
                <a16:creationId xmlns:a16="http://schemas.microsoft.com/office/drawing/2014/main" id="{634DD0DD-C977-2EA9-0AF8-0A7EF73BE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810250"/>
            <a:ext cx="5113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إذن، (</a:t>
            </a: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ق.م.أ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لوحيدتي الحد 11أ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 </a:t>
            </a:r>
            <a:r>
              <a:rPr kumimoji="0" lang="ar-SA" alt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21أ </a:t>
            </a: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هو 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10" name="Text Box 66">
            <a:extLst>
              <a:ext uri="{FF2B5EF4-FFF2-40B4-BE49-F238E27FC236}">
                <a16:creationId xmlns:a16="http://schemas.microsoft.com/office/drawing/2014/main" id="{C2B766D7-B3C5-7CF0-D0FA-6BC02D6A7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5937250"/>
            <a:ext cx="298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11" name="Oval 67">
            <a:extLst>
              <a:ext uri="{FF2B5EF4-FFF2-40B4-BE49-F238E27FC236}">
                <a16:creationId xmlns:a16="http://schemas.microsoft.com/office/drawing/2014/main" id="{E3C93F03-E1DE-80DF-2A0C-7CC3329A1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4770438"/>
            <a:ext cx="339725" cy="360362"/>
          </a:xfrm>
          <a:prstGeom prst="ellips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12" name="Oval 68">
            <a:extLst>
              <a:ext uri="{FF2B5EF4-FFF2-40B4-BE49-F238E27FC236}">
                <a16:creationId xmlns:a16="http://schemas.microsoft.com/office/drawing/2014/main" id="{EBBE9BD2-0B4C-BCDF-BE82-2ED4A201B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5368925"/>
            <a:ext cx="327025" cy="381000"/>
          </a:xfrm>
          <a:prstGeom prst="ellips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13" name="Line 69">
            <a:extLst>
              <a:ext uri="{FF2B5EF4-FFF2-40B4-BE49-F238E27FC236}">
                <a16:creationId xmlns:a16="http://schemas.microsoft.com/office/drawing/2014/main" id="{D9732C29-56A4-0E45-7D4B-A026AE8F4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5500" y="5114925"/>
            <a:ext cx="34925" cy="246063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14" name="Text Box 70">
            <a:extLst>
              <a:ext uri="{FF2B5EF4-FFF2-40B4-BE49-F238E27FC236}">
                <a16:creationId xmlns:a16="http://schemas.microsoft.com/office/drawing/2014/main" id="{14658E7B-6B98-C07E-55EF-9C24CD664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87692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ب =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15" name="Text Box 71">
            <a:extLst>
              <a:ext uri="{FF2B5EF4-FFF2-40B4-BE49-F238E27FC236}">
                <a16:creationId xmlns:a16="http://schemas.microsoft.com/office/drawing/2014/main" id="{4558ADF4-1F68-87AC-0E93-3B1294535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91185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 ب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317">
            <a:extLst>
              <a:ext uri="{FF2B5EF4-FFF2-40B4-BE49-F238E27FC236}">
                <a16:creationId xmlns:a16="http://schemas.microsoft.com/office/drawing/2014/main" id="{182EF6B7-C372-4C3C-FBEC-8A492D05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4" y="88489"/>
            <a:ext cx="1560999" cy="20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1686AA0-9786-B464-6DD7-FA188E392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552544" y="735064"/>
            <a:ext cx="4429125" cy="4381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00" decel="100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800" decel="100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0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800" decel="100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7" dur="1000"/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4" dur="1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6" dur="1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800" decel="100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800" decel="100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3" dur="1000"/>
                                        <p:tgtEl>
                                          <p:spTgt spid="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5" dur="1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Par">
                      <p:stCondLst>
                        <p:cond delay="indefinite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2" dur="10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4" dur="10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 nodeType="clickPar">
                      <p:stCondLst>
                        <p:cond delay="indefinite"/>
                      </p:stCondLst>
                      <p:childTnLst>
                        <p:par>
                          <p:cTn id="3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800" decel="100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800" decel="100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800" decel="100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800" decel="100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800" decel="1000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800" decel="100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800" decel="100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800" decel="100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6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800" decel="1000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800" decel="100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800" decel="100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800" decel="100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 nodeType="clickPar">
                      <p:stCondLst>
                        <p:cond delay="indefinite"/>
                      </p:stCondLst>
                      <p:childTnLst>
                        <p:par>
                          <p:cTn id="3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800" decel="1000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800" decel="100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800" decel="100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800" decel="100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800" decel="1000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800" decel="1000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800" decel="1000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800" decel="1000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8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 nodeType="clickPar">
                      <p:stCondLst>
                        <p:cond delay="indefinite"/>
                      </p:stCondLst>
                      <p:childTnLst>
                        <p:par>
                          <p:cTn id="4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800" decel="1000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800" decel="1000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800" decel="1000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800" decel="1000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 nodeType="clickPar">
                      <p:stCondLst>
                        <p:cond delay="indefinite"/>
                      </p:stCondLst>
                      <p:childTnLst>
                        <p:par>
                          <p:cTn id="4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5" dur="10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7" grpId="0" animBg="1"/>
      <p:bldP spid="22557" grpId="1" animBg="1"/>
      <p:bldP spid="6160" grpId="0"/>
      <p:bldP spid="6161" grpId="0"/>
      <p:bldP spid="2" grpId="0" animBg="1"/>
      <p:bldP spid="2" grpId="1" animBg="1"/>
      <p:bldP spid="3" grpId="0" animBg="1"/>
      <p:bldP spid="3" grpId="1" animBg="1"/>
      <p:bldP spid="6165" grpId="0"/>
      <p:bldP spid="6166" grpId="0"/>
      <p:bldP spid="6167" grpId="0"/>
      <p:bldP spid="6169" grpId="0" animBg="1"/>
      <p:bldP spid="6170" grpId="0" animBg="1"/>
      <p:bldP spid="6172" grpId="0"/>
      <p:bldP spid="6173" grpId="0" animBg="1"/>
      <p:bldP spid="6174" grpId="0" animBg="1"/>
      <p:bldP spid="6176" grpId="0"/>
      <p:bldP spid="6177" grpId="0" animBg="1"/>
      <p:bldP spid="6178" grpId="0" animBg="1"/>
      <p:bldP spid="6180" grpId="0"/>
      <p:bldP spid="6181" grpId="0"/>
      <p:bldP spid="6182" grpId="0" animBg="1"/>
      <p:bldP spid="6184" grpId="0" animBg="1"/>
      <p:bldP spid="4" grpId="0" animBg="1"/>
      <p:bldP spid="6200" grpId="0"/>
      <p:bldP spid="5" grpId="0" animBg="1"/>
      <p:bldP spid="5" grpId="1" animBg="1"/>
      <p:bldP spid="6203" grpId="0"/>
      <p:bldP spid="6" grpId="0" animBg="1"/>
      <p:bldP spid="6" grpId="1" animBg="1"/>
      <p:bldP spid="6205" grpId="0"/>
      <p:bldP spid="6206" grpId="0" animBg="1"/>
      <p:bldP spid="6207" grpId="0" animBg="1"/>
      <p:bldP spid="6209" grpId="0"/>
      <p:bldP spid="6210" grpId="0"/>
      <p:bldP spid="6211" grpId="0" animBg="1"/>
      <p:bldP spid="6212" grpId="0" animBg="1"/>
      <p:bldP spid="6214" grpId="0"/>
      <p:bldP spid="62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>
            <a:extLst>
              <a:ext uri="{FF2B5EF4-FFF2-40B4-BE49-F238E27FC236}">
                <a16:creationId xmlns:a16="http://schemas.microsoft.com/office/drawing/2014/main" id="{623835F9-8DF9-D03B-6989-994B8CC9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08" y="231365"/>
            <a:ext cx="24050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6A0E6315-299E-A2D3-4CC2-36BE4561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2410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ك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ﱯ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ر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ن =</a:t>
            </a: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57" name="Rectangle 29">
            <a:extLst>
              <a:ext uri="{FF2B5EF4-FFF2-40B4-BE49-F238E27FC236}">
                <a16:creationId xmlns:a16="http://schemas.microsoft.com/office/drawing/2014/main" id="{48026749-DABD-2623-0A19-0E4D73DF2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2327275"/>
            <a:ext cx="368300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8C460AC4-80D5-B95F-3F60-ED7EF695B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298700"/>
            <a:ext cx="142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3 × 5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29">
            <a:extLst>
              <a:ext uri="{FF2B5EF4-FFF2-40B4-BE49-F238E27FC236}">
                <a16:creationId xmlns:a16="http://schemas.microsoft.com/office/drawing/2014/main" id="{96B2DFFE-E975-64EE-E087-7295CB461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2301875"/>
            <a:ext cx="368300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92D6F224-DBCC-2D8A-DC00-CD616DE54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5" y="2273300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ك × ك × ك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3324C193-B51C-A0B4-79B6-C2E0ECAF1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2301875"/>
            <a:ext cx="307975" cy="406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2DCF45BD-EFE6-BEB7-EEF8-AE455CA6D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243138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ر × 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08DCBFEF-7A4C-41D9-B5B7-7A09FD18E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225675"/>
            <a:ext cx="67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D5401499-9A50-4228-5889-243AE86AD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99720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ك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ر ن =</a:t>
            </a: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43C4B006-0D18-D321-E1F0-D64434D68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3" y="2989263"/>
            <a:ext cx="368300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83" name="Text Box 15">
            <a:extLst>
              <a:ext uri="{FF2B5EF4-FFF2-40B4-BE49-F238E27FC236}">
                <a16:creationId xmlns:a16="http://schemas.microsoft.com/office/drawing/2014/main" id="{E2379D89-899B-9F27-1DA4-182D8AB65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5" y="2959100"/>
            <a:ext cx="142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5 × 5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A3862BA9-FE07-2078-9E3E-CBF7C1451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550" y="2971800"/>
            <a:ext cx="368300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857247B0-0A30-4E9A-ED8B-BA503BA67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924175"/>
            <a:ext cx="1146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ك × ك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AB28A563-2197-C749-FE3E-F875A6504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890838"/>
            <a:ext cx="62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9A1BAE44-62A7-9C35-B71D-769486E8A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911475"/>
            <a:ext cx="62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88" name="Oval 20">
            <a:extLst>
              <a:ext uri="{FF2B5EF4-FFF2-40B4-BE49-F238E27FC236}">
                <a16:creationId xmlns:a16="http://schemas.microsoft.com/office/drawing/2014/main" id="{65D34B20-F1FE-EC57-DD18-CFF7FC032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163" y="2314575"/>
            <a:ext cx="296862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89" name="Oval 21">
            <a:extLst>
              <a:ext uri="{FF2B5EF4-FFF2-40B4-BE49-F238E27FC236}">
                <a16:creationId xmlns:a16="http://schemas.microsoft.com/office/drawing/2014/main" id="{CCC2B5DE-F7B8-7DA0-A80F-0B16A01BA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088" y="2967038"/>
            <a:ext cx="296862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90" name="Line 22">
            <a:extLst>
              <a:ext uri="{FF2B5EF4-FFF2-40B4-BE49-F238E27FC236}">
                <a16:creationId xmlns:a16="http://schemas.microsoft.com/office/drawing/2014/main" id="{FEF1E730-EB3F-23DA-00BB-FF9E673A5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708275"/>
            <a:ext cx="73025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91" name="Text Box 23">
            <a:extLst>
              <a:ext uri="{FF2B5EF4-FFF2-40B4-BE49-F238E27FC236}">
                <a16:creationId xmlns:a16="http://schemas.microsoft.com/office/drawing/2014/main" id="{C3AA1CE0-09A0-E575-12E0-C8FB465CE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570288"/>
            <a:ext cx="51133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إذن، (</a:t>
            </a: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ق.م.أ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لوحيدتي الحد 11أ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 </a:t>
            </a:r>
            <a:r>
              <a:rPr kumimoji="0" lang="ar-SA" alt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21أ </a:t>
            </a: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هو 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A5AA5D59-38AE-E16A-E38A-52EE93D70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50" y="3692525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93" name="Oval 25">
            <a:extLst>
              <a:ext uri="{FF2B5EF4-FFF2-40B4-BE49-F238E27FC236}">
                <a16:creationId xmlns:a16="http://schemas.microsoft.com/office/drawing/2014/main" id="{896E540B-3AC2-11E3-D622-D6267A1F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2330450"/>
            <a:ext cx="252412" cy="312738"/>
          </a:xfrm>
          <a:prstGeom prst="ellips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94" name="Oval 26">
            <a:extLst>
              <a:ext uri="{FF2B5EF4-FFF2-40B4-BE49-F238E27FC236}">
                <a16:creationId xmlns:a16="http://schemas.microsoft.com/office/drawing/2014/main" id="{C2E64D13-189B-C763-9D8A-423A1C503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63" y="2967038"/>
            <a:ext cx="242887" cy="330200"/>
          </a:xfrm>
          <a:prstGeom prst="ellips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95" name="Line 27">
            <a:extLst>
              <a:ext uri="{FF2B5EF4-FFF2-40B4-BE49-F238E27FC236}">
                <a16:creationId xmlns:a16="http://schemas.microsoft.com/office/drawing/2014/main" id="{3A220A71-4173-7D45-421C-3A0AAD11C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9925" y="2649538"/>
            <a:ext cx="130175" cy="322262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96" name="Text Box 28">
            <a:extLst>
              <a:ext uri="{FF2B5EF4-FFF2-40B4-BE49-F238E27FC236}">
                <a16:creationId xmlns:a16="http://schemas.microsoft.com/office/drawing/2014/main" id="{55DA744E-CDF6-6EC7-1EF1-D63881286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679825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5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97" name="Oval 29">
            <a:extLst>
              <a:ext uri="{FF2B5EF4-FFF2-40B4-BE49-F238E27FC236}">
                <a16:creationId xmlns:a16="http://schemas.microsoft.com/office/drawing/2014/main" id="{39D55645-0102-D70E-FE25-4D76C7AA7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309813"/>
            <a:ext cx="330200" cy="381000"/>
          </a:xfrm>
          <a:prstGeom prst="ellips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98" name="Oval 30">
            <a:extLst>
              <a:ext uri="{FF2B5EF4-FFF2-40B4-BE49-F238E27FC236}">
                <a16:creationId xmlns:a16="http://schemas.microsoft.com/office/drawing/2014/main" id="{0DB18028-A8CF-531E-7EF6-064CEEC33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2916238"/>
            <a:ext cx="330200" cy="381000"/>
          </a:xfrm>
          <a:prstGeom prst="ellips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99" name="Line 31">
            <a:extLst>
              <a:ext uri="{FF2B5EF4-FFF2-40B4-BE49-F238E27FC236}">
                <a16:creationId xmlns:a16="http://schemas.microsoft.com/office/drawing/2014/main" id="{5D7A16FB-30C8-9CA2-4D7E-133FACAE6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4625" y="2662238"/>
            <a:ext cx="109538" cy="2746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00" name="Text Box 32">
            <a:extLst>
              <a:ext uri="{FF2B5EF4-FFF2-40B4-BE49-F238E27FC236}">
                <a16:creationId xmlns:a16="http://schemas.microsoft.com/office/drawing/2014/main" id="{FE1B97D7-B545-BDA6-1276-24AEB1F0B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36576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01" name="Oval 33">
            <a:extLst>
              <a:ext uri="{FF2B5EF4-FFF2-40B4-BE49-F238E27FC236}">
                <a16:creationId xmlns:a16="http://schemas.microsoft.com/office/drawing/2014/main" id="{82236421-01B8-10AB-F43D-52AE3E8F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0" y="2276475"/>
            <a:ext cx="342900" cy="381000"/>
          </a:xfrm>
          <a:prstGeom prst="ellips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02" name="Oval 34">
            <a:extLst>
              <a:ext uri="{FF2B5EF4-FFF2-40B4-BE49-F238E27FC236}">
                <a16:creationId xmlns:a16="http://schemas.microsoft.com/office/drawing/2014/main" id="{15F62E1A-4DB6-6A10-ECBB-38C93C90F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2924175"/>
            <a:ext cx="342900" cy="381000"/>
          </a:xfrm>
          <a:prstGeom prst="ellips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03" name="Line 35">
            <a:extLst>
              <a:ext uri="{FF2B5EF4-FFF2-40B4-BE49-F238E27FC236}">
                <a16:creationId xmlns:a16="http://schemas.microsoft.com/office/drawing/2014/main" id="{197F35C7-1650-4336-A0C5-FF5DCEA92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2636838"/>
            <a:ext cx="71438" cy="28733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04" name="Oval 36">
            <a:extLst>
              <a:ext uri="{FF2B5EF4-FFF2-40B4-BE49-F238E27FC236}">
                <a16:creationId xmlns:a16="http://schemas.microsoft.com/office/drawing/2014/main" id="{F3C93ED8-46D5-E88C-BE0C-A44229D81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373313"/>
            <a:ext cx="250825" cy="334962"/>
          </a:xfrm>
          <a:prstGeom prst="ellips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05" name="Oval 37">
            <a:extLst>
              <a:ext uri="{FF2B5EF4-FFF2-40B4-BE49-F238E27FC236}">
                <a16:creationId xmlns:a16="http://schemas.microsoft.com/office/drawing/2014/main" id="{BA58F41D-B0DF-4BAF-FF61-3A143FEEF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25" y="3019425"/>
            <a:ext cx="282575" cy="300038"/>
          </a:xfrm>
          <a:prstGeom prst="ellips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06" name="Line 38">
            <a:extLst>
              <a:ext uri="{FF2B5EF4-FFF2-40B4-BE49-F238E27FC236}">
                <a16:creationId xmlns:a16="http://schemas.microsoft.com/office/drawing/2014/main" id="{14327179-E390-C622-F796-C6E413790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2636838"/>
            <a:ext cx="433388" cy="431800"/>
          </a:xfrm>
          <a:prstGeom prst="line">
            <a:avLst/>
          </a:prstGeom>
          <a:noFill/>
          <a:ln w="2540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10" name="Text Box 42">
            <a:extLst>
              <a:ext uri="{FF2B5EF4-FFF2-40B4-BE49-F238E27FC236}">
                <a16:creationId xmlns:a16="http://schemas.microsoft.com/office/drawing/2014/main" id="{5404D8D6-FF8B-7408-9F1C-0EE7F49EA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36576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11" name="Text Box 43">
            <a:extLst>
              <a:ext uri="{FF2B5EF4-FFF2-40B4-BE49-F238E27FC236}">
                <a16:creationId xmlns:a16="http://schemas.microsoft.com/office/drawing/2014/main" id="{A94FFCE1-F694-0906-8B35-AF4EE7F08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3636963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ر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12" name="Oval 44">
            <a:extLst>
              <a:ext uri="{FF2B5EF4-FFF2-40B4-BE49-F238E27FC236}">
                <a16:creationId xmlns:a16="http://schemas.microsoft.com/office/drawing/2014/main" id="{AEAB73BB-5E36-7A57-DA7E-BA639C881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2276475"/>
            <a:ext cx="296862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13" name="Oval 45">
            <a:extLst>
              <a:ext uri="{FF2B5EF4-FFF2-40B4-BE49-F238E27FC236}">
                <a16:creationId xmlns:a16="http://schemas.microsoft.com/office/drawing/2014/main" id="{F444480F-1CAB-17C3-C28F-B9306C055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976563"/>
            <a:ext cx="296862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14" name="Line 46">
            <a:extLst>
              <a:ext uri="{FF2B5EF4-FFF2-40B4-BE49-F238E27FC236}">
                <a16:creationId xmlns:a16="http://schemas.microsoft.com/office/drawing/2014/main" id="{C11FA028-3356-8516-535E-C38E16ADB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913" y="2565400"/>
            <a:ext cx="936625" cy="503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15" name="Text Box 47">
            <a:extLst>
              <a:ext uri="{FF2B5EF4-FFF2-40B4-BE49-F238E27FC236}">
                <a16:creationId xmlns:a16="http://schemas.microsoft.com/office/drawing/2014/main" id="{17EA2B50-A2B2-4995-6563-C219F2ABE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619500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16" name="Text Box 48">
            <a:extLst>
              <a:ext uri="{FF2B5EF4-FFF2-40B4-BE49-F238E27FC236}">
                <a16:creationId xmlns:a16="http://schemas.microsoft.com/office/drawing/2014/main" id="{8CA41072-D7C0-3D98-485B-4912E566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444181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</a:rPr>
              <a:t>= 10 </a:t>
            </a: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</a:rPr>
              <a:t>ك</a:t>
            </a: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</a:rPr>
              <a:t>ر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</a:rPr>
              <a:t> ن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pic>
        <p:nvPicPr>
          <p:cNvPr id="6" name="Picture 317">
            <a:extLst>
              <a:ext uri="{FF2B5EF4-FFF2-40B4-BE49-F238E27FC236}">
                <a16:creationId xmlns:a16="http://schemas.microsoft.com/office/drawing/2014/main" id="{508DECA8-7DE7-4D39-3A61-9DF6441C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4" y="88489"/>
            <a:ext cx="1560999" cy="20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6491D69-4F5C-88C6-139D-04C480E4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601705" y="823555"/>
            <a:ext cx="4429125" cy="438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369B111-946C-59C5-3D34-B77F0DBE7A6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E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44579" y="1349894"/>
            <a:ext cx="3086531" cy="63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800" decel="100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800" decel="100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800" decel="100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800" decel="100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800" decel="100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800" decel="100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800" decel="100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800" decel="100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800" decel="100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800" decel="100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800" decel="100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800" decel="100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800" decel="100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800" decel="100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800" decel="100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800" decel="100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800" decel="100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800" decel="100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800" decel="100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800" decel="100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800" decel="100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800" decel="100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800" decel="1000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800" decel="1000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800" decel="1000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3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800" decel="100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800" decel="100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800" decel="100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800" decel="100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0" dur="1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22557" grpId="0" animBg="1"/>
      <p:bldP spid="22557" grpId="1" animBg="1"/>
      <p:bldP spid="2" grpId="0" animBg="1"/>
      <p:bldP spid="2" grpId="1" animBg="1"/>
      <p:bldP spid="3" grpId="0" animBg="1"/>
      <p:bldP spid="3" grpId="1" animBg="1"/>
      <p:bldP spid="7181" grpId="0"/>
      <p:bldP spid="4" grpId="0" animBg="1"/>
      <p:bldP spid="4" grpId="1" animBg="1"/>
      <p:bldP spid="5" grpId="0" animBg="1"/>
      <p:bldP spid="5" grpId="1" animBg="1"/>
      <p:bldP spid="7188" grpId="0" animBg="1"/>
      <p:bldP spid="7189" grpId="0" animBg="1"/>
      <p:bldP spid="7191" grpId="0"/>
      <p:bldP spid="7192" grpId="0"/>
      <p:bldP spid="7193" grpId="0" animBg="1"/>
      <p:bldP spid="7194" grpId="0" animBg="1"/>
      <p:bldP spid="7196" grpId="0"/>
      <p:bldP spid="7197" grpId="0" animBg="1"/>
      <p:bldP spid="7198" grpId="0" animBg="1"/>
      <p:bldP spid="7200" grpId="0"/>
      <p:bldP spid="7201" grpId="0" animBg="1"/>
      <p:bldP spid="7202" grpId="0" animBg="1"/>
      <p:bldP spid="7204" grpId="0" animBg="1"/>
      <p:bldP spid="7205" grpId="0" animBg="1"/>
      <p:bldP spid="7210" grpId="0"/>
      <p:bldP spid="7211" grpId="0"/>
      <p:bldP spid="7212" grpId="0" animBg="1"/>
      <p:bldP spid="7213" grpId="0" animBg="1"/>
      <p:bldP spid="7215" grpId="0"/>
      <p:bldP spid="72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ED8AD-27E6-5AE2-02AE-E96D744FC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2">
            <a:extLst>
              <a:ext uri="{FF2B5EF4-FFF2-40B4-BE49-F238E27FC236}">
                <a16:creationId xmlns:a16="http://schemas.microsoft.com/office/drawing/2014/main" id="{FF16FD73-2BA5-2A11-1FF4-D60360549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14D34D6-31E2-EAD2-F9C2-4F287517A941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22532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FC67E941-7B67-0D83-9BB3-249BEDF90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33" name="مربع نص 1">
            <a:hlinkClick r:id="rId2"/>
            <a:extLst>
              <a:ext uri="{FF2B5EF4-FFF2-40B4-BE49-F238E27FC236}">
                <a16:creationId xmlns:a16="http://schemas.microsoft.com/office/drawing/2014/main" id="{869A0D2F-4E4A-2E95-CE90-938A05DC6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22534" name="صورة 2">
            <a:extLst>
              <a:ext uri="{FF2B5EF4-FFF2-40B4-BE49-F238E27FC236}">
                <a16:creationId xmlns:a16="http://schemas.microsoft.com/office/drawing/2014/main" id="{AA817C91-D5F7-50B2-DE1A-8B293BAE1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صورة 2">
            <a:hlinkClick r:id="rId5"/>
            <a:extLst>
              <a:ext uri="{FF2B5EF4-FFF2-40B4-BE49-F238E27FC236}">
                <a16:creationId xmlns:a16="http://schemas.microsoft.com/office/drawing/2014/main" id="{A12DD787-4F6E-035D-03F6-49554BCF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ZoneTexte 2">
            <a:extLst>
              <a:ext uri="{FF2B5EF4-FFF2-40B4-BE49-F238E27FC236}">
                <a16:creationId xmlns:a16="http://schemas.microsoft.com/office/drawing/2014/main" id="{BA7289AE-5E18-464C-29ED-B15A0A277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  <p:extLst>
      <p:ext uri="{BB962C8B-B14F-4D97-AF65-F5344CB8AC3E}">
        <p14:creationId xmlns:p14="http://schemas.microsoft.com/office/powerpoint/2010/main" val="1953386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023C8F9B-6E8F-1C5C-DA7D-25305658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2687638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ك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ر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062595B9-DB07-E44A-B170-E380B870F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3732213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ك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ر ن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CF8DDF9B-1E27-CFA2-6B65-9E2AFF353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2348" y="4765675"/>
            <a:ext cx="12473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467583FF-9E7C-BCC0-C5F8-095DEDE6B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2687638"/>
            <a:ext cx="147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3 × 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06159E77-DE40-3012-4073-005A23D25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7656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FB7E59A1-B521-9914-F3CE-C0284D2CF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2687638"/>
            <a:ext cx="191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ك ×  ك ×  ك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D2AEC750-AD0C-5FC7-D293-F4E731EE0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738" y="2687638"/>
            <a:ext cx="1550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ر ×  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58">
            <a:extLst>
              <a:ext uri="{FF2B5EF4-FFF2-40B4-BE49-F238E27FC236}">
                <a16:creationId xmlns:a16="http://schemas.microsoft.com/office/drawing/2014/main" id="{746D050E-0A05-25D9-94D9-71EE52D4F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687638"/>
            <a:ext cx="80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ن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968455DC-767C-C355-3C04-FB5F679D4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3743325"/>
            <a:ext cx="147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5 × 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5BE572A0-6C95-FF1B-C6AB-E230B7664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743325"/>
            <a:ext cx="126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ك ×  ك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58">
            <a:extLst>
              <a:ext uri="{FF2B5EF4-FFF2-40B4-BE49-F238E27FC236}">
                <a16:creationId xmlns:a16="http://schemas.microsoft.com/office/drawing/2014/main" id="{890B650A-D94F-1229-693C-C5DD4E8FA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743325"/>
            <a:ext cx="661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80553A0D-F128-8BE4-7FB3-EA11581D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47625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58">
            <a:extLst>
              <a:ext uri="{FF2B5EF4-FFF2-40B4-BE49-F238E27FC236}">
                <a16:creationId xmlns:a16="http://schemas.microsoft.com/office/drawing/2014/main" id="{6581F39C-F611-44DA-C34B-02E3665B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47625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8D9C49EC-2A80-A709-82A6-46DA6DF4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47656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58">
            <a:extLst>
              <a:ext uri="{FF2B5EF4-FFF2-40B4-BE49-F238E27FC236}">
                <a16:creationId xmlns:a16="http://schemas.microsoft.com/office/drawing/2014/main" id="{509E646A-231B-7805-40AC-3F8BF9A62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75" y="47625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58">
            <a:extLst>
              <a:ext uri="{FF2B5EF4-FFF2-40B4-BE49-F238E27FC236}">
                <a16:creationId xmlns:a16="http://schemas.microsoft.com/office/drawing/2014/main" id="{313E3B83-6E6D-E8A2-2FA7-2F55F2C24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47625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58">
            <a:extLst>
              <a:ext uri="{FF2B5EF4-FFF2-40B4-BE49-F238E27FC236}">
                <a16:creationId xmlns:a16="http://schemas.microsoft.com/office/drawing/2014/main" id="{EC752C4B-649D-25CE-209E-F96ABCA07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47625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Box 58">
            <a:extLst>
              <a:ext uri="{FF2B5EF4-FFF2-40B4-BE49-F238E27FC236}">
                <a16:creationId xmlns:a16="http://schemas.microsoft.com/office/drawing/2014/main" id="{1B81E148-41AB-FB0E-E2E6-BB08C522D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47625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58">
            <a:extLst>
              <a:ext uri="{FF2B5EF4-FFF2-40B4-BE49-F238E27FC236}">
                <a16:creationId xmlns:a16="http://schemas.microsoft.com/office/drawing/2014/main" id="{51945BB4-1355-5F31-38BE-12670DE15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7656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ر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Box 58">
            <a:extLst>
              <a:ext uri="{FF2B5EF4-FFF2-40B4-BE49-F238E27FC236}">
                <a16:creationId xmlns:a16="http://schemas.microsoft.com/office/drawing/2014/main" id="{82C5938E-8750-01B9-7D08-E3FE6C5A4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625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58">
            <a:extLst>
              <a:ext uri="{FF2B5EF4-FFF2-40B4-BE49-F238E27FC236}">
                <a16:creationId xmlns:a16="http://schemas.microsoft.com/office/drawing/2014/main" id="{83B047CD-449A-53FF-DBDF-A55C782DA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62500"/>
            <a:ext cx="1550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ك</a:t>
            </a:r>
            <a:r>
              <a:rPr kumimoji="0" lang="ar-SA" altLang="ar-SA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ر ن</a:t>
            </a:r>
            <a:endParaRPr kumimoji="0" lang="en-US" altLang="ar-SA" sz="32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2" name="Oval 148">
            <a:extLst>
              <a:ext uri="{FF2B5EF4-FFF2-40B4-BE49-F238E27FC236}">
                <a16:creationId xmlns:a16="http://schemas.microsoft.com/office/drawing/2014/main" id="{47127404-7527-D836-D89C-864ED0AB1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3717925"/>
            <a:ext cx="287337" cy="4683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3" name="Oval 149">
            <a:extLst>
              <a:ext uri="{FF2B5EF4-FFF2-40B4-BE49-F238E27FC236}">
                <a16:creationId xmlns:a16="http://schemas.microsoft.com/office/drawing/2014/main" id="{98929174-9368-4B42-B803-44ED6B446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2651125"/>
            <a:ext cx="287337" cy="4683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4" name="Oval 150">
            <a:extLst>
              <a:ext uri="{FF2B5EF4-FFF2-40B4-BE49-F238E27FC236}">
                <a16:creationId xmlns:a16="http://schemas.microsoft.com/office/drawing/2014/main" id="{DF45DE98-94C9-EEA1-78F8-8E97807B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3717925"/>
            <a:ext cx="287338" cy="468313"/>
          </a:xfrm>
          <a:prstGeom prst="ellips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5" name="Oval 151">
            <a:extLst>
              <a:ext uri="{FF2B5EF4-FFF2-40B4-BE49-F238E27FC236}">
                <a16:creationId xmlns:a16="http://schemas.microsoft.com/office/drawing/2014/main" id="{8552A47A-4D96-E1ED-561D-8166C0D62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13" y="2651125"/>
            <a:ext cx="287337" cy="468313"/>
          </a:xfrm>
          <a:prstGeom prst="ellips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6" name="Oval 152">
            <a:extLst>
              <a:ext uri="{FF2B5EF4-FFF2-40B4-BE49-F238E27FC236}">
                <a16:creationId xmlns:a16="http://schemas.microsoft.com/office/drawing/2014/main" id="{8D37832A-FA7D-CD1E-F304-93E566D59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2651125"/>
            <a:ext cx="287338" cy="468313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7" name="Oval 153">
            <a:extLst>
              <a:ext uri="{FF2B5EF4-FFF2-40B4-BE49-F238E27FC236}">
                <a16:creationId xmlns:a16="http://schemas.microsoft.com/office/drawing/2014/main" id="{BCEA4EDB-F1ED-F2BB-9A95-FC748914F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3687763"/>
            <a:ext cx="287337" cy="468312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8" name="Oval 154">
            <a:extLst>
              <a:ext uri="{FF2B5EF4-FFF2-40B4-BE49-F238E27FC236}">
                <a16:creationId xmlns:a16="http://schemas.microsoft.com/office/drawing/2014/main" id="{D6AC3D76-8B1B-DD61-CA70-181F5C708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3746500"/>
            <a:ext cx="287338" cy="468313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40" name="Oval 156">
            <a:extLst>
              <a:ext uri="{FF2B5EF4-FFF2-40B4-BE49-F238E27FC236}">
                <a16:creationId xmlns:a16="http://schemas.microsoft.com/office/drawing/2014/main" id="{D59FABC6-D72E-F442-E285-D222F5EC7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2651125"/>
            <a:ext cx="287338" cy="468313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41" name="Oval 157">
            <a:extLst>
              <a:ext uri="{FF2B5EF4-FFF2-40B4-BE49-F238E27FC236}">
                <a16:creationId xmlns:a16="http://schemas.microsoft.com/office/drawing/2014/main" id="{BBBEB4BD-327C-44E0-4F2F-7D5317FF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708275"/>
            <a:ext cx="287337" cy="468313"/>
          </a:xfrm>
          <a:prstGeom prst="ellipse">
            <a:avLst/>
          </a:prstGeom>
          <a:noFill/>
          <a:ln w="28575" algn="ctr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Box 58">
            <a:extLst>
              <a:ext uri="{FF2B5EF4-FFF2-40B4-BE49-F238E27FC236}">
                <a16:creationId xmlns:a16="http://schemas.microsoft.com/office/drawing/2014/main" id="{0039F5DE-3322-F5E7-60BF-C427CA32E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3752850"/>
            <a:ext cx="80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39" name="Oval 155">
            <a:extLst>
              <a:ext uri="{FF2B5EF4-FFF2-40B4-BE49-F238E27FC236}">
                <a16:creationId xmlns:a16="http://schemas.microsoft.com/office/drawing/2014/main" id="{DB77DD16-77F0-515F-F4D0-BF8D448F4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775075"/>
            <a:ext cx="287337" cy="468313"/>
          </a:xfrm>
          <a:prstGeom prst="ellipse">
            <a:avLst/>
          </a:prstGeom>
          <a:noFill/>
          <a:ln w="28575" algn="ctr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45" name="Oval 161">
            <a:extLst>
              <a:ext uri="{FF2B5EF4-FFF2-40B4-BE49-F238E27FC236}">
                <a16:creationId xmlns:a16="http://schemas.microsoft.com/office/drawing/2014/main" id="{E20000D0-D51C-79C8-BB43-5385EC296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2693988"/>
            <a:ext cx="287337" cy="468312"/>
          </a:xfrm>
          <a:prstGeom prst="ellipse">
            <a:avLst/>
          </a:prstGeom>
          <a:noFill/>
          <a:ln w="28575" algn="ctr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946" name="Oval 162">
            <a:extLst>
              <a:ext uri="{FF2B5EF4-FFF2-40B4-BE49-F238E27FC236}">
                <a16:creationId xmlns:a16="http://schemas.microsoft.com/office/drawing/2014/main" id="{2B22B36E-42D0-1182-0CBB-2998A376B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3760788"/>
            <a:ext cx="287337" cy="468312"/>
          </a:xfrm>
          <a:prstGeom prst="ellipse">
            <a:avLst/>
          </a:prstGeom>
          <a:noFill/>
          <a:ln w="28575" algn="ctr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Box 58">
            <a:extLst>
              <a:ext uri="{FF2B5EF4-FFF2-40B4-BE49-F238E27FC236}">
                <a16:creationId xmlns:a16="http://schemas.microsoft.com/office/drawing/2014/main" id="{F6CC2540-6110-840A-FF90-38874F6DF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4772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58">
            <a:extLst>
              <a:ext uri="{FF2B5EF4-FFF2-40B4-BE49-F238E27FC236}">
                <a16:creationId xmlns:a16="http://schemas.microsoft.com/office/drawing/2014/main" id="{82255AA6-628B-4BD9-8E7C-E4C205D79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47752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63">
            <a:extLst>
              <a:ext uri="{FF2B5EF4-FFF2-40B4-BE49-F238E27FC236}">
                <a16:creationId xmlns:a16="http://schemas.microsoft.com/office/drawing/2014/main" id="{BFCB08B4-DD7E-78B7-F7B8-BB2384E3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48" y="230853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2F27B0A-CA5F-0DA7-C066-3CD4A613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824957" y="872716"/>
            <a:ext cx="4429125" cy="438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AA345B4-6D95-0E1E-CCF3-7536D22751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E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02359" y="1418720"/>
            <a:ext cx="3086531" cy="63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1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1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18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18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1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1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1000"/>
                                        <p:tgtEl>
                                          <p:spTgt spid="118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1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118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5" dur="1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8" dur="1000"/>
                                        <p:tgtEl>
                                          <p:spTgt spid="11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118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118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118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11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11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5" dur="1000"/>
                                        <p:tgtEl>
                                          <p:spTgt spid="118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8" dur="1000"/>
                                        <p:tgtEl>
                                          <p:spTgt spid="11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118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118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11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11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800" decel="100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8" dur="1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1" dur="1000"/>
                                        <p:tgtEl>
                                          <p:spTgt spid="118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800" decel="100000"/>
                                        <p:tgtEl>
                                          <p:spTgt spid="118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800" decel="100000" fill="hold"/>
                                        <p:tgtEl>
                                          <p:spTgt spid="118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800" decel="100000" fill="hold"/>
                                        <p:tgtEl>
                                          <p:spTgt spid="11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11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800" decel="100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8" dur="1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1" dur="1000"/>
                                        <p:tgtEl>
                                          <p:spTgt spid="118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118932" grpId="0" animBg="1"/>
      <p:bldP spid="118932" grpId="1" animBg="1"/>
      <p:bldP spid="118933" grpId="0" animBg="1"/>
      <p:bldP spid="118933" grpId="1" animBg="1"/>
      <p:bldP spid="118934" grpId="0" animBg="1"/>
      <p:bldP spid="118934" grpId="1" animBg="1"/>
      <p:bldP spid="118935" grpId="0" animBg="1"/>
      <p:bldP spid="118935" grpId="1" animBg="1"/>
      <p:bldP spid="118936" grpId="0" animBg="1"/>
      <p:bldP spid="118936" grpId="1" animBg="1"/>
      <p:bldP spid="118937" grpId="0" animBg="1"/>
      <p:bldP spid="118937" grpId="1" animBg="1"/>
      <p:bldP spid="118938" grpId="0" animBg="1"/>
      <p:bldP spid="118938" grpId="1" animBg="1"/>
      <p:bldP spid="118940" grpId="0" animBg="1"/>
      <p:bldP spid="118940" grpId="1" animBg="1"/>
      <p:bldP spid="118941" grpId="0" animBg="1"/>
      <p:bldP spid="118941" grpId="1" animBg="1"/>
      <p:bldP spid="22" grpId="0"/>
      <p:bldP spid="118939" grpId="0" animBg="1"/>
      <p:bldP spid="118939" grpId="1" animBg="1"/>
      <p:bldP spid="118945" grpId="0" animBg="1"/>
      <p:bldP spid="118945" grpId="1" animBg="1"/>
      <p:bldP spid="118946" grpId="0" animBg="1"/>
      <p:bldP spid="118946" grpId="1" animBg="1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>
            <a:extLst>
              <a:ext uri="{FF2B5EF4-FFF2-40B4-BE49-F238E27FC236}">
                <a16:creationId xmlns:a16="http://schemas.microsoft.com/office/drawing/2014/main" id="{7B5AF93F-8B18-9F34-CE21-17F37D2EA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31750"/>
            <a:ext cx="29003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6968055B-5716-D5A6-C729-29FBEA70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70000"/>
            <a:ext cx="8272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4" name="Picture 6">
            <a:extLst>
              <a:ext uri="{FF2B5EF4-FFF2-40B4-BE49-F238E27FC236}">
                <a16:creationId xmlns:a16="http://schemas.microsoft.com/office/drawing/2014/main" id="{73464936-8295-C6C8-8B85-C2AF8EAED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93738"/>
            <a:ext cx="3370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FC45781E-D379-4D83-7763-EFA7A7CE1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013075"/>
            <a:ext cx="595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F6911B60-5771-F1C8-23F8-11746DA5A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3043238"/>
            <a:ext cx="2159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27" name="Group 35">
            <a:extLst>
              <a:ext uri="{FF2B5EF4-FFF2-40B4-BE49-F238E27FC236}">
                <a16:creationId xmlns:a16="http://schemas.microsoft.com/office/drawing/2014/main" id="{2821DFA4-8B3D-0AB7-6FF6-EB8F55058A9A}"/>
              </a:ext>
            </a:extLst>
          </p:cNvPr>
          <p:cNvGrpSpPr>
            <a:grpSpLocks/>
          </p:cNvGrpSpPr>
          <p:nvPr/>
        </p:nvGrpSpPr>
        <p:grpSpPr bwMode="auto">
          <a:xfrm>
            <a:off x="6461125" y="3043238"/>
            <a:ext cx="473075" cy="273050"/>
            <a:chOff x="4070" y="1917"/>
            <a:chExt cx="298" cy="172"/>
          </a:xfrm>
        </p:grpSpPr>
        <p:pic>
          <p:nvPicPr>
            <p:cNvPr id="240667" name="Picture 10">
              <a:extLst>
                <a:ext uri="{FF2B5EF4-FFF2-40B4-BE49-F238E27FC236}">
                  <a16:creationId xmlns:a16="http://schemas.microsoft.com/office/drawing/2014/main" id="{12375117-6F2B-16D4-2E29-5207B5E8F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" y="1917"/>
              <a:ext cx="13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668" name="Picture 11">
              <a:extLst>
                <a:ext uri="{FF2B5EF4-FFF2-40B4-BE49-F238E27FC236}">
                  <a16:creationId xmlns:a16="http://schemas.microsoft.com/office/drawing/2014/main" id="{E0F72AD3-01CA-1FA4-4D6B-3AD0F546D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932"/>
              <a:ext cx="13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5" name="Picture 13">
            <a:extLst>
              <a:ext uri="{FF2B5EF4-FFF2-40B4-BE49-F238E27FC236}">
                <a16:creationId xmlns:a16="http://schemas.microsoft.com/office/drawing/2014/main" id="{71743950-D166-7E22-F71A-224052DB3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062288"/>
            <a:ext cx="4873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>
            <a:extLst>
              <a:ext uri="{FF2B5EF4-FFF2-40B4-BE49-F238E27FC236}">
                <a16:creationId xmlns:a16="http://schemas.microsoft.com/office/drawing/2014/main" id="{D47F2C48-FE68-F944-7654-A08058A0D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3497263"/>
            <a:ext cx="6302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>
            <a:extLst>
              <a:ext uri="{FF2B5EF4-FFF2-40B4-BE49-F238E27FC236}">
                <a16:creationId xmlns:a16="http://schemas.microsoft.com/office/drawing/2014/main" id="{86C9C74A-2895-E5A1-3405-E4340196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3505200"/>
            <a:ext cx="12255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>
            <a:extLst>
              <a:ext uri="{FF2B5EF4-FFF2-40B4-BE49-F238E27FC236}">
                <a16:creationId xmlns:a16="http://schemas.microsoft.com/office/drawing/2014/main" id="{9FE70A1E-9342-B17D-8807-1C466798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4111625"/>
            <a:ext cx="6000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3">
            <a:extLst>
              <a:ext uri="{FF2B5EF4-FFF2-40B4-BE49-F238E27FC236}">
                <a16:creationId xmlns:a16="http://schemas.microsoft.com/office/drawing/2014/main" id="{0DBC3D46-3D11-A340-F920-AF0116A4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4111625"/>
            <a:ext cx="504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>
            <a:extLst>
              <a:ext uri="{FF2B5EF4-FFF2-40B4-BE49-F238E27FC236}">
                <a16:creationId xmlns:a16="http://schemas.microsoft.com/office/drawing/2014/main" id="{48582B4C-7650-DDFA-8531-A1BF906AE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4710113"/>
            <a:ext cx="3063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6">
            <a:extLst>
              <a:ext uri="{FF2B5EF4-FFF2-40B4-BE49-F238E27FC236}">
                <a16:creationId xmlns:a16="http://schemas.microsoft.com/office/drawing/2014/main" id="{30A1D807-83BA-28F2-5FAE-45ABD30AB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373688"/>
            <a:ext cx="74390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Oval 28">
            <a:extLst>
              <a:ext uri="{FF2B5EF4-FFF2-40B4-BE49-F238E27FC236}">
                <a16:creationId xmlns:a16="http://schemas.microsoft.com/office/drawing/2014/main" id="{A8CD85AF-3094-9843-2DD0-AD46649E4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838" y="2984500"/>
            <a:ext cx="296862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21" name="Oval 29">
            <a:extLst>
              <a:ext uri="{FF2B5EF4-FFF2-40B4-BE49-F238E27FC236}">
                <a16:creationId xmlns:a16="http://schemas.microsoft.com/office/drawing/2014/main" id="{AA077B6C-B9FC-B463-BD2B-DE618AC93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263" y="3484563"/>
            <a:ext cx="296862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22" name="Line 30">
            <a:extLst>
              <a:ext uri="{FF2B5EF4-FFF2-40B4-BE49-F238E27FC236}">
                <a16:creationId xmlns:a16="http://schemas.microsoft.com/office/drawing/2014/main" id="{912165F5-1077-C6B4-8017-916CD439A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4700" y="3378200"/>
            <a:ext cx="39688" cy="122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23" name="Oval 31">
            <a:extLst>
              <a:ext uri="{FF2B5EF4-FFF2-40B4-BE49-F238E27FC236}">
                <a16:creationId xmlns:a16="http://schemas.microsoft.com/office/drawing/2014/main" id="{9D45BC16-51AD-FA3A-A8C6-D9727D4A2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2979738"/>
            <a:ext cx="330200" cy="381000"/>
          </a:xfrm>
          <a:prstGeom prst="ellips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24" name="Oval 32">
            <a:extLst>
              <a:ext uri="{FF2B5EF4-FFF2-40B4-BE49-F238E27FC236}">
                <a16:creationId xmlns:a16="http://schemas.microsoft.com/office/drawing/2014/main" id="{0A94F65E-D1C2-A001-E308-EF61D3106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89325"/>
            <a:ext cx="330200" cy="381000"/>
          </a:xfrm>
          <a:prstGeom prst="ellips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25" name="Line 33">
            <a:extLst>
              <a:ext uri="{FF2B5EF4-FFF2-40B4-BE49-F238E27FC236}">
                <a16:creationId xmlns:a16="http://schemas.microsoft.com/office/drawing/2014/main" id="{4502FDA6-1A7D-B154-0C86-717CD0DDC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3332163"/>
            <a:ext cx="142875" cy="1682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28" name="Text Box 36">
            <a:extLst>
              <a:ext uri="{FF2B5EF4-FFF2-40B4-BE49-F238E27FC236}">
                <a16:creationId xmlns:a16="http://schemas.microsoft.com/office/drawing/2014/main" id="{9431E0D3-2803-C94E-CB6B-332D05B27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38" y="2466975"/>
            <a:ext cx="323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أوجد(ق.م.أ) للعددين 20 ، 30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30" name="Text Box 38">
            <a:extLst>
              <a:ext uri="{FF2B5EF4-FFF2-40B4-BE49-F238E27FC236}">
                <a16:creationId xmlns:a16="http://schemas.microsoft.com/office/drawing/2014/main" id="{EB008B05-68A6-172D-38B5-951E82D59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4038600"/>
            <a:ext cx="312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(ق.م.أ) للعددين 20 ، 30 هو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237" name="Group 45">
            <a:extLst>
              <a:ext uri="{FF2B5EF4-FFF2-40B4-BE49-F238E27FC236}">
                <a16:creationId xmlns:a16="http://schemas.microsoft.com/office/drawing/2014/main" id="{A3EE8EAB-705E-6E3B-D2DD-DBC752568533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836613"/>
            <a:ext cx="1590675" cy="576262"/>
            <a:chOff x="2426" y="527"/>
            <a:chExt cx="1002" cy="363"/>
          </a:xfrm>
        </p:grpSpPr>
        <p:pic>
          <p:nvPicPr>
            <p:cNvPr id="240664" name="Picture 3">
              <a:extLst>
                <a:ext uri="{FF2B5EF4-FFF2-40B4-BE49-F238E27FC236}">
                  <a16:creationId xmlns:a16="http://schemas.microsoft.com/office/drawing/2014/main" id="{AB0FCDE3-F74F-857C-8778-3FB935B31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546"/>
              <a:ext cx="100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665" name="Oval 43">
              <a:extLst>
                <a:ext uri="{FF2B5EF4-FFF2-40B4-BE49-F238E27FC236}">
                  <a16:creationId xmlns:a16="http://schemas.microsoft.com/office/drawing/2014/main" id="{DB00C189-CC2B-5021-F199-D0312C9EC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527"/>
              <a:ext cx="104" cy="3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666" name="Oval 44">
              <a:extLst>
                <a:ext uri="{FF2B5EF4-FFF2-40B4-BE49-F238E27FC236}">
                  <a16:creationId xmlns:a16="http://schemas.microsoft.com/office/drawing/2014/main" id="{7F412DD5-0271-EE85-5EEF-D01D92477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559"/>
              <a:ext cx="136" cy="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ق</a:t>
              </a:r>
              <a:endParaRPr kumimoji="0" lang="en-US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5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3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3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0" grpId="0" animBg="1"/>
      <p:bldP spid="8221" grpId="0" animBg="1"/>
      <p:bldP spid="8223" grpId="0" animBg="1"/>
      <p:bldP spid="8224" grpId="0" animBg="1"/>
      <p:bldP spid="8228" grpId="0"/>
      <p:bldP spid="82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5" name="Picture 4">
            <a:extLst>
              <a:ext uri="{FF2B5EF4-FFF2-40B4-BE49-F238E27FC236}">
                <a16:creationId xmlns:a16="http://schemas.microsoft.com/office/drawing/2014/main" id="{4369F9A8-A28D-915F-C695-A1166B209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4050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CB8A7062-413D-FD91-55D3-B8C7F650A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045" y="2708275"/>
            <a:ext cx="3726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أوجد (</a:t>
            </a: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ق.م.أ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للعددين 84 ، 70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AE6A346C-48E9-B017-8BEC-C28732758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411538"/>
            <a:ext cx="266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2 × 2 × 3 × 7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4664FCBE-68D0-0CE9-1D32-75237DAD7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975100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2 × 5 × 7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5F2B429E-6A31-6D04-309C-3F6130AD1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299" y="4610100"/>
            <a:ext cx="33876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ق.م.أ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للعددين 84 ، 70 هو= 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7" name="Oval 11">
            <a:extLst>
              <a:ext uri="{FF2B5EF4-FFF2-40B4-BE49-F238E27FC236}">
                <a16:creationId xmlns:a16="http://schemas.microsoft.com/office/drawing/2014/main" id="{B2DAC0F2-C95E-C2B3-FA8A-23D7DC330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63" y="3449638"/>
            <a:ext cx="296862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8" name="Oval 12">
            <a:extLst>
              <a:ext uri="{FF2B5EF4-FFF2-40B4-BE49-F238E27FC236}">
                <a16:creationId xmlns:a16="http://schemas.microsoft.com/office/drawing/2014/main" id="{36BF593E-5745-FA50-1834-6ECBD8948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3949700"/>
            <a:ext cx="296862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9" name="Line 13">
            <a:extLst>
              <a:ext uri="{FF2B5EF4-FFF2-40B4-BE49-F238E27FC236}">
                <a16:creationId xmlns:a16="http://schemas.microsoft.com/office/drawing/2014/main" id="{513DF72D-59D0-199C-3CE6-9271FE3C2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3843338"/>
            <a:ext cx="39688" cy="122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0" name="Oval 14">
            <a:extLst>
              <a:ext uri="{FF2B5EF4-FFF2-40B4-BE49-F238E27FC236}">
                <a16:creationId xmlns:a16="http://schemas.microsoft.com/office/drawing/2014/main" id="{CED7A726-7CC6-0057-9CDB-A32685FC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444875"/>
            <a:ext cx="330200" cy="381000"/>
          </a:xfrm>
          <a:prstGeom prst="ellips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1" name="Oval 15">
            <a:extLst>
              <a:ext uri="{FF2B5EF4-FFF2-40B4-BE49-F238E27FC236}">
                <a16:creationId xmlns:a16="http://schemas.microsoft.com/office/drawing/2014/main" id="{3EEF806C-20CE-E8BC-E9A7-6B63239F6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3992563"/>
            <a:ext cx="330200" cy="381000"/>
          </a:xfrm>
          <a:prstGeom prst="ellips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2" name="Line 16">
            <a:extLst>
              <a:ext uri="{FF2B5EF4-FFF2-40B4-BE49-F238E27FC236}">
                <a16:creationId xmlns:a16="http://schemas.microsoft.com/office/drawing/2014/main" id="{E9AC93A8-D8CE-10BA-4F53-5CCF0FD48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3738563"/>
            <a:ext cx="325437" cy="312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3" name="Text Box 17">
            <a:extLst>
              <a:ext uri="{FF2B5EF4-FFF2-40B4-BE49-F238E27FC236}">
                <a16:creationId xmlns:a16="http://schemas.microsoft.com/office/drawing/2014/main" id="{B7A87FCC-FC80-B22E-1911-F403220E5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635500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7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4" name="Text Box 18">
            <a:extLst>
              <a:ext uri="{FF2B5EF4-FFF2-40B4-BE49-F238E27FC236}">
                <a16:creationId xmlns:a16="http://schemas.microsoft.com/office/drawing/2014/main" id="{0CC4E693-32D6-5731-8C48-885EB3A9B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690" y="4635500"/>
            <a:ext cx="1454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14 سم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41DCE468-3E58-4954-2840-A8754095E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251450"/>
            <a:ext cx="7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لذا،فإن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أكبر قيمة لطول المشترك لكل من المستطيلين تساوي 14سم 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CC22FA4-647D-039E-70F7-24CCE6F61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E7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27939" y="1306339"/>
            <a:ext cx="6024723" cy="1019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2526D0B-BA3D-5057-856C-A5FA268E5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7788"/>
            <a:ext cx="14081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7" grpId="0" animBg="1"/>
      <p:bldP spid="9228" grpId="0" animBg="1"/>
      <p:bldP spid="9230" grpId="0" animBg="1"/>
      <p:bldP spid="9231" grpId="0" animBg="1"/>
      <p:bldP spid="9233" grpId="0"/>
      <p:bldP spid="9234" grpId="0"/>
      <p:bldP spid="92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39" name="Rectangle 35">
            <a:extLst>
              <a:ext uri="{FF2B5EF4-FFF2-40B4-BE49-F238E27FC236}">
                <a16:creationId xmlns:a16="http://schemas.microsoft.com/office/drawing/2014/main" id="{240ABF3E-18EE-FE8C-879D-21BC13567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981075"/>
            <a:ext cx="7921625" cy="973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 أكبر قيمة يمكن أن تمثل الطول المشترك لكل من المستطيلين اللذين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مساحتاهما 84 سم2  ، 70 سم2 ، علما بأن بعدي كل منهما عددان كليان ؟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5" name="Picture 63">
            <a:extLst>
              <a:ext uri="{FF2B5EF4-FFF2-40B4-BE49-F238E27FC236}">
                <a16:creationId xmlns:a16="http://schemas.microsoft.com/office/drawing/2014/main" id="{2D228B37-663A-8818-D5B0-2E19EACB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60350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0" name="Text Box 58">
            <a:extLst>
              <a:ext uri="{FF2B5EF4-FFF2-40B4-BE49-F238E27FC236}">
                <a16:creationId xmlns:a16="http://schemas.microsoft.com/office/drawing/2014/main" id="{2559DE1D-F899-F51A-8A62-5A9A656BC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851525"/>
            <a:ext cx="451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أكبر قيمة تمثل الطول المشترك بينهما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3974" name="Group 70">
            <a:extLst>
              <a:ext uri="{FF2B5EF4-FFF2-40B4-BE49-F238E27FC236}">
                <a16:creationId xmlns:a16="http://schemas.microsoft.com/office/drawing/2014/main" id="{8DC6829D-D520-4231-A8C1-4429715D8911}"/>
              </a:ext>
            </a:extLst>
          </p:cNvPr>
          <p:cNvGraphicFramePr>
            <a:graphicFrameLocks noGrp="1"/>
          </p:cNvGraphicFramePr>
          <p:nvPr/>
        </p:nvGraphicFramePr>
        <p:xfrm>
          <a:off x="576263" y="2312988"/>
          <a:ext cx="8243887" cy="3148011"/>
        </p:xfrm>
        <a:graphic>
          <a:graphicData uri="http://schemas.openxmlformats.org/drawingml/2006/table">
            <a:tbl>
              <a:tblPr rtl="1"/>
              <a:tblGrid>
                <a:gridCol w="1476375">
                  <a:extLst>
                    <a:ext uri="{9D8B030D-6E8A-4147-A177-3AD203B41FA5}">
                      <a16:colId xmlns:a16="http://schemas.microsoft.com/office/drawing/2014/main" val="3181811941"/>
                    </a:ext>
                  </a:extLst>
                </a:gridCol>
                <a:gridCol w="6767512">
                  <a:extLst>
                    <a:ext uri="{9D8B030D-6E8A-4147-A177-3AD203B41FA5}">
                      <a16:colId xmlns:a16="http://schemas.microsoft.com/office/drawing/2014/main" val="2707303244"/>
                    </a:ext>
                  </a:extLst>
                </a:gridCol>
              </a:tblGrid>
              <a:tr h="1049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9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188034"/>
                  </a:ext>
                </a:extLst>
              </a:tr>
              <a:tr h="1049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9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50725"/>
                  </a:ext>
                </a:extLst>
              </a:tr>
              <a:tr h="1049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9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541722"/>
                  </a:ext>
                </a:extLst>
              </a:tr>
            </a:tbl>
          </a:graphicData>
        </a:graphic>
      </p:graphicFrame>
      <p:sp>
        <p:nvSpPr>
          <p:cNvPr id="2" name="Text Box 58">
            <a:extLst>
              <a:ext uri="{FF2B5EF4-FFF2-40B4-BE49-F238E27FC236}">
                <a16:creationId xmlns:a16="http://schemas.microsoft.com/office/drawing/2014/main" id="{D104AB14-5C09-A0C4-71B9-134A1995F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616200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34BF0037-684D-50A7-1D9F-C824D9BC8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3660775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4F87BD84-E115-0AD3-3086-9BD0344A8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4694238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34CDC39E-2DC2-2C88-22A4-8E652CED2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2616200"/>
            <a:ext cx="2557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2 × 3 × 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BA18D93F-9F67-5265-333C-4D5E59A5E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46942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2EE2F8BB-C33D-5A43-ED1A-DFAE3E758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3671888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5 × 7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58">
            <a:extLst>
              <a:ext uri="{FF2B5EF4-FFF2-40B4-BE49-F238E27FC236}">
                <a16:creationId xmlns:a16="http://schemas.microsoft.com/office/drawing/2014/main" id="{7D8C1950-F3BD-5473-2420-1372EE76C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46910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128D1AEA-801A-7BB8-0249-B08221491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469423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AD66646C-1EAD-6CF2-110D-C587B8B8D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75" y="46910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58">
            <a:extLst>
              <a:ext uri="{FF2B5EF4-FFF2-40B4-BE49-F238E27FC236}">
                <a16:creationId xmlns:a16="http://schemas.microsoft.com/office/drawing/2014/main" id="{60A00C77-3DD6-63B6-5FE1-34DE83BBC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4691063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969" name="Oval 65">
            <a:extLst>
              <a:ext uri="{FF2B5EF4-FFF2-40B4-BE49-F238E27FC236}">
                <a16:creationId xmlns:a16="http://schemas.microsoft.com/office/drawing/2014/main" id="{447B2AE4-6789-376A-1D58-6E0DFFFA7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3632200"/>
            <a:ext cx="287337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970" name="Oval 66">
            <a:extLst>
              <a:ext uri="{FF2B5EF4-FFF2-40B4-BE49-F238E27FC236}">
                <a16:creationId xmlns:a16="http://schemas.microsoft.com/office/drawing/2014/main" id="{E8226A72-6531-EF22-2610-97C9B0C95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8" y="2579688"/>
            <a:ext cx="287337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971" name="Oval 67">
            <a:extLst>
              <a:ext uri="{FF2B5EF4-FFF2-40B4-BE49-F238E27FC236}">
                <a16:creationId xmlns:a16="http://schemas.microsoft.com/office/drawing/2014/main" id="{26323E10-AF56-3522-A8B2-88E3C0F36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632200"/>
            <a:ext cx="287338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972" name="Oval 68">
            <a:extLst>
              <a:ext uri="{FF2B5EF4-FFF2-40B4-BE49-F238E27FC236}">
                <a16:creationId xmlns:a16="http://schemas.microsoft.com/office/drawing/2014/main" id="{E640CA89-91A4-0461-572F-9007166CB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565400"/>
            <a:ext cx="287338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50000"/>
              </a:spcBef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0C49E3B3-0BCF-F845-C168-97742F2F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5842000"/>
            <a:ext cx="109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 سم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512A9BB-7899-81BF-3265-D56B2BDB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7788"/>
            <a:ext cx="14081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3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3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3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3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1000"/>
                                        <p:tgtEl>
                                          <p:spTgt spid="123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1000"/>
                                        <p:tgtEl>
                                          <p:spTgt spid="123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2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2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2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2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2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3" dur="1000"/>
                                        <p:tgtEl>
                                          <p:spTgt spid="123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6" dur="1000"/>
                                        <p:tgtEl>
                                          <p:spTgt spid="123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9" grpId="0" animBg="1"/>
      <p:bldP spid="3130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317">
            <a:extLst>
              <a:ext uri="{FF2B5EF4-FFF2-40B4-BE49-F238E27FC236}">
                <a16:creationId xmlns:a16="http://schemas.microsoft.com/office/drawing/2014/main" id="{F0E36DF1-A949-4793-E7ED-88E2BC2BE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28613"/>
            <a:ext cx="112077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87">
            <a:extLst>
              <a:ext uri="{FF2B5EF4-FFF2-40B4-BE49-F238E27FC236}">
                <a16:creationId xmlns:a16="http://schemas.microsoft.com/office/drawing/2014/main" id="{4451CB37-4D6D-2FFF-85A5-0A961548F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3" y="2651125"/>
            <a:ext cx="19431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12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هـ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E41A79F4-6595-7298-7D7E-8C082288E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3911600"/>
            <a:ext cx="14668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2 × 3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13B28FB4-187B-4E23-85B5-899905096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3924300"/>
            <a:ext cx="13081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جـ × جـ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82BFE634-E51B-FA0A-B2A3-349E6CB01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3987800"/>
            <a:ext cx="23129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هـ × هـ × هـ × هـ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49" name="AutoShape 329">
            <a:extLst>
              <a:ext uri="{FF2B5EF4-FFF2-40B4-BE49-F238E27FC236}">
                <a16:creationId xmlns:a16="http://schemas.microsoft.com/office/drawing/2014/main" id="{4707F249-45CA-70EC-175C-DBAF85ADE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25" y="2528888"/>
            <a:ext cx="720725" cy="576262"/>
          </a:xfrm>
          <a:prstGeom prst="wedgeRoundRectCallout">
            <a:avLst>
              <a:gd name="adj1" fmla="val -55486"/>
              <a:gd name="adj2" fmla="val 199421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50" name="AutoShape 330">
            <a:extLst>
              <a:ext uri="{FF2B5EF4-FFF2-40B4-BE49-F238E27FC236}">
                <a16:creationId xmlns:a16="http://schemas.microsoft.com/office/drawing/2014/main" id="{F55ADA40-D909-97FF-2CCF-5CE76930B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2528888"/>
            <a:ext cx="504825" cy="576262"/>
          </a:xfrm>
          <a:prstGeom prst="wedgeRoundRectCallout">
            <a:avLst>
              <a:gd name="adj1" fmla="val -208769"/>
              <a:gd name="adj2" fmla="val 196657"/>
              <a:gd name="adj3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51" name="AutoShape 331">
            <a:extLst>
              <a:ext uri="{FF2B5EF4-FFF2-40B4-BE49-F238E27FC236}">
                <a16:creationId xmlns:a16="http://schemas.microsoft.com/office/drawing/2014/main" id="{E988960A-D1EA-100C-666E-24BAF0EDF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2498725"/>
            <a:ext cx="627063" cy="576263"/>
          </a:xfrm>
          <a:prstGeom prst="wedgeRoundRectCallout">
            <a:avLst>
              <a:gd name="adj1" fmla="val -318759"/>
              <a:gd name="adj2" fmla="val 209991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EC5EACBC-01F3-9B78-3949-6330458D4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3911600"/>
            <a:ext cx="5476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رابط مستقيم 16">
            <a:extLst>
              <a:ext uri="{FF2B5EF4-FFF2-40B4-BE49-F238E27FC236}">
                <a16:creationId xmlns:a16="http://schemas.microsoft.com/office/drawing/2014/main" id="{F6AE546B-3788-EC6E-CAC8-E1DCB0C88C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2030413"/>
            <a:ext cx="0" cy="1512887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رابط مستقيم 18">
            <a:extLst>
              <a:ext uri="{FF2B5EF4-FFF2-40B4-BE49-F238E27FC236}">
                <a16:creationId xmlns:a16="http://schemas.microsoft.com/office/drawing/2014/main" id="{862AEF0D-A8F0-8700-508B-1F2FC16A074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4213" y="2239963"/>
            <a:ext cx="1223962" cy="3175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مربع نص 6">
            <a:extLst>
              <a:ext uri="{FF2B5EF4-FFF2-40B4-BE49-F238E27FC236}">
                <a16:creationId xmlns:a16="http://schemas.microsoft.com/office/drawing/2014/main" id="{8804BE3C-B7F5-8299-E9F4-675883CFE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19161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24" name="مربع نص 6">
            <a:extLst>
              <a:ext uri="{FF2B5EF4-FFF2-40B4-BE49-F238E27FC236}">
                <a16:creationId xmlns:a16="http://schemas.microsoft.com/office/drawing/2014/main" id="{14BB6267-FC9A-8901-284E-286CD8007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188595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6" name="مربع نص 6">
            <a:extLst>
              <a:ext uri="{FF2B5EF4-FFF2-40B4-BE49-F238E27FC236}">
                <a16:creationId xmlns:a16="http://schemas.microsoft.com/office/drawing/2014/main" id="{9B0F0A65-0CAC-0C18-5507-824A1597D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2344738"/>
            <a:ext cx="50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7" name="مربع نص 6">
            <a:extLst>
              <a:ext uri="{FF2B5EF4-FFF2-40B4-BE49-F238E27FC236}">
                <a16:creationId xmlns:a16="http://schemas.microsoft.com/office/drawing/2014/main" id="{B561F3B1-7BD6-8C18-C878-FE38FB0DA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71303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28" name="مربع نص 6">
            <a:extLst>
              <a:ext uri="{FF2B5EF4-FFF2-40B4-BE49-F238E27FC236}">
                <a16:creationId xmlns:a16="http://schemas.microsoft.com/office/drawing/2014/main" id="{7500B266-1982-C2CA-4211-00C25CF0B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22717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</a:t>
            </a:r>
          </a:p>
        </p:txBody>
      </p:sp>
      <p:pic>
        <p:nvPicPr>
          <p:cNvPr id="211986" name="Picture 14">
            <a:extLst>
              <a:ext uri="{FF2B5EF4-FFF2-40B4-BE49-F238E27FC236}">
                <a16:creationId xmlns:a16="http://schemas.microsoft.com/office/drawing/2014/main" id="{24E5572F-3F7E-E5BE-561E-1F1B6006F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57150"/>
            <a:ext cx="73104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987" name="Picture 15">
            <a:extLst>
              <a:ext uri="{FF2B5EF4-FFF2-40B4-BE49-F238E27FC236}">
                <a16:creationId xmlns:a16="http://schemas.microsoft.com/office/drawing/2014/main" id="{58A7FAE6-7AEA-9868-4460-A81B11A04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873125"/>
            <a:ext cx="37433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6">
            <a:extLst>
              <a:ext uri="{FF2B5EF4-FFF2-40B4-BE49-F238E27FC236}">
                <a16:creationId xmlns:a16="http://schemas.microsoft.com/office/drawing/2014/main" id="{E02AE2D6-DDF3-B180-ADFF-E68E2EF4F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691188" y="1600138"/>
            <a:ext cx="1581150" cy="5619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5" name="مربع نص 6">
            <a:extLst>
              <a:ext uri="{FF2B5EF4-FFF2-40B4-BE49-F238E27FC236}">
                <a16:creationId xmlns:a16="http://schemas.microsoft.com/office/drawing/2014/main" id="{869478EF-4B0A-21F2-7EE8-9ABBE7F58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73526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36" name="مربع نص 6">
            <a:extLst>
              <a:ext uri="{FF2B5EF4-FFF2-40B4-BE49-F238E27FC236}">
                <a16:creationId xmlns:a16="http://schemas.microsoft.com/office/drawing/2014/main" id="{D7D00E65-3225-FF91-55A8-5B4B2D50D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08292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953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1000"/>
                                        <p:tgtEl>
                                          <p:spTgt spid="5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1000"/>
                                        <p:tgtEl>
                                          <p:spTgt spid="5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449" grpId="0" animBg="1"/>
      <p:bldP spid="5449" grpId="1" animBg="1"/>
      <p:bldP spid="5450" grpId="0" animBg="1"/>
      <p:bldP spid="5450" grpId="1" animBg="1"/>
      <p:bldP spid="5451" grpId="0" animBg="1"/>
      <p:bldP spid="5451" grpId="1" animBg="1"/>
      <p:bldP spid="20" grpId="0"/>
      <p:bldP spid="23" grpId="0"/>
      <p:bldP spid="24" grpId="0"/>
      <p:bldP spid="26" grpId="0"/>
      <p:bldP spid="27" grpId="0"/>
      <p:bldP spid="28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Text Box 87">
            <a:extLst>
              <a:ext uri="{FF2B5EF4-FFF2-40B4-BE49-F238E27FC236}">
                <a16:creationId xmlns:a16="http://schemas.microsoft.com/office/drawing/2014/main" id="{56815A59-4E1A-35EC-8307-BBECF23F1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2830513"/>
            <a:ext cx="21240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 38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ر ب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D88B27CA-D1F4-1999-E65D-473CD23E4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090988"/>
            <a:ext cx="18367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 1 × 2 × 19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B4169F11-02F7-D5C7-0D6C-8A1C09B7C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102100"/>
            <a:ext cx="5762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ر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EDE4B4B1-B51C-134B-870D-4AAF451D2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4102100"/>
            <a:ext cx="118903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ب × ب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711" name="AutoShape 95">
            <a:extLst>
              <a:ext uri="{FF2B5EF4-FFF2-40B4-BE49-F238E27FC236}">
                <a16:creationId xmlns:a16="http://schemas.microsoft.com/office/drawing/2014/main" id="{A17EE74A-C0D3-3B25-020D-1CAE68F9C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575" y="2708275"/>
            <a:ext cx="720725" cy="576263"/>
          </a:xfrm>
          <a:prstGeom prst="wedgeRoundRectCallout">
            <a:avLst>
              <a:gd name="adj1" fmla="val -68500"/>
              <a:gd name="adj2" fmla="val 178375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712" name="AutoShape 96">
            <a:extLst>
              <a:ext uri="{FF2B5EF4-FFF2-40B4-BE49-F238E27FC236}">
                <a16:creationId xmlns:a16="http://schemas.microsoft.com/office/drawing/2014/main" id="{BFC4BDC1-2C59-F3E0-1A62-D1A7D2C8E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2708275"/>
            <a:ext cx="301625" cy="576263"/>
          </a:xfrm>
          <a:prstGeom prst="wedgeRoundRectCallout">
            <a:avLst>
              <a:gd name="adj1" fmla="val -331051"/>
              <a:gd name="adj2" fmla="val 175620"/>
              <a:gd name="adj3" fmla="val 16667"/>
            </a:avLst>
          </a:prstGeom>
          <a:noFill/>
          <a:ln w="28575" algn="ctr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713" name="AutoShape 97">
            <a:extLst>
              <a:ext uri="{FF2B5EF4-FFF2-40B4-BE49-F238E27FC236}">
                <a16:creationId xmlns:a16="http://schemas.microsoft.com/office/drawing/2014/main" id="{7CF735D6-E0D9-6E63-23A3-207181314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708275"/>
            <a:ext cx="504825" cy="576263"/>
          </a:xfrm>
          <a:prstGeom prst="wedgeRoundRectCallout">
            <a:avLst>
              <a:gd name="adj1" fmla="val -276731"/>
              <a:gd name="adj2" fmla="val 188569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E40B4C26-1D7A-EFEA-B8FC-1FDDBCFBD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4098925"/>
            <a:ext cx="118903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ن × ن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715" name="AutoShape 99">
            <a:extLst>
              <a:ext uri="{FF2B5EF4-FFF2-40B4-BE49-F238E27FC236}">
                <a16:creationId xmlns:a16="http://schemas.microsoft.com/office/drawing/2014/main" id="{C2AD6116-ED47-1559-E53D-ED2F65A22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63" y="2708275"/>
            <a:ext cx="504825" cy="576263"/>
          </a:xfrm>
          <a:prstGeom prst="wedgeRoundRectCallout">
            <a:avLst>
              <a:gd name="adj1" fmla="val -390565"/>
              <a:gd name="adj2" fmla="val 191046"/>
              <a:gd name="adj3" fmla="val 16667"/>
            </a:avLst>
          </a:prstGeom>
          <a:noFill/>
          <a:ln w="2857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3003" name="Picture 14">
            <a:extLst>
              <a:ext uri="{FF2B5EF4-FFF2-40B4-BE49-F238E27FC236}">
                <a16:creationId xmlns:a16="http://schemas.microsoft.com/office/drawing/2014/main" id="{6DD882BF-2E7D-81DB-7E18-A18BAAD07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57150"/>
            <a:ext cx="73104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004" name="Picture 15">
            <a:extLst>
              <a:ext uri="{FF2B5EF4-FFF2-40B4-BE49-F238E27FC236}">
                <a16:creationId xmlns:a16="http://schemas.microsoft.com/office/drawing/2014/main" id="{C68713C0-218B-0B27-D61C-A15792F2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873125"/>
            <a:ext cx="37433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74" name="Picture 2">
            <a:extLst>
              <a:ext uri="{FF2B5EF4-FFF2-40B4-BE49-F238E27FC236}">
                <a16:creationId xmlns:a16="http://schemas.microsoft.com/office/drawing/2014/main" id="{56101289-355B-DC71-ECB4-1A598E43B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26679" y="1700808"/>
            <a:ext cx="1923622" cy="534417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9" name="رابط مستقيم 16">
            <a:extLst>
              <a:ext uri="{FF2B5EF4-FFF2-40B4-BE49-F238E27FC236}">
                <a16:creationId xmlns:a16="http://schemas.microsoft.com/office/drawing/2014/main" id="{F1F50C6A-EEA8-53FB-18C1-335113ADD6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2030413"/>
            <a:ext cx="0" cy="1512887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رابط مستقيم 18">
            <a:extLst>
              <a:ext uri="{FF2B5EF4-FFF2-40B4-BE49-F238E27FC236}">
                <a16:creationId xmlns:a16="http://schemas.microsoft.com/office/drawing/2014/main" id="{18E2B13B-3CE0-2386-B8FE-570105C03A6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4213" y="2239963"/>
            <a:ext cx="1223962" cy="3175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مربع نص 6">
            <a:extLst>
              <a:ext uri="{FF2B5EF4-FFF2-40B4-BE49-F238E27FC236}">
                <a16:creationId xmlns:a16="http://schemas.microsoft.com/office/drawing/2014/main" id="{65A26347-7CA2-9AF5-DA72-9ADB94E90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19161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38</a:t>
            </a:r>
          </a:p>
        </p:txBody>
      </p:sp>
      <p:sp>
        <p:nvSpPr>
          <p:cNvPr id="22" name="مربع نص 6">
            <a:extLst>
              <a:ext uri="{FF2B5EF4-FFF2-40B4-BE49-F238E27FC236}">
                <a16:creationId xmlns:a16="http://schemas.microsoft.com/office/drawing/2014/main" id="{F18CB191-66A7-9CB4-89C4-DA98C81BC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188753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3" name="مربع نص 6">
            <a:extLst>
              <a:ext uri="{FF2B5EF4-FFF2-40B4-BE49-F238E27FC236}">
                <a16:creationId xmlns:a16="http://schemas.microsoft.com/office/drawing/2014/main" id="{1E55B32B-C84B-12D0-8AF9-A80195E51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22717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19</a:t>
            </a:r>
          </a:p>
        </p:txBody>
      </p:sp>
      <p:sp>
        <p:nvSpPr>
          <p:cNvPr id="24" name="مربع نص 6">
            <a:extLst>
              <a:ext uri="{FF2B5EF4-FFF2-40B4-BE49-F238E27FC236}">
                <a16:creationId xmlns:a16="http://schemas.microsoft.com/office/drawing/2014/main" id="{33BB26C9-65FB-DAC1-B868-DF771E0DA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225742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19</a:t>
            </a:r>
          </a:p>
        </p:txBody>
      </p:sp>
      <p:sp>
        <p:nvSpPr>
          <p:cNvPr id="25" name="مربع نص 6">
            <a:extLst>
              <a:ext uri="{FF2B5EF4-FFF2-40B4-BE49-F238E27FC236}">
                <a16:creationId xmlns:a16="http://schemas.microsoft.com/office/drawing/2014/main" id="{38029EFE-34BA-43D6-D403-CD72107A6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628900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678AF9-4E97-ACBB-7DC9-F434A9CDA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7788"/>
            <a:ext cx="14081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61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1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1000"/>
                                        <p:tgtEl>
                                          <p:spTgt spid="111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1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111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1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1000"/>
                                        <p:tgtEl>
                                          <p:spTgt spid="111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11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1000"/>
                                        <p:tgtEl>
                                          <p:spTgt spid="111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1711" grpId="0" animBg="1"/>
      <p:bldP spid="111711" grpId="1" animBg="1"/>
      <p:bldP spid="111712" grpId="0" animBg="1"/>
      <p:bldP spid="111712" grpId="1" animBg="1"/>
      <p:bldP spid="111713" grpId="0" animBg="1"/>
      <p:bldP spid="111713" grpId="1" animBg="1"/>
      <p:bldP spid="5" grpId="0"/>
      <p:bldP spid="111715" grpId="0" animBg="1"/>
      <p:bldP spid="111715" grpId="1" animBg="1"/>
      <p:bldP spid="21" grpId="0"/>
      <p:bldP spid="22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Text Box 87">
            <a:extLst>
              <a:ext uri="{FF2B5EF4-FFF2-40B4-BE49-F238E27FC236}">
                <a16:creationId xmlns:a16="http://schemas.microsoft.com/office/drawing/2014/main" id="{6DD00E35-64C1-F8FE-B59C-1F970776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830513"/>
            <a:ext cx="24860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 17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ص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ع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E15E9FD1-EBEF-FED4-E1A1-542EADE35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4090988"/>
            <a:ext cx="126206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 1 × 17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295B73F3-191D-4FBE-CD2E-56977882C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102100"/>
            <a:ext cx="20875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س × س × س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16A117F2-9D06-A9FA-527F-CEA4533F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102100"/>
            <a:ext cx="1511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ص × ص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71" name="AutoShape 131">
            <a:extLst>
              <a:ext uri="{FF2B5EF4-FFF2-40B4-BE49-F238E27FC236}">
                <a16:creationId xmlns:a16="http://schemas.microsoft.com/office/drawing/2014/main" id="{95E9EE26-D353-67C3-BC72-6344998C3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575" y="2708275"/>
            <a:ext cx="720725" cy="576263"/>
          </a:xfrm>
          <a:prstGeom prst="wedgeRoundRectCallout">
            <a:avLst>
              <a:gd name="adj1" fmla="val -31500"/>
              <a:gd name="adj2" fmla="val 175620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72" name="AutoShape 132">
            <a:extLst>
              <a:ext uri="{FF2B5EF4-FFF2-40B4-BE49-F238E27FC236}">
                <a16:creationId xmlns:a16="http://schemas.microsoft.com/office/drawing/2014/main" id="{A56118DB-C895-C79C-770C-EDD111871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663" y="2708275"/>
            <a:ext cx="554037" cy="576263"/>
          </a:xfrm>
          <a:prstGeom prst="wedgeRoundRectCallout">
            <a:avLst>
              <a:gd name="adj1" fmla="val -157449"/>
              <a:gd name="adj2" fmla="val 175620"/>
              <a:gd name="adj3" fmla="val 16667"/>
            </a:avLst>
          </a:prstGeom>
          <a:noFill/>
          <a:ln w="28575" algn="ctr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73" name="AutoShape 133">
            <a:extLst>
              <a:ext uri="{FF2B5EF4-FFF2-40B4-BE49-F238E27FC236}">
                <a16:creationId xmlns:a16="http://schemas.microsoft.com/office/drawing/2014/main" id="{4978F092-D08F-815C-C9D7-2681B99E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913" y="2708275"/>
            <a:ext cx="576262" cy="576263"/>
          </a:xfrm>
          <a:prstGeom prst="wedgeRoundRectCallout">
            <a:avLst>
              <a:gd name="adj1" fmla="val -372037"/>
              <a:gd name="adj2" fmla="val 183333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E662DFBF-8D89-F44B-BA50-F3AB6558D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4098925"/>
            <a:ext cx="118903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ع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75" name="AutoShape 135">
            <a:extLst>
              <a:ext uri="{FF2B5EF4-FFF2-40B4-BE49-F238E27FC236}">
                <a16:creationId xmlns:a16="http://schemas.microsoft.com/office/drawing/2014/main" id="{99EB391C-A6D6-CB04-721D-73DD78546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708275"/>
            <a:ext cx="504825" cy="576263"/>
          </a:xfrm>
          <a:prstGeom prst="wedgeRoundRectCallout">
            <a:avLst>
              <a:gd name="adj1" fmla="val -487106"/>
              <a:gd name="adj2" fmla="val 193528"/>
              <a:gd name="adj3" fmla="val 16667"/>
            </a:avLst>
          </a:prstGeom>
          <a:noFill/>
          <a:ln w="2857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4027" name="Picture 14">
            <a:extLst>
              <a:ext uri="{FF2B5EF4-FFF2-40B4-BE49-F238E27FC236}">
                <a16:creationId xmlns:a16="http://schemas.microsoft.com/office/drawing/2014/main" id="{031E6EB8-B64D-5EB9-762B-1002AB8D5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57150"/>
            <a:ext cx="73104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28" name="Picture 15">
            <a:extLst>
              <a:ext uri="{FF2B5EF4-FFF2-40B4-BE49-F238E27FC236}">
                <a16:creationId xmlns:a16="http://schemas.microsoft.com/office/drawing/2014/main" id="{407A04F3-2E1D-CCD6-46AE-D0AC7608B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873125"/>
            <a:ext cx="37433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F0905F-E66C-6532-2A65-1E84263A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543549" y="1704992"/>
            <a:ext cx="2019300" cy="5429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B16BDD2-B48B-F7A2-7524-B0C671E2D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7788"/>
            <a:ext cx="14081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5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1000"/>
                                        <p:tgtEl>
                                          <p:spTgt spid="11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1000"/>
                                        <p:tgtEl>
                                          <p:spTgt spid="11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1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1000"/>
                                        <p:tgtEl>
                                          <p:spTgt spid="11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1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1000"/>
                                        <p:tgtEl>
                                          <p:spTgt spid="11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2771" grpId="0" animBg="1"/>
      <p:bldP spid="112771" grpId="1" animBg="1"/>
      <p:bldP spid="112772" grpId="0" animBg="1"/>
      <p:bldP spid="112772" grpId="1" animBg="1"/>
      <p:bldP spid="112773" grpId="0" animBg="1"/>
      <p:bldP spid="112773" grpId="1" animBg="1"/>
      <p:bldP spid="5" grpId="0"/>
      <p:bldP spid="112775" grpId="0" animBg="1"/>
      <p:bldP spid="11277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Text Box 87">
            <a:extLst>
              <a:ext uri="{FF2B5EF4-FFF2-40B4-BE49-F238E27FC236}">
                <a16:creationId xmlns:a16="http://schemas.microsoft.com/office/drawing/2014/main" id="{96BB5DAE-8186-B5A8-FF3C-099A20893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830513"/>
            <a:ext cx="21240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95F442A3-E3E9-4A70-2189-ABA3BF66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4090988"/>
            <a:ext cx="6127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2F494B55-87F5-DC82-916E-8331391F9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338" y="4102100"/>
            <a:ext cx="574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أ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B2C8C7CB-D8E0-53E7-218D-7EE860690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4102100"/>
            <a:ext cx="2413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ب × ب × ب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800" name="AutoShape 112">
            <a:extLst>
              <a:ext uri="{FF2B5EF4-FFF2-40B4-BE49-F238E27FC236}">
                <a16:creationId xmlns:a16="http://schemas.microsoft.com/office/drawing/2014/main" id="{8C80BAF6-EEA2-6E0D-08F6-57C746924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5" y="2708275"/>
            <a:ext cx="468313" cy="576263"/>
          </a:xfrm>
          <a:prstGeom prst="wedgeRoundRectCallout">
            <a:avLst>
              <a:gd name="adj1" fmla="val -40171"/>
              <a:gd name="adj2" fmla="val 183884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801" name="AutoShape 113">
            <a:extLst>
              <a:ext uri="{FF2B5EF4-FFF2-40B4-BE49-F238E27FC236}">
                <a16:creationId xmlns:a16="http://schemas.microsoft.com/office/drawing/2014/main" id="{83E7C65D-2D94-D3B3-9F7E-42B6F3730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2708275"/>
            <a:ext cx="215900" cy="576263"/>
          </a:xfrm>
          <a:prstGeom prst="wedgeRoundRectCallout">
            <a:avLst>
              <a:gd name="adj1" fmla="val -148528"/>
              <a:gd name="adj2" fmla="val 189120"/>
              <a:gd name="adj3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802" name="AutoShape 114">
            <a:extLst>
              <a:ext uri="{FF2B5EF4-FFF2-40B4-BE49-F238E27FC236}">
                <a16:creationId xmlns:a16="http://schemas.microsoft.com/office/drawing/2014/main" id="{967712C5-BB6D-F4B1-00FE-3A4CA97CB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2708275"/>
            <a:ext cx="468313" cy="576263"/>
          </a:xfrm>
          <a:prstGeom prst="wedgeRoundRectCallout">
            <a:avLst>
              <a:gd name="adj1" fmla="val -217120"/>
              <a:gd name="adj2" fmla="val 194079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5049" name="Picture 14">
            <a:extLst>
              <a:ext uri="{FF2B5EF4-FFF2-40B4-BE49-F238E27FC236}">
                <a16:creationId xmlns:a16="http://schemas.microsoft.com/office/drawing/2014/main" id="{0A88FC6A-5DF4-1EB4-7121-1EC4934E1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57150"/>
            <a:ext cx="73104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50" name="Picture 15">
            <a:extLst>
              <a:ext uri="{FF2B5EF4-FFF2-40B4-BE49-F238E27FC236}">
                <a16:creationId xmlns:a16="http://schemas.microsoft.com/office/drawing/2014/main" id="{6508B724-7F2E-B270-B94E-8061D1451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873125"/>
            <a:ext cx="37433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5698" name="Picture 2">
            <a:extLst>
              <a:ext uri="{FF2B5EF4-FFF2-40B4-BE49-F238E27FC236}">
                <a16:creationId xmlns:a16="http://schemas.microsoft.com/office/drawing/2014/main" id="{875026B8-18DD-92C9-05CC-86E7EE57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75513" y="1592796"/>
            <a:ext cx="1250825" cy="53853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1CD2224-3D25-FE62-9B4A-CA36C7571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7788"/>
            <a:ext cx="14081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80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1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1000"/>
                                        <p:tgtEl>
                                          <p:spTgt spid="114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1000"/>
                                        <p:tgtEl>
                                          <p:spTgt spid="114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1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1000"/>
                                        <p:tgtEl>
                                          <p:spTgt spid="114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2" grpId="0"/>
      <p:bldP spid="3" grpId="0"/>
      <p:bldP spid="4" grpId="0"/>
      <p:bldP spid="114800" grpId="0" animBg="1"/>
      <p:bldP spid="114800" grpId="1" animBg="1"/>
      <p:bldP spid="114801" grpId="0" animBg="1"/>
      <p:bldP spid="114801" grpId="1" animBg="1"/>
      <p:bldP spid="114802" grpId="0" animBg="1"/>
      <p:bldP spid="11480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C25F4EA8-E0F1-16A1-D36F-DFFB13FF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2708275"/>
            <a:ext cx="220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جـ  د</a:t>
            </a:r>
            <a:r>
              <a:rPr kumimoji="0" lang="ar-SA" altLang="ar-SA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53DC678A-6701-A147-B9D2-58E93E70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3805238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جـ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د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92F0488D-A253-8D78-2BC8-FF5800081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4838700"/>
            <a:ext cx="16732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FC25F258-9B91-4FCF-3BE6-C93506A26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7606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2 × 2 × 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2FA1141E-E231-CBD9-C6DB-D90C2E28C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48387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65AC5499-C9EB-BA65-4DF7-5F8EA312F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276066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جـ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8B42BC0B-6852-EE1E-0994-4008079CF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2760663"/>
            <a:ext cx="169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د × د × د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58">
            <a:extLst>
              <a:ext uri="{FF2B5EF4-FFF2-40B4-BE49-F238E27FC236}">
                <a16:creationId xmlns:a16="http://schemas.microsoft.com/office/drawing/2014/main" id="{F8DE454D-06FB-0F3A-AFA4-F1ABD8F27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3816350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2 × 2 × 3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D127930D-8B81-2413-69D7-15792B75F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3816350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جـ ×  جـ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6377A668-5776-1979-1C8E-C3A140F2D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3816350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د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58">
            <a:extLst>
              <a:ext uri="{FF2B5EF4-FFF2-40B4-BE49-F238E27FC236}">
                <a16:creationId xmlns:a16="http://schemas.microsoft.com/office/drawing/2014/main" id="{7B2E2445-76A9-D50B-11E0-903BCFEA6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75" y="48355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12D9B7D3-16CF-F5F7-3745-5B8095189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00" y="48387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58">
            <a:extLst>
              <a:ext uri="{FF2B5EF4-FFF2-40B4-BE49-F238E27FC236}">
                <a16:creationId xmlns:a16="http://schemas.microsoft.com/office/drawing/2014/main" id="{D2FAC242-3625-DE86-8102-71BD378AB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0" y="48355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88A68F18-B550-AAB1-6B7E-1D82315E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54086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58">
            <a:extLst>
              <a:ext uri="{FF2B5EF4-FFF2-40B4-BE49-F238E27FC236}">
                <a16:creationId xmlns:a16="http://schemas.microsoft.com/office/drawing/2014/main" id="{E7872FA5-F9BA-8790-EFCA-7C06484B6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5408613"/>
            <a:ext cx="126365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جـ  د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888" name="Oval 80">
            <a:extLst>
              <a:ext uri="{FF2B5EF4-FFF2-40B4-BE49-F238E27FC236}">
                <a16:creationId xmlns:a16="http://schemas.microsoft.com/office/drawing/2014/main" id="{40082DAB-07C3-145F-70F2-966B2E2E0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638" y="3790950"/>
            <a:ext cx="287337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889" name="Oval 81">
            <a:extLst>
              <a:ext uri="{FF2B5EF4-FFF2-40B4-BE49-F238E27FC236}">
                <a16:creationId xmlns:a16="http://schemas.microsoft.com/office/drawing/2014/main" id="{363647A1-3255-C622-41F0-B78B13C09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5" y="2724150"/>
            <a:ext cx="287338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890" name="Oval 82">
            <a:extLst>
              <a:ext uri="{FF2B5EF4-FFF2-40B4-BE49-F238E27FC236}">
                <a16:creationId xmlns:a16="http://schemas.microsoft.com/office/drawing/2014/main" id="{7B15C7AD-0EE9-9110-CBB4-E3CFE1228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3790950"/>
            <a:ext cx="287338" cy="4683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891" name="Oval 83">
            <a:extLst>
              <a:ext uri="{FF2B5EF4-FFF2-40B4-BE49-F238E27FC236}">
                <a16:creationId xmlns:a16="http://schemas.microsoft.com/office/drawing/2014/main" id="{BE1CB47C-B863-C862-0DA8-7049B44F0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2724150"/>
            <a:ext cx="287337" cy="4683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892" name="Oval 84">
            <a:extLst>
              <a:ext uri="{FF2B5EF4-FFF2-40B4-BE49-F238E27FC236}">
                <a16:creationId xmlns:a16="http://schemas.microsoft.com/office/drawing/2014/main" id="{5279FEAD-457F-7EB1-86C0-6AFCCC540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813" y="2733556"/>
            <a:ext cx="396875" cy="519351"/>
          </a:xfrm>
          <a:prstGeom prst="ellipse">
            <a:avLst/>
          </a:prstGeom>
          <a:noFill/>
          <a:ln w="28575" algn="ctr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58">
            <a:extLst>
              <a:ext uri="{FF2B5EF4-FFF2-40B4-BE49-F238E27FC236}">
                <a16:creationId xmlns:a16="http://schemas.microsoft.com/office/drawing/2014/main" id="{8E593DC5-F346-2B04-92D5-141E145ED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483393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896" name="Oval 88">
            <a:extLst>
              <a:ext uri="{FF2B5EF4-FFF2-40B4-BE49-F238E27FC236}">
                <a16:creationId xmlns:a16="http://schemas.microsoft.com/office/drawing/2014/main" id="{99DED7C5-6184-E1BC-3663-F1B27F83F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3789363"/>
            <a:ext cx="287337" cy="468312"/>
          </a:xfrm>
          <a:prstGeom prst="ellips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897" name="Oval 89">
            <a:extLst>
              <a:ext uri="{FF2B5EF4-FFF2-40B4-BE49-F238E27FC236}">
                <a16:creationId xmlns:a16="http://schemas.microsoft.com/office/drawing/2014/main" id="{47C48EB5-FBBA-8E63-FF84-B68BE53F9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4222" y="2697044"/>
            <a:ext cx="259766" cy="519351"/>
          </a:xfrm>
          <a:prstGeom prst="ellips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898" name="Oval 90">
            <a:extLst>
              <a:ext uri="{FF2B5EF4-FFF2-40B4-BE49-F238E27FC236}">
                <a16:creationId xmlns:a16="http://schemas.microsoft.com/office/drawing/2014/main" id="{684126E1-35A9-AAA9-0C28-98F0363F2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3789363"/>
            <a:ext cx="287337" cy="468312"/>
          </a:xfrm>
          <a:prstGeom prst="ellipse">
            <a:avLst/>
          </a:prstGeom>
          <a:noFill/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899" name="Oval 91">
            <a:extLst>
              <a:ext uri="{FF2B5EF4-FFF2-40B4-BE49-F238E27FC236}">
                <a16:creationId xmlns:a16="http://schemas.microsoft.com/office/drawing/2014/main" id="{5DF5FFA3-91DE-48CF-C2A7-4573A4DFD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172" y="2697044"/>
            <a:ext cx="259766" cy="519351"/>
          </a:xfrm>
          <a:prstGeom prst="ellipse">
            <a:avLst/>
          </a:prstGeom>
          <a:noFill/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900" name="Oval 92">
            <a:extLst>
              <a:ext uri="{FF2B5EF4-FFF2-40B4-BE49-F238E27FC236}">
                <a16:creationId xmlns:a16="http://schemas.microsoft.com/office/drawing/2014/main" id="{EC4A0E74-9447-6F92-6901-2AE4312A7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3810000"/>
            <a:ext cx="287338" cy="468313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901" name="Oval 93">
            <a:extLst>
              <a:ext uri="{FF2B5EF4-FFF2-40B4-BE49-F238E27FC236}">
                <a16:creationId xmlns:a16="http://schemas.microsoft.com/office/drawing/2014/main" id="{7BD42245-2905-2BDA-D662-D4DB18AFA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2757488"/>
            <a:ext cx="287338" cy="468312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902" name="Oval 94">
            <a:extLst>
              <a:ext uri="{FF2B5EF4-FFF2-40B4-BE49-F238E27FC236}">
                <a16:creationId xmlns:a16="http://schemas.microsoft.com/office/drawing/2014/main" id="{F5961070-D27E-F401-4BA6-CC9A318D1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3832225"/>
            <a:ext cx="396875" cy="468313"/>
          </a:xfrm>
          <a:prstGeom prst="ellipse">
            <a:avLst/>
          </a:prstGeom>
          <a:noFill/>
          <a:ln w="28575" algn="ctr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58">
            <a:extLst>
              <a:ext uri="{FF2B5EF4-FFF2-40B4-BE49-F238E27FC236}">
                <a16:creationId xmlns:a16="http://schemas.microsoft.com/office/drawing/2014/main" id="{4E6B73C9-7A8A-1A5A-B9CC-1EBC803DE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48339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Box 58">
            <a:extLst>
              <a:ext uri="{FF2B5EF4-FFF2-40B4-BE49-F238E27FC236}">
                <a16:creationId xmlns:a16="http://schemas.microsoft.com/office/drawing/2014/main" id="{29EEBA9B-078C-90D3-A264-9BAD2D4A9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483393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58">
            <a:extLst>
              <a:ext uri="{FF2B5EF4-FFF2-40B4-BE49-F238E27FC236}">
                <a16:creationId xmlns:a16="http://schemas.microsoft.com/office/drawing/2014/main" id="{72156CBF-E832-7888-0B63-048693B8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8323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Box 58">
            <a:extLst>
              <a:ext uri="{FF2B5EF4-FFF2-40B4-BE49-F238E27FC236}">
                <a16:creationId xmlns:a16="http://schemas.microsoft.com/office/drawing/2014/main" id="{5F815028-38F8-1A0A-DD57-785C5A59E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48355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58">
            <a:extLst>
              <a:ext uri="{FF2B5EF4-FFF2-40B4-BE49-F238E27FC236}">
                <a16:creationId xmlns:a16="http://schemas.microsoft.com/office/drawing/2014/main" id="{7C354395-29C1-258A-3ABE-BB77C82FD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8339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Box 58">
            <a:extLst>
              <a:ext uri="{FF2B5EF4-FFF2-40B4-BE49-F238E27FC236}">
                <a16:creationId xmlns:a16="http://schemas.microsoft.com/office/drawing/2014/main" id="{AEE597C4-B599-682B-F22E-C5BB3E100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483393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9412" name="Picture 37">
            <a:extLst>
              <a:ext uri="{FF2B5EF4-FFF2-40B4-BE49-F238E27FC236}">
                <a16:creationId xmlns:a16="http://schemas.microsoft.com/office/drawing/2014/main" id="{CBBA0830-A18B-801D-4549-C45A922FD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68275"/>
            <a:ext cx="45831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13" name="Picture 2">
            <a:extLst>
              <a:ext uri="{FF2B5EF4-FFF2-40B4-BE49-F238E27FC236}">
                <a16:creationId xmlns:a16="http://schemas.microsoft.com/office/drawing/2014/main" id="{AB1C0509-8040-0B10-274D-08C88A384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854075"/>
            <a:ext cx="4495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22" name="Picture 2">
            <a:extLst>
              <a:ext uri="{FF2B5EF4-FFF2-40B4-BE49-F238E27FC236}">
                <a16:creationId xmlns:a16="http://schemas.microsoft.com/office/drawing/2014/main" id="{A9806242-5CF4-A587-DCBD-AF5062392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38612" y="1556792"/>
            <a:ext cx="2017713" cy="44246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F7F07B4-CA8B-F1DF-2AAE-28DBAC709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7788"/>
            <a:ext cx="14081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19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9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19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98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1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1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1000"/>
                                        <p:tgtEl>
                                          <p:spTgt spid="119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11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19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19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1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119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19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1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1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1" dur="1000"/>
                                        <p:tgtEl>
                                          <p:spTgt spid="119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4" dur="1000"/>
                                        <p:tgtEl>
                                          <p:spTgt spid="119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119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19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1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1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119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19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1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1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1" dur="1000"/>
                                        <p:tgtEl>
                                          <p:spTgt spid="119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4" dur="1000"/>
                                        <p:tgtEl>
                                          <p:spTgt spid="119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119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119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1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1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800" decel="100000"/>
                                        <p:tgtEl>
                                          <p:spTgt spid="119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119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11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11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1" dur="1000"/>
                                        <p:tgtEl>
                                          <p:spTgt spid="119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4" dur="1000"/>
                                        <p:tgtEl>
                                          <p:spTgt spid="119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800" decel="100000"/>
                                        <p:tgtEl>
                                          <p:spTgt spid="119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119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11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11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800" decel="100000"/>
                                        <p:tgtEl>
                                          <p:spTgt spid="119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1" dur="1000"/>
                                        <p:tgtEl>
                                          <p:spTgt spid="119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4" dur="1000"/>
                                        <p:tgtEl>
                                          <p:spTgt spid="119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800" decel="100000"/>
                                        <p:tgtEl>
                                          <p:spTgt spid="119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119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11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11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800" decel="100000"/>
                                        <p:tgtEl>
                                          <p:spTgt spid="119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119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800" decel="100000" fill="hold"/>
                                        <p:tgtEl>
                                          <p:spTgt spid="11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11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4" dur="1000"/>
                                        <p:tgtEl>
                                          <p:spTgt spid="119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7" dur="1000"/>
                                        <p:tgtEl>
                                          <p:spTgt spid="119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19888" grpId="0" animBg="1"/>
      <p:bldP spid="119888" grpId="1" animBg="1"/>
      <p:bldP spid="119889" grpId="0" animBg="1"/>
      <p:bldP spid="119889" grpId="1" animBg="1"/>
      <p:bldP spid="119890" grpId="0" animBg="1"/>
      <p:bldP spid="119890" grpId="1" animBg="1"/>
      <p:bldP spid="119891" grpId="0" animBg="1"/>
      <p:bldP spid="119891" grpId="1" animBg="1"/>
      <p:bldP spid="119892" grpId="0" animBg="1"/>
      <p:bldP spid="119892" grpId="1" animBg="1"/>
      <p:bldP spid="16" grpId="0"/>
      <p:bldP spid="119896" grpId="0" animBg="1"/>
      <p:bldP spid="119896" grpId="1" animBg="1"/>
      <p:bldP spid="119897" grpId="0" animBg="1"/>
      <p:bldP spid="119897" grpId="1" animBg="1"/>
      <p:bldP spid="119898" grpId="0" animBg="1"/>
      <p:bldP spid="119898" grpId="1" animBg="1"/>
      <p:bldP spid="119899" grpId="0" animBg="1"/>
      <p:bldP spid="119899" grpId="1" animBg="1"/>
      <p:bldP spid="119900" grpId="0" animBg="1"/>
      <p:bldP spid="119900" grpId="1" animBg="1"/>
      <p:bldP spid="119901" grpId="0" animBg="1"/>
      <p:bldP spid="119901" grpId="1" animBg="1"/>
      <p:bldP spid="119902" grpId="0" animBg="1"/>
      <p:bldP spid="119902" grpId="1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64" name="Group 32">
            <a:extLst>
              <a:ext uri="{FF2B5EF4-FFF2-40B4-BE49-F238E27FC236}">
                <a16:creationId xmlns:a16="http://schemas.microsoft.com/office/drawing/2014/main" id="{59E941CF-420F-5303-33DB-57B496F8FD14}"/>
              </a:ext>
            </a:extLst>
          </p:cNvPr>
          <p:cNvGraphicFramePr>
            <a:graphicFrameLocks noGrp="1"/>
          </p:cNvGraphicFramePr>
          <p:nvPr/>
        </p:nvGraphicFramePr>
        <p:xfrm>
          <a:off x="647700" y="2457450"/>
          <a:ext cx="8243888" cy="3148014"/>
        </p:xfrm>
        <a:graphic>
          <a:graphicData uri="http://schemas.openxmlformats.org/drawingml/2006/table">
            <a:tbl>
              <a:tblPr rtl="1"/>
              <a:tblGrid>
                <a:gridCol w="248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30" name="Text Box 58">
            <a:extLst>
              <a:ext uri="{FF2B5EF4-FFF2-40B4-BE49-F238E27FC236}">
                <a16:creationId xmlns:a16="http://schemas.microsoft.com/office/drawing/2014/main" id="{8A9861AD-A45D-960A-D0DF-342F91121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2708275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جـ  هـ</a:t>
            </a:r>
            <a:endParaRPr kumimoji="0" lang="en-US" altLang="ar-SA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D9F3BCD5-DDD7-95BB-B5E7-049E61654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3805238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م  ب</a:t>
            </a:r>
            <a:endParaRPr kumimoji="0" lang="en-US" altLang="ar-SA" sz="36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7209EABF-DC58-CCDD-536A-0ED0DDB7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4838700"/>
            <a:ext cx="2200275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ق . م . أ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CCAFAB4A-CC02-8FFF-64B7-040F766F0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2760663"/>
            <a:ext cx="973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× 7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8109973E-5E1D-F42B-A300-DD38C67D6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4838700"/>
            <a:ext cx="5429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4F66768E-9346-4549-BEC7-40A329219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276066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جـ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9C15DF7A-C993-9CCE-71C5-09DFBF311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2760663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هـ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58">
            <a:extLst>
              <a:ext uri="{FF2B5EF4-FFF2-40B4-BE49-F238E27FC236}">
                <a16:creationId xmlns:a16="http://schemas.microsoft.com/office/drawing/2014/main" id="{137A5F47-DB61-96B8-2BC1-899770B92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816350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× 11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EB3240A3-EC7E-62C0-C3E4-EBC3D340D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1635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م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E55AF88A-C6B4-9C16-A1C1-5E8E153E9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3" y="3816350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ب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893" name="Oval 61">
            <a:extLst>
              <a:ext uri="{FF2B5EF4-FFF2-40B4-BE49-F238E27FC236}">
                <a16:creationId xmlns:a16="http://schemas.microsoft.com/office/drawing/2014/main" id="{B4D59191-1246-B864-28CA-AE9DFAF56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25" y="3765550"/>
            <a:ext cx="260350" cy="5191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894" name="Oval 62">
            <a:extLst>
              <a:ext uri="{FF2B5EF4-FFF2-40B4-BE49-F238E27FC236}">
                <a16:creationId xmlns:a16="http://schemas.microsoft.com/office/drawing/2014/main" id="{E7C83544-5549-0D7A-760A-D2A8FDC92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2698750"/>
            <a:ext cx="260350" cy="5191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0421" name="Picture 37">
            <a:extLst>
              <a:ext uri="{FF2B5EF4-FFF2-40B4-BE49-F238E27FC236}">
                <a16:creationId xmlns:a16="http://schemas.microsoft.com/office/drawing/2014/main" id="{3E260B76-8666-3EB7-8FD4-ECACC342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68275"/>
            <a:ext cx="45831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22" name="Picture 2">
            <a:extLst>
              <a:ext uri="{FF2B5EF4-FFF2-40B4-BE49-F238E27FC236}">
                <a16:creationId xmlns:a16="http://schemas.microsoft.com/office/drawing/2014/main" id="{55658562-08F6-71AB-E2D0-FDB14319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549275"/>
            <a:ext cx="4495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75ECE3C-A45A-2DF3-A5D8-202AC5566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44800" y="1304766"/>
            <a:ext cx="2276475" cy="523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F1AC34D-27E0-CE25-71DB-8BEA49E5E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7788"/>
            <a:ext cx="14081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20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20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1000"/>
                                        <p:tgtEl>
                                          <p:spTgt spid="120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120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 animBg="1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20893" grpId="0" animBg="1"/>
      <p:bldP spid="120893" grpId="1" animBg="1"/>
      <p:bldP spid="120894" grpId="0" animBg="1"/>
      <p:bldP spid="12089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F:\إطارات فارغه ج\76956bb9403f8e0f80493a43be72e022.jpg">
            <a:extLst>
              <a:ext uri="{FF2B5EF4-FFF2-40B4-BE49-F238E27FC236}">
                <a16:creationId xmlns:a16="http://schemas.microsoft.com/office/drawing/2014/main" id="{C40E593D-D0A7-3011-16C4-97B3F875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5888"/>
            <a:ext cx="8702675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3BA8648-1C49-35EE-B607-5571FE12A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2889250"/>
            <a:ext cx="36687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oyorAljanah" panose="01000000000000000000" pitchFamily="50" charset="-78"/>
                <a:ea typeface="Times New Roman" panose="02020603050405020304" pitchFamily="18" charset="0"/>
                <a:cs typeface="ToyorAljanah" panose="01000000000000000000" pitchFamily="50" charset="-78"/>
              </a:rPr>
              <a:t>أحلل وحيدات الحد إلى عواملها </a:t>
            </a:r>
            <a:endParaRPr kumimoji="0" lang="en-US" altLang="ar-SA" sz="2200" b="1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oyorAljanah" panose="01000000000000000000" pitchFamily="50" charset="-78"/>
              <a:ea typeface="Times New Roman" panose="02020603050405020304" pitchFamily="18" charset="0"/>
              <a:cs typeface="ToyorAljanah" panose="01000000000000000000" pitchFamily="50" charset="-78"/>
            </a:endParaRPr>
          </a:p>
        </p:txBody>
      </p:sp>
      <p:pic>
        <p:nvPicPr>
          <p:cNvPr id="289795" name="Picture 3" descr="F:\إطارات فارغه ج\4215ec88e957ec2fe68ccce28865ef6e.jpg">
            <a:extLst>
              <a:ext uri="{FF2B5EF4-FFF2-40B4-BE49-F238E27FC236}">
                <a16:creationId xmlns:a16="http://schemas.microsoft.com/office/drawing/2014/main" id="{5F029CC0-9867-6A0E-1923-B0EE2230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699793" y="1052736"/>
            <a:ext cx="2004640" cy="1576360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F060AF1-053C-A5DA-FC2C-B9F201D4110C}"/>
              </a:ext>
            </a:extLst>
          </p:cNvPr>
          <p:cNvSpPr txBox="1"/>
          <p:nvPr/>
        </p:nvSpPr>
        <p:spPr>
          <a:xfrm rot="20504367">
            <a:off x="2723848" y="1758612"/>
            <a:ext cx="1699701" cy="46166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Bold Italic Art" pitchFamily="2" charset="-78"/>
              </a:rPr>
              <a:t>الأهداف</a:t>
            </a:r>
          </a:p>
        </p:txBody>
      </p:sp>
      <p:sp>
        <p:nvSpPr>
          <p:cNvPr id="10" name="مربع نص 2">
            <a:extLst>
              <a:ext uri="{FF2B5EF4-FFF2-40B4-BE49-F238E27FC236}">
                <a16:creationId xmlns:a16="http://schemas.microsoft.com/office/drawing/2014/main" id="{6BFE80E0-490D-8D78-637A-FF6C12B38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716338"/>
            <a:ext cx="39592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oyorAljanah" panose="01000000000000000000" pitchFamily="50" charset="-78"/>
                <a:ea typeface="Times New Roman" panose="02020603050405020304" pitchFamily="18" charset="0"/>
                <a:cs typeface="ToyorAljanah" panose="01000000000000000000" pitchFamily="50" charset="-78"/>
              </a:rPr>
              <a:t>أجد القاسم المشترك الأكبر لوحيدات الحد </a:t>
            </a:r>
            <a:endParaRPr kumimoji="0" lang="en-US" altLang="ar-SA" sz="2200" b="1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oyorAljanah" panose="01000000000000000000" pitchFamily="50" charset="-78"/>
              <a:ea typeface="Times New Roman" panose="02020603050405020304" pitchFamily="18" charset="0"/>
              <a:cs typeface="ToyorAljanah" panose="01000000000000000000" pitchFamily="5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87F8C2FB-51E3-9DAC-AEDD-E48E5FA83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2760663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س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ص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E638A115-2C67-E745-EB82-34DCE27CB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3805238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 س ص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D82A49B6-210A-4549-2F65-1338F3527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38" y="4838700"/>
            <a:ext cx="1241425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ق . م . أ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882DE5BA-6233-C9AA-D666-9DDD938D4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2760663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2 × 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2EDB47E6-1205-5642-A7B3-D8DC99988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8387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A0D19ABB-E03C-2AFE-CE9D-9F8F9BDB9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2760663"/>
            <a:ext cx="154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س ×  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45C5EF7A-12A2-EA5C-6C28-002104DA1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60663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ص × ص × ص × ص × ص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58">
            <a:extLst>
              <a:ext uri="{FF2B5EF4-FFF2-40B4-BE49-F238E27FC236}">
                <a16:creationId xmlns:a16="http://schemas.microsoft.com/office/drawing/2014/main" id="{2D6705AD-0CFB-0112-F7CC-A79253B4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8163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33A203FE-0644-3036-887B-DE0C807B7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816350"/>
            <a:ext cx="90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س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7A495CEF-B9DB-52BE-62D0-7350F6ACE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816350"/>
            <a:ext cx="212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ص × ص × ص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58">
            <a:extLst>
              <a:ext uri="{FF2B5EF4-FFF2-40B4-BE49-F238E27FC236}">
                <a16:creationId xmlns:a16="http://schemas.microsoft.com/office/drawing/2014/main" id="{8BC81721-5DF2-5CA2-CE3C-FEEF29668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8355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928DEA52-B91A-D109-AF4B-31F27359C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48387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58">
            <a:extLst>
              <a:ext uri="{FF2B5EF4-FFF2-40B4-BE49-F238E27FC236}">
                <a16:creationId xmlns:a16="http://schemas.microsoft.com/office/drawing/2014/main" id="{CF57C6CF-771F-7C66-F0ED-84F488820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8355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F3E6CB64-8B4B-4DB9-F5D0-8F892806A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263" y="54086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58">
            <a:extLst>
              <a:ext uri="{FF2B5EF4-FFF2-40B4-BE49-F238E27FC236}">
                <a16:creationId xmlns:a16="http://schemas.microsoft.com/office/drawing/2014/main" id="{FA32FCAF-4FBA-0F32-95E0-F2334413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410200"/>
            <a:ext cx="11557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ص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934" name="Oval 78">
            <a:extLst>
              <a:ext uri="{FF2B5EF4-FFF2-40B4-BE49-F238E27FC236}">
                <a16:creationId xmlns:a16="http://schemas.microsoft.com/office/drawing/2014/main" id="{BA884F02-65D3-6977-2BA2-314ABDC31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759075"/>
            <a:ext cx="396875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935" name="Oval 79">
            <a:extLst>
              <a:ext uri="{FF2B5EF4-FFF2-40B4-BE49-F238E27FC236}">
                <a16:creationId xmlns:a16="http://schemas.microsoft.com/office/drawing/2014/main" id="{F00F14D7-323E-04B6-EB04-8C5DE2CF1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46513"/>
            <a:ext cx="431800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58">
            <a:extLst>
              <a:ext uri="{FF2B5EF4-FFF2-40B4-BE49-F238E27FC236}">
                <a16:creationId xmlns:a16="http://schemas.microsoft.com/office/drawing/2014/main" id="{BEB032C4-9195-2492-05F0-E7D4C0165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48339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58">
            <a:extLst>
              <a:ext uri="{FF2B5EF4-FFF2-40B4-BE49-F238E27FC236}">
                <a16:creationId xmlns:a16="http://schemas.microsoft.com/office/drawing/2014/main" id="{62D7B70E-E441-8348-4F19-3D70398F0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83393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Box 58">
            <a:extLst>
              <a:ext uri="{FF2B5EF4-FFF2-40B4-BE49-F238E27FC236}">
                <a16:creationId xmlns:a16="http://schemas.microsoft.com/office/drawing/2014/main" id="{B794C063-5CB7-A23C-1F15-973FF599B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48323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940" name="Oval 84">
            <a:extLst>
              <a:ext uri="{FF2B5EF4-FFF2-40B4-BE49-F238E27FC236}">
                <a16:creationId xmlns:a16="http://schemas.microsoft.com/office/drawing/2014/main" id="{E6B04127-7399-D781-8A9B-29C4779D1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463" y="2759075"/>
            <a:ext cx="396875" cy="468313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941" name="Oval 85">
            <a:extLst>
              <a:ext uri="{FF2B5EF4-FFF2-40B4-BE49-F238E27FC236}">
                <a16:creationId xmlns:a16="http://schemas.microsoft.com/office/drawing/2014/main" id="{2957071D-5445-41E7-E6E9-77A6A4F21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3846513"/>
            <a:ext cx="431800" cy="468312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942" name="Oval 86">
            <a:extLst>
              <a:ext uri="{FF2B5EF4-FFF2-40B4-BE49-F238E27FC236}">
                <a16:creationId xmlns:a16="http://schemas.microsoft.com/office/drawing/2014/main" id="{C445585A-C1B2-B02B-31F4-556902BAA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988" y="2733556"/>
            <a:ext cx="396875" cy="519351"/>
          </a:xfrm>
          <a:prstGeom prst="ellipse">
            <a:avLst/>
          </a:prstGeom>
          <a:noFill/>
          <a:ln w="28575" algn="ctr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943" name="Oval 87">
            <a:extLst>
              <a:ext uri="{FF2B5EF4-FFF2-40B4-BE49-F238E27FC236}">
                <a16:creationId xmlns:a16="http://schemas.microsoft.com/office/drawing/2014/main" id="{A4E32F99-5D7E-AA1E-0563-8F76166EF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3846513"/>
            <a:ext cx="431800" cy="468312"/>
          </a:xfrm>
          <a:prstGeom prst="ellipse">
            <a:avLst/>
          </a:prstGeom>
          <a:noFill/>
          <a:ln w="28575" algn="ctr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944" name="Oval 88">
            <a:extLst>
              <a:ext uri="{FF2B5EF4-FFF2-40B4-BE49-F238E27FC236}">
                <a16:creationId xmlns:a16="http://schemas.microsoft.com/office/drawing/2014/main" id="{230535DF-1747-D94F-17EA-43B7042BC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2759075"/>
            <a:ext cx="396875" cy="468313"/>
          </a:xfrm>
          <a:prstGeom prst="ellipse">
            <a:avLst/>
          </a:prstGeom>
          <a:noFill/>
          <a:ln w="28575" algn="ctr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945" name="Oval 89">
            <a:extLst>
              <a:ext uri="{FF2B5EF4-FFF2-40B4-BE49-F238E27FC236}">
                <a16:creationId xmlns:a16="http://schemas.microsoft.com/office/drawing/2014/main" id="{865CA20B-1C3D-9001-7774-30544D29D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3832225"/>
            <a:ext cx="431800" cy="468313"/>
          </a:xfrm>
          <a:prstGeom prst="ellipse">
            <a:avLst/>
          </a:prstGeom>
          <a:noFill/>
          <a:ln w="28575" algn="ctr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1452" name="Picture 37">
            <a:extLst>
              <a:ext uri="{FF2B5EF4-FFF2-40B4-BE49-F238E27FC236}">
                <a16:creationId xmlns:a16="http://schemas.microsoft.com/office/drawing/2014/main" id="{DD3748E0-A05F-E257-AE79-58AA2BB6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68275"/>
            <a:ext cx="45831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53" name="Picture 2">
            <a:extLst>
              <a:ext uri="{FF2B5EF4-FFF2-40B4-BE49-F238E27FC236}">
                <a16:creationId xmlns:a16="http://schemas.microsoft.com/office/drawing/2014/main" id="{0C1D2D41-9448-62C8-4516-53B486EC0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788988"/>
            <a:ext cx="4495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7746" name="Picture 2">
            <a:extLst>
              <a:ext uri="{FF2B5EF4-FFF2-40B4-BE49-F238E27FC236}">
                <a16:creationId xmlns:a16="http://schemas.microsoft.com/office/drawing/2014/main" id="{81631D62-A960-7C4B-78A0-FCC6E6D9E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171390" y="1498273"/>
            <a:ext cx="2714625" cy="5061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9E9C805B-3064-8E5C-85E7-7107E6B15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7788"/>
            <a:ext cx="14081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21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21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1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2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2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1000"/>
                                        <p:tgtEl>
                                          <p:spTgt spid="121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121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2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2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5" dur="1000"/>
                                        <p:tgtEl>
                                          <p:spTgt spid="121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1000"/>
                                        <p:tgtEl>
                                          <p:spTgt spid="121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121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121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21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2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2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5" dur="1000"/>
                                        <p:tgtEl>
                                          <p:spTgt spid="121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8" dur="1000"/>
                                        <p:tgtEl>
                                          <p:spTgt spid="12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121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21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2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2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800" decel="100000"/>
                                        <p:tgtEl>
                                          <p:spTgt spid="121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21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12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12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8" dur="1000"/>
                                        <p:tgtEl>
                                          <p:spTgt spid="121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1" dur="1000"/>
                                        <p:tgtEl>
                                          <p:spTgt spid="121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21934" grpId="0" animBg="1"/>
      <p:bldP spid="121934" grpId="1" animBg="1"/>
      <p:bldP spid="121935" grpId="0" animBg="1"/>
      <p:bldP spid="121935" grpId="1" animBg="1"/>
      <p:bldP spid="16" grpId="0"/>
      <p:bldP spid="17" grpId="0"/>
      <p:bldP spid="18" grpId="0"/>
      <p:bldP spid="121940" grpId="0" animBg="1"/>
      <p:bldP spid="121940" grpId="1" animBg="1"/>
      <p:bldP spid="121941" grpId="0" animBg="1"/>
      <p:bldP spid="121941" grpId="1" animBg="1"/>
      <p:bldP spid="121942" grpId="0" animBg="1"/>
      <p:bldP spid="121942" grpId="1" animBg="1"/>
      <p:bldP spid="121943" grpId="0" animBg="1"/>
      <p:bldP spid="121943" grpId="1" animBg="1"/>
      <p:bldP spid="121944" grpId="0" animBg="1"/>
      <p:bldP spid="121944" grpId="1" animBg="1"/>
      <p:bldP spid="121945" grpId="0" animBg="1"/>
      <p:bldP spid="12194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37">
            <a:extLst>
              <a:ext uri="{FF2B5EF4-FFF2-40B4-BE49-F238E27FC236}">
                <a16:creationId xmlns:a16="http://schemas.microsoft.com/office/drawing/2014/main" id="{00FD1CEF-A750-97AC-53B3-15A656DF7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68275"/>
            <a:ext cx="45831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46" name="Group 66">
            <a:extLst>
              <a:ext uri="{FF2B5EF4-FFF2-40B4-BE49-F238E27FC236}">
                <a16:creationId xmlns:a16="http://schemas.microsoft.com/office/drawing/2014/main" id="{9EDDCD09-914D-6AA0-BD83-B43AAFEDAE26}"/>
              </a:ext>
            </a:extLst>
          </p:cNvPr>
          <p:cNvGraphicFramePr>
            <a:graphicFrameLocks noGrp="1"/>
          </p:cNvGraphicFramePr>
          <p:nvPr/>
        </p:nvGraphicFramePr>
        <p:xfrm>
          <a:off x="647700" y="2457450"/>
          <a:ext cx="8243888" cy="3148014"/>
        </p:xfrm>
        <a:graphic>
          <a:graphicData uri="http://schemas.openxmlformats.org/drawingml/2006/table">
            <a:tbl>
              <a:tblPr rtl="1"/>
              <a:tblGrid>
                <a:gridCol w="248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30" name="Text Box 58">
            <a:extLst>
              <a:ext uri="{FF2B5EF4-FFF2-40B4-BE49-F238E27FC236}">
                <a16:creationId xmlns:a16="http://schemas.microsoft.com/office/drawing/2014/main" id="{83E7A8B7-F22F-2810-100A-87BEDAAA5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276066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أ  ب</a:t>
            </a:r>
            <a:endParaRPr kumimoji="0" lang="en-US" altLang="ar-SA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1FD9CCEF-C8C5-6282-567D-E1DB81B36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3805238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أ </a:t>
            </a:r>
            <a:endParaRPr kumimoji="0" lang="en-US" altLang="ar-SA" sz="28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5FB8A94A-7D3B-0E47-79D9-D24438DB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4838700"/>
            <a:ext cx="220027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5CEE41AE-03EB-35A6-8066-B99CBE778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2760663"/>
            <a:ext cx="104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71180BCD-7B52-5D6C-BA3F-08BF64173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48387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B9BA63D0-DE41-19AA-A892-51BFC637F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760663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أ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BDDA0A52-7BB8-FA0F-BC15-0C6E5FA1D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76066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ب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58">
            <a:extLst>
              <a:ext uri="{FF2B5EF4-FFF2-40B4-BE49-F238E27FC236}">
                <a16:creationId xmlns:a16="http://schemas.microsoft.com/office/drawing/2014/main" id="{55D463DA-FA11-7078-E85E-7D9DA49F1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81635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× 5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08B63E2F-616E-B7D0-C24D-DF9EE269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3816350"/>
            <a:ext cx="79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أ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214C4618-CE37-6046-2BC3-A614B057A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48355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58">
            <a:extLst>
              <a:ext uri="{FF2B5EF4-FFF2-40B4-BE49-F238E27FC236}">
                <a16:creationId xmlns:a16="http://schemas.microsoft.com/office/drawing/2014/main" id="{83F6443B-D3A0-298F-A67E-89BFF95C2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48387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1A81C6FB-934C-B926-4AEA-37EFC3E8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463" y="54451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58">
            <a:extLst>
              <a:ext uri="{FF2B5EF4-FFF2-40B4-BE49-F238E27FC236}">
                <a16:creationId xmlns:a16="http://schemas.microsoft.com/office/drawing/2014/main" id="{D17DFA2B-5512-FE11-AB84-877E90100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5445125"/>
            <a:ext cx="11557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أ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75" name="Oval 95">
            <a:extLst>
              <a:ext uri="{FF2B5EF4-FFF2-40B4-BE49-F238E27FC236}">
                <a16:creationId xmlns:a16="http://schemas.microsoft.com/office/drawing/2014/main" id="{900C4314-D5BF-7508-F8D3-E66787300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3751263"/>
            <a:ext cx="260350" cy="5191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76" name="Oval 96">
            <a:extLst>
              <a:ext uri="{FF2B5EF4-FFF2-40B4-BE49-F238E27FC236}">
                <a16:creationId xmlns:a16="http://schemas.microsoft.com/office/drawing/2014/main" id="{80CE2CB0-4F75-C9E7-59BC-EEE2FDA29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2698750"/>
            <a:ext cx="260350" cy="5191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77" name="Oval 97">
            <a:extLst>
              <a:ext uri="{FF2B5EF4-FFF2-40B4-BE49-F238E27FC236}">
                <a16:creationId xmlns:a16="http://schemas.microsoft.com/office/drawing/2014/main" id="{E79C7840-F70B-89FC-6C7D-6CC0D376A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3751263"/>
            <a:ext cx="260350" cy="5191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78" name="Oval 98">
            <a:extLst>
              <a:ext uri="{FF2B5EF4-FFF2-40B4-BE49-F238E27FC236}">
                <a16:creationId xmlns:a16="http://schemas.microsoft.com/office/drawing/2014/main" id="{6A6866EC-A25E-3C46-BF96-33097D1DF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684463"/>
            <a:ext cx="260350" cy="5191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2475" name="Picture 2">
            <a:extLst>
              <a:ext uri="{FF2B5EF4-FFF2-40B4-BE49-F238E27FC236}">
                <a16:creationId xmlns:a16="http://schemas.microsoft.com/office/drawing/2014/main" id="{45C462F0-36BE-D557-5D55-E08C208D6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549275"/>
            <a:ext cx="4495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7D3ACF18-4915-CD2D-98ED-D5129BEA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951821" y="1304764"/>
            <a:ext cx="2017217" cy="5856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123626-9310-F23F-C5F1-FB2F3E31A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7788"/>
            <a:ext cx="14081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22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22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22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22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22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2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2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22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122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1000"/>
                                        <p:tgtEl>
                                          <p:spTgt spid="122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122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22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22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22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22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22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22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22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7" dur="1000"/>
                                        <p:tgtEl>
                                          <p:spTgt spid="122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1000"/>
                                        <p:tgtEl>
                                          <p:spTgt spid="122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22975" grpId="0" animBg="1"/>
      <p:bldP spid="122975" grpId="1" animBg="1"/>
      <p:bldP spid="122976" grpId="0" animBg="1"/>
      <p:bldP spid="122976" grpId="1" animBg="1"/>
      <p:bldP spid="122977" grpId="0" animBg="1"/>
      <p:bldP spid="122977" grpId="1" animBg="1"/>
      <p:bldP spid="122978" grpId="0" animBg="1"/>
      <p:bldP spid="12297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57463E9A-1CEC-D3EF-37C9-E54685AA3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690" y="4862257"/>
            <a:ext cx="4334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 dirty="0">
                <a:solidFill>
                  <a:srgbClr val="FF0000"/>
                </a:solidFill>
              </a:rPr>
              <a:t>. ( أكبر عرض مشترك لهما هو 1 سم )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5E41F202-B75A-D061-EC23-5C50975B8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57968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45CC075E-F803-0086-6A84-23ABA584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3392488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endParaRPr kumimoji="0" lang="en-US" altLang="ar-SA" sz="32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A1BB2275-9FAE-AB1A-5C09-C00B30BCA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564" y="4142863"/>
            <a:ext cx="120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 . م . أ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381298B7-8744-9B12-9A53-BACBC19FB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65" y="2579688"/>
            <a:ext cx="10122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× 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95C76657-6DFF-9384-C934-806C4EBAA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304" y="4231353"/>
            <a:ext cx="825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FECC96F1-F1C0-1DA0-635A-05C4AE132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3403600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2 × 2 × 2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027" name="Oval 75">
            <a:extLst>
              <a:ext uri="{FF2B5EF4-FFF2-40B4-BE49-F238E27FC236}">
                <a16:creationId xmlns:a16="http://schemas.microsoft.com/office/drawing/2014/main" id="{5959A719-4A1E-7C72-C275-46ECBEB98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00" y="3338513"/>
            <a:ext cx="260350" cy="5191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028" name="Oval 76">
            <a:extLst>
              <a:ext uri="{FF2B5EF4-FFF2-40B4-BE49-F238E27FC236}">
                <a16:creationId xmlns:a16="http://schemas.microsoft.com/office/drawing/2014/main" id="{CBD3721E-4055-56A8-D73F-EB5332BF8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5" y="2517775"/>
            <a:ext cx="260350" cy="5191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5781" name="Picture 80">
            <a:extLst>
              <a:ext uri="{FF2B5EF4-FFF2-40B4-BE49-F238E27FC236}">
                <a16:creationId xmlns:a16="http://schemas.microsoft.com/office/drawing/2014/main" id="{DA0C42BD-08D4-12D9-015C-2EBC266B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55563"/>
            <a:ext cx="4551362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5F072355-5813-20C2-0CB4-40EC68E8B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28799" y="831497"/>
            <a:ext cx="6586077" cy="9620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74E0C7C-DCCA-8DBD-540C-D1E7A9BB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7788"/>
            <a:ext cx="14081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8">
            <a:extLst>
              <a:ext uri="{FF2B5EF4-FFF2-40B4-BE49-F238E27FC236}">
                <a16:creationId xmlns:a16="http://schemas.microsoft.com/office/drawing/2014/main" id="{74DC0CDF-857F-5276-FC65-6C922F3A3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367" y="1925843"/>
            <a:ext cx="2685129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نوجد ( ق . م . أ ) للعددين 15 ، 16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26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26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/>
      <p:bldP spid="4" grpId="0"/>
      <p:bldP spid="5" grpId="0"/>
      <p:bldP spid="6" grpId="0"/>
      <p:bldP spid="7" grpId="0"/>
      <p:bldP spid="126027" grpId="0" animBg="1"/>
      <p:bldP spid="126028" grpId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مربع نص 1">
            <a:extLst>
              <a:ext uri="{FF2B5EF4-FFF2-40B4-BE49-F238E27FC236}">
                <a16:creationId xmlns:a16="http://schemas.microsoft.com/office/drawing/2014/main" id="{C7282D13-1DC2-F618-9077-F0955467D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873" y="338455"/>
            <a:ext cx="5280025" cy="629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منقولة من عرض بوربوينت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: تركي الحارثي  رحمه الله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( اغلب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 نقلتها من عروضه)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ارحمه واغفر له وتجاوز عنه وارفع منزلته  في الجنة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 انه كفانا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مابعدها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وعروض: زهير الحازمي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( اغلب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 نقلتها من عروضه)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اٍسأل الله أن ييسر أمره  ويفرج همه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ويغفر ذنبه ويكتب له الاجر العظيم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8287D-D4E1-00AD-328C-1F88135D7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2">
            <a:extLst>
              <a:ext uri="{FF2B5EF4-FFF2-40B4-BE49-F238E27FC236}">
                <a16:creationId xmlns:a16="http://schemas.microsoft.com/office/drawing/2014/main" id="{EDB6A957-3C40-1861-9598-7647C783F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815E0E1-EF0B-933E-1898-618DF5F1A7EB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22532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1E8C15C8-3FB2-ED7A-E52F-EC12A40C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33" name="مربع نص 1">
            <a:hlinkClick r:id="rId2"/>
            <a:extLst>
              <a:ext uri="{FF2B5EF4-FFF2-40B4-BE49-F238E27FC236}">
                <a16:creationId xmlns:a16="http://schemas.microsoft.com/office/drawing/2014/main" id="{B263F3EB-C656-EAF7-7F6E-FC2DF00E8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22534" name="صورة 2">
            <a:extLst>
              <a:ext uri="{FF2B5EF4-FFF2-40B4-BE49-F238E27FC236}">
                <a16:creationId xmlns:a16="http://schemas.microsoft.com/office/drawing/2014/main" id="{D87D35F6-D02A-B7C8-7E5E-99C682497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صورة 2">
            <a:hlinkClick r:id="rId5"/>
            <a:extLst>
              <a:ext uri="{FF2B5EF4-FFF2-40B4-BE49-F238E27FC236}">
                <a16:creationId xmlns:a16="http://schemas.microsoft.com/office/drawing/2014/main" id="{D007F067-4685-02DA-9FF9-5E8906ADC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ZoneTexte 2">
            <a:extLst>
              <a:ext uri="{FF2B5EF4-FFF2-40B4-BE49-F238E27FC236}">
                <a16:creationId xmlns:a16="http://schemas.microsoft.com/office/drawing/2014/main" id="{F7A14F92-1D4F-F76D-B47E-F7E0BA28B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  <p:extLst>
      <p:ext uri="{BB962C8B-B14F-4D97-AF65-F5344CB8AC3E}">
        <p14:creationId xmlns:p14="http://schemas.microsoft.com/office/powerpoint/2010/main" val="291669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F:\إطارات فارغه ج\76956bb9403f8e0f80493a43be72e022.jpg">
            <a:extLst>
              <a:ext uri="{FF2B5EF4-FFF2-40B4-BE49-F238E27FC236}">
                <a16:creationId xmlns:a16="http://schemas.microsoft.com/office/drawing/2014/main" id="{D715B8FA-4D4F-E220-7573-C97F1C7F1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5888"/>
            <a:ext cx="8702675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مربع نص 2">
            <a:extLst>
              <a:ext uri="{FF2B5EF4-FFF2-40B4-BE49-F238E27FC236}">
                <a16:creationId xmlns:a16="http://schemas.microsoft.com/office/drawing/2014/main" id="{5B8360B5-D7BC-D613-341F-CBC7CFCBF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2889250"/>
            <a:ext cx="3668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oyorAljanah" panose="01000000000000000000" pitchFamily="50" charset="-78"/>
                <a:ea typeface="Times New Roman" panose="02020603050405020304" pitchFamily="18" charset="0"/>
                <a:cs typeface="ToyorAljanah" panose="01000000000000000000" pitchFamily="50" charset="-78"/>
              </a:rPr>
              <a:t>الصيغة التحليلية</a:t>
            </a:r>
            <a:endParaRPr kumimoji="0" lang="en-US" altLang="ar-SA" sz="3200" b="1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oyorAljanah" panose="01000000000000000000" pitchFamily="50" charset="-78"/>
              <a:ea typeface="Times New Roman" panose="02020603050405020304" pitchFamily="18" charset="0"/>
              <a:cs typeface="ToyorAljanah" panose="01000000000000000000" pitchFamily="50" charset="-78"/>
            </a:endParaRPr>
          </a:p>
        </p:txBody>
      </p:sp>
      <p:pic>
        <p:nvPicPr>
          <p:cNvPr id="289795" name="Picture 3" descr="F:\إطارات فارغه ج\4215ec88e957ec2fe68ccce28865ef6e.jpg">
            <a:extLst>
              <a:ext uri="{FF2B5EF4-FFF2-40B4-BE49-F238E27FC236}">
                <a16:creationId xmlns:a16="http://schemas.microsoft.com/office/drawing/2014/main" id="{B9B8C7B0-2F55-3069-C26B-E0569727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699793" y="1052736"/>
            <a:ext cx="2004640" cy="1576360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FE4A1D2-2F31-EA5D-80CF-B92C22967BD2}"/>
              </a:ext>
            </a:extLst>
          </p:cNvPr>
          <p:cNvSpPr txBox="1"/>
          <p:nvPr/>
        </p:nvSpPr>
        <p:spPr>
          <a:xfrm rot="20504367">
            <a:off x="2723848" y="1758612"/>
            <a:ext cx="1699701" cy="46166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Bold Italic Art" pitchFamily="2" charset="-78"/>
              </a:rPr>
              <a:t>المفردات</a:t>
            </a:r>
          </a:p>
        </p:txBody>
      </p:sp>
      <p:sp>
        <p:nvSpPr>
          <p:cNvPr id="10" name="مربع نص 2">
            <a:extLst>
              <a:ext uri="{FF2B5EF4-FFF2-40B4-BE49-F238E27FC236}">
                <a16:creationId xmlns:a16="http://schemas.microsoft.com/office/drawing/2014/main" id="{44CF1F4D-4942-119E-FC51-A7B4C9916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751263"/>
            <a:ext cx="395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oyorAljanah" panose="01000000000000000000" pitchFamily="50" charset="-78"/>
                <a:ea typeface="Times New Roman" panose="02020603050405020304" pitchFamily="18" charset="0"/>
                <a:cs typeface="ToyorAljanah" panose="01000000000000000000" pitchFamily="50" charset="-78"/>
              </a:rPr>
              <a:t>القاسم المشترك الأكبر ( ق . م . أ )</a:t>
            </a:r>
            <a:endParaRPr kumimoji="0" lang="en-US" altLang="ar-SA" sz="3200" b="1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oyorAljanah" panose="01000000000000000000" pitchFamily="50" charset="-78"/>
              <a:ea typeface="Times New Roman" panose="02020603050405020304" pitchFamily="18" charset="0"/>
              <a:cs typeface="ToyorAljanah" panose="01000000000000000000" pitchFamily="5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F:\إطارات فارغه ج\76956bb9403f8e0f80493a43be72e022.jpg">
            <a:extLst>
              <a:ext uri="{FF2B5EF4-FFF2-40B4-BE49-F238E27FC236}">
                <a16:creationId xmlns:a16="http://schemas.microsoft.com/office/drawing/2014/main" id="{4ED4B9ED-5038-E475-8DA7-003B31E6F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5888"/>
            <a:ext cx="8702675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مربع نص 2">
            <a:extLst>
              <a:ext uri="{FF2B5EF4-FFF2-40B4-BE49-F238E27FC236}">
                <a16:creationId xmlns:a16="http://schemas.microsoft.com/office/drawing/2014/main" id="{2B6B55FE-E350-C988-BDAC-51EE9ED40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2889250"/>
            <a:ext cx="36687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oyorAljanah" panose="01000000000000000000" pitchFamily="50" charset="-78"/>
                <a:ea typeface="+mn-ea"/>
                <a:cs typeface="ToyorAljanah" panose="01000000000000000000" pitchFamily="50" charset="-78"/>
              </a:rPr>
              <a:t>س/ ما هي الأعداد الأولية ؟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oyorAljanah" panose="01000000000000000000" pitchFamily="50" charset="-78"/>
              <a:ea typeface="+mn-ea"/>
              <a:cs typeface="ToyorAljanah" panose="01000000000000000000" pitchFamily="50" charset="-78"/>
            </a:endParaRPr>
          </a:p>
        </p:txBody>
      </p:sp>
      <p:pic>
        <p:nvPicPr>
          <p:cNvPr id="289795" name="Picture 3" descr="F:\إطارات فارغه ج\4215ec88e957ec2fe68ccce28865ef6e.jpg">
            <a:extLst>
              <a:ext uri="{FF2B5EF4-FFF2-40B4-BE49-F238E27FC236}">
                <a16:creationId xmlns:a16="http://schemas.microsoft.com/office/drawing/2014/main" id="{1008F2BE-A903-C16A-30CD-A294C4498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699793" y="1052736"/>
            <a:ext cx="2004640" cy="1576360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809C3AC-58A8-A319-C141-A6DA325FD5FA}"/>
              </a:ext>
            </a:extLst>
          </p:cNvPr>
          <p:cNvSpPr txBox="1"/>
          <p:nvPr/>
        </p:nvSpPr>
        <p:spPr>
          <a:xfrm rot="20504367">
            <a:off x="2723848" y="1758612"/>
            <a:ext cx="1699701" cy="46166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Bold Italic Art" pitchFamily="2" charset="-78"/>
              </a:rPr>
              <a:t>التركيز</a:t>
            </a:r>
          </a:p>
        </p:txBody>
      </p:sp>
      <p:sp>
        <p:nvSpPr>
          <p:cNvPr id="10" name="مربع نص 2">
            <a:extLst>
              <a:ext uri="{FF2B5EF4-FFF2-40B4-BE49-F238E27FC236}">
                <a16:creationId xmlns:a16="http://schemas.microsoft.com/office/drawing/2014/main" id="{15F50C03-8091-E251-B4A8-97521DA37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751263"/>
            <a:ext cx="39592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oyorAljanah" panose="01000000000000000000" pitchFamily="50" charset="-78"/>
                <a:ea typeface="+mn-ea"/>
                <a:cs typeface="ToyorAljanah" panose="01000000000000000000" pitchFamily="50" charset="-78"/>
              </a:rPr>
              <a:t>س/ حللي العدد 60 إلى عوامله الأولية .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oyorAljanah" panose="01000000000000000000" pitchFamily="50" charset="-78"/>
              <a:ea typeface="+mn-ea"/>
              <a:cs typeface="ToyorAljanah" panose="01000000000000000000" pitchFamily="50" charset="-78"/>
            </a:endParaRPr>
          </a:p>
        </p:txBody>
      </p:sp>
      <p:sp>
        <p:nvSpPr>
          <p:cNvPr id="8" name="مربع نص 2">
            <a:extLst>
              <a:ext uri="{FF2B5EF4-FFF2-40B4-BE49-F238E27FC236}">
                <a16:creationId xmlns:a16="http://schemas.microsoft.com/office/drawing/2014/main" id="{6786A1D7-8D07-5F2C-BC97-1C3A7CB42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473575"/>
            <a:ext cx="3959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oyorAljanah" panose="01000000000000000000" pitchFamily="50" charset="-78"/>
                <a:ea typeface="+mn-ea"/>
                <a:cs typeface="ToyorAljanah" panose="01000000000000000000" pitchFamily="50" charset="-78"/>
              </a:rPr>
              <a:t>س/ جدي القاسم المشترك ألكبر للعددين 12 و 18 .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oyorAljanah" panose="01000000000000000000" pitchFamily="50" charset="-78"/>
              <a:ea typeface="+mn-ea"/>
              <a:cs typeface="ToyorAljanah" panose="01000000000000000000" pitchFamily="5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>
            <a:extLst>
              <a:ext uri="{FF2B5EF4-FFF2-40B4-BE49-F238E27FC236}">
                <a16:creationId xmlns:a16="http://schemas.microsoft.com/office/drawing/2014/main" id="{866BDF70-97C6-42EA-EA1B-ECD36ED7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48244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مربع نص 4">
            <a:extLst>
              <a:ext uri="{FF2B5EF4-FFF2-40B4-BE49-F238E27FC236}">
                <a16:creationId xmlns:a16="http://schemas.microsoft.com/office/drawing/2014/main" id="{FB6AD0CE-4632-DFB1-6F7C-C01B7E00A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052513"/>
            <a:ext cx="4679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تمهيد 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l-Mothnna" pitchFamily="2" charset="-78"/>
              </a:rPr>
              <a:t>حللي الأعداد التالية إلى عوامل أولية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AE67F8C-0106-5BC2-4871-D9D9FE433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9161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74C04F8-5027-B903-8CBA-7F6B6FC05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9161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40F685C-A46D-DB8E-9EEC-43FDEAE5B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852738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B550E34-C1E1-F5E1-87D9-C19CB8CED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27647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2B55F7D-49C4-4750-7683-196BB9B90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56540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B7FEB71-FFFE-7115-4558-7AD4C296C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565400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3DA09E3-6E30-10D0-B968-0070F53AE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27647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61CAB69-CBFD-4E6E-E26D-F930B88C8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5273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DC68B36-9757-7BE3-9042-643CE5327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141663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E351602B-0C8E-CC48-4046-936DA97F240D}"/>
              </a:ext>
            </a:extLst>
          </p:cNvPr>
          <p:cNvCxnSpPr/>
          <p:nvPr/>
        </p:nvCxnSpPr>
        <p:spPr>
          <a:xfrm>
            <a:off x="2051050" y="1916113"/>
            <a:ext cx="0" cy="15128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3495A5A5-4FE5-17F1-248A-69F006C4B369}"/>
              </a:ext>
            </a:extLst>
          </p:cNvPr>
          <p:cNvCxnSpPr/>
          <p:nvPr/>
        </p:nvCxnSpPr>
        <p:spPr>
          <a:xfrm flipH="1">
            <a:off x="1547813" y="2205038"/>
            <a:ext cx="1223962" cy="317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D13339F1-A6F8-6BBD-1EC6-B11FDCCF3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0767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80C24729-5358-B980-67B1-47CF4AE8D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0767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31A47EC0-976C-E98F-33ED-AAE8CC361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013325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8FF732E6-3FD7-93AF-A687-D653B1948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43706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41AA855C-39C5-18A7-951F-144D2C58C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2440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44B73335-E118-5833-C53E-3ED57E91B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7244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A9C78513-1E08-F7B2-965B-94E32BAE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43706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4A677E16-BF02-C35C-1C08-2B28E38CF5CD}"/>
              </a:ext>
            </a:extLst>
          </p:cNvPr>
          <p:cNvCxnSpPr/>
          <p:nvPr/>
        </p:nvCxnSpPr>
        <p:spPr>
          <a:xfrm>
            <a:off x="1979613" y="4076700"/>
            <a:ext cx="0" cy="1081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>
            <a:extLst>
              <a:ext uri="{FF2B5EF4-FFF2-40B4-BE49-F238E27FC236}">
                <a16:creationId xmlns:a16="http://schemas.microsoft.com/office/drawing/2014/main" id="{2F3174B1-3C5A-75B3-B9AD-984531634986}"/>
              </a:ext>
            </a:extLst>
          </p:cNvPr>
          <p:cNvCxnSpPr/>
          <p:nvPr/>
        </p:nvCxnSpPr>
        <p:spPr>
          <a:xfrm flipH="1">
            <a:off x="1476375" y="4365625"/>
            <a:ext cx="1223963" cy="30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58EA6B0-3EB7-8E8D-865C-D99B1D031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652963"/>
            <a:ext cx="2808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 = 1×11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5CEA674-8690-A585-09DF-EB95EC95C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805488"/>
            <a:ext cx="2808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-19 = -1×19</a:t>
            </a:r>
          </a:p>
        </p:txBody>
      </p:sp>
      <p:sp>
        <p:nvSpPr>
          <p:cNvPr id="97310" name="مربع نص 5">
            <a:extLst>
              <a:ext uri="{FF2B5EF4-FFF2-40B4-BE49-F238E27FC236}">
                <a16:creationId xmlns:a16="http://schemas.microsoft.com/office/drawing/2014/main" id="{7CDF8E76-4F5D-838A-A7E3-4DF2436A4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2205038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 × 2 × 2× 3  </a:t>
            </a:r>
          </a:p>
        </p:txBody>
      </p:sp>
      <p:sp>
        <p:nvSpPr>
          <p:cNvPr id="97308" name="مربع نص 19">
            <a:extLst>
              <a:ext uri="{FF2B5EF4-FFF2-40B4-BE49-F238E27FC236}">
                <a16:creationId xmlns:a16="http://schemas.microsoft.com/office/drawing/2014/main" id="{DEB4865D-FABF-B91F-5FE3-D6AEE5E9F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911475"/>
            <a:ext cx="1620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 × 2× 3 </a:t>
            </a:r>
          </a:p>
        </p:txBody>
      </p:sp>
      <p:sp>
        <p:nvSpPr>
          <p:cNvPr id="32" name="مربع نص 5">
            <a:extLst>
              <a:ext uri="{FF2B5EF4-FFF2-40B4-BE49-F238E27FC236}">
                <a16:creationId xmlns:a16="http://schemas.microsoft.com/office/drawing/2014/main" id="{EC02D943-9A6E-07A6-67F4-B07A9F5D4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2198688"/>
            <a:ext cx="866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24=</a:t>
            </a:r>
          </a:p>
        </p:txBody>
      </p:sp>
      <p:sp>
        <p:nvSpPr>
          <p:cNvPr id="33" name="مربع نص 5">
            <a:extLst>
              <a:ext uri="{FF2B5EF4-FFF2-40B4-BE49-F238E27FC236}">
                <a16:creationId xmlns:a16="http://schemas.microsoft.com/office/drawing/2014/main" id="{B3EAD245-9846-E878-A46C-746A8F64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2886075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5" grpId="0"/>
      <p:bldP spid="56" grpId="0"/>
      <p:bldP spid="97310" grpId="0"/>
      <p:bldP spid="97308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26" name="Picture 50">
            <a:extLst>
              <a:ext uri="{FF2B5EF4-FFF2-40B4-BE49-F238E27FC236}">
                <a16:creationId xmlns:a16="http://schemas.microsoft.com/office/drawing/2014/main" id="{F36EC16A-7B2B-5A0D-2171-D63A0F129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20713"/>
            <a:ext cx="5281612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35" name="Picture 51">
            <a:extLst>
              <a:ext uri="{FF2B5EF4-FFF2-40B4-BE49-F238E27FC236}">
                <a16:creationId xmlns:a16="http://schemas.microsoft.com/office/drawing/2014/main" id="{F3CB7BDB-88BF-179A-E268-F4A73EF41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152400"/>
            <a:ext cx="25082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30" name="Text Box 58">
            <a:extLst>
              <a:ext uri="{FF2B5EF4-FFF2-40B4-BE49-F238E27FC236}">
                <a16:creationId xmlns:a16="http://schemas.microsoft.com/office/drawing/2014/main" id="{8C9776DB-FF23-812D-D83B-FE33D339A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2792413"/>
            <a:ext cx="1912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 العدد الأولي ؟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016D3462-4D02-E1E8-B2A7-1C622CBE3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600325"/>
            <a:ext cx="378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العدد الأولي هو عدد كلي أكبر من 1 وعاملاه 1 والعدد نفسه فقط .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74A51D81-0CDC-97DD-727F-978C89212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3608388"/>
            <a:ext cx="2921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حلل العددين 15 ، 60 إلى عواملها الأولية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8026F712-B274-D39F-7176-BAEEBD0D8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08388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= 3 × 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6A864CE0-1D69-D2AE-6475-A68F8622A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081463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= 2 × 2 × 3 × 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8E6C41DE-F18F-2A77-16EA-190467371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4659313"/>
            <a:ext cx="501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 العوامل الأوليةالمشتركة للعددين 15 ، 60  ؟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A1D6F828-0AE2-5B8B-4241-DC3588097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46593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58">
            <a:extLst>
              <a:ext uri="{FF2B5EF4-FFF2-40B4-BE49-F238E27FC236}">
                <a16:creationId xmlns:a16="http://schemas.microsoft.com/office/drawing/2014/main" id="{B81FB0E9-2F74-D624-BF6D-CD9E7AF30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465296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1526860D-2D7D-8CC8-AF4C-562C9EA1E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465296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B0C24B26-6590-750B-0ED6-81589F9CE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337175"/>
            <a:ext cx="352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أوجد ق . م . أ للعددين 15 ، 60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58">
            <a:extLst>
              <a:ext uri="{FF2B5EF4-FFF2-40B4-BE49-F238E27FC236}">
                <a16:creationId xmlns:a16="http://schemas.microsoft.com/office/drawing/2014/main" id="{6629F843-75BF-5BC0-C745-836DD85E4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5337175"/>
            <a:ext cx="1836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× 5 = 15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C162D6D8-4FA0-0E02-729E-0ACF8BCBD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995988"/>
            <a:ext cx="482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 نوع وعدد القلائد التي يمكن أن تعملها هند ؟</a:t>
            </a:r>
            <a:r>
              <a: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 Box 58">
            <a:extLst>
              <a:ext uri="{FF2B5EF4-FFF2-40B4-BE49-F238E27FC236}">
                <a16:creationId xmlns:a16="http://schemas.microsoft.com/office/drawing/2014/main" id="{81D1041C-7EAC-9653-408A-BFDEC8E6E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995988"/>
            <a:ext cx="973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قلائد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619C80AF-AF67-E2A7-FB7D-5F8434CBA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5984875"/>
            <a:ext cx="1585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فضية اللون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58">
            <a:extLst>
              <a:ext uri="{FF2B5EF4-FFF2-40B4-BE49-F238E27FC236}">
                <a16:creationId xmlns:a16="http://schemas.microsoft.com/office/drawing/2014/main" id="{0180AEFD-C03E-581E-8F34-49E4D5E79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98487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ذهبية اللون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7043" name="Picture 67">
            <a:extLst>
              <a:ext uri="{FF2B5EF4-FFF2-40B4-BE49-F238E27FC236}">
                <a16:creationId xmlns:a16="http://schemas.microsoft.com/office/drawing/2014/main" id="{81081E3F-BD0E-8671-8620-5872B4B53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84200"/>
            <a:ext cx="192405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044" name="Oval 68">
            <a:extLst>
              <a:ext uri="{FF2B5EF4-FFF2-40B4-BE49-F238E27FC236}">
                <a16:creationId xmlns:a16="http://schemas.microsoft.com/office/drawing/2014/main" id="{D00C96B6-8C6B-7B67-7970-F53E53CC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3533775"/>
            <a:ext cx="260350" cy="5191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045" name="Oval 69">
            <a:extLst>
              <a:ext uri="{FF2B5EF4-FFF2-40B4-BE49-F238E27FC236}">
                <a16:creationId xmlns:a16="http://schemas.microsoft.com/office/drawing/2014/main" id="{B6392E01-5832-A0CE-587F-6A55532D3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4002088"/>
            <a:ext cx="260350" cy="5191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046" name="Oval 70">
            <a:extLst>
              <a:ext uri="{FF2B5EF4-FFF2-40B4-BE49-F238E27FC236}">
                <a16:creationId xmlns:a16="http://schemas.microsoft.com/office/drawing/2014/main" id="{859AF031-9BD4-9D88-E718-D42DE5BC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188" y="3548063"/>
            <a:ext cx="260350" cy="5191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047" name="Oval 71">
            <a:extLst>
              <a:ext uri="{FF2B5EF4-FFF2-40B4-BE49-F238E27FC236}">
                <a16:creationId xmlns:a16="http://schemas.microsoft.com/office/drawing/2014/main" id="{347713D1-FF1E-E9A4-1CF1-AB560126E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002088"/>
            <a:ext cx="260350" cy="5191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27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7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2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1000"/>
                                        <p:tgtEl>
                                          <p:spTgt spid="127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27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27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2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2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127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27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2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2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1000"/>
                                        <p:tgtEl>
                                          <p:spTgt spid="127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1000"/>
                                        <p:tgtEl>
                                          <p:spTgt spid="127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27044" grpId="0" animBg="1"/>
      <p:bldP spid="127044" grpId="1" animBg="1"/>
      <p:bldP spid="127045" grpId="0" animBg="1"/>
      <p:bldP spid="127045" grpId="1" animBg="1"/>
      <p:bldP spid="127046" grpId="0" animBg="1"/>
      <p:bldP spid="127046" grpId="1" animBg="1"/>
      <p:bldP spid="127047" grpId="0" animBg="1"/>
      <p:bldP spid="12704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1CDB4B16-0A66-54A2-47E4-FAEEA27C9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31750"/>
            <a:ext cx="2900363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A460EF0-53E0-0CB1-3C9C-D9E08147C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603250"/>
            <a:ext cx="2046288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4EFC87FC-AA63-0C72-7A03-CC6560E5C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5413375"/>
            <a:ext cx="2055813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2" name="Group 10">
            <a:extLst>
              <a:ext uri="{FF2B5EF4-FFF2-40B4-BE49-F238E27FC236}">
                <a16:creationId xmlns:a16="http://schemas.microsoft.com/office/drawing/2014/main" id="{7362652E-5AB4-4BCC-560E-B6A4880D05E0}"/>
              </a:ext>
            </a:extLst>
          </p:cNvPr>
          <p:cNvGrpSpPr>
            <a:grpSpLocks/>
          </p:cNvGrpSpPr>
          <p:nvPr/>
        </p:nvGrpSpPr>
        <p:grpSpPr bwMode="auto">
          <a:xfrm>
            <a:off x="2622550" y="5381625"/>
            <a:ext cx="4068763" cy="381000"/>
            <a:chOff x="2872" y="2069"/>
            <a:chExt cx="1675" cy="150"/>
          </a:xfrm>
        </p:grpSpPr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3A8FCACF-11CB-AFB0-FB06-B954CF1DF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069"/>
              <a:ext cx="1440" cy="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BA991CF0-D9CA-918B-8A3C-341F1B5A0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" y="2086"/>
              <a:ext cx="240" cy="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85" name="Group 13">
            <a:extLst>
              <a:ext uri="{FF2B5EF4-FFF2-40B4-BE49-F238E27FC236}">
                <a16:creationId xmlns:a16="http://schemas.microsoft.com/office/drawing/2014/main" id="{88D8298D-3B3B-D6ED-3D52-559610E4603F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705475"/>
            <a:ext cx="7935913" cy="442913"/>
            <a:chOff x="2208" y="2317"/>
            <a:chExt cx="3267" cy="174"/>
          </a:xfrm>
        </p:grpSpPr>
        <p:pic>
          <p:nvPicPr>
            <p:cNvPr id="3083" name="Picture 11">
              <a:extLst>
                <a:ext uri="{FF2B5EF4-FFF2-40B4-BE49-F238E27FC236}">
                  <a16:creationId xmlns:a16="http://schemas.microsoft.com/office/drawing/2014/main" id="{FD51B55A-218C-6D00-69C6-657FBD21E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341"/>
              <a:ext cx="2232" cy="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71C95887-C057-70E1-5661-91D6DA1F3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317"/>
              <a:ext cx="1038" cy="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88" name="Text Box 16">
            <a:extLst>
              <a:ext uri="{FF2B5EF4-FFF2-40B4-BE49-F238E27FC236}">
                <a16:creationId xmlns:a16="http://schemas.microsoft.com/office/drawing/2014/main" id="{4E798B33-EBBF-9D75-6A17-E1007376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8" y="2938463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 العدد الأولي؟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191E8DBC-03AD-8F06-1F30-1F61BDD6C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903538"/>
            <a:ext cx="4535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هو عدد كلي أكبر من 1، وعاملاه 1والعدد نفسه فقط 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grpSp>
        <p:nvGrpSpPr>
          <p:cNvPr id="3097" name="Group 25">
            <a:extLst>
              <a:ext uri="{FF2B5EF4-FFF2-40B4-BE49-F238E27FC236}">
                <a16:creationId xmlns:a16="http://schemas.microsoft.com/office/drawing/2014/main" id="{60D40E1C-02CF-8560-BFCD-D265E7347C6E}"/>
              </a:ext>
            </a:extLst>
          </p:cNvPr>
          <p:cNvGrpSpPr>
            <a:grpSpLocks/>
          </p:cNvGrpSpPr>
          <p:nvPr/>
        </p:nvGrpSpPr>
        <p:grpSpPr bwMode="auto">
          <a:xfrm>
            <a:off x="6110288" y="3319463"/>
            <a:ext cx="2590800" cy="490537"/>
            <a:chOff x="3833" y="2123"/>
            <a:chExt cx="1632" cy="309"/>
          </a:xfrm>
        </p:grpSpPr>
        <p:sp>
          <p:nvSpPr>
            <p:cNvPr id="3090" name="Text Box 18">
              <a:extLst>
                <a:ext uri="{FF2B5EF4-FFF2-40B4-BE49-F238E27FC236}">
                  <a16:creationId xmlns:a16="http://schemas.microsoft.com/office/drawing/2014/main" id="{F50BC4AD-495E-8815-185A-80CA0F0EC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2182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حلل كلاً من العددين60   15 </a:t>
              </a:r>
              <a:endPara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endParaRPr>
            </a:p>
          </p:txBody>
        </p:sp>
        <p:grpSp>
          <p:nvGrpSpPr>
            <p:cNvPr id="3096" name="Group 24">
              <a:extLst>
                <a:ext uri="{FF2B5EF4-FFF2-40B4-BE49-F238E27FC236}">
                  <a16:creationId xmlns:a16="http://schemas.microsoft.com/office/drawing/2014/main" id="{04E57D80-D111-BFF1-ABD8-CB86646A36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1" y="2123"/>
              <a:ext cx="289" cy="282"/>
              <a:chOff x="2228" y="2718"/>
              <a:chExt cx="289" cy="282"/>
            </a:xfrm>
          </p:grpSpPr>
          <p:sp>
            <p:nvSpPr>
              <p:cNvPr id="3094" name="Text Box 22">
                <a:extLst>
                  <a:ext uri="{FF2B5EF4-FFF2-40B4-BE49-F238E27FC236}">
                    <a16:creationId xmlns:a16="http://schemas.microsoft.com/office/drawing/2014/main" id="{8E109AE4-E54C-1EE3-C487-DBB28F9A8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6" y="2750"/>
                <a:ext cx="18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و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95" name="Text Box 23">
                <a:extLst>
                  <a:ext uri="{FF2B5EF4-FFF2-40B4-BE49-F238E27FC236}">
                    <a16:creationId xmlns:a16="http://schemas.microsoft.com/office/drawing/2014/main" id="{01C66718-8F4D-A25B-7D7D-A05E10D4B3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524756">
                <a:off x="2228" y="2718"/>
                <a:ext cx="27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98" name="Text Box 26">
            <a:extLst>
              <a:ext uri="{FF2B5EF4-FFF2-40B4-BE49-F238E27FC236}">
                <a16:creationId xmlns:a16="http://schemas.microsoft.com/office/drawing/2014/main" id="{B9E98EF7-5277-DC94-E926-A088F51F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3424238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60= 2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×3×5 ؛ 15= 3×5</a:t>
            </a:r>
          </a:p>
        </p:txBody>
      </p:sp>
      <p:grpSp>
        <p:nvGrpSpPr>
          <p:cNvPr id="3107" name="Group 35">
            <a:extLst>
              <a:ext uri="{FF2B5EF4-FFF2-40B4-BE49-F238E27FC236}">
                <a16:creationId xmlns:a16="http://schemas.microsoft.com/office/drawing/2014/main" id="{BA41D5E6-D452-B7E9-513A-CA6CAF38B196}"/>
              </a:ext>
            </a:extLst>
          </p:cNvPr>
          <p:cNvGrpSpPr>
            <a:grpSpLocks/>
          </p:cNvGrpSpPr>
          <p:nvPr/>
        </p:nvGrpSpPr>
        <p:grpSpPr bwMode="auto">
          <a:xfrm>
            <a:off x="4559300" y="3870325"/>
            <a:ext cx="4103688" cy="447675"/>
            <a:chOff x="2880" y="2484"/>
            <a:chExt cx="2585" cy="282"/>
          </a:xfrm>
        </p:grpSpPr>
        <p:sp>
          <p:nvSpPr>
            <p:cNvPr id="3099" name="Text Box 27">
              <a:extLst>
                <a:ext uri="{FF2B5EF4-FFF2-40B4-BE49-F238E27FC236}">
                  <a16:creationId xmlns:a16="http://schemas.microsoft.com/office/drawing/2014/main" id="{6B4B5112-38EA-BE71-DAF5-2B2E133F2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500"/>
              <a:ext cx="25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ما العوامل الأولية المشتركة للعددين60    15؟</a:t>
              </a:r>
              <a:endPara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endParaRPr>
            </a:p>
          </p:txBody>
        </p:sp>
        <p:grpSp>
          <p:nvGrpSpPr>
            <p:cNvPr id="3102" name="Group 30">
              <a:extLst>
                <a:ext uri="{FF2B5EF4-FFF2-40B4-BE49-F238E27FC236}">
                  <a16:creationId xmlns:a16="http://schemas.microsoft.com/office/drawing/2014/main" id="{2A931F90-39DF-AAAA-3FC0-03DC189582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0" y="2484"/>
              <a:ext cx="379" cy="282"/>
              <a:chOff x="2228" y="2718"/>
              <a:chExt cx="289" cy="282"/>
            </a:xfrm>
          </p:grpSpPr>
          <p:sp>
            <p:nvSpPr>
              <p:cNvPr id="3103" name="Text Box 31">
                <a:extLst>
                  <a:ext uri="{FF2B5EF4-FFF2-40B4-BE49-F238E27FC236}">
                    <a16:creationId xmlns:a16="http://schemas.microsoft.com/office/drawing/2014/main" id="{3367EA9B-9F01-4924-C2EC-15087604C5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6" y="2750"/>
                <a:ext cx="18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و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4" name="Text Box 32">
                <a:extLst>
                  <a:ext uri="{FF2B5EF4-FFF2-40B4-BE49-F238E27FC236}">
                    <a16:creationId xmlns:a16="http://schemas.microsoft.com/office/drawing/2014/main" id="{AA2A490E-2359-5AA6-7455-032F1C14D3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524756">
                <a:off x="2228" y="2718"/>
                <a:ext cx="27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105" name="Text Box 33">
            <a:extLst>
              <a:ext uri="{FF2B5EF4-FFF2-40B4-BE49-F238E27FC236}">
                <a16:creationId xmlns:a16="http://schemas.microsoft.com/office/drawing/2014/main" id="{2F4B6DFC-C4A1-5961-62C8-0DE3E04A0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384810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3×5</a:t>
            </a:r>
          </a:p>
        </p:txBody>
      </p:sp>
      <p:grpSp>
        <p:nvGrpSpPr>
          <p:cNvPr id="3115" name="Group 43">
            <a:extLst>
              <a:ext uri="{FF2B5EF4-FFF2-40B4-BE49-F238E27FC236}">
                <a16:creationId xmlns:a16="http://schemas.microsoft.com/office/drawing/2014/main" id="{76C0B650-7526-F165-DF32-8CCC65BF59E2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4360863"/>
            <a:ext cx="2951163" cy="454025"/>
            <a:chOff x="3614" y="2795"/>
            <a:chExt cx="1859" cy="286"/>
          </a:xfrm>
        </p:grpSpPr>
        <p:sp>
          <p:nvSpPr>
            <p:cNvPr id="3106" name="Text Box 34">
              <a:extLst>
                <a:ext uri="{FF2B5EF4-FFF2-40B4-BE49-F238E27FC236}">
                  <a16:creationId xmlns:a16="http://schemas.microsoft.com/office/drawing/2014/main" id="{AA0419F3-0AD4-0742-541A-E47BB9D26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4" y="2795"/>
              <a:ext cx="18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أوجد (ق.م.أ) للعددين 60    15  </a:t>
              </a:r>
              <a:endPara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endParaRPr>
            </a:p>
          </p:txBody>
        </p:sp>
        <p:grpSp>
          <p:nvGrpSpPr>
            <p:cNvPr id="3111" name="Group 39">
              <a:extLst>
                <a:ext uri="{FF2B5EF4-FFF2-40B4-BE49-F238E27FC236}">
                  <a16:creationId xmlns:a16="http://schemas.microsoft.com/office/drawing/2014/main" id="{A1DE2780-1EE4-6DAB-CB0E-2C2068168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9" y="2799"/>
              <a:ext cx="289" cy="282"/>
              <a:chOff x="2228" y="2718"/>
              <a:chExt cx="289" cy="282"/>
            </a:xfrm>
          </p:grpSpPr>
          <p:sp>
            <p:nvSpPr>
              <p:cNvPr id="3112" name="Text Box 40">
                <a:extLst>
                  <a:ext uri="{FF2B5EF4-FFF2-40B4-BE49-F238E27FC236}">
                    <a16:creationId xmlns:a16="http://schemas.microsoft.com/office/drawing/2014/main" id="{847D54A9-3B5C-E829-5B43-9F92E0187D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6" y="2750"/>
                <a:ext cx="18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و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3" name="Text Box 41">
                <a:extLst>
                  <a:ext uri="{FF2B5EF4-FFF2-40B4-BE49-F238E27FC236}">
                    <a16:creationId xmlns:a16="http://schemas.microsoft.com/office/drawing/2014/main" id="{4830D3E3-0F9E-BAC4-78A2-3BA56032B8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524756">
                <a:off x="2228" y="2718"/>
                <a:ext cx="27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114" name="Text Box 42">
            <a:extLst>
              <a:ext uri="{FF2B5EF4-FFF2-40B4-BE49-F238E27FC236}">
                <a16:creationId xmlns:a16="http://schemas.microsoft.com/office/drawing/2014/main" id="{B180A8A2-19E3-BE0B-183A-C51911E99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386263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16" name="Text Box 44">
            <a:extLst>
              <a:ext uri="{FF2B5EF4-FFF2-40B4-BE49-F238E27FC236}">
                <a16:creationId xmlns:a16="http://schemas.microsoft.com/office/drawing/2014/main" id="{59DAB705-F18C-FB46-50CD-C052FC0A6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4776788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 نوع وعدد القلائد التي يمكن أن تعملها هند ؟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3117" name="Text Box 45">
            <a:extLst>
              <a:ext uri="{FF2B5EF4-FFF2-40B4-BE49-F238E27FC236}">
                <a16:creationId xmlns:a16="http://schemas.microsoft.com/office/drawing/2014/main" id="{3ADAC3D8-F7AC-773D-97A9-45590A173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756150"/>
            <a:ext cx="45354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قلائد: 4من الخرز الفضي اللون وواحدة من الخرز الذهبي اللون.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ZA-MATH2" pitchFamily="2" charset="-78"/>
            </a:endParaRPr>
          </a:p>
        </p:txBody>
      </p:sp>
      <p:sp>
        <p:nvSpPr>
          <p:cNvPr id="3118" name="AutoShape 46">
            <a:extLst>
              <a:ext uri="{FF2B5EF4-FFF2-40B4-BE49-F238E27FC236}">
                <a16:creationId xmlns:a16="http://schemas.microsoft.com/office/drawing/2014/main" id="{BD0CC349-C14D-D77A-B53B-99B6B4C11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4030663"/>
            <a:ext cx="1368425" cy="504825"/>
          </a:xfrm>
          <a:prstGeom prst="wedgeRoundRectCallout">
            <a:avLst>
              <a:gd name="adj1" fmla="val 579"/>
              <a:gd name="adj2" fmla="val 106917"/>
              <a:gd name="adj3" fmla="val 16667"/>
            </a:avLst>
          </a:prstGeom>
          <a:gradFill rotWithShape="1">
            <a:gsLst>
              <a:gs pos="0">
                <a:srgbClr val="FFFF00">
                  <a:gamma/>
                  <a:shade val="72941"/>
                  <a:invGamma/>
                </a:srgbClr>
              </a:gs>
              <a:gs pos="50000">
                <a:srgbClr val="FFFF00">
                  <a:alpha val="32001"/>
                </a:srgbClr>
              </a:gs>
              <a:gs pos="100000">
                <a:srgbClr val="FFFF00">
                  <a:gamma/>
                  <a:shade val="72941"/>
                  <a:invGamma/>
                </a:srgb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4×15=60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19" name="AutoShape 47">
            <a:extLst>
              <a:ext uri="{FF2B5EF4-FFF2-40B4-BE49-F238E27FC236}">
                <a16:creationId xmlns:a16="http://schemas.microsoft.com/office/drawing/2014/main" id="{E3299EE5-D428-43AF-9884-6E6F4902A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288" y="4051300"/>
            <a:ext cx="1525587" cy="504825"/>
          </a:xfrm>
          <a:prstGeom prst="wedgeRoundRectCallout">
            <a:avLst>
              <a:gd name="adj1" fmla="val -26481"/>
              <a:gd name="adj2" fmla="val 102514"/>
              <a:gd name="adj3" fmla="val 16667"/>
            </a:avLst>
          </a:prstGeom>
          <a:gradFill rotWithShape="1">
            <a:gsLst>
              <a:gs pos="0">
                <a:srgbClr val="FFFF00">
                  <a:gamma/>
                  <a:shade val="72941"/>
                  <a:invGamma/>
                </a:srgbClr>
              </a:gs>
              <a:gs pos="50000">
                <a:srgbClr val="FFFF00">
                  <a:alpha val="32001"/>
                </a:srgbClr>
              </a:gs>
              <a:gs pos="100000">
                <a:srgbClr val="FFFF00">
                  <a:gamma/>
                  <a:shade val="72941"/>
                  <a:invGamma/>
                </a:srgb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1×15= 15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20" name="Picture 48">
            <a:extLst>
              <a:ext uri="{FF2B5EF4-FFF2-40B4-BE49-F238E27FC236}">
                <a16:creationId xmlns:a16="http://schemas.microsoft.com/office/drawing/2014/main" id="{863ACFF0-6F5A-E2C9-E14C-D36A5993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6203950"/>
            <a:ext cx="6907212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23" name="Group 51">
            <a:extLst>
              <a:ext uri="{FF2B5EF4-FFF2-40B4-BE49-F238E27FC236}">
                <a16:creationId xmlns:a16="http://schemas.microsoft.com/office/drawing/2014/main" id="{2AF3FA72-3603-B58E-6893-5916A3F3F522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549275"/>
            <a:ext cx="5776912" cy="2376488"/>
            <a:chOff x="2936" y="391"/>
            <a:chExt cx="2540" cy="840"/>
          </a:xfrm>
        </p:grpSpPr>
        <p:pic>
          <p:nvPicPr>
            <p:cNvPr id="3121" name="Picture 49">
              <a:extLst>
                <a:ext uri="{FF2B5EF4-FFF2-40B4-BE49-F238E27FC236}">
                  <a16:creationId xmlns:a16="http://schemas.microsoft.com/office/drawing/2014/main" id="{D67E2B8B-4057-AFDB-3D4B-0F0D6F275B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391"/>
              <a:ext cx="2460" cy="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2" name="Picture 50">
              <a:extLst>
                <a:ext uri="{FF2B5EF4-FFF2-40B4-BE49-F238E27FC236}">
                  <a16:creationId xmlns:a16="http://schemas.microsoft.com/office/drawing/2014/main" id="{9A7EE3ED-DDEB-78BB-0C92-F507380A0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" y="1093"/>
              <a:ext cx="318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3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  <p:bldP spid="3089" grpId="0"/>
      <p:bldP spid="3098" grpId="0"/>
      <p:bldP spid="3105" grpId="0"/>
      <p:bldP spid="3114" grpId="0"/>
      <p:bldP spid="3116" grpId="0"/>
      <p:bldP spid="3117" grpId="0"/>
      <p:bldP spid="3118" grpId="0" animBg="1"/>
      <p:bldP spid="31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317">
            <a:extLst>
              <a:ext uri="{FF2B5EF4-FFF2-40B4-BE49-F238E27FC236}">
                <a16:creationId xmlns:a16="http://schemas.microsoft.com/office/drawing/2014/main" id="{A8094FDE-B74C-23A6-EDAA-E8991085E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152400"/>
            <a:ext cx="25082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2755" name="Text Box 87">
            <a:extLst>
              <a:ext uri="{FF2B5EF4-FFF2-40B4-BE49-F238E27FC236}">
                <a16:creationId xmlns:a16="http://schemas.microsoft.com/office/drawing/2014/main" id="{55398C70-BFA6-7669-E46E-BF611EE0E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65175"/>
            <a:ext cx="874871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لكتابة وحيدة الحد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بالصيغة التحليلية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نعبر عنها بحاصل ضرب أعدادا أولية ومتغيرات بأس 1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2756" name="Group 324">
            <a:extLst>
              <a:ext uri="{FF2B5EF4-FFF2-40B4-BE49-F238E27FC236}">
                <a16:creationId xmlns:a16="http://schemas.microsoft.com/office/drawing/2014/main" id="{61F6BF70-B46B-D07A-67CD-BADD46936518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1449388"/>
            <a:ext cx="1581150" cy="581025"/>
            <a:chOff x="4674" y="864"/>
            <a:chExt cx="996" cy="366"/>
          </a:xfrm>
        </p:grpSpPr>
        <p:pic>
          <p:nvPicPr>
            <p:cNvPr id="202775" name="Picture 52">
              <a:extLst>
                <a:ext uri="{FF2B5EF4-FFF2-40B4-BE49-F238E27FC236}">
                  <a16:creationId xmlns:a16="http://schemas.microsoft.com/office/drawing/2014/main" id="{DC44C3CA-342F-CB4C-4B50-73153E60D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" y="864"/>
              <a:ext cx="99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776" name="Rectangle 322">
              <a:extLst>
                <a:ext uri="{FF2B5EF4-FFF2-40B4-BE49-F238E27FC236}">
                  <a16:creationId xmlns:a16="http://schemas.microsoft.com/office/drawing/2014/main" id="{15583502-ABAE-E9EA-9AE7-ABE01BB33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4" y="886"/>
              <a:ext cx="101" cy="27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777" name="Rectangle 323">
              <a:extLst>
                <a:ext uri="{FF2B5EF4-FFF2-40B4-BE49-F238E27FC236}">
                  <a16:creationId xmlns:a16="http://schemas.microsoft.com/office/drawing/2014/main" id="{8F41D4C7-715E-FCAE-7544-AD9A1309F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6" y="886"/>
              <a:ext cx="101" cy="27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ext Box 87">
            <a:extLst>
              <a:ext uri="{FF2B5EF4-FFF2-40B4-BE49-F238E27FC236}">
                <a16:creationId xmlns:a16="http://schemas.microsoft.com/office/drawing/2014/main" id="{28E6E782-D1E8-7F3D-B506-4BF8EB75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3" y="2651125"/>
            <a:ext cx="2124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 20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ص</a:t>
            </a:r>
            <a:r>
              <a:rPr kumimoji="0" lang="ar-SA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3200" b="1" i="0" u="none" strike="noStrike" kern="1200" cap="none" spc="0" normalizeH="0" baseline="3000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AADDC94C-EADB-75F9-A6D9-ECD38C381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3" y="3911600"/>
            <a:ext cx="2124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 1 × 2 × 2 × 5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2BF2D5BA-7703-01C6-35A9-ECFD9990E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050" y="3922713"/>
            <a:ext cx="19446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س × س × س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ABCE0A75-0647-4419-B87D-0F24503FC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3922713"/>
            <a:ext cx="14763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ص × ص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49" name="AutoShape 329">
            <a:extLst>
              <a:ext uri="{FF2B5EF4-FFF2-40B4-BE49-F238E27FC236}">
                <a16:creationId xmlns:a16="http://schemas.microsoft.com/office/drawing/2014/main" id="{A46C5059-B211-EABE-F326-13A975D2A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25" y="2528888"/>
            <a:ext cx="720725" cy="576262"/>
          </a:xfrm>
          <a:prstGeom prst="wedgeRoundRectCallout">
            <a:avLst>
              <a:gd name="adj1" fmla="val -107269"/>
              <a:gd name="adj2" fmla="val 191324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50" name="AutoShape 330">
            <a:extLst>
              <a:ext uri="{FF2B5EF4-FFF2-40B4-BE49-F238E27FC236}">
                <a16:creationId xmlns:a16="http://schemas.microsoft.com/office/drawing/2014/main" id="{05B41BBE-F7BE-D0B0-59B3-87AF420BE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2528888"/>
            <a:ext cx="504825" cy="576262"/>
          </a:xfrm>
          <a:prstGeom prst="wedgeRoundRectCallout">
            <a:avLst>
              <a:gd name="adj1" fmla="val -388051"/>
              <a:gd name="adj2" fmla="val 201514"/>
              <a:gd name="adj3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51" name="AutoShape 331">
            <a:extLst>
              <a:ext uri="{FF2B5EF4-FFF2-40B4-BE49-F238E27FC236}">
                <a16:creationId xmlns:a16="http://schemas.microsoft.com/office/drawing/2014/main" id="{DB4644A7-D318-ABB0-E709-08DFC2978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2528888"/>
            <a:ext cx="504825" cy="576262"/>
          </a:xfrm>
          <a:prstGeom prst="wedgeRoundRectCallout">
            <a:avLst>
              <a:gd name="adj1" fmla="val -577671"/>
              <a:gd name="adj2" fmla="val 193801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0611" name="Picture 19">
            <a:extLst>
              <a:ext uri="{FF2B5EF4-FFF2-40B4-BE49-F238E27FC236}">
                <a16:creationId xmlns:a16="http://schemas.microsoft.com/office/drawing/2014/main" id="{DC680032-9596-50A1-A464-6A861DB6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75112" y="1544640"/>
            <a:ext cx="2962275" cy="4857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Text Box 87">
            <a:extLst>
              <a:ext uri="{FF2B5EF4-FFF2-40B4-BE49-F238E27FC236}">
                <a16:creationId xmlns:a16="http://schemas.microsoft.com/office/drawing/2014/main" id="{DC6EB438-8F23-10D2-58B1-DB59B6C5D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3911600"/>
            <a:ext cx="5476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300" b="1" i="0" u="none" strike="noStrike" kern="1200" cap="none" spc="0" normalizeH="0" baseline="36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رابط مستقيم 16">
            <a:extLst>
              <a:ext uri="{FF2B5EF4-FFF2-40B4-BE49-F238E27FC236}">
                <a16:creationId xmlns:a16="http://schemas.microsoft.com/office/drawing/2014/main" id="{3FB25C6D-0DD0-5BFF-8BB7-2C35CCA0A8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2030413"/>
            <a:ext cx="0" cy="1512887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رابط مستقيم 18">
            <a:extLst>
              <a:ext uri="{FF2B5EF4-FFF2-40B4-BE49-F238E27FC236}">
                <a16:creationId xmlns:a16="http://schemas.microsoft.com/office/drawing/2014/main" id="{9F4B091D-5380-3F16-3203-B26E037E4F4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4213" y="2239963"/>
            <a:ext cx="1223962" cy="3175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مربع نص 6">
            <a:extLst>
              <a:ext uri="{FF2B5EF4-FFF2-40B4-BE49-F238E27FC236}">
                <a16:creationId xmlns:a16="http://schemas.microsoft.com/office/drawing/2014/main" id="{801CB38F-650E-9FF2-EEFB-810DED59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19161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20</a:t>
            </a:r>
          </a:p>
        </p:txBody>
      </p:sp>
      <p:sp>
        <p:nvSpPr>
          <p:cNvPr id="24" name="مربع نص 6">
            <a:extLst>
              <a:ext uri="{FF2B5EF4-FFF2-40B4-BE49-F238E27FC236}">
                <a16:creationId xmlns:a16="http://schemas.microsoft.com/office/drawing/2014/main" id="{EE0D9F98-6F0A-436E-ED45-CFF2761E2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196850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5" name="مربع نص 6">
            <a:extLst>
              <a:ext uri="{FF2B5EF4-FFF2-40B4-BE49-F238E27FC236}">
                <a16:creationId xmlns:a16="http://schemas.microsoft.com/office/drawing/2014/main" id="{5BA273BE-00D6-54BC-37EF-BEDC7F934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2752725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26" name="مربع نص 6">
            <a:extLst>
              <a:ext uri="{FF2B5EF4-FFF2-40B4-BE49-F238E27FC236}">
                <a16:creationId xmlns:a16="http://schemas.microsoft.com/office/drawing/2014/main" id="{528CA1B5-B6C3-E0E7-12FC-811960D3B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2344738"/>
            <a:ext cx="50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7" name="مربع نص 6">
            <a:extLst>
              <a:ext uri="{FF2B5EF4-FFF2-40B4-BE49-F238E27FC236}">
                <a16:creationId xmlns:a16="http://schemas.microsoft.com/office/drawing/2014/main" id="{81415D13-7917-F6D7-B4C6-FE126B069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71303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28" name="مربع نص 6">
            <a:extLst>
              <a:ext uri="{FF2B5EF4-FFF2-40B4-BE49-F238E27FC236}">
                <a16:creationId xmlns:a16="http://schemas.microsoft.com/office/drawing/2014/main" id="{B0640ED4-DD1C-F4E1-8E46-39F97CF5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2286000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29" name="مربع نص 6">
            <a:extLst>
              <a:ext uri="{FF2B5EF4-FFF2-40B4-BE49-F238E27FC236}">
                <a16:creationId xmlns:a16="http://schemas.microsoft.com/office/drawing/2014/main" id="{03E64460-C41F-3D6B-85E0-504B3AF15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3070225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1000"/>
                                        <p:tgtEl>
                                          <p:spTgt spid="5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1000"/>
                                        <p:tgtEl>
                                          <p:spTgt spid="5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10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449" grpId="0" animBg="1"/>
      <p:bldP spid="5449" grpId="1" animBg="1"/>
      <p:bldP spid="5450" grpId="0" animBg="1"/>
      <p:bldP spid="5450" grpId="1" animBg="1"/>
      <p:bldP spid="5451" grpId="0" animBg="1"/>
      <p:bldP spid="5451" grpId="1" animBg="1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139</TotalTime>
  <Words>1397</Words>
  <Application>Microsoft Office PowerPoint</Application>
  <PresentationFormat>عرض على الشاشة (4:3)</PresentationFormat>
  <Paragraphs>391</Paragraphs>
  <Slides>34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11</vt:i4>
      </vt:variant>
      <vt:variant>
        <vt:lpstr>عناوين الشرائح</vt:lpstr>
      </vt:variant>
      <vt:variant>
        <vt:i4>34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ToyorAljanah</vt:lpstr>
      <vt:lpstr>Traditional Arabic</vt:lpstr>
      <vt:lpstr>1_تصميم افتراضي</vt:lpstr>
      <vt:lpstr>سمة Office</vt:lpstr>
      <vt:lpstr>تصميم افتراضي</vt:lpstr>
      <vt:lpstr>2_تصميم افتراضي</vt:lpstr>
      <vt:lpstr>10_تصميم افتراضي</vt:lpstr>
      <vt:lpstr>11_تصميم افتراضي</vt:lpstr>
      <vt:lpstr>4_تصميم افتراضي</vt:lpstr>
      <vt:lpstr>3_تصميم افتراضي</vt:lpstr>
      <vt:lpstr>5_تصميم افتراضي</vt:lpstr>
      <vt:lpstr>11_نسق Office</vt:lpstr>
      <vt:lpstr>6_سمة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أسماء العوفي</dc:creator>
  <cp:lastModifiedBy>أسماء العوفي</cp:lastModifiedBy>
  <cp:revision>24</cp:revision>
  <dcterms:created xsi:type="dcterms:W3CDTF">2024-11-09T08:54:13Z</dcterms:created>
  <dcterms:modified xsi:type="dcterms:W3CDTF">2025-01-10T22:33:19Z</dcterms:modified>
</cp:coreProperties>
</file>