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6" r:id="rId5"/>
    <p:sldId id="288" r:id="rId6"/>
    <p:sldId id="465" r:id="rId7"/>
    <p:sldId id="486" r:id="rId8"/>
    <p:sldId id="391" r:id="rId9"/>
    <p:sldId id="468" r:id="rId10"/>
    <p:sldId id="469" r:id="rId11"/>
    <p:sldId id="470" r:id="rId12"/>
    <p:sldId id="487" r:id="rId13"/>
    <p:sldId id="471" r:id="rId14"/>
    <p:sldId id="472" r:id="rId15"/>
    <p:sldId id="473" r:id="rId16"/>
    <p:sldId id="488" r:id="rId17"/>
    <p:sldId id="474" r:id="rId18"/>
    <p:sldId id="475" r:id="rId19"/>
    <p:sldId id="476" r:id="rId20"/>
    <p:sldId id="477" r:id="rId21"/>
    <p:sldId id="478" r:id="rId22"/>
    <p:sldId id="479" r:id="rId23"/>
    <p:sldId id="480" r:id="rId24"/>
    <p:sldId id="481" r:id="rId25"/>
    <p:sldId id="482" r:id="rId26"/>
    <p:sldId id="483" r:id="rId27"/>
    <p:sldId id="484" r:id="rId28"/>
    <p:sldId id="264" r:id="rId29"/>
    <p:sldId id="275" r:id="rId30"/>
    <p:sldId id="274" r:id="rId31"/>
    <p:sldId id="333" r:id="rId3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5EA1"/>
    <a:srgbClr val="B36AAC"/>
    <a:srgbClr val="8B2481"/>
    <a:srgbClr val="8D2A83"/>
    <a:srgbClr val="80C687"/>
    <a:srgbClr val="BC5CAC"/>
    <a:srgbClr val="84E291"/>
    <a:srgbClr val="E59EDD"/>
    <a:srgbClr val="F6C6A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68" autoAdjust="0"/>
    <p:restoredTop sz="94660"/>
  </p:normalViewPr>
  <p:slideViewPr>
    <p:cSldViewPr snapToGrid="0">
      <p:cViewPr varScale="1">
        <p:scale>
          <a:sx n="56" d="100"/>
          <a:sy n="56" d="100"/>
        </p:scale>
        <p:origin x="9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60543-EEFB-244E-C5D7-503551333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3A315D0-9319-464B-E08D-454AEE569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C5D2EA8-445A-63DC-956B-9352F39A6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3766ADF-3071-6695-48B6-82357D823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3214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C705B-B81E-9116-5962-B51553C43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70C5155-35F4-4D9F-829E-11FBB14326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F79F588-0ED5-B405-50F7-3A660195E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9B08DCC-3CAB-035A-487F-5C6DB42E0F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9435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3B22E-A984-2927-903B-FED30D767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E70C708-91A1-C44F-7516-7022F414E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2DB8DE5-8103-8AEF-CBA3-8C469115E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50E2E92-6B5C-92B8-8E3E-A84F3E72B8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0039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2D8E-29BB-66C2-06C8-C20368820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6E6BCBA-ED7D-ACE7-40AD-3F4107096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49FD3B2-D318-03D9-6C0F-C4E272FFC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1CBF859-3156-DC48-08C0-D6B97FF26D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0470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DBAF3-95C3-3EFC-BB88-9C665EA57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58A6555-B992-0D94-2DB6-0267BB86C1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2CE24EB-885E-098D-67C3-3D0AA4533A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2C875D6-A8B8-0607-F5CA-1AF2211B6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7526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DB339-CB8C-823C-7C90-142AE6AFA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114EEA5-E11D-08E3-1C07-684970C954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ECDB8FD-D311-0B0B-0DFC-7B7793358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F83AA30-7C8E-2B9D-B797-E50D12ED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7355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F71B5-3581-56FF-372E-7FFA400A8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53D3AE9-B94C-DA0D-F6CD-C9EF2D6C67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CA9791A-F362-2C82-CB36-A9056C4E8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4219044-498A-63BE-E7EB-D00BE35B0B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9590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765F4-4E03-E13F-147C-47655FEDC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3F02F99-2E7B-FD54-10FD-6B3F68AAB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B71A6C4-3BED-25E2-4DE3-B9554A6F8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BAC796A-E725-0C28-44BA-916D65B4F1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2012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BD90F-2D67-1154-79E4-5544B9476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57FC44C-3C8A-FAD6-1BE6-60B7489FC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1A9200C-A178-B061-D999-88C95CEEAD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7E9C9AD-E480-40E4-7933-EE2FFB6277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3044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C1477-80FE-80B5-EDD9-19B98913E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58EB8E-A4E7-361D-ABA6-A7D58C2DB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319B646-2C3E-F487-4576-92E800366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2E5DCD9-62EF-CB35-7055-E20A4CF9C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9308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229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B0B77-7E7D-0D34-24CF-1A45B180F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6107777E-91BB-D824-E7C7-140B637F4A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04AE847-B4D2-1B69-732C-599537A5F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7F1E778-2D41-B788-3198-BA9752100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837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3D8A8-3C94-9D81-498F-70EED9DD0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62991E2-C405-2E66-AEB6-02AFA5A80E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E0CC11A-49CE-DB3F-A70E-704FE2970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C35C128-6DE5-8DC0-E21B-77B62053F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1910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E1A05-C3AC-BA4F-A433-5784FF401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EB49B70-9E95-7427-FF0D-557A22EE4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1A39AE4-AEAF-7186-A82F-495F3EE25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A23E1DB-047B-A33E-697B-9C17F9AC5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091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2D9E0-C1D8-79A0-D0BC-7D1A7E28A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4D5F1EB-D234-9717-50FE-7E6A2914D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B1BBC41-851F-9215-C96C-87A0CB5418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738BBD6-C498-1356-A7A0-F0AC9A364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7944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1FC0B-86E5-AC17-E2E6-E92F8C511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62FED72-58C2-BA4A-03B2-67DA675100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7C5994B-73AF-4CFA-C666-FD0783B4C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E79F49A-CE93-FA4F-C8D2-D10135F0D8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9087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6639C-01FB-2941-C792-8285B0614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498F410-09AC-D99B-658A-80E9F2700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A79B29C-2684-9403-A651-B0D6551FE3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3AB9939-85D4-634D-9CC0-C410C220A8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5637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58DB7-4FC8-CE62-D4B7-EC8694737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CF6C0C1-EF29-0702-6EB8-A3058899CA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4861927-720E-11E7-B7D1-8C3F45B0E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E068EBF-C7BA-6BBB-37E4-209024A5C9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8620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B4FF0-3462-E52F-DE86-32A987AA6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916CDCF-B23F-CFAB-9707-03733787B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4101337-59DC-CB85-FBE8-E3996991B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BB65527-86DE-D4FD-6707-19ED632A8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070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6861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94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0891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5012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1699E-B579-1D89-E09F-E5520BADA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1D4A9F2-D415-9F94-8B4F-AF4B66659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4903801-C77A-5B0C-E2AB-5AE7A51DBB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610E6F0-B44F-212C-637A-3CEBF6774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074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84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1434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8F643-330F-6F8B-0317-8A6319002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344148D-669E-27FB-1684-8DB66C3E46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6438910-037D-2282-3F0B-A1376818F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F220CBA-B51E-DE9E-5B8B-9417BA629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0576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302A2-A006-D70E-496F-F6F97A970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8063B46-0DE2-2C05-8E9B-B83AAF445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F070494-D13A-3BD1-1B5C-3D03DE634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1F4EF97-02F0-B5CC-22B1-7BE20010E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506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A3601-863C-109D-A4C1-88A62DB99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08E3CDA-353A-00A9-05E4-8C6F2C20E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E26A3A1-4063-87C0-A223-FED99CD18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5B392A5-1F94-6B1F-9FE1-C7A7D9EF8B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070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F7DA5-9927-B316-3734-880A4727D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8A18092-5B97-13C1-F6A3-A449AD442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2C8B84D-4E9E-63CC-DFF2-096F0DDE2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6A3E21B-C90D-FF06-F2CD-2FA0D5717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014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08/11/46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&#1575;&#1604;&#1587;&#1580;&#1604;&#1575;&#1578;/&#1587;&#1580;&#1604;%201446.xlsm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2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3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32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34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39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281C035-21BA-1515-38EA-26540E0FFD0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9E6FD20-B90F-AB8B-626B-3A87090CF206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مهاراتي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B1D0-3957-27ED-5455-2C39535B06C1}"/>
              </a:ext>
            </a:extLst>
          </p:cNvPr>
          <p:cNvSpPr txBox="1"/>
          <p:nvPr/>
        </p:nvSpPr>
        <p:spPr>
          <a:xfrm rot="16200000">
            <a:off x="10917933" y="226232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EEBEF63-B8AE-2CB2-6B18-980B2348ED1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E6A7CB9-988A-907A-393A-76411849183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2ABF481-265F-AA5E-3E76-DC70D07DFB8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B6A7C7-4D7D-FDC8-12FE-82F5C539C7D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63689D8-F1B1-BB15-B14A-53E53DE8CC4A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89E10178-7C2A-A4F3-1C1A-AB4873C7C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720486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1446/11/08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الأولى + الثالثة</a:t>
                      </a: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التباديل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 والتوافيق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ستطيل 1">
            <a:extLst>
              <a:ext uri="{FF2B5EF4-FFF2-40B4-BE49-F238E27FC236}">
                <a16:creationId xmlns:a16="http://schemas.microsoft.com/office/drawing/2014/main" id="{7DAB44B1-589F-FAAE-E923-E7804EC9F821}"/>
              </a:ext>
            </a:extLst>
          </p:cNvPr>
          <p:cNvSpPr/>
          <p:nvPr/>
        </p:nvSpPr>
        <p:spPr>
          <a:xfrm>
            <a:off x="11388712" y="69944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E1B9892B-CA8D-CF3C-180E-05F4CD618F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0ACC2EC-F738-CB9B-2958-89CF21F218E8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6" name="رسم 25" descr="دفتر العناوين مع تعبئة خالصة">
            <a:hlinkClick r:id="rId6" action="ppaction://hlinkfile"/>
            <a:extLst>
              <a:ext uri="{FF2B5EF4-FFF2-40B4-BE49-F238E27FC236}">
                <a16:creationId xmlns:a16="http://schemas.microsoft.com/office/drawing/2014/main" id="{7EC52051-9654-2F71-4829-536915ED2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196" y="1777900"/>
            <a:ext cx="1318181" cy="1318181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DF5FD787-EDAA-A748-7F09-64D792684E07}"/>
              </a:ext>
            </a:extLst>
          </p:cNvPr>
          <p:cNvSpPr txBox="1"/>
          <p:nvPr/>
        </p:nvSpPr>
        <p:spPr>
          <a:xfrm>
            <a:off x="9200451" y="177926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8D2A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حل الواجب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AADC527-1FC2-440D-EEA9-8B3EDC016E4B}"/>
              </a:ext>
            </a:extLst>
          </p:cNvPr>
          <p:cNvSpPr txBox="1"/>
          <p:nvPr/>
        </p:nvSpPr>
        <p:spPr>
          <a:xfrm>
            <a:off x="8593132" y="2510268"/>
            <a:ext cx="2391725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ar-SA" sz="3200" dirty="0">
                <a:solidFill>
                  <a:srgbClr val="8D2A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10) 3,5</a:t>
            </a:r>
          </a:p>
          <a:p>
            <a:pPr rtl="0"/>
            <a:r>
              <a:rPr lang="ar-SA" sz="3200" dirty="0">
                <a:solidFill>
                  <a:srgbClr val="8D2A8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13) 164,0</a:t>
            </a: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9E1AD-DABE-0AAA-0772-5D918CCDB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787D55B-48C0-EB60-F66E-D84A3490F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2091C7F-0989-4F2D-C820-CFBB55D53A6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B97C650-D8A7-5DF3-758D-5A59B082F01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5839756-0A3C-E5C5-1AA7-2BB06C428072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57C2C11-CA4D-DDDB-A24D-755FD6985E9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5CD86A83-BB72-BD06-9F1B-44BD177EB01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2308996-7424-E04D-CB77-6A3818EE299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636B797A-B1B8-6669-5AE2-17BE1AD78C6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FEB78E8-091F-D8DF-5C41-FF086D689E5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0A7A12B-FB70-2BCC-15D3-01A44ABC56B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7DDCC04-BFF5-85EB-7F3D-D26A946EFE5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7620D17-B146-8B17-5872-9926944AE71D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003D5C6-E838-46CC-5F67-39E645836CD2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F6D31F3-561B-0BD3-6C02-DD08156A0DF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AFDB7E3-BF17-5C42-33C7-AFB67BBCC1D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E1EA280-C534-CBAE-4173-DC13FFF2C73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25DFA86-57AD-F15F-2298-2E64542B4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6AC091B7-E2EE-A5E1-8659-722AC6601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65951BB-DFA4-992B-B0ED-87D6E006CE8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1AED9106-026D-7364-E44F-4D59DCD8826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A7EC148-489D-0847-9BFE-028EC8C09082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8503FD7-E36C-7CDF-839A-B90A94482BCC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693100D-BD71-6935-1E6F-AC12B92B66B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EC0C0273-9D8B-E829-2307-9C44734A34D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09592CDE-4A91-1C4B-27A9-F1E409AA405D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014C51C8-4FBF-5071-BB8D-5EED3DFAE1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77DCAD40-DFA4-0C54-6E55-89FE5341E9A6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3BC2F458-46DD-E547-2C85-F194941EE652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3E6A13BD-01ED-2D4D-E774-0D0B8485C0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AEACF69B-7553-A412-96A0-2A2F62D3AA40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A5458596-B672-F35D-D336-9E139B0F0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1E12D3F-65E9-9D6B-57E5-F4E14FAEB1D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6D650F32-AE33-8118-9312-7D02597AF3B2}"/>
              </a:ext>
            </a:extLst>
          </p:cNvPr>
          <p:cNvSpPr txBox="1"/>
          <p:nvPr/>
        </p:nvSpPr>
        <p:spPr>
          <a:xfrm>
            <a:off x="9105977" y="3740672"/>
            <a:ext cx="21417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D8F4B27-030A-8672-B28A-D804831C42DA}"/>
              </a:ext>
            </a:extLst>
          </p:cNvPr>
          <p:cNvSpPr txBox="1"/>
          <p:nvPr/>
        </p:nvSpPr>
        <p:spPr>
          <a:xfrm>
            <a:off x="8990683" y="1048309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EE10C09D-F098-6035-210B-6E97BF9BB1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170582" y="2022229"/>
            <a:ext cx="2012516" cy="176018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24263EFC-A018-454E-DA7E-2F873B52DF3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93" y="1166199"/>
            <a:ext cx="8622828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26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4C3CD-4D35-35B3-CB10-D4BDC9805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C384DB5-9D82-1096-67D9-DAA5D8DD7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405187D-BF7D-C09C-76AC-3D5EE4AB0C58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FE5C840-E500-E2D4-4CB5-9AE93FB1D28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850AC25-8941-8576-14D3-F0BC0549EBC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38552A0-B57B-1F1D-DB62-9C9D4C65A94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819F8A6-B9D7-6B6A-136D-DD618EAA11A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A732D5E-7F81-6BF1-3EA3-5A4D771D689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1776032-387A-0494-98C1-FF938BFCD63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8AB24BE-D5A2-80AC-4136-FE176B1C61B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38BBBBB-C47E-908F-6B23-D91AC39100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A9C38A8-DE2F-3407-C49B-BE21CA7CA12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1A50463-83C2-8985-0B3A-0C23CD90FC71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3B20ADD-1AA1-C073-E5EB-461DFBA90EB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E90DF93-2862-812D-4730-8FD02A9ECA4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82A9781-36EC-E7EB-EE89-B415B5F292A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D79E8EA-6557-B49E-D924-B8A1533DAA0A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11D9C59-2423-99D8-DCED-0CC3222C1B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78B7DE3-74ED-6FD0-3FB9-4BE7ADDD5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D4B43BD-01C4-7E39-A3E3-11474F6C12C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AFAC6FF-5D5F-6272-8CBD-BCC474EE8764}"/>
              </a:ext>
            </a:extLst>
          </p:cNvPr>
          <p:cNvSpPr/>
          <p:nvPr/>
        </p:nvSpPr>
        <p:spPr>
          <a:xfrm>
            <a:off x="11401186" y="2535201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A3FEF63-7C06-1F65-B30C-95BDD7024F2E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1ABBD2E-5426-8301-1DEA-B4033E35C179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F018D1A9-2038-8AF4-C2B1-C059A80F769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98C2B2B-447B-1CA3-1FCB-ABCEFB2863A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4D24443-494D-AA20-7F97-B70147C5E1C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94E6A39-1FC7-99B8-BADF-C39C7E95ED36}"/>
              </a:ext>
            </a:extLst>
          </p:cNvPr>
          <p:cNvSpPr txBox="1"/>
          <p:nvPr/>
        </p:nvSpPr>
        <p:spPr>
          <a:xfrm>
            <a:off x="9136485" y="3786999"/>
            <a:ext cx="21417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F8AC404-637E-E5EA-9006-47FD286DFD53}"/>
              </a:ext>
            </a:extLst>
          </p:cNvPr>
          <p:cNvSpPr txBox="1"/>
          <p:nvPr/>
        </p:nvSpPr>
        <p:spPr>
          <a:xfrm>
            <a:off x="9021191" y="1094636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19815037-8014-C3F6-AE05-1761C7A3BA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201090" y="2068556"/>
            <a:ext cx="2012516" cy="176018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51DA0BD-2146-C7EB-6492-B17CB5F1072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36217" y="447309"/>
            <a:ext cx="7273949" cy="37720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B0B01194-E31C-2C0B-0AA0-A9843F47238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604" y="3989402"/>
            <a:ext cx="1955800" cy="253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0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820A2-A5B1-6048-4D00-9F9C8982C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9EF1DE1-0615-32C0-2419-AE7D77F7B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8F8369E9-EF41-687E-2A36-96AC1B60732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319327D-ABAC-6C61-4DDA-9843B129D91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9D6D1F7-D91F-8A18-FEB6-721CBA15775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AC97B3B-2944-FB65-4A2F-1C6B1058583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394EFC2-C401-1AD5-7A7E-9ECB3DF123D4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3D5A8B4-68DD-EE4E-FDA7-B814309ED06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75BDB3A-B201-E62F-DE34-538270BE2CB8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C83576A-3233-A508-ECCF-0617C8406D7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4B6C2A1-12AF-117D-CE44-45D44165ADC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B5EC785-5235-4641-E436-A8EEC0C15B43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2038C2D-F8B0-92DE-CA32-65BCB2AB877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AF2193A-1BE9-0513-15B0-9D167E7C0F6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DB080C1F-E3FA-DC39-1B89-AEB4EF2A4867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A276144-771B-7EFB-F87E-4BB60C99FA36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459F8AB-1A64-738E-226A-09A0F4DC090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1D6C308-1C2F-2404-33E2-60C334989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F813263-DD1B-8455-3805-034C84332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161F036-21BB-F061-E3D2-85B2604FD9F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4ECBFFB-B35F-6039-7266-3B6ADDFB158C}"/>
              </a:ext>
            </a:extLst>
          </p:cNvPr>
          <p:cNvSpPr/>
          <p:nvPr/>
        </p:nvSpPr>
        <p:spPr>
          <a:xfrm>
            <a:off x="11401186" y="2535201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9D400F35-56E7-8A50-AA68-735E3B91A874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4471280-36D3-1CD5-39FB-310B0BE27A1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930C185-47A3-AAFB-A4EB-F17CB56DB17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7A120F62-35EB-FD76-6959-CD8F4FEEE7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D67763E-B1F5-66AC-36AC-81BC3B8CF53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643B3D7A-CA38-5C78-31A9-2E4A80E21A0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190" y="572819"/>
            <a:ext cx="8173896" cy="5468156"/>
          </a:xfrm>
          <a:prstGeom prst="rect">
            <a:avLst/>
          </a:prstGeom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8998A6-286A-7D90-97D1-B3E7914149D4}"/>
              </a:ext>
            </a:extLst>
          </p:cNvPr>
          <p:cNvSpPr txBox="1"/>
          <p:nvPr/>
        </p:nvSpPr>
        <p:spPr>
          <a:xfrm>
            <a:off x="9136485" y="3786999"/>
            <a:ext cx="21417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E8D301E2-51BF-4E13-CF30-9D6A2B617107}"/>
              </a:ext>
            </a:extLst>
          </p:cNvPr>
          <p:cNvSpPr txBox="1"/>
          <p:nvPr/>
        </p:nvSpPr>
        <p:spPr>
          <a:xfrm>
            <a:off x="9021191" y="1094636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87FCF4D1-CA9F-5CA0-79A3-37C09AA59D5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201090" y="2068556"/>
            <a:ext cx="2012516" cy="17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46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E33E9-4878-869C-592E-A6F289E5A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1457E91-2F80-86CC-252D-BA2FA611F6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58E53F2-D75E-2504-3ED4-C40F570312F0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3F46E97-DC37-2435-8F27-042F5104827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47E238F-29EB-AB6C-D25C-D7B6B636D13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27A8E91-947C-48A5-D9AC-39B72EBD378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A43401A-A882-CD3F-BBC0-FF4D1749089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5EC1DBC-579D-11BC-A41A-1EBAD97E5DD6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68D8161-5F65-30B9-922C-D4EC8312FD3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2E882ED-00FE-2D11-5544-19CFFD8DF338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AD384A4-580C-2DB1-258E-610540866F5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6C8EA0C-88B9-A6A2-7CF1-A758362E830F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2343033-FCD4-7F38-7597-A28D8EE2B852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65AA52B-A76E-0FC6-BA74-7A57922BE4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CE24826-A186-E407-3084-3DC2F7F26A4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8778AA4-DECA-1656-70DB-4920CD7F92A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8EBF0CE-4036-74E5-CC57-804D62D6967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026449F-82A0-F546-4854-05F3469EC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2FCEEEF-5059-6E59-1A7E-C1BA42658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37B6CB7-F7B6-3D04-ACA1-56C6733EAFB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81AD161-6E42-16F4-F8B3-649FCE25049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AA07B3D-C482-25D4-F20E-F65B36B28029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825CD2D-7778-DB5F-BB64-56CBFCDCB4E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1F72551-5F33-F14C-2D37-728685B19D0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DF35C007-2B9C-54D1-B660-2D3202667C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3CD32988-3BD5-715A-8105-B2FA3B473A5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D03282CF-AA37-F82F-4322-521CFE11F0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C2FF737B-1FF9-2A19-40C4-F639D7113C2D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EA48F158-3FF5-C398-81C6-CAB244B760DF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905B9DA8-8EB1-BCD6-CD76-49B666BFF82E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992E438B-CE26-A5E5-BE2B-12B9886C1B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C7E73148-516F-48DE-A551-2C6575A38207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5CA1E849-73BC-054B-0A51-0E7492E93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CEE9BCE-EC86-1AA4-E533-C7267CA4FBE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2465043-57EE-31A1-CF47-D26F0CC1F4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422" b="1"/>
          <a:stretch/>
        </p:blipFill>
        <p:spPr>
          <a:xfrm>
            <a:off x="150956" y="1301556"/>
            <a:ext cx="8982075" cy="1167178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3EE9431-3629-DE59-F43B-9CF701C9D604}"/>
              </a:ext>
            </a:extLst>
          </p:cNvPr>
          <p:cNvSpPr txBox="1"/>
          <p:nvPr/>
        </p:nvSpPr>
        <p:spPr>
          <a:xfrm>
            <a:off x="9136485" y="3786999"/>
            <a:ext cx="21417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6649391-63C1-10F0-47DE-CBC0B9249F18}"/>
              </a:ext>
            </a:extLst>
          </p:cNvPr>
          <p:cNvSpPr txBox="1"/>
          <p:nvPr/>
        </p:nvSpPr>
        <p:spPr>
          <a:xfrm>
            <a:off x="9021191" y="1094636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998A6A2D-054D-F857-AA57-D188B91E307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201090" y="2068556"/>
            <a:ext cx="2012516" cy="17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28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E9933-76A2-9E65-71AF-EB44FB872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01940A9-AF80-5B82-39A2-D9C69D63B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6382C82-00C8-D04F-3DC0-FDC9A85CFC0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FA798C0-D4D4-62B6-3B10-210440ADDDB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FF4028B-05D3-4D6A-DA34-1A6ADF2ADD5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EC043A3-BB51-94D8-1A3B-EB8F7D418A2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9846E98C-68A0-8EA7-6E98-86712959678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980DA4C-7357-E05B-503B-A9C5593B008D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7892662-B1AF-D48C-F4FA-08A3A826AD6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80D85E2-0F95-F617-F78B-09EB5BFBC06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D76FCAB-2948-2AAC-29F1-9DD3439BF94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2BAA609-3AC8-13C0-FC96-29830FB1B141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1111AC4-A955-C6D6-EA4A-36C93E75BEC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AAD5D5A-4B42-5107-0FDB-34418735E58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DAD825B-2BCF-D1A2-A73E-854C552BA79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E8B1DAD-6636-FA81-91A1-AECBF2F13FF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BCCA7710-64DF-9C47-7FB5-3CB5E396989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6FF836A-8245-AA19-6EB1-0BB57CEF0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AAAE162-56B9-BF1E-246A-FF41A5624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2F5DE33-A022-81A5-A250-B1AC874AB30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CAB568D-8A4E-BC4E-A5D6-5669A1B79E3F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757DC4F-9850-598A-6E1B-430D56EB2159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1DE5BFA-5F95-9CC2-EC02-271AB6EA411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CFA7B22-0BA8-D3CA-4881-D362E6E1605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21E3463-3464-D4EC-129C-9780C53F1CC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0889D5B7-4314-30A4-9425-28D8E6610A46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6B0117C6-35E5-BF13-62F5-A7A2D2AB75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A6707FE2-AF31-DFB0-B4BB-E14E8647EB5C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F50BEC2B-D6CA-F0B6-5FCC-F04A9053FCE4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B0FE272A-9567-7308-67F5-7C9F2A5A04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773990A-10A4-4D03-9FC3-6BC6EC768728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5D28653E-048F-860C-72ED-9BBC4F6DE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32A39C0-F903-31AC-2E6E-11126B57BEAF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8AD5952-A8DB-802D-CF67-28E03A0C66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46" t="47619"/>
          <a:stretch/>
        </p:blipFill>
        <p:spPr>
          <a:xfrm>
            <a:off x="4065132" y="1318537"/>
            <a:ext cx="4889751" cy="1196802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9CB9C30-7099-D895-E3A9-4ABAB9DE1E0F}"/>
              </a:ext>
            </a:extLst>
          </p:cNvPr>
          <p:cNvSpPr txBox="1"/>
          <p:nvPr/>
        </p:nvSpPr>
        <p:spPr>
          <a:xfrm>
            <a:off x="9136485" y="3786999"/>
            <a:ext cx="21417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D358DB5-EC57-FDBA-4E2B-A960D359D524}"/>
              </a:ext>
            </a:extLst>
          </p:cNvPr>
          <p:cNvSpPr txBox="1"/>
          <p:nvPr/>
        </p:nvSpPr>
        <p:spPr>
          <a:xfrm>
            <a:off x="9021191" y="1094636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95095B7E-6375-000C-F046-6D0ADFB492D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201090" y="2068556"/>
            <a:ext cx="2012516" cy="17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3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92753-C9D0-9627-F7B0-8A24D0102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4ADC968-F747-D1E6-40AA-69DB3B58D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436F5F01-AE59-EC03-C31F-636801455C45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7A89D8C-249E-5EE1-CD2D-C564D11AC1F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904A5DB-787A-621C-6217-D841B3D2C670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4ACC1EF-A908-26B6-B7DA-9BE122100D1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3569AF9-82D3-A6DF-AB69-C4A42C5580E1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D9A32E6-5097-073B-24FF-1F0EAB42C2EF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0C51D50-FF96-B4B3-C749-FC1B1B632C8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DDE5B8C-88A0-5C7A-A63F-6E3C4055CC2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D4FDA7A-84C0-5149-7B8E-F47629E8C5AC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8243E96-13C8-4AB7-6868-B1DCBC0482B5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FFA282BC-B544-C3B3-A6BF-1C6FFC997C4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766A9233-6F05-483B-DB31-BCF51A41FC8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9CBD64C-E32E-E229-34C7-BF1BD824BB4C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E9902E4-B9D8-22AD-CF66-315ED2635FDD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4025079-6FB4-385F-BD87-0A16020162C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DF3811E-9C9B-DE0C-195A-3942D3412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C2C0193-6709-8078-5BE8-F7E515D20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719D17D-7143-C1C8-5080-24F4FB212CC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62649732-EDBA-F7E2-74C5-EED69855A0B1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E69A5A6-B411-AEC4-AA68-2EAD2C6B4CF7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C2015CA-FFF4-882E-2EF6-77ACCD17BF4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683CE2CB-8EFD-0CB8-DD83-EB11399A147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7771B16-2E42-3241-91F5-65C6F42808D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887D995-6515-77D9-2171-6EBF47C64AEA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A9AE6F7E-60D0-34E9-0B87-B213303C85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ECB95A49-50EC-B6B4-3665-2F8C98145CCA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AD95BE70-FB9C-77B0-27E4-1CB36B0237F9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37E4B95E-A4AF-203C-3950-A0DE48C685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F2F98F4E-6009-079D-2B3B-D5548AA124D2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FE620DB9-D6FD-6A87-F7AB-F6D281E7A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775CF69-32CC-6DFC-F861-9FFD912B04F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297F71B-9354-7096-145C-5254E0B34CE1}"/>
              </a:ext>
            </a:extLst>
          </p:cNvPr>
          <p:cNvSpPr txBox="1"/>
          <p:nvPr/>
        </p:nvSpPr>
        <p:spPr>
          <a:xfrm>
            <a:off x="9136485" y="3786999"/>
            <a:ext cx="21417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D40593A-B6EA-8A65-8A6D-186B25D0E7E6}"/>
              </a:ext>
            </a:extLst>
          </p:cNvPr>
          <p:cNvSpPr txBox="1"/>
          <p:nvPr/>
        </p:nvSpPr>
        <p:spPr>
          <a:xfrm>
            <a:off x="9021191" y="1094636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42EE3ABD-F73B-90C3-F8DC-C81F69ACF6A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201090" y="2068556"/>
            <a:ext cx="2012516" cy="176018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34048170-B65D-EF6F-711A-589ADD5217B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164"/>
          <a:stretch/>
        </p:blipFill>
        <p:spPr>
          <a:xfrm>
            <a:off x="6306819" y="1179874"/>
            <a:ext cx="2810267" cy="149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51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DCC90-6A9B-66DE-37C0-8CFF3104A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19B78B3B-7200-CE2D-99A9-993C2567C4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7DB2403-BAB1-5857-3516-6FE6C5DF47D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7506EFE-3710-F8F7-2CC0-57DB7DBF171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E69C2F6-91DA-BFBC-FB47-6B73480DE46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29BE40D-1CA2-6E5C-9BC6-60D8B37036A0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67D0926-9932-B354-FC02-7348E76F63A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EDAF065-7D6E-BEFD-8D26-CA7DE90CA7A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18D22D4A-E816-32A8-611A-7D2EF287190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E0B9713-0EF8-44EE-65E9-D205B955A742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0B4781B-0CD8-9868-856B-D24C5FAD202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C6211757-0389-407D-C140-3A1F4E8890D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BD858F9-CEA1-C795-616A-963A74E6593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7471C69-DFEE-0832-C8C3-3496186D3D3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7DAD6A4-995A-8B2F-5D34-D072CB6103F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881ACDD-CCE0-2BBE-B9DD-774CCCBAF95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3BE1C50-4C09-F42D-24B4-931B5E92D4DE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E0A481D-91BF-38C1-B667-668C0A13C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7E4DFB3F-A6D3-FE36-783F-814CD6F05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0604DC5-AC1F-27F5-E057-F0DEE895B7A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99273F7-2E7D-4425-D1FD-EE9ECE27E29F}"/>
              </a:ext>
            </a:extLst>
          </p:cNvPr>
          <p:cNvSpPr/>
          <p:nvPr/>
        </p:nvSpPr>
        <p:spPr>
          <a:xfrm>
            <a:off x="11401186" y="2535201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626F92F-D39D-DC3C-FB60-3EEC4111B656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FCC6A50-31E5-5506-5CED-075A9B16B69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73AE3E5-61A6-3987-4D44-9AA0C4CE60A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D210495-D8CF-FC0E-5E5D-55F0AC9532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3EAC7AD-0945-BF04-9F80-5900D70D4C05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BE44289-3317-FE6F-8B49-10538C29379B}"/>
              </a:ext>
            </a:extLst>
          </p:cNvPr>
          <p:cNvSpPr txBox="1"/>
          <p:nvPr/>
        </p:nvSpPr>
        <p:spPr>
          <a:xfrm>
            <a:off x="9105977" y="3679420"/>
            <a:ext cx="21417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التوافيق.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64ECF1B-F511-F130-3CA3-0C734FC6BA9F}"/>
              </a:ext>
            </a:extLst>
          </p:cNvPr>
          <p:cNvSpPr txBox="1"/>
          <p:nvPr/>
        </p:nvSpPr>
        <p:spPr>
          <a:xfrm>
            <a:off x="8990683" y="987057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DAD5CC6D-6EB1-2173-522F-0A00A0351E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170582" y="1960977"/>
            <a:ext cx="2012516" cy="176018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313289A7-0355-5CCA-D5F3-1B87C41F0F3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4091" y="889664"/>
            <a:ext cx="8432800" cy="5078670"/>
          </a:xfrm>
          <a:custGeom>
            <a:avLst/>
            <a:gdLst>
              <a:gd name="connsiteX0" fmla="*/ 0 w 8432800"/>
              <a:gd name="connsiteY0" fmla="*/ 0 h 4384497"/>
              <a:gd name="connsiteX1" fmla="*/ 8432800 w 8432800"/>
              <a:gd name="connsiteY1" fmla="*/ 0 h 4384497"/>
              <a:gd name="connsiteX2" fmla="*/ 8432800 w 8432800"/>
              <a:gd name="connsiteY2" fmla="*/ 4384497 h 4384497"/>
              <a:gd name="connsiteX3" fmla="*/ 2388314 w 8432800"/>
              <a:gd name="connsiteY3" fmla="*/ 4384497 h 4384497"/>
              <a:gd name="connsiteX4" fmla="*/ 2388314 w 8432800"/>
              <a:gd name="connsiteY4" fmla="*/ 3669451 h 4384497"/>
              <a:gd name="connsiteX5" fmla="*/ 562150 w 8432800"/>
              <a:gd name="connsiteY5" fmla="*/ 3669451 h 4384497"/>
              <a:gd name="connsiteX6" fmla="*/ 562150 w 8432800"/>
              <a:gd name="connsiteY6" fmla="*/ 4384497 h 4384497"/>
              <a:gd name="connsiteX7" fmla="*/ 0 w 8432800"/>
              <a:gd name="connsiteY7" fmla="*/ 4384497 h 438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32800" h="4384497">
                <a:moveTo>
                  <a:pt x="0" y="0"/>
                </a:moveTo>
                <a:lnTo>
                  <a:pt x="8432800" y="0"/>
                </a:lnTo>
                <a:lnTo>
                  <a:pt x="8432800" y="4384497"/>
                </a:lnTo>
                <a:lnTo>
                  <a:pt x="2388314" y="4384497"/>
                </a:lnTo>
                <a:lnTo>
                  <a:pt x="2388314" y="3669451"/>
                </a:lnTo>
                <a:lnTo>
                  <a:pt x="562150" y="3669451"/>
                </a:lnTo>
                <a:lnTo>
                  <a:pt x="562150" y="4384497"/>
                </a:lnTo>
                <a:lnTo>
                  <a:pt x="0" y="43844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0299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84C62-AF0F-9044-8419-3F2ABFE7D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7CB9C9E-9097-BB63-BEEF-23D1173DE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8BC5A99-CBBC-0EAF-BC04-F31FBA480279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1629B4C-633C-229A-37EF-8076487AAE7B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584FA5BF-EE3B-BF95-6A0C-BD968F5C4A1F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EAD521D-DEF7-FB02-612A-B1C6F7FF0CE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D142A23-8630-F2C6-2599-4C1C945556F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313CDD9-EC1C-E6DB-A1EF-42207DB6C72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B9743B49-00B1-4B0C-BBB9-54FA1281E59E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282933B-6002-9D25-0946-71A99DC11C47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941A1D3-0CC2-1F61-09C3-421AE78A838E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B8E8A9A-16A9-DCA7-A58F-5306743270F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3F110D7-9100-8B4A-261B-5C3958115B4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3D0233C-77DA-3099-C08C-F99942C7CE58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14082F2-8E7B-207C-AB8A-064AE3DD6FD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6DFF4FE-FB30-A200-70F3-45E1A739575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145DD99-A9C2-E7B9-31D6-71AE78C4FFF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C945E05C-4ABF-730A-853F-C965CDD5F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EEBECBF6-B8C6-2B70-4B0B-B8019BCCD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91FD7EEF-2E1F-78BB-7785-71987A49829C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7806C670-E7C8-6F30-2314-7D74AC83B6B3}"/>
              </a:ext>
            </a:extLst>
          </p:cNvPr>
          <p:cNvSpPr/>
          <p:nvPr/>
        </p:nvSpPr>
        <p:spPr>
          <a:xfrm>
            <a:off x="11401186" y="2535201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9DC5A3D-3C0F-754E-28FD-225951147ADF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36F0AF3-C22C-4B4E-CEE3-63D84B5F5E2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B510439-59CB-4C0B-D813-4DACBA6E08E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EB70714-34BC-322F-FCE1-AA8269024A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FE4F2E0-1E31-69F9-C962-B589E34BA05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1ED09A74-2B9A-5E1F-7CCC-24F29C58653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5473" y="482106"/>
            <a:ext cx="4001185" cy="5186721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8CB6015-4072-8F0F-555B-7374290E9FDA}"/>
              </a:ext>
            </a:extLst>
          </p:cNvPr>
          <p:cNvSpPr txBox="1"/>
          <p:nvPr/>
        </p:nvSpPr>
        <p:spPr>
          <a:xfrm>
            <a:off x="9105977" y="3679420"/>
            <a:ext cx="21417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التوافيق.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FD166B2-80F7-A474-4D58-464723BBD066}"/>
              </a:ext>
            </a:extLst>
          </p:cNvPr>
          <p:cNvSpPr txBox="1"/>
          <p:nvPr/>
        </p:nvSpPr>
        <p:spPr>
          <a:xfrm>
            <a:off x="8990683" y="987057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33" name="صورة 32">
            <a:extLst>
              <a:ext uri="{FF2B5EF4-FFF2-40B4-BE49-F238E27FC236}">
                <a16:creationId xmlns:a16="http://schemas.microsoft.com/office/drawing/2014/main" id="{BAC3EB43-B58C-7FD8-CA46-4D7D4A2C1B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170582" y="1960977"/>
            <a:ext cx="2012516" cy="17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63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8DE5-9E0C-6E8C-86FD-5ED810282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B4977AB-A50F-0B75-C8D0-E8BC1A7B69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E132E08-FD67-8AE1-5FF6-1C2988AABF4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0500FB1-5F55-F820-5646-E8BD74810C5E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E79F957-25EC-3C62-BF91-5C7555BB7478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FC6B4F6-B7FE-9D90-216E-F02BA6DA686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C07401D-97EC-1212-07D9-32FEDCA929DF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3C1CE78-488C-2938-3AC8-168D6AC74C0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CBC3DA8-123F-A2F4-B86A-E1AD8BB94436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8E0C383-9433-1F0F-A071-D8169B480ED4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F94B2E3-7A25-754E-3566-899F5E19392B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3F0D02B5-8E31-B229-435C-780C032065C5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991662F-BA6E-44B0-B2A5-61CC6CC0233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8692CF5-8091-B882-C6F0-61E2AF97888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C03C5081-1091-CE35-6295-4FDF0D43206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EB4B9D2-CE48-130D-9BC6-DC286F5A57D1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BE484B2-5A35-9194-E8BA-E0D4CEA3C5C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08F00F2-42CD-20B8-895A-EF581FCE7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99323AD-C218-F136-BE6F-38160369C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FE4F41E-1BDB-F80B-A524-43AEEE5FF2A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A89B3F4-9968-AC83-3C01-046B9DC734E6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17183E0-21B0-E77F-A88D-2C989A3F9374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787AA64-017D-6629-F5D3-E5034F2D0CD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2807BD7-72EC-BDF8-2B1E-C967838BB4F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5227EB88-D0FB-11D2-958F-17EE796144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10EAAD43-EDDA-BE3A-B59F-E7601BC90BB9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1B677A7D-EA1B-9235-0228-BE760428A1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F4CA9A6F-6034-0E15-971E-CB924DA09236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143CF530-05FF-6BF3-4A14-4AFAE2B80DB5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31746D55-970B-E53D-CE8F-D98F18B5C823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1AA2CC5D-41CD-891E-4720-0165DACDF5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C5B65D15-A8D4-2C31-E53A-E4969F216249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CF32AB58-A54B-224F-9392-DD3EC38A7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CF92F94D-8D83-D0E5-9177-7DC94843B382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E6FD74A-80D5-60CD-8BA5-F83AA4EB784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395"/>
          <a:stretch/>
        </p:blipFill>
        <p:spPr>
          <a:xfrm>
            <a:off x="451051" y="1220779"/>
            <a:ext cx="8591121" cy="121241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CF198AA-6CED-7400-4341-DE682BE99FDF}"/>
              </a:ext>
            </a:extLst>
          </p:cNvPr>
          <p:cNvSpPr txBox="1"/>
          <p:nvPr/>
        </p:nvSpPr>
        <p:spPr>
          <a:xfrm>
            <a:off x="9105977" y="3679420"/>
            <a:ext cx="21417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التوافيق.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D13C407-7A7A-0AB1-E74A-5F2C6D921FF5}"/>
              </a:ext>
            </a:extLst>
          </p:cNvPr>
          <p:cNvSpPr txBox="1"/>
          <p:nvPr/>
        </p:nvSpPr>
        <p:spPr>
          <a:xfrm>
            <a:off x="8990683" y="987057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4D99EB3B-F29D-1DBD-059C-124AE829806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170582" y="1960977"/>
            <a:ext cx="2012516" cy="17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97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2D22A-A06F-7B71-63CD-29ADDFE7C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D8A243A-A2A3-A46C-FE2F-93E1A26C8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C6A3778-DB84-BFD8-A771-875DDE90094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06F266F-DD15-DB2B-DB27-CBE357BA91A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88BDA66-9183-115B-B293-D1E651171ACF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10E7B85-F3A4-A9AB-528E-727CF1C2C9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A376495-ABBB-5B74-669F-DA03C3CCAE44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EB0DEC7-6FF6-DE5B-FB4D-E64E9A86286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EC6B9971-DC9E-B715-B001-B2D7D7D2A88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DA7F7A3-DEF8-92C4-B5BC-F77E9D19836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208786F-BF32-C917-AD28-7C7F37FD5B9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0540DEBF-B25B-746E-A65C-88C50890E71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8DA9661-81D8-70F7-4B59-EE65E89025B2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3B36871-1A11-F8D9-83F7-405D43A6F85D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B47F0D5-8129-BBAE-5341-7E65DE06609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82BF6DF-7E45-E179-7B00-454CD3F5905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6E0DE0B-E83F-EC5E-24D8-4A916E04745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9993558-12C4-4AED-06DE-12230A1BC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A00941AA-D89F-2A15-EBF8-220BB2662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5DAE3AE-36B1-E611-C903-04AF2AC038F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4942CCA-E810-45BF-AAAE-5AA52670D3B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CD169B8-861B-DE9F-B40D-D50A5AD1681A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5775D2D-32B8-A7C0-E636-FE95C124846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5AD59B2-7D4B-60BE-D4A6-35B5D2C1FCD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304A930-CAAB-FF8D-393A-C72DF5BEF35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A905A7CF-0670-A8BC-7577-777B71673342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DCEB5F29-6576-B4C0-CE78-38E1D8B155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873EF5C6-6E6B-6E0D-DE6F-746E4323ED09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53D954F0-7EA1-2B90-1B13-8EA90B9DAC61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0EABDEB0-5343-6CAF-2F59-E8F56225DD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5AEF759C-9260-E010-E20E-BB0F3BC45C28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CC5CD6B6-7566-6BEE-E896-0389FFAC9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4F3392D-3E30-3B17-4165-870F2022981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437C458-2B2B-07E3-625C-13C5116BEC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87" r="47456" b="1"/>
          <a:stretch/>
        </p:blipFill>
        <p:spPr>
          <a:xfrm>
            <a:off x="4660842" y="1444713"/>
            <a:ext cx="4383853" cy="1099968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8B14032B-0324-A9B1-30F3-5850E5DA885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87" b="28164"/>
          <a:stretch/>
        </p:blipFill>
        <p:spPr>
          <a:xfrm>
            <a:off x="630354" y="1359037"/>
            <a:ext cx="8343221" cy="523220"/>
          </a:xfrm>
          <a:prstGeom prst="rect">
            <a:avLst/>
          </a:prstGeom>
        </p:spPr>
      </p:pic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8B96C3E-B6FE-FB35-43E5-779693023286}"/>
              </a:ext>
            </a:extLst>
          </p:cNvPr>
          <p:cNvSpPr txBox="1"/>
          <p:nvPr/>
        </p:nvSpPr>
        <p:spPr>
          <a:xfrm>
            <a:off x="9105977" y="3679420"/>
            <a:ext cx="21417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التوافيق.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E400579-F15C-1FFF-BFF4-D6FBDEE04146}"/>
              </a:ext>
            </a:extLst>
          </p:cNvPr>
          <p:cNvSpPr txBox="1"/>
          <p:nvPr/>
        </p:nvSpPr>
        <p:spPr>
          <a:xfrm>
            <a:off x="8990683" y="987057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A03FD86B-BFE5-C6E9-11E6-8AC1FDC804F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170582" y="1960977"/>
            <a:ext cx="2012516" cy="17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6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460F1B3-11CB-2C22-2B8B-DF9009ADC86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26DFAC3-CD81-7832-A8FE-F8572AA245E8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7AFEF7D-AB2A-931C-EFBD-1F901A08E2A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1097A9C-AC3D-120E-A444-BF0DA42D8E1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A5D8967-5A3A-48C7-6E34-21D3438E6FE1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90BF595-81F0-1359-B714-F755AD80711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026D824-D7CD-0A00-3700-2F96CD37D554}"/>
              </a:ext>
            </a:extLst>
          </p:cNvPr>
          <p:cNvSpPr/>
          <p:nvPr/>
        </p:nvSpPr>
        <p:spPr>
          <a:xfrm>
            <a:off x="11388712" y="132316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3D8CF60-DA66-912E-1F60-4EEA8E40024F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05AAAC2-0322-C92B-F704-CA4BC618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68436"/>
              </p:ext>
            </p:extLst>
          </p:nvPr>
        </p:nvGraphicFramePr>
        <p:xfrm>
          <a:off x="408562" y="384990"/>
          <a:ext cx="10952149" cy="605431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0952149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6105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1446/11/08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الأولى + الثالثة</a:t>
                      </a: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40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التباديل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 والتوافيق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687256C-87E7-FF67-932E-4415CD3D3BFE}"/>
              </a:ext>
            </a:extLst>
          </p:cNvPr>
          <p:cNvSpPr txBox="1"/>
          <p:nvPr/>
        </p:nvSpPr>
        <p:spPr>
          <a:xfrm>
            <a:off x="9080272" y="1832657"/>
            <a:ext cx="2391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قصير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168265E-10E9-63D0-1525-F35E75F0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3C9055B7-F7D0-19FD-4FF0-66AB40B4E5A3}"/>
              </a:ext>
            </a:extLst>
          </p:cNvPr>
          <p:cNvGrpSpPr/>
          <p:nvPr/>
        </p:nvGrpSpPr>
        <p:grpSpPr>
          <a:xfrm>
            <a:off x="-134381" y="5640510"/>
            <a:ext cx="3647049" cy="835239"/>
            <a:chOff x="8443254" y="5025031"/>
            <a:chExt cx="3647049" cy="835239"/>
          </a:xfrm>
        </p:grpSpPr>
        <p:grpSp>
          <p:nvGrpSpPr>
            <p:cNvPr id="28" name="مجموعة 27">
              <a:extLst>
                <a:ext uri="{FF2B5EF4-FFF2-40B4-BE49-F238E27FC236}">
                  <a16:creationId xmlns:a16="http://schemas.microsoft.com/office/drawing/2014/main" id="{C7B77D5D-00EE-9177-4CBB-C39FCFAC008D}"/>
                </a:ext>
              </a:extLst>
            </p:cNvPr>
            <p:cNvGrpSpPr/>
            <p:nvPr/>
          </p:nvGrpSpPr>
          <p:grpSpPr>
            <a:xfrm>
              <a:off x="8443254" y="5025031"/>
              <a:ext cx="3647049" cy="835239"/>
              <a:chOff x="8481060" y="5458558"/>
              <a:chExt cx="3647049" cy="835239"/>
            </a:xfrm>
          </p:grpSpPr>
          <p:pic>
            <p:nvPicPr>
              <p:cNvPr id="30" name="Picture 16">
                <a:extLst>
                  <a:ext uri="{FF2B5EF4-FFF2-40B4-BE49-F238E27FC236}">
                    <a16:creationId xmlns:a16="http://schemas.microsoft.com/office/drawing/2014/main" id="{839D09D8-945D-7484-1FD5-C305AB98A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6" t="44806" r="-1956" b="4221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مربع نص 34">
                <a:extLst>
                  <a:ext uri="{FF2B5EF4-FFF2-40B4-BE49-F238E27FC236}">
                    <a16:creationId xmlns:a16="http://schemas.microsoft.com/office/drawing/2014/main" id="{E8C0D33E-8C24-723F-DC44-7EAF8AFCEA2C}"/>
                  </a:ext>
                </a:extLst>
              </p:cNvPr>
              <p:cNvSpPr txBox="1"/>
              <p:nvPr/>
            </p:nvSpPr>
            <p:spPr>
              <a:xfrm>
                <a:off x="9645166" y="5630535"/>
                <a:ext cx="147084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ar-SA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تقويم تشخيصي</a:t>
                </a:r>
              </a:p>
            </p:txBody>
          </p:sp>
        </p:grp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3D5D0E8D-49AB-1591-837F-AD1D51356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34272" y="5174163"/>
              <a:ext cx="457431" cy="445801"/>
            </a:xfrm>
            <a:prstGeom prst="rect">
              <a:avLst/>
            </a:prstGeom>
          </p:spPr>
        </p:pic>
      </p:grp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E488044-5401-57AD-AA78-859EFE98032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7BF5616A-E735-2BC0-8A84-27C34C92AFA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7" b="50631"/>
          <a:stretch/>
        </p:blipFill>
        <p:spPr>
          <a:xfrm>
            <a:off x="516106" y="2234163"/>
            <a:ext cx="11048888" cy="673506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C0C9C9CE-74C3-BC5B-F52C-20E437FBA9B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032" t="50000" r="5968"/>
          <a:stretch/>
        </p:blipFill>
        <p:spPr>
          <a:xfrm>
            <a:off x="8816537" y="3098119"/>
            <a:ext cx="2404620" cy="7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2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48B2E-FD12-3CAE-B4A2-1E3B39B89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EB981DC-43CC-0DFA-E320-ECB9CD902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2702EB3-D498-125D-3F31-AB90A3EEA54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AE40ACB-2877-089C-576F-7704C19FCCC9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1F46ADF-5419-C7B2-B3D1-D8DC7C9979A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585D699-35B1-BBF7-A40B-4104EECC5BB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7CA61F48-9D23-4478-23F7-1CB7467892B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0B674B-48BB-DDE9-E201-3ADC3763C09B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FCF7D086-6396-0BB9-AE64-B12E7F1B5C3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748E944-3760-FBBE-8E4B-452F61F6BAF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DDCC70B-615D-43A7-418E-4F01DC4714FB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CA41109-3005-7124-3042-239FFF51AA1D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982EDA2-56F5-68DE-60CB-51130C1E32DC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D482F4C-9EE0-E191-2345-BD7C06DF299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640CE24-31BE-014C-C892-FA806DAEE4E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D9A226-E963-7524-9AA5-2A33B4A2B93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13FAD8E-567D-AFF6-CA7A-297FCD6E2234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568F1B74-8C18-C63F-5CCB-29BCA957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633E792-26D9-CD1B-E38D-7C2587239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C9999CCD-6AB4-6984-8B2E-5BF1C2D04649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4E6CF1E-64B5-337D-3AAA-D581EC43EB3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3137C1B-3BAC-5349-8E11-6D6C67946522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E8C9014-E4A2-238F-BC1C-4599B146E60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FC2660A-5FF8-2CE8-4A4D-96341B230FDA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4237CFDD-8B55-3FB9-2244-564E542B67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01A85C9-56CE-900D-99A7-C4EBC4DDEEA3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46ADB1AB-2892-53F7-43E5-D1381C790D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FF6D31B-8E10-023C-03A2-8E537DE0C57A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CF2B59F8-7D20-9C69-6FE2-07D39A8F4566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9501391B-92AA-3A02-733B-67FD86DC74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43E8B121-4622-F58C-D90F-77B693A651E7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1F4B052F-A4BC-33EC-B6CE-434BDC464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8CDC616-94E5-6D37-D3EB-D5A2834D401D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B8B4B8E-D2DC-72D2-C49B-EA295D3A5752}"/>
              </a:ext>
            </a:extLst>
          </p:cNvPr>
          <p:cNvSpPr txBox="1"/>
          <p:nvPr/>
        </p:nvSpPr>
        <p:spPr>
          <a:xfrm>
            <a:off x="9105977" y="3679420"/>
            <a:ext cx="21417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التوافيق.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B595CDAF-F690-02B2-60BB-12AA012FBD61}"/>
              </a:ext>
            </a:extLst>
          </p:cNvPr>
          <p:cNvSpPr txBox="1"/>
          <p:nvPr/>
        </p:nvSpPr>
        <p:spPr>
          <a:xfrm>
            <a:off x="8990683" y="987057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C266589A-F8BE-E9E3-C8AE-EDB2BE232F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170582" y="1960977"/>
            <a:ext cx="2012516" cy="176018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11070067-347A-73E6-BE24-3563BD4AAD5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619"/>
          <a:stretch/>
        </p:blipFill>
        <p:spPr>
          <a:xfrm>
            <a:off x="6214203" y="1187932"/>
            <a:ext cx="2809875" cy="769441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B4DCFD93-AA22-884F-AE6F-839243FB235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124"/>
          <a:stretch/>
        </p:blipFill>
        <p:spPr>
          <a:xfrm>
            <a:off x="6200174" y="1935821"/>
            <a:ext cx="2809875" cy="82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10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3E0C4-7F9D-6BA1-45EA-1666C2C04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BEE0833-83A6-4134-260A-DC135501B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A3EEF652-B86E-9A73-92F9-FAE1E7DBD74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EEEC95-EAD1-F4A8-711C-0BB793B4DB2A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4549BAF8-1FA1-C11B-2A93-B2F205A47333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4027843-7BBA-17F0-C717-8822529BECA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CC0D2AF-6BD3-CF60-9244-CB94B7D7556A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38D8E80-D45D-9B31-4670-88EC4F7C559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AF395D7-84C1-6332-76A8-C607DBCF277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23DF26E-219D-83E7-4C1E-CCEF6BB42CB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C55F6CA-8966-9882-231A-D321D4C1B373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593A6A8-3BA7-9425-6480-EB4EEB07D59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6558154-5483-6D5A-0F20-D34506DF327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2833BFD-7AA7-8A31-74BF-CBDDF1B89A6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560EDF9-7D4C-ED27-1065-B3815F9E25D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5F491AE-732C-89BF-96CE-CA923EDB339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2A8C30E-3CD8-2A9D-77BC-8FA4FEA4577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1DB29A5-3563-9D11-3FB1-62275FC82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12BC737F-D5B7-63C5-D665-04D88AB83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F4EC38E-C804-A710-ECEF-829E93975C5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1424F03-A442-E1DB-599B-75CE280B6D26}"/>
              </a:ext>
            </a:extLst>
          </p:cNvPr>
          <p:cNvSpPr/>
          <p:nvPr/>
        </p:nvSpPr>
        <p:spPr>
          <a:xfrm>
            <a:off x="11401186" y="2535201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8A67BCA-C040-7F1B-8AE6-49E47119917B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8E27002-DAE7-0610-EA37-4FE877A4C944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381B7D7-9C29-E147-497A-7F8CA9005EC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3F73BC41-34F5-01F0-601A-1BD9B810A4D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4864345-88A6-75CF-4991-765C956D727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A9F8047-CBF4-8688-B2D7-DDFAE3C479C7}"/>
              </a:ext>
            </a:extLst>
          </p:cNvPr>
          <p:cNvSpPr txBox="1"/>
          <p:nvPr/>
        </p:nvSpPr>
        <p:spPr>
          <a:xfrm>
            <a:off x="9128763" y="3907467"/>
            <a:ext cx="21417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التوافيق.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52C5CD1-588E-4F33-839F-8C9871DDEC30}"/>
              </a:ext>
            </a:extLst>
          </p:cNvPr>
          <p:cNvSpPr txBox="1"/>
          <p:nvPr/>
        </p:nvSpPr>
        <p:spPr>
          <a:xfrm>
            <a:off x="9013469" y="1215104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005ADFF3-15D8-FAD9-7DEA-192FCDF426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193368" y="2189024"/>
            <a:ext cx="2012516" cy="176018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B503CEB5-C723-FFAF-234C-2C21D848367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745" y="1139482"/>
            <a:ext cx="8404858" cy="45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67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70A9F-32AC-E145-E92D-F3C05D28C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6AE7EA2-DBF1-DFEF-2715-36D151652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5C87968-72FD-2BFC-0E92-7641F7A96A1B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4ABBD1D-00EE-02CD-27C3-6AB640F8E37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8BD7063A-D7E2-C5E5-2C3C-0F00450BB941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1D1B224-3F37-2E22-36F9-07232E4AC85E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0B62D1DE-147B-5ADF-33AC-79911424150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B0FF0EC-341B-04BF-E762-A13B79F82D9C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6E63124-7E77-3E01-683D-BBC2D358EB89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A9889AB-173F-B10F-7531-53A7FAB1948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4142540-C69D-65E8-F2B4-2348C83659B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2B8C2B8-6B2A-26C9-0D39-83018418478A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EFB9D84-B175-61EE-06D1-BD9AFA645757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F00E9B5-12C8-54BF-0679-3A48142B6BCE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3B6DFF32-9BEB-0BB8-279D-2CCA75A8F7D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9D8D6F6-CB7C-D845-35F0-FBDDBCAC2FF5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0A31375-E482-576D-CDF0-C7B3F542498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149984B-D51C-FFF6-7826-003E8BAF7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CB113DF6-8859-885A-2F7E-EB88A0060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2454F9-195D-006B-2B8E-0C0FDFB8CAF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B29F993-B68E-F285-CF36-9F9E79613409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AF14A59-0873-FAD7-22AD-42AF5E4C1605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38AC787-BF85-1475-3F99-AFA1CF051AF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9D04E3-92B6-0597-7123-8F86558A1D88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B12AF972-2C5E-D8D7-BBB5-073243475D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F1BB035-A48D-A84A-79E7-673C10774560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772A3447-3073-6B7A-429F-443119C80B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D2223453-7FED-A84C-4172-FAEA5DE9B57D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D967F319-8D23-7810-C74C-5F3600B2F90E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4DC8F2CC-0F2A-1D9F-2C25-23686EDADDB4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F350DEED-614C-61EE-1F78-1451D4F62E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63A87CA1-24F4-CE99-C5A4-A2B205F6BD08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B9284926-198A-28E8-D83F-85E3791B2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15F330C-5048-4B3D-AB47-46DAA9BC5D85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557C90C-C581-490F-1342-222E9301D568}"/>
              </a:ext>
            </a:extLst>
          </p:cNvPr>
          <p:cNvSpPr txBox="1"/>
          <p:nvPr/>
        </p:nvSpPr>
        <p:spPr>
          <a:xfrm>
            <a:off x="9128763" y="3907467"/>
            <a:ext cx="21417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التوافيق.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AF78F5A-746C-F258-086B-482740FD59A9}"/>
              </a:ext>
            </a:extLst>
          </p:cNvPr>
          <p:cNvSpPr txBox="1"/>
          <p:nvPr/>
        </p:nvSpPr>
        <p:spPr>
          <a:xfrm>
            <a:off x="9013469" y="1215104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95328330-555C-08DE-895A-D4E9C25A05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193368" y="2189024"/>
            <a:ext cx="2012516" cy="176018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2F9F29DE-D491-3006-3676-4F8E78C8AAA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759"/>
          <a:stretch/>
        </p:blipFill>
        <p:spPr>
          <a:xfrm>
            <a:off x="523191" y="1273196"/>
            <a:ext cx="8515350" cy="9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27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849B0-04B0-C17B-157F-269743F7B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D96C2EC-61D4-F957-9767-07F17290C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CBBF9DA-F2F4-E203-2A79-DF8A7C88B68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26F283F-8B0A-AD79-EF90-4996859FC1B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6E8DC74-BA5F-E683-6974-F0E7F3E7E85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BF337F4-1D30-D4AC-CE60-EE0288A74738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703E2B4-3435-9798-DF5C-BCD9FDF05CD2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AEC574-8E6E-6CD1-DC69-F45037AB1C6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3450467-0AD9-6724-9741-F74270F923C2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4F77D6E-109E-F00F-A2C6-5543C535548D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4372588-B1CD-8C88-4A80-91D30BE7795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C1C3BE9-3B48-63AD-4EC5-B60A6502B514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C5E4E98-49BE-0E0B-C180-E1117EB8975A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E007DA1-B979-9878-D6C8-7CAF17B6D244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3BA356C-A3C4-98B1-4F10-9BDA4C56559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9DEC0A7-E271-EF0C-140B-A22B36FE50F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EACFFC7-B91F-78D8-241F-208796E7987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D15079C-6DDD-05E2-55D6-0BA8F20C1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DB640570-99CF-5BFA-FB33-3C6E8E29C6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41ACA0F2-1C58-9546-547A-0DC49B6A2550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9F60AAB-D42F-562B-AB75-586B09EEA23B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7B7B1827-6C5C-9443-16C1-0B9912AEC301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A9C77E6-7F5F-3BBE-DCDE-21F13F90C9FF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BBF955C-0434-C523-B178-A847C430D681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108A50FC-D62C-1479-6117-CCE72365E9F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4F38664D-9194-9EC6-013C-4A69E42AB0DE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34EC42A1-1F27-6117-974E-B4C0DF6358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4FD91DA0-6628-0A9E-5757-0D2EF0119EB9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E0FD088C-0B62-80E8-6D0F-10652AF857A5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CEFAE2A1-8DC9-B108-63B5-65528F6C95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6BA2310C-9655-0BB7-E9D2-E5EA13808313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3D6EC606-FE0D-E8DA-39B0-556A5F093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74262082-5C75-475C-0BA3-8E7F3C74E6A0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1A8FE1A-25DB-3D5C-94AF-D9227FDE28E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5610" y="1221182"/>
            <a:ext cx="8303254" cy="1780915"/>
          </a:xfrm>
          <a:custGeom>
            <a:avLst/>
            <a:gdLst>
              <a:gd name="connsiteX0" fmla="*/ 0 w 8303254"/>
              <a:gd name="connsiteY0" fmla="*/ 0 h 1780915"/>
              <a:gd name="connsiteX1" fmla="*/ 8303254 w 8303254"/>
              <a:gd name="connsiteY1" fmla="*/ 0 h 1780915"/>
              <a:gd name="connsiteX2" fmla="*/ 8303254 w 8303254"/>
              <a:gd name="connsiteY2" fmla="*/ 1780915 h 1780915"/>
              <a:gd name="connsiteX3" fmla="*/ 6193109 w 8303254"/>
              <a:gd name="connsiteY3" fmla="*/ 1780915 h 1780915"/>
              <a:gd name="connsiteX4" fmla="*/ 6193109 w 8303254"/>
              <a:gd name="connsiteY4" fmla="*/ 1047415 h 1780915"/>
              <a:gd name="connsiteX5" fmla="*/ 5792113 w 8303254"/>
              <a:gd name="connsiteY5" fmla="*/ 1047415 h 1780915"/>
              <a:gd name="connsiteX6" fmla="*/ 5792113 w 8303254"/>
              <a:gd name="connsiteY6" fmla="*/ 1780915 h 1780915"/>
              <a:gd name="connsiteX7" fmla="*/ 0 w 8303254"/>
              <a:gd name="connsiteY7" fmla="*/ 1780915 h 178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3254" h="1780915">
                <a:moveTo>
                  <a:pt x="0" y="0"/>
                </a:moveTo>
                <a:lnTo>
                  <a:pt x="8303254" y="0"/>
                </a:lnTo>
                <a:lnTo>
                  <a:pt x="8303254" y="1780915"/>
                </a:lnTo>
                <a:lnTo>
                  <a:pt x="6193109" y="1780915"/>
                </a:lnTo>
                <a:lnTo>
                  <a:pt x="6193109" y="1047415"/>
                </a:lnTo>
                <a:lnTo>
                  <a:pt x="5792113" y="1047415"/>
                </a:lnTo>
                <a:lnTo>
                  <a:pt x="5792113" y="1780915"/>
                </a:lnTo>
                <a:lnTo>
                  <a:pt x="0" y="1780915"/>
                </a:lnTo>
                <a:close/>
              </a:path>
            </a:pathLst>
          </a:cu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6952EEB-E504-E3BC-A1FB-0535DC37D506}"/>
              </a:ext>
            </a:extLst>
          </p:cNvPr>
          <p:cNvSpPr txBox="1"/>
          <p:nvPr/>
        </p:nvSpPr>
        <p:spPr>
          <a:xfrm>
            <a:off x="9128763" y="3907467"/>
            <a:ext cx="21417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التوافيق.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6748B78-DA98-CD6D-E607-4EBC820E8B7B}"/>
              </a:ext>
            </a:extLst>
          </p:cNvPr>
          <p:cNvSpPr txBox="1"/>
          <p:nvPr/>
        </p:nvSpPr>
        <p:spPr>
          <a:xfrm>
            <a:off x="9013469" y="1215104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839EB7CC-1904-506D-749C-FF162FF4D0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193368" y="2189024"/>
            <a:ext cx="2012516" cy="17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28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4BA44-CA72-90E9-29EF-E10B98247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94C3D233-3CEF-C527-5892-F08EC6347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43CAB3E-8C2C-E30F-EF95-B68812B400F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14C707B-371D-768A-FD5B-7A0B46B9815F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4F1815D-9068-2975-90F2-C127D65EE24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26D4372-84A1-6E60-3A13-A51EC7A9ACD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183D098-7697-DAF6-4758-3B69A3D52E4B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82458C8-E863-7B67-EFC1-7EC31BF4E808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AAE10914-DFB0-8FBC-ABC5-C7918F1F6E5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B598BD9-BB93-D130-9218-B114A65E797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D8C7A42-C496-4946-5BB0-4863B544A857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7DD0D8F-8B55-38E4-A738-1EF74D34A5A4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BE7C5823-47AA-A711-7379-3E467DDD926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51458EBB-4F2F-9121-7114-839C5BC21521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DFEEB63-3925-1BFD-CDC5-69E78EA2FB4A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C5B1C31-A99E-1962-3148-92244603512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E409D076-32D6-8695-1423-72971B9577EE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42D6CA7-4854-C5DC-5B2F-BC7CAE48D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7519382-06AD-87A4-246D-B9A2F30E8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D42963D1-33D6-7ACD-7DD8-05A4EAAB52F6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7A56C66-62CA-554E-2158-4EFCF3CE3AD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4E7A2BC-CC3A-5874-2B9E-4829591DDFDC}"/>
              </a:ext>
            </a:extLst>
          </p:cNvPr>
          <p:cNvSpPr/>
          <p:nvPr/>
        </p:nvSpPr>
        <p:spPr>
          <a:xfrm>
            <a:off x="11392584" y="4462359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CA7B561-2094-A168-363C-7CE3EBD0F86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7341A90-23D5-5F5B-231D-076E71475095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A671F65B-D478-C073-BE4D-720F319F8F7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BD87FF10-7F52-8D2F-0DBD-211A2ADA997C}"/>
              </a:ext>
            </a:extLst>
          </p:cNvPr>
          <p:cNvGrpSpPr/>
          <p:nvPr/>
        </p:nvGrpSpPr>
        <p:grpSpPr>
          <a:xfrm>
            <a:off x="6028772" y="373560"/>
            <a:ext cx="3088927" cy="993101"/>
            <a:chOff x="4113637" y="3710825"/>
            <a:chExt cx="3088927" cy="993101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B6105423-4DBE-5910-E302-890E10BB24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47" b="33500"/>
            <a:stretch/>
          </p:blipFill>
          <p:spPr bwMode="auto">
            <a:xfrm>
              <a:off x="4113637" y="3710825"/>
              <a:ext cx="3088927" cy="99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08E68AFF-8C85-0BDE-D365-B52DDD7DEC95}"/>
                </a:ext>
              </a:extLst>
            </p:cNvPr>
            <p:cNvSpPr txBox="1"/>
            <p:nvPr/>
          </p:nvSpPr>
          <p:spPr>
            <a:xfrm>
              <a:off x="4922679" y="3822655"/>
              <a:ext cx="14708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تدرب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D8BEA8E6-E9A5-C416-705F-411A679EC14E}"/>
              </a:ext>
            </a:extLst>
          </p:cNvPr>
          <p:cNvGrpSpPr/>
          <p:nvPr/>
        </p:nvGrpSpPr>
        <p:grpSpPr>
          <a:xfrm>
            <a:off x="8507662" y="5692522"/>
            <a:ext cx="3518233" cy="701962"/>
            <a:chOff x="8556201" y="5516826"/>
            <a:chExt cx="3518233" cy="70196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A1F53C71-8D80-0440-7AEB-329E9331B1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1BA6481B-9638-20B9-470F-157569CF02AC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74E2F06D-32B3-74FE-B475-55843AB8A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3738C27-D93C-F059-6121-9D8EA7856333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2DA2EDF-E396-5CA5-7E2D-37FD2C43AC5E}"/>
              </a:ext>
            </a:extLst>
          </p:cNvPr>
          <p:cNvSpPr txBox="1"/>
          <p:nvPr/>
        </p:nvSpPr>
        <p:spPr>
          <a:xfrm>
            <a:off x="9128763" y="3907467"/>
            <a:ext cx="21417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التوافيق.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285B122-DEDA-5ED2-CC66-EE822768DFD8}"/>
              </a:ext>
            </a:extLst>
          </p:cNvPr>
          <p:cNvSpPr txBox="1"/>
          <p:nvPr/>
        </p:nvSpPr>
        <p:spPr>
          <a:xfrm>
            <a:off x="9013469" y="1215104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C10C18AF-0921-951F-0100-2397FE03F48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193368" y="2189024"/>
            <a:ext cx="2012516" cy="176018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B7DA2FE3-F1F0-3141-C0DA-F5EF8FB135F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254" y="1212378"/>
            <a:ext cx="8611273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79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412B5-C9C3-778A-F9AF-219AC1DF6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4853527-C112-C673-ECA2-81497BDFC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6F766387-ABF2-0470-7FF1-E81835F7DA5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527405E-942A-CED1-8082-89EF9538C04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8F10486-180E-159A-CC78-AD82C4D1F38A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16C4375-73F5-0E4B-3C77-33F2BA549DE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C259831C-4B33-4DDB-2051-3E8BEA02AB67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2119A18-7849-49A6-C6C4-D8C60EFFD916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EF53DC9D-CA3C-9A8E-7CC6-0206386F79B4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D9287D0F-C394-24BB-CA8B-0F1152ECC585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FD09D60-A538-C527-42A8-4D6BC956021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C940C20-221E-C1B4-99C8-F7689CF021C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AB0FE02-5B83-59CE-696C-701C4F3F37EE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99A0B89-2B38-55B7-7C05-9237DC975D9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8A09AF6-4488-AB2C-B7F0-69DD940C43E6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D5CC07D-CD4E-2947-F6B5-0AC2F030FE5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8322183-4622-0BD5-3AFB-46513E2010C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00B84C8-FF55-D76A-DF47-A525582C6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5F96B10-CD63-6D0C-8A40-6F900ED92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CB0C8EE-BFB0-2D89-EBD0-BEC5A5CD52F4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29E2823-E9C2-B008-2552-4A7FA2F2289E}"/>
              </a:ext>
            </a:extLst>
          </p:cNvPr>
          <p:cNvSpPr/>
          <p:nvPr/>
        </p:nvSpPr>
        <p:spPr>
          <a:xfrm>
            <a:off x="11401186" y="2535201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2D796F5-BE66-954A-B67A-C70490016D19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D04452E-555A-D259-F9BA-2809B42B988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04B18129-4119-9CBA-4107-AFC4A9141449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2AC4487-A2EB-D1B2-CD94-53553DC88F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51ED6A8-55D4-3A0C-51D5-FC2057718DA1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9B0D279-86FA-7940-6B07-99CF792EE401}"/>
              </a:ext>
            </a:extLst>
          </p:cNvPr>
          <p:cNvSpPr txBox="1"/>
          <p:nvPr/>
        </p:nvSpPr>
        <p:spPr>
          <a:xfrm>
            <a:off x="9114552" y="3798530"/>
            <a:ext cx="21417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الاحتمال باستعمال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3C7E943-3437-D66D-BBEA-238F1C46A1A9}"/>
              </a:ext>
            </a:extLst>
          </p:cNvPr>
          <p:cNvSpPr txBox="1"/>
          <p:nvPr/>
        </p:nvSpPr>
        <p:spPr>
          <a:xfrm>
            <a:off x="8999258" y="1106167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7FBC1450-15B0-AD07-C836-6371C88DFF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179157" y="2080087"/>
            <a:ext cx="2012516" cy="176018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2EF3117-32B0-3644-777A-CFE1E8A3DB7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8211" y="1074758"/>
            <a:ext cx="6692159" cy="708961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24AA632-44C8-2988-B2DF-0A97FD4A1A4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2452" y="1907363"/>
            <a:ext cx="3383676" cy="397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94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3D226-4A12-A073-6306-CBA46CA97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C1D44A6-04F4-4C4C-D0F6-0F883F00B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0895324-046C-F778-D2BA-00223EB78BA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31DCFC0-01FB-CF73-9F89-1C457661209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B9021246-6229-4E65-2F6C-0B451362433C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A7A27D2-820A-4446-F631-ACF8B14FA217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E4D583FF-91DA-6D43-B44E-D92E01EABD3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C292270-9C8B-CF33-133A-E982E6A1DA7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8D1DC6E-EE3B-181D-9BF8-DF190F932820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90F59CE-92C6-71FC-B614-1A910B6228B0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78C836-5FDA-095A-1DD6-7947DF19DD5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7B41C087-7AE4-4CA9-0333-2B953300148C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C49747C-BE25-7E9E-F06A-1117AF5F68D8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83299D1-6F65-A50D-9534-2F5A0B96832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6781F747-E950-25AB-902A-F409F9C150A9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5AB5459-A7EE-C9C3-7E17-5BA162005DFB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6C5674B-DB3A-9C95-99E8-B573A9EDCF7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FDC418D8-9298-EF9C-3ABF-7B7287D38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8A3A614-32E3-4654-5F6A-F58A70FC9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3F410060-64B9-A42B-4382-9D4040FBF60F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3CFCB7D7-4E6C-D97E-6FEE-533C37643723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DE18FBA-5DBD-C80D-4A0F-7EEC777E4A7A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6D9E406-A235-00EB-AB0B-78787BB6356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E5774F3C-BC74-7335-946B-9167B1F5C95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E228D10-6289-2000-215F-56C1F167B2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F06916CC-9315-9755-982C-ED60E70E9B01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F857BD0F-045B-6F82-0DC4-D8402BC24E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BE6C0707-A873-331C-1910-F6E3D5033FC4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108183E3-7109-796F-1BE1-5E6E038464FB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982D54BB-1C30-1197-66E9-F874DF746657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73C6F45B-4563-7ACB-72F2-9D11C20BE0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54F3BA63-3E71-DC56-6906-8C9D3A9A9349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BADA7ADC-1D1D-9446-03AC-91C898DB2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4F59A25-000D-08F2-7647-25BB81A3831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4176B64-5A74-848E-7806-9E39EE35476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127"/>
          <a:stretch/>
        </p:blipFill>
        <p:spPr>
          <a:xfrm>
            <a:off x="627672" y="1301937"/>
            <a:ext cx="8357557" cy="198823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BA76F1C-04F5-7BEA-B55A-1B72B93538E8}"/>
              </a:ext>
            </a:extLst>
          </p:cNvPr>
          <p:cNvSpPr txBox="1"/>
          <p:nvPr/>
        </p:nvSpPr>
        <p:spPr>
          <a:xfrm>
            <a:off x="9114552" y="3798530"/>
            <a:ext cx="21417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الاحتمال باستعمال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5B8190D-978B-6162-2755-1A54F683F743}"/>
              </a:ext>
            </a:extLst>
          </p:cNvPr>
          <p:cNvSpPr txBox="1"/>
          <p:nvPr/>
        </p:nvSpPr>
        <p:spPr>
          <a:xfrm>
            <a:off x="8999258" y="1106167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413B611B-9A1A-EE13-A543-F13A213F714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179157" y="2080087"/>
            <a:ext cx="2012516" cy="17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38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41A4C-E41C-451E-070B-71AC82CA8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7667FB3-E0D7-C8AA-E817-21D15E61A7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9ECE3B9-D419-BC83-EC31-7ADBAC5C712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7A08F7-AB2A-CBBF-0E4A-389B2E94E71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9807CF5E-8BC8-2A9D-AD28-051C77329A7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3CE5848-D933-9C9A-1907-364C216590C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4F71183-06AB-483B-886D-56E850D30430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0B10AAE-8D8C-EB68-EC7B-FD951FF3EB82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A2DE4EB-87E0-82E7-0C6F-60C3D5D82425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A671A4C-D2BC-5D22-E8FC-CAE522595453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1FA7C7-B847-21B0-AB0C-FEA1243CAC3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5952DDC1-F6E0-D9A0-A4FE-3112DD94B23B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FEB85EF-608F-7817-BBAF-211FBFF11650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130BAEB-E7FB-1C55-EEC4-CD75A2304A6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03E4D96F-936B-1E72-6FE5-9280455008A3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3FF05AD-85E5-F20B-DD9F-2A3D1AA8D31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7E302F6D-078F-6CD2-BE54-309B22432D6D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7DB4D801-F68D-F84B-CB4F-FFAA573F2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6DA5848-CC31-4B53-585E-50B3F239B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A65F2939-6A3C-7003-39B6-B961DACABF7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041912D6-49D6-31B9-BA07-8DE6AB4C3A1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D2231251-DCAD-B624-9D0F-B4C857F97553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D756D00-D1B5-165D-2F3E-7C7C0A875E6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A2F1D22-6336-96CF-3BEB-0DB1624C4652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059B2780-CCCC-2646-B901-9638796D2D4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31E6A301-EF40-71EB-DAF1-FF8850611721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AEA25559-C51A-B5BC-021E-9CC766BA21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053CD41E-43B1-9F35-FEC9-84D868C5C5C5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20D9D40F-52E2-6A1A-8D9B-0FC724477511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4A4FCD2C-8207-FEE9-C133-72C3DC8957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4478D5B-5A29-127E-5126-D5A76B74C58C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F1DF60F8-351B-E5E2-F9CF-AC053E8A1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1322111-F099-52AA-6DC0-8611875B85C5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D4756A7-4BF1-4675-8E65-1E4D97F8D34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2595" y="1041002"/>
            <a:ext cx="7787953" cy="4420417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0667887-E502-2A6F-11BB-46777737606D}"/>
              </a:ext>
            </a:extLst>
          </p:cNvPr>
          <p:cNvSpPr txBox="1"/>
          <p:nvPr/>
        </p:nvSpPr>
        <p:spPr>
          <a:xfrm>
            <a:off x="9114552" y="3798530"/>
            <a:ext cx="21417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الاحتمال باستعمال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9EF72E97-F106-36B7-D4FA-4FC691B58B8C}"/>
              </a:ext>
            </a:extLst>
          </p:cNvPr>
          <p:cNvSpPr txBox="1"/>
          <p:nvPr/>
        </p:nvSpPr>
        <p:spPr>
          <a:xfrm>
            <a:off x="8999258" y="1106167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06A872BD-FEF8-AFF9-DB46-BF49F553ED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179157" y="2080087"/>
            <a:ext cx="2012516" cy="17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01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E9E5B3F0-6B9C-0941-AF7E-9891C1FC5405}"/>
              </a:ext>
            </a:extLst>
          </p:cNvPr>
          <p:cNvGrpSpPr/>
          <p:nvPr/>
        </p:nvGrpSpPr>
        <p:grpSpPr>
          <a:xfrm>
            <a:off x="6123182" y="417074"/>
            <a:ext cx="3046815" cy="1017203"/>
            <a:chOff x="4941387" y="2038821"/>
            <a:chExt cx="3046815" cy="1017203"/>
          </a:xfrm>
        </p:grpSpPr>
        <p:pic>
          <p:nvPicPr>
            <p:cNvPr id="48" name="Picture 12">
              <a:extLst>
                <a:ext uri="{FF2B5EF4-FFF2-40B4-BE49-F238E27FC236}">
                  <a16:creationId xmlns:a16="http://schemas.microsoft.com/office/drawing/2014/main" id="{1DABF146-D638-0650-6DD3-8BB1FC14DA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86E80852-F1A6-63E1-329B-EFCCA435AB7C}"/>
                </a:ext>
              </a:extLst>
            </p:cNvPr>
            <p:cNvSpPr txBox="1"/>
            <p:nvPr/>
          </p:nvSpPr>
          <p:spPr>
            <a:xfrm>
              <a:off x="5081844" y="2130618"/>
              <a:ext cx="2748145" cy="58477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التدرب على الاختبار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20B436ED-3766-D4E3-CB3C-C0CD71EBC45B}"/>
              </a:ext>
            </a:extLst>
          </p:cNvPr>
          <p:cNvGrpSpPr/>
          <p:nvPr/>
        </p:nvGrpSpPr>
        <p:grpSpPr>
          <a:xfrm>
            <a:off x="-227589" y="5575947"/>
            <a:ext cx="3647049" cy="835239"/>
            <a:chOff x="8481060" y="5458558"/>
            <a:chExt cx="3647049" cy="835239"/>
          </a:xfrm>
        </p:grpSpPr>
        <p:grpSp>
          <p:nvGrpSpPr>
            <p:cNvPr id="30" name="مجموعة 29">
              <a:extLst>
                <a:ext uri="{FF2B5EF4-FFF2-40B4-BE49-F238E27FC236}">
                  <a16:creationId xmlns:a16="http://schemas.microsoft.com/office/drawing/2014/main" id="{2C40E3D5-3C6E-2F05-AFF0-3CDA6CE418DC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32" name="Picture 16">
                <a:extLst>
                  <a:ext uri="{FF2B5EF4-FFF2-40B4-BE49-F238E27FC236}">
                    <a16:creationId xmlns:a16="http://schemas.microsoft.com/office/drawing/2014/main" id="{010DE5A5-4EE8-B519-5C8E-2043458275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BE7EE1B5-14BA-07E9-FF32-587ED516B589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EE8BA6EB-E49D-5BB7-3750-CE5924A8E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1E944DC9-4A39-2DD8-2EAD-A5FDEC23981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767D291-AE7E-5DB1-476D-9F3B231835EB}"/>
              </a:ext>
            </a:extLst>
          </p:cNvPr>
          <p:cNvSpPr txBox="1"/>
          <p:nvPr/>
        </p:nvSpPr>
        <p:spPr>
          <a:xfrm>
            <a:off x="9139252" y="3318749"/>
            <a:ext cx="214172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التوافيق.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التوافيق.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الاحتمال باستعمال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5B89AB31-A232-70DF-564E-07CE214073AC}"/>
              </a:ext>
            </a:extLst>
          </p:cNvPr>
          <p:cNvSpPr txBox="1"/>
          <p:nvPr/>
        </p:nvSpPr>
        <p:spPr>
          <a:xfrm>
            <a:off x="9023958" y="626386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82E4BDB4-1641-988B-064D-51EE7473DD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203857" y="1600306"/>
            <a:ext cx="2012516" cy="1760185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4EABD7D5-58B1-3C84-06BB-BAF3FCECFAE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558" y="1181459"/>
            <a:ext cx="8804528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93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3C1741B0-B173-5C27-FE1D-04F21323DE3D}"/>
              </a:ext>
            </a:extLst>
          </p:cNvPr>
          <p:cNvGrpSpPr/>
          <p:nvPr/>
        </p:nvGrpSpPr>
        <p:grpSpPr>
          <a:xfrm>
            <a:off x="6068816" y="395199"/>
            <a:ext cx="3046815" cy="1017203"/>
            <a:chOff x="4941387" y="2038821"/>
            <a:chExt cx="3046815" cy="1017203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28FB058A-336F-EB0C-8BD5-BBC2CB3E03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" t="17989" r="-963" b="64980"/>
            <a:stretch/>
          </p:blipFill>
          <p:spPr bwMode="auto">
            <a:xfrm>
              <a:off x="4941387" y="2038821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8D4C1BB7-8933-A528-934A-3DC0565775B1}"/>
                </a:ext>
              </a:extLst>
            </p:cNvPr>
            <p:cNvSpPr txBox="1"/>
            <p:nvPr/>
          </p:nvSpPr>
          <p:spPr>
            <a:xfrm>
              <a:off x="5205235" y="2316590"/>
              <a:ext cx="25191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مهارات التفكير العليا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3CFC8C1-D2CF-9602-4BC5-A2453D42D2FA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46C2235D-25CB-3827-8C82-EEAEAC681F38}"/>
              </a:ext>
            </a:extLst>
          </p:cNvPr>
          <p:cNvSpPr txBox="1"/>
          <p:nvPr/>
        </p:nvSpPr>
        <p:spPr>
          <a:xfrm>
            <a:off x="9139252" y="3318749"/>
            <a:ext cx="214172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التوافيق.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التوافيق.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الاحتمال باستعمال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 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8AA35043-0741-0888-47DB-745360B8CE8F}"/>
              </a:ext>
            </a:extLst>
          </p:cNvPr>
          <p:cNvSpPr txBox="1"/>
          <p:nvPr/>
        </p:nvSpPr>
        <p:spPr>
          <a:xfrm>
            <a:off x="9023958" y="626386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850D21D0-4211-6AFD-6D1D-F0602ADAD1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203857" y="1600306"/>
            <a:ext cx="2012516" cy="1760185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893707AB-8676-64F5-10F1-46769A25E00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490" y="1243852"/>
            <a:ext cx="8304824" cy="404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5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9" name="جدول 28">
            <a:extLst>
              <a:ext uri="{FF2B5EF4-FFF2-40B4-BE49-F238E27FC236}">
                <a16:creationId xmlns:a16="http://schemas.microsoft.com/office/drawing/2014/main" id="{9325A173-DCA8-455F-623D-3EE094907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598162"/>
              </p:ext>
            </p:extLst>
          </p:nvPr>
        </p:nvGraphicFramePr>
        <p:xfrm>
          <a:off x="408562" y="384990"/>
          <a:ext cx="10952149" cy="605430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137410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506588">
                  <a:extLst>
                    <a:ext uri="{9D8B030D-6E8A-4147-A177-3AD203B41FA5}">
                      <a16:colId xmlns:a16="http://schemas.microsoft.com/office/drawing/2014/main" val="3566025456"/>
                    </a:ext>
                  </a:extLst>
                </a:gridCol>
              </a:tblGrid>
              <a:tr h="561057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اليوم/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التاريخ/</a:t>
                      </a:r>
                      <a:r>
                        <a:rPr lang="ar-SA" sz="3200" dirty="0">
                          <a:cs typeface="AGA Aladdin Regular" pitchFamily="2" charset="-78"/>
                        </a:rPr>
                        <a:t>1446/10/08</a:t>
                      </a:r>
                      <a:r>
                        <a:rPr lang="ar-SA" sz="32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AGA Aladdin Regular" pitchFamily="2" charset="-78"/>
                        </a:rPr>
                        <a:t>         </a:t>
                      </a:r>
                      <a:r>
                        <a:rPr lang="ar-SA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GA Aladdin Regular" pitchFamily="2" charset="-78"/>
                        </a:rPr>
                        <a:t>الحصة/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cs typeface="AGA Aladdin Regular" pitchFamily="2" charset="-78"/>
                        </a:rPr>
                        <a:t>الأولى + الثالثة</a:t>
                      </a: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9226">
                <a:tc row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dirty="0">
                          <a:solidFill>
                            <a:srgbClr val="C00000"/>
                          </a:solidFill>
                          <a:cs typeface="AGA Aladdin Regular" pitchFamily="2" charset="-78"/>
                        </a:rPr>
                        <a:t>الموضوع/ </a:t>
                      </a:r>
                      <a:r>
                        <a:rPr lang="ar-SA" sz="3600" dirty="0" err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التباديل</a:t>
                      </a:r>
                      <a:r>
                        <a:rPr lang="ar-SA" sz="36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cs typeface="AGA Aladdin Regular" pitchFamily="2" charset="-78"/>
                        </a:rPr>
                        <a:t> والتوافيق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745963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C7DA623-788B-89CB-C81A-EC7EEB3C08CC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C889F06C-09C0-ECC1-46AF-5A4E4BBA86FA}"/>
              </a:ext>
            </a:extLst>
          </p:cNvPr>
          <p:cNvSpPr txBox="1"/>
          <p:nvPr/>
        </p:nvSpPr>
        <p:spPr>
          <a:xfrm>
            <a:off x="749298" y="1713504"/>
            <a:ext cx="6158975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قانون </a:t>
            </a:r>
            <a:r>
              <a:rPr lang="ar-SA" sz="28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التوافيق.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استعمال قانون التوافيق.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إيجاد الاحتمال باستعمال </a:t>
            </a:r>
            <a:r>
              <a:rPr lang="ar-SA" sz="28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800" dirty="0">
                <a:solidFill>
                  <a:srgbClr val="7030A0"/>
                </a:solidFill>
                <a:cs typeface="AGA Aladdin Regular" pitchFamily="2" charset="-78"/>
              </a:rPr>
              <a:t>. 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E337696A-4680-E451-B428-D965869340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b="41610"/>
          <a:stretch/>
        </p:blipFill>
        <p:spPr>
          <a:xfrm>
            <a:off x="9248389" y="1380760"/>
            <a:ext cx="2188670" cy="374390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09DED994-36FD-6361-CA93-8074770D50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55539"/>
          <a:stretch/>
        </p:blipFill>
        <p:spPr>
          <a:xfrm>
            <a:off x="6678388" y="1578253"/>
            <a:ext cx="2161435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72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01000A2-82AE-B38F-EFF3-C79F979572B1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511C94E-57B5-AC6E-0D84-FC5A9D094599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0E19983-81BB-B428-FB60-0BCFCFD2F083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A026B60-1DDE-A48E-B673-C3B93342D4FB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C84374A-CD98-0A2D-E35B-BA8FC0A109FF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E5E5FFD-A416-2FC3-518C-D196BE56BE57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7DECDF1-B7BC-7C2F-FBE3-9B596273C9DF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3B620830-7B35-09BA-9166-5B93611D91EF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7D4EF09-8D9F-3851-2283-F1D7C941434C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16BB1B9A-314B-7F61-100B-B261CC1F6E96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4469E7C-6749-0F53-B2DB-5BCDB887D032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C49F5768-BFAE-E823-64F1-5BF7BD2081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34B09AAF-6512-3363-5F7D-F4A398E54C24}"/>
              </a:ext>
            </a:extLst>
          </p:cNvPr>
          <p:cNvGraphicFramePr>
            <a:graphicFrameLocks noGrp="1"/>
          </p:cNvGraphicFramePr>
          <p:nvPr/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29" name="مربع نص 28">
            <a:extLst>
              <a:ext uri="{FF2B5EF4-FFF2-40B4-BE49-F238E27FC236}">
                <a16:creationId xmlns:a16="http://schemas.microsoft.com/office/drawing/2014/main" id="{DEDA969B-1DC3-8757-30B0-A71874EF68C8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4B1A96A-65DC-D197-3D88-475B85E01449}"/>
              </a:ext>
            </a:extLst>
          </p:cNvPr>
          <p:cNvSpPr txBox="1"/>
          <p:nvPr/>
        </p:nvSpPr>
        <p:spPr>
          <a:xfrm>
            <a:off x="9139252" y="3318749"/>
            <a:ext cx="214172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التوافيق.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التوافيق.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الاحتمال باستعمال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 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BEFD917-8C2E-D129-6178-8A2FAE3BD233}"/>
              </a:ext>
            </a:extLst>
          </p:cNvPr>
          <p:cNvSpPr txBox="1"/>
          <p:nvPr/>
        </p:nvSpPr>
        <p:spPr>
          <a:xfrm>
            <a:off x="9023958" y="626386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B98D60E2-8B5B-54C0-3E13-3E6AEFD1E0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203857" y="1600306"/>
            <a:ext cx="2012516" cy="17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34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6ABCF-57A0-09BE-A8A4-A9C54CAED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B8933CB-C306-0D05-1339-839EAF8EE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9D9B5C8-10BF-8B2C-8453-0CB783A4D936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5081857-43F7-2A53-9D38-B02E1964CCB5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119A34F0-CB8B-37AD-403D-EC8891B77F6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F448BF3-ECCB-3D8D-CD9F-F67B198BE715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F2B76BD2-78B4-E585-EE69-EDF1744F84EE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9193FCC-99A0-68CC-1DD6-5B4CF0F7A6F7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5F515A0D-576C-674A-BFFD-54AE5E7461FC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3F140F2-086B-92B2-198E-C34396313D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2E80859-CCF8-DFE0-266F-A2FFB1F26071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46EB659-9739-FF1E-FD49-F3F06F0926B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CB44703-F01D-0857-8B32-B5C4FF7BAF59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C471835-80F1-384D-3179-0222FEFC4DA4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E50363DC-E960-EABA-5783-363EC251B582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2C4CE88-F142-92BF-0C2F-61160A13C2B3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D992C14-6013-0BE5-E7F7-4C61BB19984C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AF7B2C31-CE81-805C-A3C1-B335B2B54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B3D158A6-5B1A-EEBE-90FE-96CFAB6BE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1388B7D-C1CE-AEC8-F071-B82D5A6AC782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98DE33A-CF19-FA1A-561D-6289469F30AE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B9F060F-A81F-D1A8-533C-9594AC2330E4}"/>
              </a:ext>
            </a:extLst>
          </p:cNvPr>
          <p:cNvSpPr/>
          <p:nvPr/>
        </p:nvSpPr>
        <p:spPr>
          <a:xfrm>
            <a:off x="11401568" y="511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3AC87CA-D93A-7F82-F883-822E723C6C5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graphicFrame>
        <p:nvGraphicFramePr>
          <p:cNvPr id="12" name="جدول 11">
            <a:extLst>
              <a:ext uri="{FF2B5EF4-FFF2-40B4-BE49-F238E27FC236}">
                <a16:creationId xmlns:a16="http://schemas.microsoft.com/office/drawing/2014/main" id="{877514C6-AB2E-551A-1F0D-E76704B789E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8" name="صورة 27">
            <a:extLst>
              <a:ext uri="{FF2B5EF4-FFF2-40B4-BE49-F238E27FC236}">
                <a16:creationId xmlns:a16="http://schemas.microsoft.com/office/drawing/2014/main" id="{8CAF2553-E083-C4EE-AA50-49C1AFDBDB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B4609292-A1F9-5365-E456-516B66CA129E}"/>
              </a:ext>
            </a:extLst>
          </p:cNvPr>
          <p:cNvGrpSpPr/>
          <p:nvPr/>
        </p:nvGrpSpPr>
        <p:grpSpPr>
          <a:xfrm>
            <a:off x="6123182" y="384990"/>
            <a:ext cx="3046815" cy="1017203"/>
            <a:chOff x="4941387" y="2006737"/>
            <a:chExt cx="3046815" cy="1017203"/>
          </a:xfrm>
        </p:grpSpPr>
        <p:pic>
          <p:nvPicPr>
            <p:cNvPr id="45" name="Picture 12">
              <a:extLst>
                <a:ext uri="{FF2B5EF4-FFF2-40B4-BE49-F238E27FC236}">
                  <a16:creationId xmlns:a16="http://schemas.microsoft.com/office/drawing/2014/main" id="{EFCA381B-2F71-F391-DB58-67985CF051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" t="33658" r="-432" b="49311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8165A271-A974-BB9C-F8E8-E00536F8A602}"/>
                </a:ext>
              </a:extLst>
            </p:cNvPr>
            <p:cNvSpPr txBox="1"/>
            <p:nvPr/>
          </p:nvSpPr>
          <p:spPr>
            <a:xfrm>
              <a:off x="5691549" y="2130618"/>
              <a:ext cx="154649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الواجب</a:t>
              </a:r>
            </a:p>
          </p:txBody>
        </p:sp>
      </p:grp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3EB64C2-03FA-B9DB-A23E-4C76CCA933C2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8464D69-055A-20E1-23B7-DF11947D8F64}"/>
              </a:ext>
            </a:extLst>
          </p:cNvPr>
          <p:cNvSpPr txBox="1"/>
          <p:nvPr/>
        </p:nvSpPr>
        <p:spPr>
          <a:xfrm>
            <a:off x="2569993" y="1593379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9 – 11 – 15</a:t>
            </a:r>
          </a:p>
          <a:p>
            <a:pPr algn="ctr"/>
            <a:r>
              <a:rPr lang="ar-SA" sz="48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صفحة</a:t>
            </a:r>
            <a:r>
              <a:rPr lang="ar-SA" sz="4800" dirty="0">
                <a:solidFill>
                  <a:srgbClr val="00B0F0"/>
                </a:solidFill>
                <a:cs typeface="AGA Aladdin Regular" pitchFamily="2" charset="-78"/>
              </a:rPr>
              <a:t> </a:t>
            </a:r>
            <a:r>
              <a:rPr lang="ar-SA" sz="4800" dirty="0">
                <a:solidFill>
                  <a:schemeClr val="tx2">
                    <a:lumMod val="50000"/>
                    <a:lumOff val="50000"/>
                  </a:schemeClr>
                </a:solidFill>
                <a:cs typeface="AGA Aladdin Regular" pitchFamily="2" charset="-78"/>
              </a:rPr>
              <a:t>114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E6DB1199-0356-2942-41DB-0BBE541B1078}"/>
              </a:ext>
            </a:extLst>
          </p:cNvPr>
          <p:cNvSpPr txBox="1"/>
          <p:nvPr/>
        </p:nvSpPr>
        <p:spPr>
          <a:xfrm>
            <a:off x="516290" y="2995789"/>
            <a:ext cx="842580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80C687"/>
                </a:solidFill>
                <a:cs typeface="Akhbar MT" pitchFamily="2" charset="-78"/>
              </a:rPr>
              <a:t>وتذكري يا جميلتي:</a:t>
            </a:r>
          </a:p>
          <a:p>
            <a:pPr algn="ctr"/>
            <a:r>
              <a:rPr lang="ar-SA" sz="3600" b="0" i="0" dirty="0">
                <a:solidFill>
                  <a:srgbClr val="A95EA1"/>
                </a:solidFill>
                <a:effectLst/>
                <a:latin typeface="DroidArabicKufi-Regular"/>
                <a:cs typeface="AdvertisingMedium" pitchFamily="2" charset="-78"/>
              </a:rPr>
              <a:t>.</a:t>
            </a:r>
            <a:endParaRPr lang="ar-SA" sz="3600" dirty="0">
              <a:solidFill>
                <a:srgbClr val="A95EA1"/>
              </a:solidFill>
              <a:cs typeface="AdvertisingMedium" pitchFamily="2" charset="-78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FAC07BB6-E5B4-59A6-A755-ED804EDB2DB8}"/>
              </a:ext>
            </a:extLst>
          </p:cNvPr>
          <p:cNvSpPr txBox="1"/>
          <p:nvPr/>
        </p:nvSpPr>
        <p:spPr>
          <a:xfrm>
            <a:off x="9139252" y="3318749"/>
            <a:ext cx="214172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التوافيق.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التوافيق.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الاحتمال باستعمال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 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36091E2E-5A2E-3910-AAF7-7A86E98DCF9B}"/>
              </a:ext>
            </a:extLst>
          </p:cNvPr>
          <p:cNvSpPr txBox="1"/>
          <p:nvPr/>
        </p:nvSpPr>
        <p:spPr>
          <a:xfrm>
            <a:off x="9023958" y="626386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BC7C197C-AFCA-CA43-7182-5BE0C49725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203857" y="1600306"/>
            <a:ext cx="2012516" cy="17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1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E689DC1-E22F-DF0F-C9F5-D88D4F7477F6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1CC241B-4FA7-ADFE-15B5-8982C9FC2AC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EC8A6A5-D287-416C-4D74-AFF0B14EFC71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7F1A8F3-24FE-AA7B-A69C-3CC789888852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3D8F006-0D00-50BE-8970-95CDABD73715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7C8A44D-9EF7-C6C8-81DB-56C122313E77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819E48A-5986-6B81-AC7A-0E2E0CCC8839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A3AB25E-7DB2-A72C-0680-515A9A9A1042}"/>
              </a:ext>
            </a:extLst>
          </p:cNvPr>
          <p:cNvSpPr/>
          <p:nvPr/>
        </p:nvSpPr>
        <p:spPr>
          <a:xfrm>
            <a:off x="11396455" y="1972664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ECB60AA9-E5E0-AF03-63D8-954031199D44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092F25-7020-A681-FA1F-69C32BF2DCC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11577C41-0F35-CB91-250A-5CB5FDE17567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30" name="جدول 21">
            <a:extLst>
              <a:ext uri="{FF2B5EF4-FFF2-40B4-BE49-F238E27FC236}">
                <a16:creationId xmlns:a16="http://schemas.microsoft.com/office/drawing/2014/main" id="{FDD95F5F-D475-1260-7080-0C76484E98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79643"/>
              </p:ext>
            </p:extLst>
          </p:nvPr>
        </p:nvGraphicFramePr>
        <p:xfrm>
          <a:off x="640105" y="1117812"/>
          <a:ext cx="8127999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AGA Aladdin Regular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31" name="مربع نص 30">
            <a:extLst>
              <a:ext uri="{FF2B5EF4-FFF2-40B4-BE49-F238E27FC236}">
                <a16:creationId xmlns:a16="http://schemas.microsoft.com/office/drawing/2014/main" id="{F033FAE2-25F3-D496-4B38-BD7FDC9610A7}"/>
              </a:ext>
            </a:extLst>
          </p:cNvPr>
          <p:cNvSpPr txBox="1"/>
          <p:nvPr/>
        </p:nvSpPr>
        <p:spPr>
          <a:xfrm>
            <a:off x="2871203" y="376704"/>
            <a:ext cx="438061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cs typeface="AGA Aladdin Regular" pitchFamily="2" charset="-78"/>
              </a:rPr>
              <a:t>جدول التعلم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1BFFDDA-0B0E-A147-9BAB-7853683B229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AD2C417-C078-24F4-6036-E404BD9BC68E}"/>
              </a:ext>
            </a:extLst>
          </p:cNvPr>
          <p:cNvSpPr txBox="1"/>
          <p:nvPr/>
        </p:nvSpPr>
        <p:spPr>
          <a:xfrm>
            <a:off x="9139252" y="3318749"/>
            <a:ext cx="214172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التوافيق.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التوافيق.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الاحتمال باستعمال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8E198B33-5924-0636-17F0-48734D37C311}"/>
              </a:ext>
            </a:extLst>
          </p:cNvPr>
          <p:cNvSpPr txBox="1"/>
          <p:nvPr/>
        </p:nvSpPr>
        <p:spPr>
          <a:xfrm>
            <a:off x="9023958" y="626386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6C8E4279-71D7-9D34-DDFA-F508A611CD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203857" y="1600306"/>
            <a:ext cx="2012516" cy="17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B01E398E-9712-EE98-17F7-ED7FFA905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C71B20-A5B9-E5ED-E599-861E7858C503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0027D5-E339-5EF9-E0BE-1A06B102BBA2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67CC5248-A9C4-F28F-734C-9986E26BD479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030C33-BA0A-F8BA-DCE2-49EDEAA75CFD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1F2E847-3FF6-317E-707C-491BD5CEC9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AB1B3D5-7639-CA57-1F93-65E5D18193C9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D6CE5F88-AF41-FFF7-F7EF-6E610B206CF2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8E2B06CA-2A4D-9F67-F43E-5FEF6F6B2D53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C8CE523-5A09-EEA0-AB51-8F16FDF05D66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704327-2610-AA40-B27D-E8D1E38C843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AFEB5B9-86C0-C769-E5DE-12AA5752B66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3EF8841-A31A-B0D6-90CB-D4A98A2157A5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59736C6-298D-3711-A748-4D87C08CD418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9D4CFFA-5914-994D-766A-58C8ACEF3BC2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61EAA462-E4E5-34D3-107C-79BBCDCE84E5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32B17C46-AD70-B069-9E7A-6865DE506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0673E903-1495-8BC1-0F8C-152EEEA11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056DCC4-5FDC-6715-0044-A69682B9AFD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B2DD7836-DE7E-56C8-F839-01996767CFDA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A3FADE3-6A26-3BB3-C0A0-2849A2F61F20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4C83C1E-A443-CA08-F33E-6407FD10A84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CA8A3E4E-8D37-C25A-C165-5DDCB025950C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D4C7B41-67D4-C43C-4063-CDE2FBDCB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B95EBFC-CB3F-86C5-3F35-B47A02317BB9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FC1B84CD-6E0C-A116-FD51-C2715152E28E}"/>
              </a:ext>
            </a:extLst>
          </p:cNvPr>
          <p:cNvGrpSpPr/>
          <p:nvPr/>
        </p:nvGrpSpPr>
        <p:grpSpPr>
          <a:xfrm>
            <a:off x="-54370" y="5579740"/>
            <a:ext cx="3518233" cy="701962"/>
            <a:chOff x="8556201" y="5516826"/>
            <a:chExt cx="3518233" cy="701962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22D80FF5-4AB9-5327-BCE4-F24CB140FE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26" b="79239"/>
            <a:stretch/>
          </p:blipFill>
          <p:spPr bwMode="auto">
            <a:xfrm>
              <a:off x="8556201" y="5516826"/>
              <a:ext cx="3518233" cy="701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id="{CC679FC4-C252-0203-935E-0EE6FAF1CA56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تعاوني</a:t>
              </a:r>
            </a:p>
          </p:txBody>
        </p:sp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45C2ED31-D800-1E3B-256D-8A9B8F7D5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48368" y="5627171"/>
              <a:ext cx="503499" cy="543513"/>
            </a:xfrm>
            <a:prstGeom prst="rect">
              <a:avLst/>
            </a:prstGeom>
          </p:spPr>
        </p:pic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7D22CD81-11A2-43AA-72F8-81E4E29F2A18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F9BBE843-13C5-3859-C0C1-2104FC3FC6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9" t="32402" r="-1249" b="49052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8E51B2EE-2838-1518-AA3B-2C7767901FF3}"/>
                </a:ext>
              </a:extLst>
            </p:cNvPr>
            <p:cNvSpPr txBox="1"/>
            <p:nvPr/>
          </p:nvSpPr>
          <p:spPr>
            <a:xfrm>
              <a:off x="6846071" y="501847"/>
              <a:ext cx="1546490" cy="769441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rgbClr val="F2F2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إثراء</a:t>
              </a:r>
            </a:p>
          </p:txBody>
        </p:sp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670458D-4FE9-AAD1-039E-9527B92936CE}"/>
              </a:ext>
            </a:extLst>
          </p:cNvPr>
          <p:cNvSpPr txBox="1"/>
          <p:nvPr/>
        </p:nvSpPr>
        <p:spPr>
          <a:xfrm>
            <a:off x="9139252" y="3318749"/>
            <a:ext cx="214172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التوافيق.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التوافيق.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الاحتمال باستعمال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61EC889E-2502-4AA4-AB92-F71D2964F7F4}"/>
              </a:ext>
            </a:extLst>
          </p:cNvPr>
          <p:cNvSpPr txBox="1"/>
          <p:nvPr/>
        </p:nvSpPr>
        <p:spPr>
          <a:xfrm>
            <a:off x="9023958" y="626386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D10C8606-DE0C-AB90-BA38-6C74E1EC5A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l="-2792" t="474" r="2792" b="72683"/>
          <a:stretch/>
        </p:blipFill>
        <p:spPr>
          <a:xfrm>
            <a:off x="9203857" y="1600306"/>
            <a:ext cx="2012516" cy="1582595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BB30D9CB-D1B5-291E-FB51-D8F43B5D795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213" y="1206859"/>
            <a:ext cx="8661361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B6CF6-7FDF-5425-A652-65BBDB3D0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46BF1D8-5B57-1067-9218-2F487B7C9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A09F81F-46B9-9C7E-DDA1-1E2D27A7154A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1122EF6-8521-212D-7561-5CF7EA03797D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DB348A11-12C4-A28C-C1D8-0B19520142C7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DAF82CF-9609-7810-4171-93938F26A43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F48EACA-A85A-0EF0-7026-773155E5F7A9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100069A-E27B-4C25-72F4-72C81CE14EAB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8E5C01D-FB8C-8B25-3307-0F954E6AD7DF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51528BE0-9FF7-D8B7-A4AA-35DAD4CA318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16FED96-35D5-3C31-C9C9-C048CE3C513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D959B913-EAF0-FAED-C919-9572B7F15FBD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F15CE4D-02D8-4108-BD11-05CFA84E3180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1718848-3E4F-9DEB-6847-4442E0299E4A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BE2FBF2-220A-5C72-EB10-5F2C47D1837A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5D8BEAC-26BA-3D75-D2A5-C6CFF5D60F88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D540513-70CD-E13D-CE7B-487F9B7E9617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DCEFC035-A84C-7EDA-19AA-72276901C7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33E07F35-0CF1-B1F5-E65E-2F287C3A3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7C57D9CA-D5F2-9A3D-595D-8C7431AA7AAB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503F99B-143D-4427-4139-39204B3027DB}"/>
              </a:ext>
            </a:extLst>
          </p:cNvPr>
          <p:cNvSpPr/>
          <p:nvPr/>
        </p:nvSpPr>
        <p:spPr>
          <a:xfrm>
            <a:off x="11401186" y="2535201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2F9CED97-795D-F919-E769-40EAA84D8156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BE69F7B-8193-FEF0-451F-9513A3F8E7AF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D8ECAEC0-3C45-E9C0-E5EF-8C9C11B93F90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F8492A14-FFB6-E693-6936-E7CD810FD41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54BC3FF-D936-486A-DB98-7955472496FE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E58F5F7-0183-F332-E463-1940898CAA04}"/>
              </a:ext>
            </a:extLst>
          </p:cNvPr>
          <p:cNvSpPr txBox="1"/>
          <p:nvPr/>
        </p:nvSpPr>
        <p:spPr>
          <a:xfrm>
            <a:off x="9139252" y="3318749"/>
            <a:ext cx="214172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التوافيق.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استعمال قانون التوافيق.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إيجاد الاحتمال باستعمال </a:t>
            </a: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CC67C40-3FB4-5F06-2BE1-1A37CAA8BBBB}"/>
              </a:ext>
            </a:extLst>
          </p:cNvPr>
          <p:cNvSpPr txBox="1"/>
          <p:nvPr/>
        </p:nvSpPr>
        <p:spPr>
          <a:xfrm>
            <a:off x="9023958" y="626386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E4A7ED8-40C4-FD00-372C-7033152540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203857" y="1600306"/>
            <a:ext cx="2012516" cy="1760185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E498DDF8-1A36-22C7-EAB6-2C6834D56A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884" y="488595"/>
            <a:ext cx="6413352" cy="2757634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7A6050E4-93E8-33B3-F520-F3DF38FFFD7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453" y="3345372"/>
            <a:ext cx="4418437" cy="29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4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C749F-268F-7C02-9DC4-BF2B5B27F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0BB4D84-D899-B693-6E30-7AFD4F7BC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3BC2590-E0FF-05EE-4BAA-0C318A6182DE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29215D-EF26-565C-D4B6-DED6A53E51B4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A477EF9E-AA05-E81A-9CDC-B2BB7C659A0F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AE0E9ED9-E0B6-2068-9758-F34684A43B5B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B202F6B6-78E5-2966-1A0C-7F9BDB1A937C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2548776-1980-AB94-2738-3548B6250177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4F042C3-E230-F288-4D6E-D750FAD83CBA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643641A-65DB-0D59-BC6C-D6A3C56D6DD1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1F4FCED-549D-202F-E13B-4C0AFF48A069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2ACACD8A-0701-E560-7626-4D69FE491DFE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40193E0-692E-8F12-D07A-97D4D620909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FC6C2F6-7520-A914-A375-0C1C2C8143F9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4D90AEDC-816A-F5F7-631B-C7A874A21405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2F46DEC-0FFD-1384-35B7-1AD0C02F5BA7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1799988-F2EF-D601-F15E-4A157296BF3F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502D9D2-E187-8D0A-63CC-4ED6409D48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2B460D6A-1E79-296D-9154-BADF57627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58DD5B9A-D8BF-2820-5103-25AB1586A5E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88059528-17D2-2D59-126C-8E7772D492EE}"/>
              </a:ext>
            </a:extLst>
          </p:cNvPr>
          <p:cNvSpPr/>
          <p:nvPr/>
        </p:nvSpPr>
        <p:spPr>
          <a:xfrm>
            <a:off x="11401186" y="2535201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DDC6879-6EF1-41AC-F221-70C4E7AD762A}"/>
              </a:ext>
            </a:extLst>
          </p:cNvPr>
          <p:cNvSpPr/>
          <p:nvPr/>
        </p:nvSpPr>
        <p:spPr>
          <a:xfrm>
            <a:off x="11389909" y="2592498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8C05213-3CA8-1B2F-C7A3-8E4F25FA1B2A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A23DAA50-2EF4-C83A-166B-10AB8031486B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9DE21DEB-5AB3-D609-32E8-3E2EC262AA4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AED8071-937B-712F-45E6-B8F464484A72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326E677-6435-5488-6643-68284E74437C}"/>
              </a:ext>
            </a:extLst>
          </p:cNvPr>
          <p:cNvSpPr txBox="1"/>
          <p:nvPr/>
        </p:nvSpPr>
        <p:spPr>
          <a:xfrm>
            <a:off x="9105977" y="3740672"/>
            <a:ext cx="21417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208A7F1-24BB-CB29-8106-BA3022B042CE}"/>
              </a:ext>
            </a:extLst>
          </p:cNvPr>
          <p:cNvSpPr txBox="1"/>
          <p:nvPr/>
        </p:nvSpPr>
        <p:spPr>
          <a:xfrm>
            <a:off x="8990683" y="1048309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885CC7E5-54C2-B1AF-80D4-746E0455B1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170582" y="2022229"/>
            <a:ext cx="2012516" cy="176018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F0773FAE-A26E-BD2B-FD5C-B894D3ED420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18971" y="626386"/>
            <a:ext cx="8275386" cy="5362329"/>
          </a:xfrm>
          <a:custGeom>
            <a:avLst/>
            <a:gdLst>
              <a:gd name="connsiteX0" fmla="*/ 0 w 10106025"/>
              <a:gd name="connsiteY0" fmla="*/ 0 h 5514975"/>
              <a:gd name="connsiteX1" fmla="*/ 19267 w 10106025"/>
              <a:gd name="connsiteY1" fmla="*/ 0 h 5514975"/>
              <a:gd name="connsiteX2" fmla="*/ 19267 w 10106025"/>
              <a:gd name="connsiteY2" fmla="*/ 1477328 h 5514975"/>
              <a:gd name="connsiteX3" fmla="*/ 4683581 w 10106025"/>
              <a:gd name="connsiteY3" fmla="*/ 1477328 h 5514975"/>
              <a:gd name="connsiteX4" fmla="*/ 4683581 w 10106025"/>
              <a:gd name="connsiteY4" fmla="*/ 0 h 5514975"/>
              <a:gd name="connsiteX5" fmla="*/ 10106025 w 10106025"/>
              <a:gd name="connsiteY5" fmla="*/ 0 h 5514975"/>
              <a:gd name="connsiteX6" fmla="*/ 10106025 w 10106025"/>
              <a:gd name="connsiteY6" fmla="*/ 5514975 h 5514975"/>
              <a:gd name="connsiteX7" fmla="*/ 0 w 10106025"/>
              <a:gd name="connsiteY7" fmla="*/ 5514975 h 551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06025" h="5514975">
                <a:moveTo>
                  <a:pt x="0" y="0"/>
                </a:moveTo>
                <a:lnTo>
                  <a:pt x="19267" y="0"/>
                </a:lnTo>
                <a:lnTo>
                  <a:pt x="19267" y="1477328"/>
                </a:lnTo>
                <a:lnTo>
                  <a:pt x="4683581" y="1477328"/>
                </a:lnTo>
                <a:lnTo>
                  <a:pt x="4683581" y="0"/>
                </a:lnTo>
                <a:lnTo>
                  <a:pt x="10106025" y="0"/>
                </a:lnTo>
                <a:lnTo>
                  <a:pt x="10106025" y="5514975"/>
                </a:lnTo>
                <a:lnTo>
                  <a:pt x="0" y="55149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330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A9CFD-9607-A860-C367-ACCD0753B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A866271F-EA3F-3F29-0E50-891EF3497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F98ADD9A-FD3D-7481-0A1F-28DEE5E3FF8D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B67F5CC-416D-08D4-6F7A-17D147261C33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376AD209-173A-1D20-2C1E-C4F6269C0BCE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4DBE2D79-36F3-5CAC-E444-121E9C5EC3D1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A292314E-5686-5C63-47BF-35E0FB93AC25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7D6E255-F5DC-2DE4-A575-6B573212FB75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952D9C68-F277-FA25-79C4-2EC7C81CF9C4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342C11B4-3CAE-56D8-D72F-B9507FA664A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9699E0D-E257-6798-0AC9-7D0D0D31D720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93824E3D-0AEB-83C2-9603-D1D37BDBCA80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BBE1F3D-1F36-2712-2F42-2031A517F6FE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351157-B483-2F4C-BC42-FD5823ACB2D0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26DDBFF-D4D8-0C9B-1E33-AB5B1191228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930A442-550B-18A3-F7CA-70A284EE053F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98D480CC-BDBC-9FBD-4FDF-7E7BAD332A70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89B8CA65-19C9-E1F2-C978-8BBF30F0B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F93CDFA6-69F9-1F8F-EBD9-8081A24E6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14C3F5F-DED1-6FE9-0946-32989302E2C8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AA73B785-14FC-49A1-B0FC-A5050CBAB38D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ABF8FD3A-D27C-F528-3627-FD247A6695F9}"/>
              </a:ext>
            </a:extLst>
          </p:cNvPr>
          <p:cNvSpPr/>
          <p:nvPr/>
        </p:nvSpPr>
        <p:spPr>
          <a:xfrm>
            <a:off x="11396455" y="3225715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BEA3722-D086-2E7C-86AA-74823D2F2E0C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200A63CB-0ACF-B10F-DD72-7477664F001E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8EF0CA7E-6887-205E-FBE4-6378B326D5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CD660512-C396-14E7-E5F3-176DF6677BF6}"/>
              </a:ext>
            </a:extLst>
          </p:cNvPr>
          <p:cNvGrpSpPr/>
          <p:nvPr/>
        </p:nvGrpSpPr>
        <p:grpSpPr>
          <a:xfrm>
            <a:off x="6096000" y="354397"/>
            <a:ext cx="3046633" cy="1064340"/>
            <a:chOff x="6096000" y="354397"/>
            <a:chExt cx="3046633" cy="106434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4DE4C6FF-65B7-3043-60C2-21ACACA4DC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454"/>
            <a:stretch/>
          </p:blipFill>
          <p:spPr bwMode="auto">
            <a:xfrm>
              <a:off x="6096000" y="354397"/>
              <a:ext cx="3046633" cy="1064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4A3C970F-D85A-8066-E4EA-41E417F3060B}"/>
                </a:ext>
              </a:extLst>
            </p:cNvPr>
            <p:cNvSpPr txBox="1"/>
            <p:nvPr/>
          </p:nvSpPr>
          <p:spPr>
            <a:xfrm>
              <a:off x="6297930" y="545401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تحقق من فهمك</a:t>
              </a:r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03B0F23E-00DA-C889-88A4-952E86237C58}"/>
              </a:ext>
            </a:extLst>
          </p:cNvPr>
          <p:cNvGrpSpPr/>
          <p:nvPr/>
        </p:nvGrpSpPr>
        <p:grpSpPr>
          <a:xfrm>
            <a:off x="8443254" y="5619391"/>
            <a:ext cx="3647049" cy="835239"/>
            <a:chOff x="8481060" y="5458558"/>
            <a:chExt cx="3647049" cy="835239"/>
          </a:xfrm>
        </p:grpSpPr>
        <p:grpSp>
          <p:nvGrpSpPr>
            <p:cNvPr id="55" name="مجموعة 54">
              <a:extLst>
                <a:ext uri="{FF2B5EF4-FFF2-40B4-BE49-F238E27FC236}">
                  <a16:creationId xmlns:a16="http://schemas.microsoft.com/office/drawing/2014/main" id="{E9A66423-C424-5164-41EE-04B16BC4FE5E}"/>
                </a:ext>
              </a:extLst>
            </p:cNvPr>
            <p:cNvGrpSpPr/>
            <p:nvPr/>
          </p:nvGrpSpPr>
          <p:grpSpPr>
            <a:xfrm>
              <a:off x="8481060" y="5458558"/>
              <a:ext cx="3647049" cy="835239"/>
              <a:chOff x="8481060" y="5458558"/>
              <a:chExt cx="3647049" cy="835239"/>
            </a:xfrm>
          </p:grpSpPr>
          <p:pic>
            <p:nvPicPr>
              <p:cNvPr id="51" name="Picture 16">
                <a:extLst>
                  <a:ext uri="{FF2B5EF4-FFF2-40B4-BE49-F238E27FC236}">
                    <a16:creationId xmlns:a16="http://schemas.microsoft.com/office/drawing/2014/main" id="{B29747F3-09D3-AC8C-3313-4988D5E4A9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586" b="55437"/>
              <a:stretch/>
            </p:blipFill>
            <p:spPr bwMode="auto">
              <a:xfrm>
                <a:off x="8481060" y="5458558"/>
                <a:ext cx="3647049" cy="835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B6B0FF23-A287-D3C3-5941-2FC81A4C83C0}"/>
                  </a:ext>
                </a:extLst>
              </p:cNvPr>
              <p:cNvSpPr txBox="1"/>
              <p:nvPr/>
            </p:nvSpPr>
            <p:spPr>
              <a:xfrm>
                <a:off x="9711299" y="5637318"/>
                <a:ext cx="1470843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GA Aladdin Regular" pitchFamily="2" charset="-78"/>
                  </a:rPr>
                  <a:t>تعلم ذاتي</a:t>
                </a:r>
              </a:p>
            </p:txBody>
          </p:sp>
        </p:grpSp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7EDDA1AF-EE19-7634-C6AC-53A62EEDC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7910" y="5588931"/>
              <a:ext cx="532922" cy="578341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AF4AFB8B-1A94-9A9E-09AD-FC84C16C4884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1824A90C-4078-C9E6-11A3-E0ACCBCE006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299"/>
          <a:stretch/>
        </p:blipFill>
        <p:spPr>
          <a:xfrm>
            <a:off x="292137" y="1174132"/>
            <a:ext cx="8762618" cy="1058865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AC368D61-B8C5-C7DD-631C-AE8B40B345CA}"/>
              </a:ext>
            </a:extLst>
          </p:cNvPr>
          <p:cNvSpPr txBox="1"/>
          <p:nvPr/>
        </p:nvSpPr>
        <p:spPr>
          <a:xfrm>
            <a:off x="9105977" y="3740672"/>
            <a:ext cx="21417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7284DAA6-0A2E-69FD-98BB-717F08E4DABF}"/>
              </a:ext>
            </a:extLst>
          </p:cNvPr>
          <p:cNvSpPr txBox="1"/>
          <p:nvPr/>
        </p:nvSpPr>
        <p:spPr>
          <a:xfrm>
            <a:off x="8990683" y="1048309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003642C3-FA62-1787-43B5-F0F39B3F386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170582" y="2022229"/>
            <a:ext cx="2012516" cy="17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9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76A12-651E-2C8D-FA8E-CF13B91E3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4A14543-34FB-96C5-4863-9F29E854D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0"/>
          <a:stretch/>
        </p:blipFill>
        <p:spPr bwMode="auto">
          <a:xfrm>
            <a:off x="1" y="-22860"/>
            <a:ext cx="12192000" cy="68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E42C1163-6CB9-D97B-3483-F3FFE6544C2C}"/>
              </a:ext>
            </a:extLst>
          </p:cNvPr>
          <p:cNvSpPr/>
          <p:nvPr/>
        </p:nvSpPr>
        <p:spPr>
          <a:xfrm>
            <a:off x="11444715" y="631825"/>
            <a:ext cx="637674" cy="1295400"/>
          </a:xfrm>
          <a:prstGeom prst="roundRect">
            <a:avLst/>
          </a:prstGeom>
          <a:solidFill>
            <a:srgbClr val="FDEDF5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E8550D2-C5EE-0D62-8167-AD7576DBC0F8}"/>
              </a:ext>
            </a:extLst>
          </p:cNvPr>
          <p:cNvSpPr txBox="1"/>
          <p:nvPr/>
        </p:nvSpPr>
        <p:spPr>
          <a:xfrm rot="16200000">
            <a:off x="10836571" y="1047260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حل الواجب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977E80F-84B2-FC3D-7D6F-74E579D85A26}"/>
              </a:ext>
            </a:extLst>
          </p:cNvPr>
          <p:cNvSpPr/>
          <p:nvPr/>
        </p:nvSpPr>
        <p:spPr>
          <a:xfrm>
            <a:off x="11444715" y="1259663"/>
            <a:ext cx="637674" cy="1295400"/>
          </a:xfrm>
          <a:prstGeom prst="roundRect">
            <a:avLst/>
          </a:prstGeom>
          <a:solidFill>
            <a:srgbClr val="E1D4DB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345C092-59FD-BF96-8C5E-1958881958BA}"/>
              </a:ext>
            </a:extLst>
          </p:cNvPr>
          <p:cNvSpPr txBox="1"/>
          <p:nvPr/>
        </p:nvSpPr>
        <p:spPr>
          <a:xfrm rot="16200000">
            <a:off x="10836388" y="170210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اختبار قصير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6C94BADF-1D39-54D8-76AE-3682935145E8}"/>
              </a:ext>
            </a:extLst>
          </p:cNvPr>
          <p:cNvSpPr/>
          <p:nvPr/>
        </p:nvSpPr>
        <p:spPr>
          <a:xfrm>
            <a:off x="11444715" y="1887501"/>
            <a:ext cx="637674" cy="1295400"/>
          </a:xfrm>
          <a:prstGeom prst="roundRect">
            <a:avLst/>
          </a:prstGeom>
          <a:solidFill>
            <a:srgbClr val="E2EAFE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593B564-538C-907A-76F9-12916BF5F90A}"/>
              </a:ext>
            </a:extLst>
          </p:cNvPr>
          <p:cNvSpPr txBox="1"/>
          <p:nvPr/>
        </p:nvSpPr>
        <p:spPr>
          <a:xfrm rot="16200000">
            <a:off x="10822359" y="2335659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الرئيسية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33DF2730-21B9-4FB3-74EB-486064738B2E}"/>
              </a:ext>
            </a:extLst>
          </p:cNvPr>
          <p:cNvSpPr/>
          <p:nvPr/>
        </p:nvSpPr>
        <p:spPr>
          <a:xfrm>
            <a:off x="11444715" y="2515339"/>
            <a:ext cx="637674" cy="1295400"/>
          </a:xfrm>
          <a:prstGeom prst="roundRect">
            <a:avLst/>
          </a:prstGeom>
          <a:solidFill>
            <a:srgbClr val="FDE9D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CCC4531-786A-CAB3-8BA6-ED4173F61A65}"/>
              </a:ext>
            </a:extLst>
          </p:cNvPr>
          <p:cNvSpPr txBox="1"/>
          <p:nvPr/>
        </p:nvSpPr>
        <p:spPr>
          <a:xfrm rot="16200000">
            <a:off x="10816160" y="2957786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التهيئة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9071C336-E806-C107-AFC2-F98CB348B1A0}"/>
              </a:ext>
            </a:extLst>
          </p:cNvPr>
          <p:cNvSpPr/>
          <p:nvPr/>
        </p:nvSpPr>
        <p:spPr>
          <a:xfrm>
            <a:off x="11444715" y="3143177"/>
            <a:ext cx="637674" cy="1295400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8426FDB2-A53B-8543-21B4-9B8EAD30C167}"/>
              </a:ext>
            </a:extLst>
          </p:cNvPr>
          <p:cNvSpPr/>
          <p:nvPr/>
        </p:nvSpPr>
        <p:spPr>
          <a:xfrm>
            <a:off x="11444715" y="4398853"/>
            <a:ext cx="637674" cy="1295400"/>
          </a:xfrm>
          <a:prstGeom prst="roundRect">
            <a:avLst/>
          </a:prstGeom>
          <a:solidFill>
            <a:srgbClr val="ECD6D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D5F290A-19D7-0D3B-28AE-BE822C255C03}"/>
              </a:ext>
            </a:extLst>
          </p:cNvPr>
          <p:cNvSpPr txBox="1"/>
          <p:nvPr/>
        </p:nvSpPr>
        <p:spPr>
          <a:xfrm rot="16200000">
            <a:off x="10828666" y="3585627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التدريس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1489278-2003-9A80-006F-43F391523666}"/>
              </a:ext>
            </a:extLst>
          </p:cNvPr>
          <p:cNvSpPr txBox="1"/>
          <p:nvPr/>
        </p:nvSpPr>
        <p:spPr>
          <a:xfrm rot="16200000">
            <a:off x="10798993" y="487669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التقويم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F2D6CDB2-0975-8A27-8BF7-DD43E6B9F65B}"/>
              </a:ext>
            </a:extLst>
          </p:cNvPr>
          <p:cNvSpPr/>
          <p:nvPr/>
        </p:nvSpPr>
        <p:spPr>
          <a:xfrm>
            <a:off x="11436972" y="5026694"/>
            <a:ext cx="637674" cy="1295400"/>
          </a:xfrm>
          <a:prstGeom prst="roundRect">
            <a:avLst/>
          </a:prstGeom>
          <a:solidFill>
            <a:srgbClr val="E1E5E7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C0ABAE6-B2CC-9913-5692-66271E6F0C70}"/>
              </a:ext>
            </a:extLst>
          </p:cNvPr>
          <p:cNvSpPr txBox="1"/>
          <p:nvPr/>
        </p:nvSpPr>
        <p:spPr>
          <a:xfrm rot="16200000">
            <a:off x="10802865" y="5437995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الاغلاق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AA9CE93E-B8F5-AAE5-AFFE-2F58B5A43CF8}"/>
              </a:ext>
            </a:extLst>
          </p:cNvPr>
          <p:cNvSpPr/>
          <p:nvPr/>
        </p:nvSpPr>
        <p:spPr>
          <a:xfrm>
            <a:off x="180977" y="204536"/>
            <a:ext cx="11548093" cy="6448927"/>
          </a:xfrm>
          <a:prstGeom prst="roundRect">
            <a:avLst>
              <a:gd name="adj" fmla="val 7152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E68C58DD-670B-9625-5949-CFA38E090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0"/>
          <a:stretch/>
        </p:blipFill>
        <p:spPr bwMode="auto">
          <a:xfrm flipH="1" flipV="1">
            <a:off x="471977" y="215965"/>
            <a:ext cx="11311459" cy="488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id="{5980D8BA-C7E0-5F45-C359-EB7B48D99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1"/>
          <a:stretch/>
        </p:blipFill>
        <p:spPr bwMode="auto">
          <a:xfrm flipH="1">
            <a:off x="471976" y="2296054"/>
            <a:ext cx="11311459" cy="43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CFC00F4-40EB-6E44-2505-6D5CCF248DBD}"/>
              </a:ext>
            </a:extLst>
          </p:cNvPr>
          <p:cNvSpPr/>
          <p:nvPr/>
        </p:nvSpPr>
        <p:spPr>
          <a:xfrm>
            <a:off x="173023" y="193106"/>
            <a:ext cx="11556047" cy="6448927"/>
          </a:xfrm>
          <a:prstGeom prst="roundRect">
            <a:avLst>
              <a:gd name="adj" fmla="val 7152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F2FE8DF-48CA-5F18-631A-D5E42BD94B46}"/>
              </a:ext>
            </a:extLst>
          </p:cNvPr>
          <p:cNvSpPr/>
          <p:nvPr/>
        </p:nvSpPr>
        <p:spPr>
          <a:xfrm>
            <a:off x="11444715" y="3771015"/>
            <a:ext cx="637674" cy="1295400"/>
          </a:xfrm>
          <a:prstGeom prst="roundRect">
            <a:avLst/>
          </a:prstGeom>
          <a:solidFill>
            <a:srgbClr val="E2F2E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636A0E2-0FD2-8506-966D-0B24AEEE56ED}"/>
              </a:ext>
            </a:extLst>
          </p:cNvPr>
          <p:cNvSpPr/>
          <p:nvPr/>
        </p:nvSpPr>
        <p:spPr>
          <a:xfrm>
            <a:off x="11396455" y="3860062"/>
            <a:ext cx="96520" cy="112866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226B67D-98C7-F81F-8226-AD0982AB1C21}"/>
              </a:ext>
            </a:extLst>
          </p:cNvPr>
          <p:cNvSpPr txBox="1"/>
          <p:nvPr/>
        </p:nvSpPr>
        <p:spPr>
          <a:xfrm rot="16200000">
            <a:off x="10849985" y="4195032"/>
            <a:ext cx="1866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cs typeface="AGA Aladdin Regular" pitchFamily="2" charset="-78"/>
              </a:rPr>
              <a:t>التدريب</a:t>
            </a:r>
          </a:p>
        </p:txBody>
      </p:sp>
      <p:graphicFrame>
        <p:nvGraphicFramePr>
          <p:cNvPr id="13" name="جدول 12">
            <a:extLst>
              <a:ext uri="{FF2B5EF4-FFF2-40B4-BE49-F238E27FC236}">
                <a16:creationId xmlns:a16="http://schemas.microsoft.com/office/drawing/2014/main" id="{52D1890E-DAFE-924A-AA02-3F0AA71EB32F}"/>
              </a:ext>
            </a:extLst>
          </p:cNvPr>
          <p:cNvGraphicFramePr>
            <a:graphicFrameLocks noGrp="1"/>
          </p:cNvGraphicFramePr>
          <p:nvPr/>
        </p:nvGraphicFramePr>
        <p:xfrm>
          <a:off x="408561" y="384990"/>
          <a:ext cx="10952150" cy="603624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308151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864399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603624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29" name="صورة 28">
            <a:extLst>
              <a:ext uri="{FF2B5EF4-FFF2-40B4-BE49-F238E27FC236}">
                <a16:creationId xmlns:a16="http://schemas.microsoft.com/office/drawing/2014/main" id="{CDC57CF8-6D9A-6B42-C226-A90892EA9F7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7" y="297177"/>
            <a:ext cx="744303" cy="744303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D9AC8CAC-824E-A25E-F458-8120C4FBB1FD}"/>
              </a:ext>
            </a:extLst>
          </p:cNvPr>
          <p:cNvGrpSpPr/>
          <p:nvPr/>
        </p:nvGrpSpPr>
        <p:grpSpPr>
          <a:xfrm>
            <a:off x="6096000" y="373560"/>
            <a:ext cx="3046815" cy="1017203"/>
            <a:chOff x="4941387" y="2006737"/>
            <a:chExt cx="3046815" cy="1017203"/>
          </a:xfrm>
        </p:grpSpPr>
        <p:pic>
          <p:nvPicPr>
            <p:cNvPr id="31" name="Picture 12">
              <a:extLst>
                <a:ext uri="{FF2B5EF4-FFF2-40B4-BE49-F238E27FC236}">
                  <a16:creationId xmlns:a16="http://schemas.microsoft.com/office/drawing/2014/main" id="{AAE0A069-A8DC-0BC3-DCA5-6337B5DFD1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00" b="16969"/>
            <a:stretch/>
          </p:blipFill>
          <p:spPr bwMode="auto">
            <a:xfrm>
              <a:off x="4941387" y="2006737"/>
              <a:ext cx="3046815" cy="1017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69A005D1-F1BC-4C11-98C4-CBFD2FCA4165}"/>
                </a:ext>
              </a:extLst>
            </p:cNvPr>
            <p:cNvSpPr txBox="1"/>
            <p:nvPr/>
          </p:nvSpPr>
          <p:spPr>
            <a:xfrm>
              <a:off x="5864719" y="2130618"/>
              <a:ext cx="120015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تـــأكد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A63CD78C-0AF3-3523-8122-DBBDEE33C734}"/>
              </a:ext>
            </a:extLst>
          </p:cNvPr>
          <p:cNvGrpSpPr/>
          <p:nvPr/>
        </p:nvGrpSpPr>
        <p:grpSpPr>
          <a:xfrm>
            <a:off x="8475459" y="5605906"/>
            <a:ext cx="3582640" cy="835239"/>
            <a:chOff x="8556201" y="5562604"/>
            <a:chExt cx="3582640" cy="835239"/>
          </a:xfrm>
        </p:grpSpPr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DB424DDC-700E-C9D6-882F-E6FCD32BAF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" t="81009" r="-558" b="6014"/>
            <a:stretch/>
          </p:blipFill>
          <p:spPr bwMode="auto">
            <a:xfrm>
              <a:off x="8556201" y="5562604"/>
              <a:ext cx="3582640" cy="83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52947B6-49A2-B12B-07F9-57A384BE4F55}"/>
                </a:ext>
              </a:extLst>
            </p:cNvPr>
            <p:cNvSpPr txBox="1"/>
            <p:nvPr/>
          </p:nvSpPr>
          <p:spPr>
            <a:xfrm>
              <a:off x="9711299" y="5637318"/>
              <a:ext cx="1470843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GA Aladdin Regular" pitchFamily="2" charset="-78"/>
                </a:rPr>
                <a:t>تعلم أقران</a:t>
              </a:r>
            </a:p>
          </p:txBody>
        </p:sp>
        <p:pic>
          <p:nvPicPr>
            <p:cNvPr id="38" name="صورة 37">
              <a:extLst>
                <a:ext uri="{FF2B5EF4-FFF2-40B4-BE49-F238E27FC236}">
                  <a16:creationId xmlns:a16="http://schemas.microsoft.com/office/drawing/2014/main" id="{334C2B70-B212-05C2-2F2C-3196C9552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94264" y="5597999"/>
              <a:ext cx="466644" cy="562674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C0381F2-7766-8E00-E3C7-BFB76F722F97}"/>
              </a:ext>
            </a:extLst>
          </p:cNvPr>
          <p:cNvSpPr txBox="1"/>
          <p:nvPr/>
        </p:nvSpPr>
        <p:spPr>
          <a:xfrm rot="16200000">
            <a:off x="-1442115" y="3244334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cs typeface="AGA Aladdin Regular" pitchFamily="2" charset="-78"/>
              </a:rPr>
              <a:t>جواهر الحارثي </a:t>
            </a:r>
            <a:r>
              <a:rPr lang="en-US" dirty="0">
                <a:cs typeface="AGA Aladdin Regular" pitchFamily="2" charset="-78"/>
              </a:rPr>
              <a:t>@jewelsAlshdaddi</a:t>
            </a:r>
            <a:endParaRPr lang="ar-SA" dirty="0">
              <a:cs typeface="AGA Aladdin Regular" pitchFamily="2" charset="-78"/>
            </a:endParaRP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2958155-0E99-2C71-62C6-1380DFE1DD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987"/>
          <a:stretch/>
        </p:blipFill>
        <p:spPr>
          <a:xfrm>
            <a:off x="394532" y="1129622"/>
            <a:ext cx="8653286" cy="1226768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918C80C-A8D0-A782-051D-09E76CC5006D}"/>
              </a:ext>
            </a:extLst>
          </p:cNvPr>
          <p:cNvSpPr txBox="1"/>
          <p:nvPr/>
        </p:nvSpPr>
        <p:spPr>
          <a:xfrm>
            <a:off x="9105977" y="3740672"/>
            <a:ext cx="214172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cs typeface="AGA Aladdin Regular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 err="1">
                <a:solidFill>
                  <a:srgbClr val="7030A0"/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rgbClr val="7030A0"/>
                </a:solidFill>
                <a:cs typeface="AGA Aladdin Regular" pitchFamily="2" charset="-78"/>
              </a:rPr>
              <a:t>.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4D51E41-DF39-C153-A734-F0B82DF76B03}"/>
              </a:ext>
            </a:extLst>
          </p:cNvPr>
          <p:cNvSpPr txBox="1"/>
          <p:nvPr/>
        </p:nvSpPr>
        <p:spPr>
          <a:xfrm>
            <a:off x="8990683" y="1048309"/>
            <a:ext cx="237231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C00000"/>
                </a:solidFill>
                <a:cs typeface="AGA Aladdin Regular" pitchFamily="2" charset="-78"/>
              </a:rPr>
              <a:t>الموضوع/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 err="1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التباديل</a:t>
            </a: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 والتوافيق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cs typeface="AGA Aladdin Regular" pitchFamily="2" charset="-78"/>
              </a:rPr>
              <a:t>1446/11/08</a:t>
            </a: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231C9B26-8EE6-3523-8245-A58CB56158B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535" b="41610"/>
          <a:stretch/>
        </p:blipFill>
        <p:spPr>
          <a:xfrm>
            <a:off x="9170582" y="2022229"/>
            <a:ext cx="2012516" cy="17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9787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7728</TotalTime>
  <Words>1049</Words>
  <Application>Microsoft Office PowerPoint</Application>
  <PresentationFormat>شاشة عريضة</PresentationFormat>
  <Paragraphs>541</Paragraphs>
  <Slides>31</Slides>
  <Notes>31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41" baseType="lpstr">
      <vt:lpstr>AdvertisingMedium</vt:lpstr>
      <vt:lpstr>AGA Aladdin Regular</vt:lpstr>
      <vt:lpstr>Akhbar MT</vt:lpstr>
      <vt:lpstr>Aptos</vt:lpstr>
      <vt:lpstr>Aptos Display</vt:lpstr>
      <vt:lpstr>Arial</vt:lpstr>
      <vt:lpstr>Calibri</vt:lpstr>
      <vt:lpstr>DroidArabicKufi-Regular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جواهر عايض الحارثي</cp:lastModifiedBy>
  <cp:revision>444</cp:revision>
  <dcterms:created xsi:type="dcterms:W3CDTF">2024-08-19T04:20:33Z</dcterms:created>
  <dcterms:modified xsi:type="dcterms:W3CDTF">2025-05-05T15:25:00Z</dcterms:modified>
</cp:coreProperties>
</file>