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68" r:id="rId3"/>
    <p:sldId id="269" r:id="rId4"/>
    <p:sldId id="283" r:id="rId5"/>
    <p:sldId id="284" r:id="rId6"/>
    <p:sldId id="257" r:id="rId7"/>
    <p:sldId id="274" r:id="rId8"/>
    <p:sldId id="259" r:id="rId9"/>
    <p:sldId id="264" r:id="rId10"/>
    <p:sldId id="275" r:id="rId11"/>
    <p:sldId id="258" r:id="rId12"/>
    <p:sldId id="276" r:id="rId13"/>
    <p:sldId id="277" r:id="rId14"/>
    <p:sldId id="265" r:id="rId15"/>
    <p:sldId id="278" r:id="rId16"/>
    <p:sldId id="279" r:id="rId17"/>
    <p:sldId id="280" r:id="rId18"/>
    <p:sldId id="273" r:id="rId19"/>
    <p:sldId id="26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97" autoAdjust="0"/>
    <p:restoredTop sz="94660"/>
  </p:normalViewPr>
  <p:slideViewPr>
    <p:cSldViewPr>
      <p:cViewPr>
        <p:scale>
          <a:sx n="69" d="100"/>
          <a:sy n="69" d="100"/>
        </p:scale>
        <p:origin x="12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26AB1-3B67-40D9-8662-F1684A0B13A5}" type="datetimeFigureOut">
              <a:rPr lang="ar-SA" smtClean="0"/>
              <a:t>15/05/1443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F9244-A768-4A51-88D6-38EE4E6EDC1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13" Type="http://schemas.openxmlformats.org/officeDocument/2006/relationships/image" Target="../media/image8.jpeg" /><Relationship Id="rId18" Type="http://schemas.microsoft.com/office/2007/relationships/hdphoto" Target="../media/hdphoto6.wdp" /><Relationship Id="rId3" Type="http://schemas.microsoft.com/office/2007/relationships/hdphoto" Target="../media/hdphoto1.wdp" /><Relationship Id="rId7" Type="http://schemas.openxmlformats.org/officeDocument/2006/relationships/image" Target="../media/image4.png" /><Relationship Id="rId12" Type="http://schemas.microsoft.com/office/2007/relationships/hdphoto" Target="../media/hdphoto4.wdp" /><Relationship Id="rId17" Type="http://schemas.openxmlformats.org/officeDocument/2006/relationships/image" Target="../media/image11.png" /><Relationship Id="rId2" Type="http://schemas.openxmlformats.org/officeDocument/2006/relationships/image" Target="../media/image1.png" /><Relationship Id="rId16" Type="http://schemas.microsoft.com/office/2007/relationships/hdphoto" Target="../media/hdphoto5.wdp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11" Type="http://schemas.openxmlformats.org/officeDocument/2006/relationships/image" Target="../media/image7.png" /><Relationship Id="rId5" Type="http://schemas.microsoft.com/office/2007/relationships/hdphoto" Target="../media/hdphoto2.wdp" /><Relationship Id="rId15" Type="http://schemas.openxmlformats.org/officeDocument/2006/relationships/image" Target="../media/image10.png" /><Relationship Id="rId10" Type="http://schemas.openxmlformats.org/officeDocument/2006/relationships/image" Target="../media/image6.png" /><Relationship Id="rId4" Type="http://schemas.openxmlformats.org/officeDocument/2006/relationships/image" Target="../media/image2.png" /><Relationship Id="rId9" Type="http://schemas.openxmlformats.org/officeDocument/2006/relationships/image" Target="../media/image5.jpg" /><Relationship Id="rId14" Type="http://schemas.openxmlformats.org/officeDocument/2006/relationships/image" Target="../media/image9.jpg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1.wdp" /><Relationship Id="rId5" Type="http://schemas.openxmlformats.org/officeDocument/2006/relationships/image" Target="../media/image28.png" /><Relationship Id="rId4" Type="http://schemas.openxmlformats.org/officeDocument/2006/relationships/image" Target="../media/image24.jp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2.png" /><Relationship Id="rId4" Type="http://schemas.openxmlformats.org/officeDocument/2006/relationships/image" Target="../media/image5.jp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microsoft.com/office/2007/relationships/hdphoto" Target="../media/hdphoto12.wdp" /><Relationship Id="rId7" Type="http://schemas.microsoft.com/office/2007/relationships/hdphoto" Target="../media/hdphoto14.wdp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microsoft.com/office/2007/relationships/hdphoto" Target="../media/hdphoto13.wdp" /><Relationship Id="rId4" Type="http://schemas.openxmlformats.org/officeDocument/2006/relationships/image" Target="../media/image30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2.png" /><Relationship Id="rId4" Type="http://schemas.openxmlformats.org/officeDocument/2006/relationships/image" Target="../media/image5.jp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microsoft.com/office/2007/relationships/hdphoto" Target="../media/hdphoto17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png" /><Relationship Id="rId5" Type="http://schemas.microsoft.com/office/2007/relationships/hdphoto" Target="../media/hdphoto16.wdp" /><Relationship Id="rId4" Type="http://schemas.openxmlformats.org/officeDocument/2006/relationships/image" Target="../media/image34.png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18.wdp" /><Relationship Id="rId4" Type="http://schemas.openxmlformats.org/officeDocument/2006/relationships/image" Target="../media/image36.png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microsoft.com/office/2007/relationships/hdphoto" Target="../media/hdphoto6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microsoft.com/office/2007/relationships/hdphoto" Target="../media/hdphoto19.wdp" /><Relationship Id="rId4" Type="http://schemas.openxmlformats.org/officeDocument/2006/relationships/image" Target="../media/image37.pn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5.wdp" /><Relationship Id="rId4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 /><Relationship Id="rId3" Type="http://schemas.openxmlformats.org/officeDocument/2006/relationships/image" Target="../media/image15.tmp" /><Relationship Id="rId7" Type="http://schemas.openxmlformats.org/officeDocument/2006/relationships/image" Target="../media/image19.png" /><Relationship Id="rId2" Type="http://schemas.openxmlformats.org/officeDocument/2006/relationships/image" Target="../media/image14.tmp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eg" /><Relationship Id="rId5" Type="http://schemas.openxmlformats.org/officeDocument/2006/relationships/image" Target="../media/image17.jpg" /><Relationship Id="rId10" Type="http://schemas.openxmlformats.org/officeDocument/2006/relationships/image" Target="../media/image21.png" /><Relationship Id="rId4" Type="http://schemas.openxmlformats.org/officeDocument/2006/relationships/image" Target="../media/image16.tmp" /><Relationship Id="rId9" Type="http://schemas.openxmlformats.org/officeDocument/2006/relationships/image" Target="../media/image20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 /><Relationship Id="rId3" Type="http://schemas.microsoft.com/office/2007/relationships/hdphoto" Target="../media/hdphoto1.wdp" /><Relationship Id="rId7" Type="http://schemas.openxmlformats.org/officeDocument/2006/relationships/image" Target="../media/image2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tmp" /><Relationship Id="rId5" Type="http://schemas.microsoft.com/office/2007/relationships/hdphoto" Target="../media/hdphoto2.wdp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0.wdp" /><Relationship Id="rId5" Type="http://schemas.openxmlformats.org/officeDocument/2006/relationships/image" Target="../media/image25.png" /><Relationship Id="rId4" Type="http://schemas.openxmlformats.org/officeDocument/2006/relationships/image" Target="../media/image24.jp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3.wdp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6" y="-102551"/>
            <a:ext cx="4460726" cy="3153896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576247" y="832651"/>
            <a:ext cx="3859793" cy="989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الكلمات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79" l="1026" r="97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76" y="3051345"/>
            <a:ext cx="1395362" cy="81942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8988" y="4162589"/>
            <a:ext cx="1373537" cy="123525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" b="997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39" y="5309852"/>
            <a:ext cx="1212074" cy="121207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24" y="5461008"/>
            <a:ext cx="1270827" cy="95312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3" y="5482116"/>
            <a:ext cx="1338266" cy="91245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9" b="97426" l="5946" r="98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29" y="5145889"/>
            <a:ext cx="1047426" cy="15400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1" y="4614296"/>
            <a:ext cx="1063186" cy="106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2" y="2951716"/>
            <a:ext cx="1063587" cy="106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1" y="766056"/>
            <a:ext cx="2111896" cy="211189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2444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639">
            <a:off x="277517" y="1378923"/>
            <a:ext cx="1120196" cy="1432272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1979712" y="2204864"/>
            <a:ext cx="5092327" cy="25753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الكهانة و العرافة 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و أحكامها</a:t>
            </a:r>
          </a:p>
        </p:txBody>
      </p:sp>
    </p:spTree>
    <p:extLst>
      <p:ext uri="{BB962C8B-B14F-4D97-AF65-F5344CB8AC3E}">
        <p14:creationId xmlns:p14="http://schemas.microsoft.com/office/powerpoint/2010/main" val="675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460726" cy="4128120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3035108" y="1124744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سحابة 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المعلومات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" y="47360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6" y="3213962"/>
            <a:ext cx="7697274" cy="18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1" y="1049017"/>
            <a:ext cx="7413054" cy="7128841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1568686" y="3645024"/>
            <a:ext cx="6351403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سحابة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نصوص الفهم القرائي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 و إصدار الأحكام 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2382011" cy="1786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79" l="1026" r="97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070623" cy="11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63873"/>
            <a:ext cx="5087060" cy="914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5" y="2060848"/>
            <a:ext cx="772585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0" y="4273496"/>
            <a:ext cx="7725853" cy="175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9544"/>
            <a:ext cx="1030000" cy="11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6296"/>
            <a:ext cx="2466975" cy="1857375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419872" y="3284984"/>
            <a:ext cx="4839235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بعد قراءتك للنصوص السابقة ومناقشة معلمتك .. فصلي القول في حكم إتيان الكهان و العرافين؟</a:t>
            </a:r>
          </a:p>
          <a:p>
            <a:pPr algn="ctr"/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51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50" y="-260096"/>
            <a:ext cx="3009650" cy="412812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936220" y="1142019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سحابة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إصدار الحكم 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-108520" y="2674239"/>
            <a:ext cx="90364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khbar MT" pitchFamily="2" charset="-78"/>
            </a:endParaRPr>
          </a:p>
          <a:p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khbar MT" pitchFamily="2" charset="-78"/>
              </a:rPr>
              <a:t>1- من أتاهم و سألهم و صدقهم فحكمه: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1112" y="225757"/>
            <a:ext cx="5864009" cy="9944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كفر بما أنزل على محمد صلى الله عليه وسلم 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51112" y="1467797"/>
            <a:ext cx="582683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لم تقبل له صلاة أربعين يوما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02" y="2088358"/>
            <a:ext cx="1338266" cy="91245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-10344" y="4235898"/>
            <a:ext cx="90364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khbar MT" pitchFamily="2" charset="-78"/>
            </a:endParaRPr>
          </a:p>
          <a:p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khbar MT" pitchFamily="2" charset="-78"/>
              </a:rPr>
              <a:t>2- من أتاهم و سألهم و لكن لم يصدقهم:</a:t>
            </a:r>
          </a:p>
        </p:txBody>
      </p:sp>
    </p:spTree>
    <p:extLst>
      <p:ext uri="{BB962C8B-B14F-4D97-AF65-F5344CB8AC3E}">
        <p14:creationId xmlns:p14="http://schemas.microsoft.com/office/powerpoint/2010/main" val="27170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5677 0.55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4063 0.59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1" y="1049017"/>
            <a:ext cx="7413054" cy="7128841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1568686" y="4284415"/>
            <a:ext cx="6351403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سحابة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نصوص الفهم القرائي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  </a:t>
            </a:r>
          </a:p>
          <a:p>
            <a:pPr algn="ctr"/>
            <a:r>
              <a:rPr lang="ar-SA" sz="6000" b="1" dirty="0">
                <a:solidFill>
                  <a:schemeClr val="tx1"/>
                </a:solidFill>
                <a:cs typeface="Akhbar MT" pitchFamily="2" charset="-78"/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2382011" cy="1786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79" l="1026" r="97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070623" cy="11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كتاب التربية الاسلامية لصف الثالث متوسط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7554" r="27551" b="10770"/>
          <a:stretch/>
        </p:blipFill>
        <p:spPr>
          <a:xfrm>
            <a:off x="1187624" y="332656"/>
            <a:ext cx="6768752" cy="554461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195652" y="1196752"/>
            <a:ext cx="604867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بيني كذب الكهان من خلال النص؟</a:t>
            </a:r>
          </a:p>
        </p:txBody>
      </p:sp>
      <p:sp>
        <p:nvSpPr>
          <p:cNvPr id="4" name="إطار 3"/>
          <p:cNvSpPr/>
          <p:nvPr/>
        </p:nvSpPr>
        <p:spPr>
          <a:xfrm>
            <a:off x="2051720" y="4221088"/>
            <a:ext cx="1584176" cy="72008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87624" y="2107316"/>
            <a:ext cx="604867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وكيف يسترقون السمع؟</a:t>
            </a:r>
          </a:p>
        </p:txBody>
      </p:sp>
    </p:spTree>
    <p:extLst>
      <p:ext uri="{BB962C8B-B14F-4D97-AF65-F5344CB8AC3E}">
        <p14:creationId xmlns:p14="http://schemas.microsoft.com/office/powerpoint/2010/main" val="37235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0712 0.9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316 0.696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279735"/>
            <a:ext cx="3009650" cy="412812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973658" y="1130682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سحابة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المحاكاة  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cs typeface="Akhbar MT" pitchFamily="2" charset="-78"/>
              </a:rPr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09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18981"/>
            <a:ext cx="4314825" cy="1057275"/>
          </a:xfrm>
          <a:prstGeom prst="rect">
            <a:avLst/>
          </a:prstGeom>
        </p:spPr>
      </p:pic>
      <p:pic>
        <p:nvPicPr>
          <p:cNvPr id="2" name="صورة 1" descr="كتاب التربية الاسلامية لصف الثالث متوسط - Adobe Acrobat Reader DC (32-bit)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8058" r="27951" b="35373"/>
          <a:stretch/>
        </p:blipFill>
        <p:spPr>
          <a:xfrm>
            <a:off x="611560" y="3376256"/>
            <a:ext cx="786327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018"/>
            <a:ext cx="3009650" cy="412812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69410" y="1548927"/>
            <a:ext cx="2967824" cy="10803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سؤال الكنز 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98578" l="0" r="98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21939"/>
            <a:ext cx="3154462" cy="2784902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238399" y="3140968"/>
            <a:ext cx="6920111" cy="28083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هل يمكن للأرواح أن ترجع؟ 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دعمي اجابتك ؟ </a:t>
            </a:r>
          </a:p>
        </p:txBody>
      </p:sp>
    </p:spTree>
    <p:extLst>
      <p:ext uri="{BB962C8B-B14F-4D97-AF65-F5344CB8AC3E}">
        <p14:creationId xmlns:p14="http://schemas.microsoft.com/office/powerpoint/2010/main" val="30129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009650" cy="412812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3101658" y="1412776"/>
            <a:ext cx="2967824" cy="10803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التقويم النهائي 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03" y="397560"/>
            <a:ext cx="1838325" cy="24860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444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639">
            <a:off x="2525580" y="669938"/>
            <a:ext cx="1432272" cy="1432272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1390432" y="3281145"/>
            <a:ext cx="6264696" cy="166449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pPr algn="ctr"/>
            <a:r>
              <a:rPr lang="ar-SA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حل أسئلة التقويم  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18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6" y="-102551"/>
            <a:ext cx="4460726" cy="3153896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576247" y="832651"/>
            <a:ext cx="3859793" cy="989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الذكريات  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40" y="1628800"/>
            <a:ext cx="2512150" cy="251215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755576" y="2132856"/>
            <a:ext cx="5567454" cy="15841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 هي عقوبة الساحر في الدنيا و الآخرة؟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3367" y="3986547"/>
            <a:ext cx="6439024" cy="1965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ماهي العلامات </a:t>
            </a:r>
            <a:r>
              <a:rPr lang="ar-SA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التي يعرف بها الساحر؟</a:t>
            </a:r>
            <a:endParaRPr lang="ar-SA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5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525800" cy="401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45" y="99214"/>
            <a:ext cx="4460726" cy="3153896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4555466" y="1138622"/>
            <a:ext cx="3859793" cy="989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التمهيد  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95536" y="99214"/>
            <a:ext cx="3762900" cy="374269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قد يمر معك في بعض مواقع التواصل الاجتماعي بعض العبارات مثل :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جلب الحبيب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من يبحث عن شيء مفقود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من يريد معرفة الحظ 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هل تسافر أو لا 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6498556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1998601" y="3107933"/>
            <a:ext cx="5400600" cy="1506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الأمثلة   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21431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080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2725"/>
            <a:ext cx="1811682" cy="2067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25060"/>
            <a:ext cx="2253813" cy="206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3" y="537148"/>
            <a:ext cx="2172003" cy="217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22041"/>
            <a:ext cx="2149210" cy="211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97" y="3717136"/>
            <a:ext cx="2131639" cy="211869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51"/>
          <a:stretch/>
        </p:blipFill>
        <p:spPr>
          <a:xfrm>
            <a:off x="6728604" y="3768133"/>
            <a:ext cx="2106985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" y="513197"/>
            <a:ext cx="1624757" cy="229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ستطيل مستدير الزوايا 9"/>
          <p:cNvSpPr/>
          <p:nvPr/>
        </p:nvSpPr>
        <p:spPr>
          <a:xfrm>
            <a:off x="6876256" y="2671463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الرمي بالودع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595393" y="2701382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قراءة الكف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189074" y="2671463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قراءة الفنجان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8906" y="2996952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الخط على الرمل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876256" y="5801762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أبجد هوز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24740" y="5772098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النظر في النجوم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176913" y="5770277"/>
            <a:ext cx="1811682" cy="985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تحضير الأرواح</a:t>
            </a: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96355"/>
            <a:ext cx="1594310" cy="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10429" y="330998"/>
            <a:ext cx="30666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(العراف )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-652760" y="1425962"/>
            <a:ext cx="46085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(الكاهن )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79" y="78512"/>
            <a:ext cx="4460726" cy="4128120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905827" y="1124325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سحابة 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المصطلحات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79" l="1026" r="97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09" y="706344"/>
            <a:ext cx="2070623" cy="1197245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2" y="2903008"/>
            <a:ext cx="8151503" cy="932541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6" y="4870217"/>
            <a:ext cx="8701780" cy="8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1736 0.7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26354 0.340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460726" cy="4128120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3035108" y="1124744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سحابة </a:t>
            </a:r>
          </a:p>
          <a:p>
            <a:pPr algn="ctr"/>
            <a:r>
              <a:rPr lang="ar-SA" sz="6600" b="1" dirty="0">
                <a:solidFill>
                  <a:schemeClr val="tx1"/>
                </a:solidFill>
                <a:cs typeface="Akhbar MT" pitchFamily="2" charset="-78"/>
              </a:rPr>
              <a:t>المعلومات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" y="473602"/>
            <a:ext cx="2143125" cy="2143125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36585"/>
            <a:ext cx="7792537" cy="19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70840"/>
            <a:ext cx="4777257" cy="4347912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925741" y="809611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سحابة 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الاختبار الذاتي 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مع المتشابهات 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99" y="322070"/>
            <a:ext cx="2398988" cy="239898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98" y="747546"/>
            <a:ext cx="1632822" cy="1468439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212276" y="2665210"/>
            <a:ext cx="8640959" cy="14118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مما سبق دراسته :بيني حكم السحر- معللة سبب الحكم؟ (و السحر يشبه الكهانة و العرافة)؟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38203" y="4389527"/>
            <a:ext cx="8640959" cy="14118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بناء على الحكم السابق : بيني حكم الكهانة و العرافة مبينة سبب الحكم؟</a:t>
            </a:r>
          </a:p>
        </p:txBody>
      </p:sp>
    </p:spTree>
    <p:extLst>
      <p:ext uri="{BB962C8B-B14F-4D97-AF65-F5344CB8AC3E}">
        <p14:creationId xmlns:p14="http://schemas.microsoft.com/office/powerpoint/2010/main" val="561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26099"/>
              </p:ext>
            </p:extLst>
          </p:nvPr>
        </p:nvGraphicFramePr>
        <p:xfrm>
          <a:off x="251520" y="1700808"/>
          <a:ext cx="8568952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السحر</a:t>
                      </a:r>
                      <a:r>
                        <a:rPr lang="ar-SA" sz="4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الكهانة و العرافة </a:t>
                      </a:r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4572000" y="2492896"/>
            <a:ext cx="417646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شرك أكبر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559944" y="4123699"/>
            <a:ext cx="417646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لأن فيه استعانة بالجن و الشياطين .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ولأنه فيه </a:t>
            </a:r>
            <a:r>
              <a:rPr lang="ar-SA" sz="3600" b="1" dirty="0" err="1">
                <a:solidFill>
                  <a:schemeClr val="tx1"/>
                </a:solidFill>
                <a:cs typeface="Akhbar MT" pitchFamily="2" charset="-78"/>
              </a:rPr>
              <a:t>إدعاء</a:t>
            </a:r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 لعلم الغيب 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307916" y="4077072"/>
            <a:ext cx="468052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15428" y="2599469"/>
            <a:ext cx="417646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شرك أكبر 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7" y="-195543"/>
            <a:ext cx="2905049" cy="2688439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5041161" y="332656"/>
            <a:ext cx="3214030" cy="1284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سحابة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التصحيح الذاتي  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" b="997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52" y="332656"/>
            <a:ext cx="1212074" cy="1212074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419036" y="4183645"/>
            <a:ext cx="417646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لأن فيه استعانة بالجن و الشياطين . 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ولأنه فيه </a:t>
            </a:r>
            <a:r>
              <a:rPr lang="ar-SA" sz="3600" b="1" dirty="0" err="1">
                <a:solidFill>
                  <a:schemeClr val="tx1"/>
                </a:solidFill>
                <a:cs typeface="Akhbar MT" pitchFamily="2" charset="-78"/>
              </a:rPr>
              <a:t>إدعاء</a:t>
            </a:r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 لعلم الغيب .</a:t>
            </a:r>
          </a:p>
        </p:txBody>
      </p:sp>
    </p:spTree>
    <p:extLst>
      <p:ext uri="{BB962C8B-B14F-4D97-AF65-F5344CB8AC3E}">
        <p14:creationId xmlns:p14="http://schemas.microsoft.com/office/powerpoint/2010/main" val="21437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363</TotalTime>
  <Words>270</Words>
  <Application>Microsoft Office PowerPoint</Application>
  <PresentationFormat>عرض على الشاشة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شريفة البحيري</cp:lastModifiedBy>
  <cp:revision>36</cp:revision>
  <dcterms:created xsi:type="dcterms:W3CDTF">2018-11-26T13:30:42Z</dcterms:created>
  <dcterms:modified xsi:type="dcterms:W3CDTF">2021-12-19T16:38:33Z</dcterms:modified>
</cp:coreProperties>
</file>