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8" r:id="rId1"/>
  </p:sldMasterIdLst>
  <p:notesMasterIdLst>
    <p:notesMasterId r:id="rId9"/>
  </p:notesMasterIdLst>
  <p:sldIdLst>
    <p:sldId id="322" r:id="rId2"/>
    <p:sldId id="345" r:id="rId3"/>
    <p:sldId id="343" r:id="rId4"/>
    <p:sldId id="344" r:id="rId5"/>
    <p:sldId id="346" r:id="rId6"/>
    <p:sldId id="342" r:id="rId7"/>
    <p:sldId id="338" r:id="rId8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939D"/>
    <a:srgbClr val="E6E6E6"/>
    <a:srgbClr val="006600"/>
    <a:srgbClr val="ECD3DC"/>
    <a:srgbClr val="E62B5F"/>
    <a:srgbClr val="464C4D"/>
    <a:srgbClr val="E3A06B"/>
    <a:srgbClr val="FFADC6"/>
    <a:srgbClr val="86CFD6"/>
    <a:srgbClr val="FFC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81201" autoAdjust="0"/>
  </p:normalViewPr>
  <p:slideViewPr>
    <p:cSldViewPr snapToGrid="0" showGuides="1">
      <p:cViewPr varScale="1">
        <p:scale>
          <a:sx n="56" d="100"/>
          <a:sy n="56" d="100"/>
        </p:scale>
        <p:origin x="103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07042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09311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215240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4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35800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773328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6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25436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7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05344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44150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445369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768015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089383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245494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3878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31742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007646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10138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52067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856005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38031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microsoft.com/office/2007/relationships/hdphoto" Target="../media/hdphoto2.wdp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3" Type="http://schemas.openxmlformats.org/officeDocument/2006/relationships/image" Target="../media/image1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microsoft.com/office/2007/relationships/hdphoto" Target="../media/hdphoto3.wdp"/><Relationship Id="rId4" Type="http://schemas.openxmlformats.org/officeDocument/2006/relationships/image" Target="../media/image19.png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9299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4"/>
          <a:srcRect t="17602" b="16562"/>
          <a:stretch/>
        </p:blipFill>
        <p:spPr>
          <a:xfrm>
            <a:off x="4631856" y="468164"/>
            <a:ext cx="6751294" cy="6858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894" y="468164"/>
            <a:ext cx="2563077" cy="597835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6"/>
          <a:srcRect l="1437" t="10824"/>
          <a:stretch/>
        </p:blipFill>
        <p:spPr>
          <a:xfrm>
            <a:off x="3234690" y="1257299"/>
            <a:ext cx="8308480" cy="1121203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7"/>
          <a:srcRect t="2015" b="1494"/>
          <a:stretch/>
        </p:blipFill>
        <p:spPr>
          <a:xfrm>
            <a:off x="3302930" y="2446021"/>
            <a:ext cx="8172000" cy="400049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79071495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24415"/>
            <a:ext cx="11732844" cy="648212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4"/>
          <a:srcRect l="67646" r="1425" b="42216"/>
          <a:stretch/>
        </p:blipFill>
        <p:spPr>
          <a:xfrm>
            <a:off x="9121141" y="364807"/>
            <a:ext cx="2377440" cy="1018223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4"/>
          <a:srcRect t="31206" r="54362" b="41550"/>
          <a:stretch/>
        </p:blipFill>
        <p:spPr>
          <a:xfrm>
            <a:off x="841546" y="828198"/>
            <a:ext cx="3508058" cy="48006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4"/>
          <a:srcRect l="67051" t="54541" b="9135"/>
          <a:stretch/>
        </p:blipFill>
        <p:spPr>
          <a:xfrm>
            <a:off x="8938260" y="1978166"/>
            <a:ext cx="2532697" cy="64008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صورة 8"/>
          <p:cNvPicPr>
            <a:picLocks noChangeAspect="1"/>
          </p:cNvPicPr>
          <p:nvPr/>
        </p:nvPicPr>
        <p:blipFill rotWithShape="1">
          <a:blip r:embed="rId4"/>
          <a:srcRect l="10929" t="55189" r="57249" b="9135"/>
          <a:stretch/>
        </p:blipFill>
        <p:spPr>
          <a:xfrm>
            <a:off x="1372565" y="1978166"/>
            <a:ext cx="2446020" cy="62865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6332" y="2820688"/>
            <a:ext cx="6524625" cy="7334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22182" y="3619487"/>
            <a:ext cx="9248775" cy="9334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94933" y="4683685"/>
            <a:ext cx="2419350" cy="5143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55119" y="4843274"/>
            <a:ext cx="1314450" cy="4286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مستطيل 11"/>
          <p:cNvSpPr/>
          <p:nvPr/>
        </p:nvSpPr>
        <p:spPr>
          <a:xfrm>
            <a:off x="8750616" y="301613"/>
            <a:ext cx="2743201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ar-SA" sz="3200" dirty="0">
                <a:solidFill>
                  <a:srgbClr val="0000FF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ea typeface="Calibri" panose="020F0502020204030204" pitchFamily="34" charset="0"/>
                <a:cs typeface="Lina soft Medium" panose="00000600000000000000" pitchFamily="50" charset="-78"/>
              </a:rPr>
              <a:t>تحقق من فهمك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3617458572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571" y="476398"/>
            <a:ext cx="10345102" cy="187071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7498" y="2452746"/>
            <a:ext cx="4829175" cy="124777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8032" y="3864116"/>
            <a:ext cx="7877175" cy="10287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مستطيل 5"/>
          <p:cNvSpPr/>
          <p:nvPr/>
        </p:nvSpPr>
        <p:spPr>
          <a:xfrm>
            <a:off x="8442006" y="3758478"/>
            <a:ext cx="2743201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ar-SA" sz="3200" dirty="0">
                <a:solidFill>
                  <a:srgbClr val="0000FF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ea typeface="Calibri" panose="020F0502020204030204" pitchFamily="34" charset="0"/>
                <a:cs typeface="Lina soft Medium" panose="00000600000000000000" pitchFamily="50" charset="-78"/>
              </a:rPr>
              <a:t>تحقق من فهمك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2446076124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9735" y="609600"/>
            <a:ext cx="9772650" cy="14097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5"/>
          <a:srcRect t="8163"/>
          <a:stretch/>
        </p:blipFill>
        <p:spPr>
          <a:xfrm>
            <a:off x="3886200" y="2160269"/>
            <a:ext cx="4419600" cy="17145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6485" y="4015739"/>
            <a:ext cx="9105900" cy="12001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741199019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 b="26629"/>
          <a:stretch/>
        </p:blipFill>
        <p:spPr>
          <a:xfrm>
            <a:off x="832485" y="1047161"/>
            <a:ext cx="10675620" cy="186594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 t="75169"/>
          <a:stretch/>
        </p:blipFill>
        <p:spPr>
          <a:xfrm>
            <a:off x="880110" y="4320540"/>
            <a:ext cx="10587990" cy="63150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05925" y="374333"/>
            <a:ext cx="2162175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250905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5870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 l="61530"/>
          <a:stretch/>
        </p:blipFill>
        <p:spPr>
          <a:xfrm>
            <a:off x="8275319" y="484639"/>
            <a:ext cx="3305175" cy="12001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صورة 8"/>
          <p:cNvPicPr>
            <a:picLocks noChangeAspect="1"/>
          </p:cNvPicPr>
          <p:nvPr/>
        </p:nvPicPr>
        <p:blipFill rotWithShape="1">
          <a:blip r:embed="rId6"/>
          <a:srcRect t="33274" r="48758"/>
          <a:stretch/>
        </p:blipFill>
        <p:spPr>
          <a:xfrm>
            <a:off x="981075" y="640080"/>
            <a:ext cx="4402455" cy="80081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صورة 9"/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 l="52757" t="1286" b="70199"/>
          <a:stretch/>
        </p:blipFill>
        <p:spPr>
          <a:xfrm>
            <a:off x="6503670" y="2454892"/>
            <a:ext cx="4945380" cy="54864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صورة 10"/>
          <p:cNvPicPr>
            <a:picLocks noChangeAspect="1"/>
          </p:cNvPicPr>
          <p:nvPr/>
        </p:nvPicPr>
        <p:blipFill rotWithShape="1">
          <a:blip r:embed="rId9"/>
          <a:srcRect l="35442" t="61881" r="39554" b="3527"/>
          <a:stretch/>
        </p:blipFill>
        <p:spPr>
          <a:xfrm>
            <a:off x="5446859" y="4628180"/>
            <a:ext cx="2617470" cy="66555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9"/>
          <a:srcRect l="78308" t="30294" r="10664" b="41191"/>
          <a:stretch/>
        </p:blipFill>
        <p:spPr>
          <a:xfrm>
            <a:off x="10294620" y="3130511"/>
            <a:ext cx="1154430" cy="54864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9"/>
          <a:srcRect l="50947" t="30031" r="34531" b="40495"/>
          <a:stretch/>
        </p:blipFill>
        <p:spPr>
          <a:xfrm>
            <a:off x="7279004" y="3224151"/>
            <a:ext cx="1520191" cy="56709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صورة 11"/>
          <p:cNvPicPr>
            <a:picLocks noChangeAspect="1"/>
          </p:cNvPicPr>
          <p:nvPr/>
        </p:nvPicPr>
        <p:blipFill rotWithShape="1">
          <a:blip r:embed="rId9"/>
          <a:srcRect l="31628" t="35525" r="55487" b="41900"/>
          <a:stretch/>
        </p:blipFill>
        <p:spPr>
          <a:xfrm>
            <a:off x="4034790" y="3262609"/>
            <a:ext cx="1348740" cy="43434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صورة 12"/>
          <p:cNvPicPr>
            <a:picLocks noChangeAspect="1"/>
          </p:cNvPicPr>
          <p:nvPr/>
        </p:nvPicPr>
        <p:blipFill rotWithShape="1">
          <a:blip r:embed="rId9"/>
          <a:srcRect l="10719" t="28019" r="78362" b="40496"/>
          <a:stretch/>
        </p:blipFill>
        <p:spPr>
          <a:xfrm>
            <a:off x="849629" y="3101936"/>
            <a:ext cx="1143000" cy="60579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صورة 13"/>
          <p:cNvPicPr>
            <a:picLocks noChangeAspect="1"/>
          </p:cNvPicPr>
          <p:nvPr/>
        </p:nvPicPr>
        <p:blipFill rotWithShape="1">
          <a:blip r:embed="rId9"/>
          <a:srcRect l="65341" t="61881" r="10091" b="4888"/>
          <a:stretch/>
        </p:blipFill>
        <p:spPr>
          <a:xfrm>
            <a:off x="8799195" y="4548754"/>
            <a:ext cx="2571751" cy="63936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" name="صورة 14"/>
          <p:cNvPicPr>
            <a:picLocks noChangeAspect="1"/>
          </p:cNvPicPr>
          <p:nvPr/>
        </p:nvPicPr>
        <p:blipFill rotWithShape="1">
          <a:blip r:embed="rId9"/>
          <a:srcRect t="61881" r="69572" b="5414"/>
          <a:stretch/>
        </p:blipFill>
        <p:spPr>
          <a:xfrm>
            <a:off x="981075" y="4664493"/>
            <a:ext cx="3185161" cy="62924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6" name="مستطيل 15"/>
          <p:cNvSpPr/>
          <p:nvPr/>
        </p:nvSpPr>
        <p:spPr>
          <a:xfrm>
            <a:off x="8713469" y="357660"/>
            <a:ext cx="2743201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ar-SA" sz="3200" dirty="0">
                <a:solidFill>
                  <a:srgbClr val="0000FF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ea typeface="Calibri" panose="020F0502020204030204" pitchFamily="34" charset="0"/>
                <a:cs typeface="Lina soft Medium" panose="00000600000000000000" pitchFamily="50" charset="-78"/>
              </a:rPr>
              <a:t>تحقق من فهمك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171016762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4"/>
          <a:srcRect t="19196"/>
          <a:stretch/>
        </p:blipFill>
        <p:spPr>
          <a:xfrm>
            <a:off x="9294894" y="450232"/>
            <a:ext cx="1938891" cy="55162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745" y="1185226"/>
            <a:ext cx="10938510" cy="13620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745" y="3149926"/>
            <a:ext cx="10938510" cy="14478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6253" y="5200351"/>
            <a:ext cx="11069002" cy="122319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74564228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5625</TotalTime>
  <Words>16</Words>
  <Application>Microsoft Office PowerPoint</Application>
  <PresentationFormat>شاشة عريضة</PresentationFormat>
  <Paragraphs>10</Paragraphs>
  <Slides>7</Slides>
  <Notes>7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Lina soft Medium</vt:lpstr>
      <vt:lpstr>Sakkal Majalla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99</cp:revision>
  <dcterms:created xsi:type="dcterms:W3CDTF">2021-01-01T21:21:29Z</dcterms:created>
  <dcterms:modified xsi:type="dcterms:W3CDTF">2026-01-15T12:30:30Z</dcterms:modified>
</cp:coreProperties>
</file>