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2"/>
  </p:notesMasterIdLst>
  <p:sldIdLst>
    <p:sldId id="279" r:id="rId7"/>
    <p:sldId id="257" r:id="rId8"/>
    <p:sldId id="258" r:id="rId9"/>
    <p:sldId id="259" r:id="rId10"/>
    <p:sldId id="261" r:id="rId11"/>
    <p:sldId id="260" r:id="rId12"/>
    <p:sldId id="262" r:id="rId13"/>
    <p:sldId id="2970" r:id="rId14"/>
    <p:sldId id="264" r:id="rId15"/>
    <p:sldId id="270" r:id="rId16"/>
    <p:sldId id="277" r:id="rId17"/>
    <p:sldId id="271" r:id="rId18"/>
    <p:sldId id="278" r:id="rId19"/>
    <p:sldId id="2902" r:id="rId20"/>
    <p:sldId id="2966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C75965-0B53-4846-A8B8-41BC6CBBF081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1FA735-BEBA-43A5-81C5-565C96B243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7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FA735-BEBA-43A5-81C5-565C96B243C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17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F58F1E-614D-9255-BE22-65CC74229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C33C73E-6891-58CA-64D9-A4633AC2D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EA0F46-A2B8-3CF7-F2F1-ECF12335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C3BA26-61D7-0E6F-FA35-E23784A8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5C5EB2-9C25-3FB4-5238-449A0E5C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850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5C31B9-665E-74B6-4B44-168916A1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1D1683-4C25-3BF9-0F50-4B80A6736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D03BD0-4597-1DCC-84C0-2AB90E27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213760-020E-35C3-D7B5-859DB94B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E1E471-1CD7-D67D-CC1D-85556F82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785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56F4232-BCF5-D143-7C8F-33628641E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2424840-F1FB-4B86-079A-96768B3CD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62686A-6843-9D09-EB5E-47DC0545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B418D0-6992-6C5C-44D4-C1DF39CD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748B87-7A62-DC49-CE89-8302800C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461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400170-9160-EA01-F2E4-313B0CE5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154B62C-2573-2050-2BA8-E52CA0C2F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E6BD55-4E20-3012-9EE2-29259E03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659521-176A-7245-766E-F5E0ED36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93F01-E885-C180-3B33-5BDD32B2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8AE45-0ED7-40F4-9621-9673D95B466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5016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1EE5AE-147B-D0FE-0F07-E98CB253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730210-D4E7-5877-E95A-2D79BC732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EFC4D0-87BB-51C1-5A1D-9CAD45F1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048113-32CF-60A6-CD4A-27AFAA5E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ABD720-53DF-B060-2AED-307F5132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4D6F7-E414-4475-B4D3-143BB1ADC30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11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112D4F-F60E-51FB-8112-3B2282D3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8D10F7A-B955-CDCB-EC01-73B0D3C1A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D83949-76E5-87A9-4839-6A2AA109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4C7DC5-DD70-2C1F-4496-244B54B8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087F3E-06BC-696F-FF4B-0F07344E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982A3-D0B7-44CA-801C-734E8A6F6C93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88320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BB59EE-971B-9CA8-C8B3-11AC3D36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0EE3268-3298-B174-DDE2-359C69DF6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37F8FD-E14E-302E-C283-7626483A6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F32E19-6C10-2DAB-F2A3-50EB0C83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CBCBFC5-58F2-3505-C087-856F20A6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09C8F5-FF97-5A16-FD72-2A2A66FE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B05F-D183-4D1D-8B91-5A79F9ABB14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8813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C8EDD3-E634-02E3-F2D6-5F2698A9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512377-298C-E6E3-5059-2F80E2EE4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2F172A1-99A2-759B-5E6D-838D3C726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ADFEE50-DC97-0394-650A-E174683F8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EC814B2-4478-4440-E0D5-B70AB61F4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7E125F2-9E52-6321-79BE-3D60B1C0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F90EC5F-A12D-4A47-C48D-75B3ED55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780C277-8B0C-5558-1AF0-21E04BB6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EF90F-89FB-4CD6-BC48-FE891AAF20B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4204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E0502E-B63F-EAEF-1A3B-BF80014A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C696C51-749E-A9CF-8D7B-7A132971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62984FE-4D4D-0A86-3D01-5605B9C7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8C8DD83-C35D-13E3-5D5D-00B09D69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2D20C-7FE8-4AA8-BDC9-CD216591942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8111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0759661-AFC3-9059-4644-4EFC374E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325F6B6-4135-511C-277A-5FCA68EE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97ED8E-83A3-783A-DAA6-BD07640F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6F524-29D2-47D2-B651-4CC61FCEA96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6369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B121FD-1875-CD94-568E-F3DA7894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E036C9-06B8-2537-B062-36C1BB0D8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681DD40-240D-F79E-D534-80657D4C6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0C5689-8F0E-CA61-AC33-125C0F0B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5C1432-773D-5E75-A9B2-636DD84E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9891A9-D9E8-2866-4BEF-7F65F10E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9DA0F-95C8-4AA0-831B-FAB851C624A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878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B42264-0977-8499-FF31-7B1D179C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2E6F79-C9F5-B658-B569-D5744D8B8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8B183C-5F53-C627-9359-5224B628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2C3569-E517-978B-0223-D49B0C40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EABEEE-7AE4-8D39-0593-0C438BDD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7258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33B485-3D57-B501-874C-A6926B47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EBC1C54-513A-584D-B97B-EBBB10706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5271FE-CB6E-0239-EECD-0E0F6B4A9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0950F7-62AD-2B05-A642-67846349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B77DE42-94C0-35A0-5CDC-4B8D2A91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3F5223-1EF1-D056-7915-4DA1613C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4B3C-58B1-418E-B5AA-670B3F669CD3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0797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8E0FE5-6D70-1DB7-DAAE-7F986D07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2AD849-A889-4CBF-9576-22ADC4434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BAC7C2-7578-A52A-9A7E-6CA75083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2955EC-AC66-C795-DE06-9DA7DC2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ECE08C-76F5-7071-BCF5-37D60FEA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8C925-006C-478A-A3BC-415E66551A77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4743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9DBF2B6-22E6-5263-A4FB-807AE7E2E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48F2BE0-3F84-A624-8068-7E7E3EE2D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D2A850-B164-949D-BCA2-76C09BC5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3FEFAC-CA87-2976-DFA0-18AB688C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50C064-0EDB-44C9-3CC2-BCD8D09B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0FB1-39F8-4B17-BBB9-5F26E4D8758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25523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624AD7-265C-31BA-5A02-D5189E98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6786-86FE-4A58-A5A0-87BE9ADB20A1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E49CE2-5848-BA1D-C5C6-53A5CB4A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A83A34-B77A-7DBD-763F-8702375F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9F3A-397B-481A-91F7-8B83EC62962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2432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3589B4-F141-4368-DCE7-861ED172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2A93-EFC1-457C-BB06-6C5BB3419B88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C8B332-509A-7936-BA14-9D482D2E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CF4615-6989-994A-5F11-FE97EC20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E2B7B-04E2-48C0-89C0-C23DCE23AAB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371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D2F18B-6B10-0346-480A-9561B1C1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32934-97CD-479F-9E5E-EE1DDEADEF8F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BAB68D-8A60-2416-109F-5DBBBDB0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6ECB16-6936-4457-7B2A-A42EA9C1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4F79-0A0C-4B75-BD7E-15B55235222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405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8C3468-DA01-B3F3-573D-57036CC9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2531-8F0B-435C-8C66-A09EA077F208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79010B45-83CE-C59A-05C7-5616D4F5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C4C6E9D-4D9F-B841-38F9-6242FEB4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9717-4CA3-4235-B5C0-88041659BFD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4198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0E6B7D90-6FA7-D363-9BF1-BDBFA491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C2AC-7DD2-4324-BC44-BC126BD5333C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C0E2EA4B-D6F6-2D18-43EA-C6254FFC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8C85ADE3-EF14-5CDA-3FFB-C1D65341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9044-A45C-43BE-93B3-14DC83F55E7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432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6DE300A3-D8C4-DC8B-580E-4F542725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2091-EB1B-4629-B650-57B39E782A55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9EA806D9-0C31-527C-429C-FF471095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8815BCAF-07FD-39E9-1F4A-AA1809A2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3FD9-5316-4915-BD04-3AC222B930A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9538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C8B258A3-2BB9-AFEE-606C-EAF9ADAE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4121-362D-4CEC-B002-CC498A636E8F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A22AC6E1-268A-C877-B3F5-D14C477D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E28C4014-8BB9-DEB2-CBA1-9ED15619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0591-A288-4356-98F1-30CEADB28E8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75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914D11-D0F2-1D4E-F534-845F77F4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C2B944B-5C26-12AB-CCEC-9FEE69C6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8EA3F0-9B85-0550-CC08-91D90897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A751DB-E29F-E61D-5399-BC1D8837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48AD9D-81C7-F16F-28F4-11997408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6701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5927B7B-663D-8A28-4E1F-7A221FC7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8CB1-16CD-48B0-9B44-7201B734A716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748AB56C-BC67-5B72-EC1B-11A7BA50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1412EBF-E0A8-BA8D-F974-67D7F666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C9D7-8A69-4B52-8540-F50FD57F57B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1036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853F034-FCAE-6571-0BEB-D92214AC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32D5-D10F-4C1F-AFCE-F7A0E5804BEE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6206247-02FA-C621-F576-9ECAC67F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451B49D-F2F7-10A1-5F7C-E23AFF5C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B49-E3B3-4A72-99E4-EC6CC55D58C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64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B95CA6-AE3D-A8EF-F22A-F316DC43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D2D6-D893-4092-AB2D-5B569AA0EE36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68119F-62A6-43CC-393D-18F9D641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A09387-837E-246D-C5C1-007EB8E3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7152-A2EB-414A-AA79-CDAC3199091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974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079102-9091-C84A-1739-E4B58183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50695-F0E6-4B54-AB1A-FFA41F5A5F50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2E0DCC-DEAE-110F-64B5-2FE26CFC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D2032E-2087-8A1D-D4DF-ABE29980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BDAB-775F-45CD-86B4-E16938ACC75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708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906C97-6E89-57E0-6197-D5AD1D40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BF4B-F50F-4CD5-AF87-D209C277479F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269BD6-3B24-E0F7-4A24-125B23BC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BA2C9A-7835-CF67-FD58-AAA446BB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ED35-E589-48DD-8C82-5E7AFBAFE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4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904DCE-04DC-D6F7-7EAF-23E1F712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548E-BE12-4C47-8BA4-B4535276ED39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B6378B-AB89-F6B1-36E2-BC7717F2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9AAD71-D9ED-DCC2-B03A-962A834B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ADC3-61C4-4870-94DC-CF2798BD6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86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9A4B2D-5BD9-0864-AADB-9D66203B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3E27-1C40-4E6B-9C8E-18C8EAC4A3E7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E83953-9141-7522-188A-4AF114F9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5AFDFD-5EF5-DB7E-98DE-29E9CBF4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A6DF-B4AD-40EC-88F3-5FC08FCCA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4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39CCDC2-49E1-0C93-6C1E-475F97F3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985B-B2FD-4D89-99EF-D527C5BC25E7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4B564FF-D342-0EFF-95F2-A9C65350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65FD841-96AC-5CAA-2EE6-5FF7F65E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18D0-8D4C-438E-AF60-1D6B03222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66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C40EB112-6391-40A8-6AB6-82771FAF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AFA2-356B-4C94-A7E5-77B7EC10DFB4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38E05DA2-65A0-309F-9EDC-399DE91D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A4F1231B-83F0-9183-D4A2-FE154D8D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0337-F3F7-4AB4-809D-D08743ECD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13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FAA6730-5C2E-6E13-81E4-82AB13D0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03C6-D43F-4817-895C-344D6089F980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FFC3162C-8D31-8D2A-2337-0F9358C0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0AB82E5-7080-C685-1B76-A2DB0766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7E78-210C-4FF0-BCE1-F5F2105A5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EC056B-7913-89A6-DE0D-394EDE2A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016D44-73A8-2F1A-F2C3-E97FC8AB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4285C6E-99C7-A616-BC7D-52C1D89C6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EC802EF-7B33-314D-EFCC-E42D410C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56BC4B-E97C-B4E7-9CD6-2B520296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50502-1D56-AC7B-0DC5-00F7ADCE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873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79741EA-DA74-EF1D-8CEF-F045B54F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B491-1BB5-47F1-9693-81D003D2135B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6E2B6DE0-8BC4-7DC3-9C22-CDBD4982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A4766D07-5E1B-627E-9AC3-F500244B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3297-66AB-4B8D-92CD-C7F5CFE2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43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E94617A-7A88-3C51-5B68-A730958E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CDF84-03B0-422C-A7B2-0964C92AB82F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E62CA89-3665-AAB1-EEF9-BCB22A93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9A8094F-F30C-06A4-CDCF-63C3BD1C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5EF9-BD7D-4B7C-BF02-9BB9D85C7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33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446ACE3-B1AB-2711-C198-D544E6FF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8ED3-CC84-405F-996F-4D7A772598FA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4D91D1E-2B94-8450-4059-4D265F19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BEB0B2B-9C11-8C7F-E049-CD34E7B9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07C3-622E-4E63-8875-C99072D20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3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BBF1FC-FF40-1B10-48C7-A35D9B64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D10F-9F06-4B6D-9621-D46710688489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58AC19-C9B9-F69E-E512-30AFD1C7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D0ED60-121B-E389-7EE9-E562067A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0783-8D1B-4EEA-BE1C-09EABA911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7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EA35F0-7379-1A71-5D25-F647689D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4C76-CE0F-441B-9CBA-30762D985FB2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ABE5CF-8298-4CD8-4348-97663F87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FB78B4-669D-67C8-1D69-25DB8493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A56A-611A-4F38-A300-3828E021A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4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04C7E-0AC8-62B6-4DF3-227832A8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038E3-2A20-8A23-5C6C-201621DA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7F746-D53B-0881-91C0-83065673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8858-2DA2-410A-9143-FA14CAAC158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133295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76553-84A9-896E-664C-9FD67987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D268E-87A6-B288-0490-4C59226C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CC9BC-8EFA-936F-3E77-F18AA964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BCA0-A3C4-42D1-8FA2-91A3614CA3C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44849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65828-9370-7010-C16C-8A0481AC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84EEE-2D58-6E53-53A5-29EFCD3B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8314-A7B1-14CE-1E3C-B279732E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1F4B-4062-47E9-93F2-D26D8539474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50697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477CA7-45F6-A73D-6329-55465DFE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A5C24D-6C2C-A412-E4FF-3AC6A050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7E5818-2E19-C55E-7969-6CD41F6B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7C3A-0E2D-46D3-90D1-6F935EF1B3A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64283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D82277-B9B4-3061-79DF-6D9C9C0E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EB2539-5BF3-45AA-1EA7-FD3A13D6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FC1837-0AC3-908B-06AC-229A20E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698E-032E-45A0-AB15-4D0A8EE66FF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8437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27557B-4181-BABE-99D6-7E8E3ED2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D943FC-2836-C555-A2C1-4DD4B816C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704FDF8-C794-2CC7-57ED-009233E5A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821474-A0DE-DDAA-3B2F-B5BFE2145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C9EE830-30DB-2EF0-FC6D-C68315097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028ED48-9B99-FD4B-8372-5358B423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60F3400-D0EE-0546-5638-A1331214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846272B-AAEF-2A1D-11CF-B55BFA53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1535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AED02A-AD65-98C6-4A2D-A7F04AB0E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8313C-1C5F-7C13-3FBF-126CD2D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1E11F0-0B78-9C10-1EF0-BE5A5DD1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3FC6-D2D2-431F-9D63-9C79163AA68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89043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C18021-25B1-3FE4-6624-421D6E60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1F4A90-8B3D-1CA6-B059-8C6A0F17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B93C1C-1D8D-030D-584B-D75E72E7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8149-E8B6-4973-96D9-C1CDD66FC21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84178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B8A40F-877B-949C-841B-7CCDAE8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DAAFCB-844C-3EF6-1A53-789F27B4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069D77-F13A-4BB6-EFA2-BDC12530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865B-E998-4BAE-9EEC-CE9C020399F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32352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D024FC-E8F7-277B-FDFD-4BD9914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8BFB3C-141F-15B3-CAA7-D387683F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6D9BB1-9496-A79C-4B88-2AE9C2ED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F347-7448-420A-AA53-B2A18DA6430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019603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91138-B9BF-0980-C78C-E15784D1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617E2-672C-5330-CFCB-FB57F1C7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49F24-F617-A570-12F1-96A52DB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FD88-FD14-4760-9601-E5B44B30CDF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3204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D9B84-330B-61A1-33CE-E9934243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4F4A8-F4C0-CE2B-AC88-F706E21D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8CB9-1D50-791C-7076-DD8FACE4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8907-0CEF-4EEE-A81D-3ABBCB86103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37494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5507" y="4480563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7260-3E83-78CA-DF2B-E173898E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575D9E-DFAB-4A39-B083-42C3C1AE746B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72365-833F-1FE3-2911-EF34A3E9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C9D37-A157-7F8B-68CA-6DB65374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601E40-1F1D-4A6F-B2BB-1CA68324C36A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8117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0E779-2055-2F62-373A-727D6DAD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95DE62-FB1E-40D0-AB24-2A682E906A76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7004-5088-3B95-5C2F-391EF1E8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34F80-7908-B7D2-5940-5BB68A10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2A2054-A94F-49AB-93F9-01E45FBC068F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15576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9" y="1709740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9" y="4589465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975D3-3258-09DF-DF0C-4451E108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E8324B-B585-4F64-ABCA-220A3DB0A4DB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D8DB0-8C33-80C2-8162-B61DF158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4E095-073D-51E7-5E51-5FF78246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754F64-F95C-401D-AADE-CB0B0CD1FDC7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98987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9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1" y="1825625"/>
            <a:ext cx="468405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3EA6C-8012-827C-3BDD-A0959C01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674497-D679-4EFB-91B3-31AFF7BFC188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A3515-529A-F3B1-65A3-CBE9298B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05531-DB9B-D8E7-0C67-A38D279A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336DCD-C25E-44F8-944D-4F45B442E26B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4771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8FB63D-1E4D-41B2-FCC0-3E4CB747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571DE6-7C06-76AC-8528-25BE7AD1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4CB6A9B-5AF5-3445-0932-042B9C8C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5E61F4B-2339-E28D-E9CE-210B3572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85162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98999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9810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5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B8A1C-73C7-9445-AB00-35282041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C82A45-6696-45BA-9E61-4FDDEEA90181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A46BC-8051-292B-3C61-FD0364C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10DB9-7286-AFAC-9BB2-84DD1FF7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698E7A-9EA0-4EFC-8EAA-C541D71FD43F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309212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A6A5D-4C30-BF5C-4621-250E0167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7C1E5C-60D9-4545-9523-320489B49ABB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AC26E-3496-B739-4409-22837ED4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FC77C-6196-D3FC-1E8E-44727DDA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0AD030-A58B-4537-A865-B5566BF184A7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76503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FBA06-36E4-900B-4B9A-9AD24AEE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06601D-B859-4C5D-91E7-49B60CC6AB86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AD748-5C19-4AED-1584-FEFBE2DD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7853F-08C0-E863-B6FA-14E05B5D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ECDED6-A3CD-4F74-9E7C-64463AF9D01B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83989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DE2A3-AC2E-7520-6087-908EEBA4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7CE775-4A87-4E7B-9B5C-B396AB18D968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4C9CE-ECEE-AA0E-76DF-C3348781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7BD3C-A64D-EE15-4BEA-9E65691A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CE1026-C0BE-4D17-8FBF-D9681549BCC5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63042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AA5F2-3293-CB8D-632E-ED6277F9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C6AB49-C730-470B-9B70-4114048A0B69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5D007-6D82-7DFD-D147-ADC98920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A0DC5-1E5B-5895-13B1-7C2E33AC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1AA057-ACD6-4829-91A2-F827B43B2A0B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233760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F0B4E-947A-078C-8280-2E80FF58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E2285A-98A4-4BFD-9BA2-9A0FDF21940F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458B1-C118-76A8-39D5-F4B5C449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32D35-1823-2CB9-935E-0EC509FD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703433-31CE-4641-9F44-DBDD0A8E2605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89176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E2AD-33F5-5D3A-5DD5-3EC50CB9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01ADDC-9112-4C85-AE58-3A1C9697E0C2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62D98-9DDA-75C2-E590-B10239BD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F0CD-4675-171C-E4BA-CB9D1D2A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422B33-3532-4506-B3F9-F52B911B63C8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7411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5EA89B6-79BE-1ABB-32DB-149C99CE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DCDFF22-B378-C6DB-3A63-C5FFCA3B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7ED34DC-7C86-0916-D901-9B897D10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024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B348C6-DCC1-4DD2-8A9A-D42161CF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96ECA2-EA6A-AC4A-4078-006D549B5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2B2DF2E-0B3E-C95F-149C-786578144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B7C100-E9AC-56B1-77E3-E60B551E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DC3120-A2FC-570F-F6BB-7CF91482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E81FFC2-F0C6-8DA8-64AC-B98DFFA4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173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F728F4-BD2A-4382-788E-8204C42E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4E4DAE4-B8AE-E33D-5E8C-4C162085E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2114025-436A-95FD-5091-CAFC3F127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84278A1-CC89-D6DB-7B27-3251E1B7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730E2F-6712-DDD8-9763-7F578FED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E32A34-1D7B-D385-2645-61C6C668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48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71B12CE-89B0-7E94-E8AB-679D6350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DF2520E-E1AE-47FC-84DB-94A603DF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FB1451-A73C-1E9C-797D-FB91C16ED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2B932-E0EC-4F34-B251-BC4F191F54D2}" type="datetimeFigureOut">
              <a:rPr lang="ar-SA" smtClean="0"/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07DFC8-0BCA-4B6B-088E-79FD6E129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5BFFCD-78BE-D83A-5E54-258C69D68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77F2-16E7-466B-BAB1-F21CC688B5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0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FC9538-0029-BB54-02FE-45F077364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92B188-74C9-E98D-5B77-567590B3D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FA9A4D-169C-2326-0545-795A17B33F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C4C9A1-757B-77BC-89BA-89DBD407A8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C54AB6-84D7-0331-09B5-183768CA21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FA3B9B81-02FD-485E-85A5-2FCFF8F80F5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0626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لعنوان 1">
            <a:extLst>
              <a:ext uri="{FF2B5EF4-FFF2-40B4-BE49-F238E27FC236}">
                <a16:creationId xmlns:a16="http://schemas.microsoft.com/office/drawing/2014/main" id="{3D498303-7ADB-99DC-DC2C-DC66D3E11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13315" name="عنصر نائب للنص 2">
            <a:extLst>
              <a:ext uri="{FF2B5EF4-FFF2-40B4-BE49-F238E27FC236}">
                <a16:creationId xmlns:a16="http://schemas.microsoft.com/office/drawing/2014/main" id="{E2A29E4C-8A4D-4A04-7EC9-875294D51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8D4884-E6E4-9E1E-6EB5-E5CE770E5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3F89A3-0CEF-4FBC-9898-690A4E78C9FE}" type="datetimeFigureOut">
              <a:rPr lang="ar-SA"/>
              <a:pPr>
                <a:defRPr/>
              </a:pPr>
              <a:t>06/06/46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10088B-22EF-4DC0-09F2-FAEBA7D42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1FA707-944A-8B4C-A1EE-6B2EBF7C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EE5B98-45FB-431F-A362-9FC5FB502F7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314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لعنوان 1">
            <a:extLst>
              <a:ext uri="{FF2B5EF4-FFF2-40B4-BE49-F238E27FC236}">
                <a16:creationId xmlns:a16="http://schemas.microsoft.com/office/drawing/2014/main" id="{72339E95-9930-5B15-36D9-C622FF3F2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14339" name="عنصر نائب للنص 2">
            <a:extLst>
              <a:ext uri="{FF2B5EF4-FFF2-40B4-BE49-F238E27FC236}">
                <a16:creationId xmlns:a16="http://schemas.microsoft.com/office/drawing/2014/main" id="{FE0F0993-A0A1-C034-F826-A0F6E93FE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5BF58B-F9E0-7639-4CD1-98DB233C2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E7CF34-1710-4D69-BC2A-1A4539B9710E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610918-E20E-EC97-D1D1-25964040E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BD4A8A-59DF-BA58-F3C9-DA0FE2B91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F8D1B9-94E7-429F-8B76-9DFB3BB1D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C43A1D-9499-586E-5334-61E0902D3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C2C28A-42EB-4CBB-6C1A-7F4371FCC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AAD7D-4D44-8D0A-904A-CF4300E13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79AEB-4140-A8BC-5EC4-63BF88CB4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691D7-29A1-BFC5-3554-1792425EC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3155B2-DEBB-4896-998F-15A7CE00042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694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ADECA67-6633-7ABD-6EFF-13D1FF37EA5F}"/>
              </a:ext>
            </a:extLst>
          </p:cNvPr>
          <p:cNvGrpSpPr/>
          <p:nvPr/>
        </p:nvGrpSpPr>
        <p:grpSpPr>
          <a:xfrm>
            <a:off x="11096449" y="13396"/>
            <a:ext cx="494219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FD41B3B-9BCF-8739-85BD-129B6A849F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AC86065-921A-59F7-1D4E-6710A37F15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083CFC5-BAAC-3FD1-01BF-EE16A686F0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4E8073DF-141C-3E25-6731-30C6395798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BE2E95BA-675F-C4F4-AF6E-3F488FB6F7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7CE1759F-6AD7-F414-AB47-BE53142F6F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2E890DBB-FDE5-721E-2364-6167BAAF58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838C8FEE-726A-1A95-D591-56187339D1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DE75F97B-D138-7F6E-4C3C-CAD759FF43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90BD68A1-ECAF-9322-024D-9B47C7D4D2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600162BF-AD92-4D9F-0D58-A7A71CE96C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58CEC63C-29D2-F42D-7972-52CC1C69BB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5F132DE1-AAE0-0105-0953-3F68DB94E9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0A383E30-3402-3CBD-ACF7-AADB9E14B3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A56CEFBE-6882-9D1E-9C98-94AD8689E9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E7D38E32-0A68-0DC1-D59C-605464CAC9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95C9333C-9E58-A8D4-D2D2-C208C4260E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461E0040-CE43-EB9C-AB9C-3793C1DB21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F89FD58-0A1D-4F07-62A2-19CB9CBC5B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44E23C49-5300-E680-AE6A-D870921F78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A6E311C3-592A-ACE0-A022-D66EF9BFC6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EF602FD6-558B-897F-51B2-468A9C6904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F5E0E722-79BE-A3FE-7CDD-9A5D1ED8D0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22897B2D-865C-7740-98F5-AEE7D1D10A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763C481-FD9C-48B3-0E6C-DB636BDC78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61D964F-D163-6D2C-AD8A-54BAC4FD66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7FE062FA-968C-2627-63D4-EB154723FC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430F38DD-1063-1874-D0C5-3B1C794A21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6973DE48-DEC0-B99D-1A10-C2B946E650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03177B00-BA50-5680-6EA3-3CDA5C25DE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6787CE8B-DDAC-D42A-D189-B338A97E85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D824267-C50D-ECA4-5267-D1B6A228D7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46BF57B-00BA-3D10-D9FB-A552F8B2D2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F174FFE2-5835-D1B7-26A0-CBB27C2737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8E2C5112-E041-1A4C-E96A-C8C43B3DBA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82579DBD-00E5-764B-2593-5D166B2A23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F002247-D52D-2930-EC79-B2C0E82F20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6B2A1791-953F-B031-3D8B-18A98C5273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A49D5D6-702A-A87D-C1AA-10BC59D363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4A4C5196-E50E-3692-0C9D-0F9467E959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A429DB29-3693-8090-1994-17A49CBAE8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E5C4603A-1333-8ABF-68B3-2B7722CB7D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98942501-852F-0E30-B40C-44DA8F396B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7ACF5206-6BAF-E6B4-F3E7-AE0DE516D3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C20DF26-32A2-D04A-5A27-CD26C57B45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AB064C8F-6FF7-B98A-13A3-5E476FE750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B96F2552-1C90-EBA9-BDB9-596C4499C7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4772426C-1132-E738-59C4-586C20684C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FB1E6E8D-167E-39B7-F52F-66F6D3D5F3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563A381A-91B7-F37A-3855-DD065D3D0A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9E43C3ED-459F-BB5A-4844-D8CA46A0E7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B6E94532-E63C-62D5-ECDE-E1B4AAD8D6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21D243FF-B3E2-549A-08DB-0831F408DD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A72275AE-879B-84A1-B0A8-FFBDC6D657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3D71C93A-AC9D-CD09-B571-0607F87CA2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62DD4814-5323-F860-E879-26C049D49C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009E7FE3-4FFC-F2F8-B069-AFEC69E092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323232"/>
                </a:solidFill>
                <a:latin typeface="Avenir Next LT Pro"/>
              </a:endParaRPr>
            </a:p>
          </p:txBody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AB86FA8-758E-6CF9-1CBB-86FADE0614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8917" y="503238"/>
            <a:ext cx="963506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C490E3DC-4BF5-1FC1-7BD3-B75C56F285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8917" y="1874839"/>
            <a:ext cx="9635067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8EEBA-C71C-BEC9-71DF-A70190CA9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567" y="6381751"/>
            <a:ext cx="284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323232"/>
                </a:solidFill>
                <a:latin typeface="Avenir Next LT Pro"/>
                <a:cs typeface="+mn-cs"/>
              </a:defRPr>
            </a:lvl1pPr>
          </a:lstStyle>
          <a:p>
            <a:pPr>
              <a:defRPr/>
            </a:pPr>
            <a:fld id="{884DE4C0-7477-41EF-A420-CA7B4018BB46}" type="datetimeFigureOut">
              <a:rPr lang="en-US"/>
              <a:pPr>
                <a:defRPr/>
              </a:pPr>
              <a:t>12/7/2024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75569-6395-296C-FBF9-28221AB56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981" y="2093649"/>
            <a:ext cx="4157663" cy="414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323232"/>
                </a:solidFill>
                <a:latin typeface="Avenir Next LT Pro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5672C-1C6D-9CEA-9F7C-08A1085C6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518" y="6381751"/>
            <a:ext cx="5016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23232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C274AAEE-01A4-4357-973D-5938912F894F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214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9pPr>
    </p:titleStyle>
    <p:bodyStyle>
      <a:lvl1pPr marL="228600" indent="-228600" algn="l" rtl="0" eaLnBrk="0" fontAlgn="base" hangingPunct="0">
        <a:lnSpc>
          <a:spcPct val="150000"/>
        </a:lnSpc>
        <a:spcBef>
          <a:spcPts val="1000"/>
        </a:spcBef>
        <a:spcAft>
          <a:spcPct val="0"/>
        </a:spcAft>
        <a:buClr>
          <a:srgbClr val="C3B2A7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C3B2A7"/>
        </a:buClr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547688" indent="-28575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C3B2A7"/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7688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C3B2A7"/>
        </a:buClr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3438" indent="-28575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C3B2A7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7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6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9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wm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12" Type="http://schemas.openxmlformats.org/officeDocument/2006/relationships/image" Target="../media/image5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6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صورة 16">
            <a:extLst>
              <a:ext uri="{FF2B5EF4-FFF2-40B4-BE49-F238E27FC236}">
                <a16:creationId xmlns:a16="http://schemas.microsoft.com/office/drawing/2014/main" id="{2DCEE848-4F59-B8C1-AD87-F7A66A79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" y="17464"/>
            <a:ext cx="11866880" cy="678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DB44B65-5604-657D-D40A-2D8A718E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0" y="121921"/>
            <a:ext cx="218249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FCABA98-C673-7B58-504F-03588B3AA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20" y="518796"/>
            <a:ext cx="4338320" cy="80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85F708E-D498-60E7-42DA-C0CCC5F1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097089"/>
            <a:ext cx="255682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4CE6F03-3225-F774-01F0-D89D5EB3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240" y="2997200"/>
            <a:ext cx="2903539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E9428F6-C6CC-5A49-AE42-0C433BB9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160" y="4437063"/>
            <a:ext cx="2990851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C7BA5B-F393-01EA-6E8E-C86D7D2A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20" y="5768976"/>
            <a:ext cx="2136140" cy="76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" name="Text Box 28">
            <a:extLst>
              <a:ext uri="{FF2B5EF4-FFF2-40B4-BE49-F238E27FC236}">
                <a16:creationId xmlns:a16="http://schemas.microsoft.com/office/drawing/2014/main" id="{1A40966F-6DB3-0683-3C11-8B2645EF1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3681413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مساحة الدائرة =</a:t>
            </a:r>
            <a:endParaRPr lang="en-US" altLang="ar-SA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9" name="Text Box 29">
            <a:extLst>
              <a:ext uri="{FF2B5EF4-FFF2-40B4-BE49-F238E27FC236}">
                <a16:creationId xmlns:a16="http://schemas.microsoft.com/office/drawing/2014/main" id="{7BAB73D5-B30E-4B69-786B-0E5FD6F21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3681413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 نـق</a:t>
            </a:r>
            <a:r>
              <a:rPr lang="ar-SA" altLang="ar-SA" sz="3200" b="1" baseline="46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ar-SA" sz="3200" b="1" baseline="46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0" name="Text Box 30">
            <a:extLst>
              <a:ext uri="{FF2B5EF4-FFF2-40B4-BE49-F238E27FC236}">
                <a16:creationId xmlns:a16="http://schemas.microsoft.com/office/drawing/2014/main" id="{6CA90B5B-5F55-7E36-DEB3-86BD2BC6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8" y="4437063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3.14 × </a:t>
            </a:r>
            <a:r>
              <a:rPr lang="ar-SA" altLang="ar-SA" sz="3200" b="1" baseline="46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ar-SA" sz="2800" b="1" baseline="46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1" name="Text Box 31">
            <a:extLst>
              <a:ext uri="{FF2B5EF4-FFF2-40B4-BE49-F238E27FC236}">
                <a16:creationId xmlns:a16="http://schemas.microsoft.com/office/drawing/2014/main" id="{8290B8F8-50FF-4130-F611-093E044A2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8" y="5024438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3.14 × 4</a:t>
            </a:r>
            <a:endParaRPr lang="en-US" altLang="ar-SA" sz="2800" b="1" baseline="46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2" name="Text Box 32">
            <a:extLst>
              <a:ext uri="{FF2B5EF4-FFF2-40B4-BE49-F238E27FC236}">
                <a16:creationId xmlns:a16="http://schemas.microsoft.com/office/drawing/2014/main" id="{51BC923E-62B1-661F-FE11-AD64D6AF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1" y="5743575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12.56 م2</a:t>
            </a:r>
            <a:endParaRPr lang="en-US" altLang="ar-SA" sz="2800" b="1" baseline="46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4" name="Rectangle 34">
            <a:extLst>
              <a:ext uri="{FF2B5EF4-FFF2-40B4-BE49-F238E27FC236}">
                <a16:creationId xmlns:a16="http://schemas.microsoft.com/office/drawing/2014/main" id="{6361479E-2513-2377-C875-9E1D2A123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464560"/>
            <a:ext cx="3671888" cy="3277554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5" name="Rectangle 35">
            <a:extLst>
              <a:ext uri="{FF2B5EF4-FFF2-40B4-BE49-F238E27FC236}">
                <a16:creationId xmlns:a16="http://schemas.microsoft.com/office/drawing/2014/main" id="{7DA77F97-5585-C1E2-2B10-A744F3A07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3362960"/>
            <a:ext cx="4572000" cy="3379154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6" name="Text Box 36">
            <a:extLst>
              <a:ext uri="{FF2B5EF4-FFF2-40B4-BE49-F238E27FC236}">
                <a16:creationId xmlns:a16="http://schemas.microsoft.com/office/drawing/2014/main" id="{B84D2FAF-7336-B4E8-356E-B1991BFD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3644900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مساحة المثلث =</a:t>
            </a:r>
            <a:endParaRPr lang="en-US" altLang="ar-SA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66" name="Group 46">
            <a:extLst>
              <a:ext uri="{FF2B5EF4-FFF2-40B4-BE49-F238E27FC236}">
                <a16:creationId xmlns:a16="http://schemas.microsoft.com/office/drawing/2014/main" id="{F87E6235-6147-C230-FCA7-3D462DABD8D4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3465514"/>
            <a:ext cx="2657475" cy="839787"/>
            <a:chOff x="204" y="2183"/>
            <a:chExt cx="1674" cy="529"/>
          </a:xfrm>
        </p:grpSpPr>
        <p:grpSp>
          <p:nvGrpSpPr>
            <p:cNvPr id="5131" name="Group 11">
              <a:extLst>
                <a:ext uri="{FF2B5EF4-FFF2-40B4-BE49-F238E27FC236}">
                  <a16:creationId xmlns:a16="http://schemas.microsoft.com/office/drawing/2014/main" id="{E9553EBE-B57C-981D-2F4B-5216BEFC5A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6" y="2183"/>
              <a:ext cx="272" cy="529"/>
              <a:chOff x="1338" y="3076"/>
              <a:chExt cx="272" cy="529"/>
            </a:xfrm>
          </p:grpSpPr>
          <p:sp>
            <p:nvSpPr>
              <p:cNvPr id="5132" name="Text Box 12">
                <a:extLst>
                  <a:ext uri="{FF2B5EF4-FFF2-40B4-BE49-F238E27FC236}">
                    <a16:creationId xmlns:a16="http://schemas.microsoft.com/office/drawing/2014/main" id="{E037A284-4BF8-D23F-C768-355DE9A89C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altLang="ar-SA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3" name="Line 13">
                <a:extLst>
                  <a:ext uri="{FF2B5EF4-FFF2-40B4-BE49-F238E27FC236}">
                    <a16:creationId xmlns:a16="http://schemas.microsoft.com/office/drawing/2014/main" id="{8E5F81E2-2FF2-B149-69C9-1BCD69428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4" name="Text Box 14">
                <a:extLst>
                  <a:ext uri="{FF2B5EF4-FFF2-40B4-BE49-F238E27FC236}">
                    <a16:creationId xmlns:a16="http://schemas.microsoft.com/office/drawing/2014/main" id="{13DA3A70-A267-430B-6193-74D593965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altLang="ar-SA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57" name="Text Box 37">
              <a:extLst>
                <a:ext uri="{FF2B5EF4-FFF2-40B4-BE49-F238E27FC236}">
                  <a16:creationId xmlns:a16="http://schemas.microsoft.com/office/drawing/2014/main" id="{A78C6E55-67B2-7C65-B973-C6EB22611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296"/>
              <a:ext cx="14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× القاعدة × الإرتفاع</a:t>
              </a:r>
              <a:endParaRPr lang="en-US" altLang="ar-SA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65" name="Group 45">
            <a:extLst>
              <a:ext uri="{FF2B5EF4-FFF2-40B4-BE49-F238E27FC236}">
                <a16:creationId xmlns:a16="http://schemas.microsoft.com/office/drawing/2014/main" id="{BB6191A1-FD7C-EBBC-49DD-6FA1ADB58A66}"/>
              </a:ext>
            </a:extLst>
          </p:cNvPr>
          <p:cNvGrpSpPr>
            <a:grpSpLocks/>
          </p:cNvGrpSpPr>
          <p:nvPr/>
        </p:nvGrpSpPr>
        <p:grpSpPr bwMode="auto">
          <a:xfrm>
            <a:off x="2481264" y="4365625"/>
            <a:ext cx="2339975" cy="839788"/>
            <a:chOff x="603" y="2783"/>
            <a:chExt cx="1474" cy="529"/>
          </a:xfrm>
        </p:grpSpPr>
        <p:sp>
          <p:nvSpPr>
            <p:cNvPr id="5158" name="Text Box 38">
              <a:extLst>
                <a:ext uri="{FF2B5EF4-FFF2-40B4-BE49-F238E27FC236}">
                  <a16:creationId xmlns:a16="http://schemas.microsoft.com/office/drawing/2014/main" id="{297D7161-A70B-3DB9-BE86-B3B0817E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" y="2908"/>
              <a:ext cx="14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     × 12 × 9</a:t>
              </a:r>
              <a:endParaRPr lang="en-US" altLang="ar-SA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59" name="Group 39">
              <a:extLst>
                <a:ext uri="{FF2B5EF4-FFF2-40B4-BE49-F238E27FC236}">
                  <a16:creationId xmlns:a16="http://schemas.microsoft.com/office/drawing/2014/main" id="{2119CA9E-5031-EC4E-66BB-D29F084C64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8" y="2783"/>
              <a:ext cx="272" cy="529"/>
              <a:chOff x="1338" y="3076"/>
              <a:chExt cx="272" cy="529"/>
            </a:xfrm>
          </p:grpSpPr>
          <p:sp>
            <p:nvSpPr>
              <p:cNvPr id="5160" name="Text Box 40">
                <a:extLst>
                  <a:ext uri="{FF2B5EF4-FFF2-40B4-BE49-F238E27FC236}">
                    <a16:creationId xmlns:a16="http://schemas.microsoft.com/office/drawing/2014/main" id="{BBF0184D-EF17-5A1B-ACE2-30064F016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altLang="ar-SA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1" name="Line 41">
                <a:extLst>
                  <a:ext uri="{FF2B5EF4-FFF2-40B4-BE49-F238E27FC236}">
                    <a16:creationId xmlns:a16="http://schemas.microsoft.com/office/drawing/2014/main" id="{D23CA8D7-DA2C-D3F8-06D3-6F6F73631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2" name="Text Box 42">
                <a:extLst>
                  <a:ext uri="{FF2B5EF4-FFF2-40B4-BE49-F238E27FC236}">
                    <a16:creationId xmlns:a16="http://schemas.microsoft.com/office/drawing/2014/main" id="{518511A2-8816-B8DC-88C3-93CF2E554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altLang="ar-SA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63" name="Text Box 43">
            <a:extLst>
              <a:ext uri="{FF2B5EF4-FFF2-40B4-BE49-F238E27FC236}">
                <a16:creationId xmlns:a16="http://schemas.microsoft.com/office/drawing/2014/main" id="{F9E83553-08B5-3A3D-6E1F-6D1C2E1D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4" y="5300663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6 × 9</a:t>
            </a:r>
            <a:endParaRPr lang="en-US" altLang="ar-SA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4" name="Text Box 44">
            <a:extLst>
              <a:ext uri="{FF2B5EF4-FFF2-40B4-BE49-F238E27FC236}">
                <a16:creationId xmlns:a16="http://schemas.microsoft.com/office/drawing/2014/main" id="{DBAB5E69-8BF3-B1B1-5B03-A0729CBD4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4" y="5995988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54 سم2</a:t>
            </a:r>
            <a:endParaRPr lang="en-US" altLang="ar-SA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49CDEFD-D61F-7BAD-E1AB-395E99FED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" y="0"/>
            <a:ext cx="12078878" cy="108408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E450E68-CD38-2B79-0C93-4F09CF27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995" y="1049868"/>
            <a:ext cx="1625462" cy="40913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CE1C140-AF6A-AD49-2C74-6E79343CA6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94378" y="1550675"/>
            <a:ext cx="3833192" cy="480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1DA54A3-0D6A-11E4-4B1C-021B70E81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925" y="1707720"/>
            <a:ext cx="883997" cy="2514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42A8F06-4E24-69A9-BCBD-4A254EDD2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987" y="2306319"/>
            <a:ext cx="1561321" cy="10408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0F3E73D-E7BC-1380-1E4B-6D6CFD345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3873" y="2030230"/>
            <a:ext cx="2563167" cy="1261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8" grpId="0"/>
      <p:bldP spid="5149" grpId="0"/>
      <p:bldP spid="5150" grpId="0"/>
      <p:bldP spid="5151" grpId="0"/>
      <p:bldP spid="5152" grpId="0"/>
      <p:bldP spid="5156" grpId="0"/>
      <p:bldP spid="5163" grpId="0"/>
      <p:bldP spid="51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89A8742A-18AE-42EC-FD11-32E7C28AB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765175"/>
            <a:ext cx="4537075" cy="755650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8" name="Text Box 28">
            <a:extLst>
              <a:ext uri="{FF2B5EF4-FFF2-40B4-BE49-F238E27FC236}">
                <a16:creationId xmlns:a16="http://schemas.microsoft.com/office/drawing/2014/main" id="{57EB6B96-D09B-538A-1CF2-883C9E730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3681413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مساحة الدائرة </a:t>
            </a: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altLang="ar-SA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9" name="Text Box 29">
            <a:extLst>
              <a:ext uri="{FF2B5EF4-FFF2-40B4-BE49-F238E27FC236}">
                <a16:creationId xmlns:a16="http://schemas.microsoft.com/office/drawing/2014/main" id="{EE6B5352-7DFA-02C4-5D3F-B4C0116BE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3681413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</a:t>
            </a: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نـق</a:t>
            </a:r>
            <a:r>
              <a:rPr lang="ar-SA" altLang="ar-SA" sz="3200" b="1" baseline="46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ar-SA" sz="3200" b="1" baseline="46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0" name="Text Box 30">
            <a:extLst>
              <a:ext uri="{FF2B5EF4-FFF2-40B4-BE49-F238E27FC236}">
                <a16:creationId xmlns:a16="http://schemas.microsoft.com/office/drawing/2014/main" id="{F8253CB6-8FC5-516C-7A14-C3755ECE7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8" y="4437063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ar-SA" altLang="ar-SA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</a:t>
            </a: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ar-SA" altLang="ar-SA" sz="3200" b="1" baseline="46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altLang="ar-SA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ar-SA" b="1" baseline="46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1" name="Text Box 31">
            <a:extLst>
              <a:ext uri="{FF2B5EF4-FFF2-40B4-BE49-F238E27FC236}">
                <a16:creationId xmlns:a16="http://schemas.microsoft.com/office/drawing/2014/main" id="{106FE4F2-4353-FB6A-791B-A38B3E73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8" y="5024438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ar-SA" altLang="ar-SA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 </a:t>
            </a: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ar-SA" altLang="ar-SA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ar-SA" b="1" baseline="46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2" name="Text Box 32">
            <a:extLst>
              <a:ext uri="{FF2B5EF4-FFF2-40B4-BE49-F238E27FC236}">
                <a16:creationId xmlns:a16="http://schemas.microsoft.com/office/drawing/2014/main" id="{4D7DFCB7-9A87-9BF9-ECB6-E69B59E5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1" y="5743575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12.56 م2</a:t>
            </a:r>
            <a:endParaRPr lang="en-US" altLang="ar-SA" b="1" baseline="460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4" name="Rectangle 34">
            <a:extLst>
              <a:ext uri="{FF2B5EF4-FFF2-40B4-BE49-F238E27FC236}">
                <a16:creationId xmlns:a16="http://schemas.microsoft.com/office/drawing/2014/main" id="{ADE28337-A856-153D-C760-7A073ADE7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1773239"/>
            <a:ext cx="3671888" cy="4968875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5" name="Rectangle 35">
            <a:extLst>
              <a:ext uri="{FF2B5EF4-FFF2-40B4-BE49-F238E27FC236}">
                <a16:creationId xmlns:a16="http://schemas.microsoft.com/office/drawing/2014/main" id="{9601E28A-AC60-166A-6CCA-4F7BFC176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1773239"/>
            <a:ext cx="4572000" cy="4968875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6" name="Text Box 36">
            <a:extLst>
              <a:ext uri="{FF2B5EF4-FFF2-40B4-BE49-F238E27FC236}">
                <a16:creationId xmlns:a16="http://schemas.microsoft.com/office/drawing/2014/main" id="{03F96F4C-08D1-0271-8526-FF8865D6E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3644900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مساحة المثلث </a:t>
            </a: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altLang="ar-SA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66" name="Group 46">
            <a:extLst>
              <a:ext uri="{FF2B5EF4-FFF2-40B4-BE49-F238E27FC236}">
                <a16:creationId xmlns:a16="http://schemas.microsoft.com/office/drawing/2014/main" id="{CCD975D1-9C63-1A40-04DA-E00CDB6A4C5F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3465514"/>
            <a:ext cx="2657475" cy="839787"/>
            <a:chOff x="204" y="2183"/>
            <a:chExt cx="1674" cy="529"/>
          </a:xfrm>
        </p:grpSpPr>
        <p:grpSp>
          <p:nvGrpSpPr>
            <p:cNvPr id="23576" name="Group 11">
              <a:extLst>
                <a:ext uri="{FF2B5EF4-FFF2-40B4-BE49-F238E27FC236}">
                  <a16:creationId xmlns:a16="http://schemas.microsoft.com/office/drawing/2014/main" id="{6463A7B1-69D0-230C-8FCF-A0B64958B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6" y="2183"/>
              <a:ext cx="272" cy="529"/>
              <a:chOff x="1338" y="3076"/>
              <a:chExt cx="272" cy="529"/>
            </a:xfrm>
          </p:grpSpPr>
          <p:sp>
            <p:nvSpPr>
              <p:cNvPr id="23578" name="Text Box 12">
                <a:extLst>
                  <a:ext uri="{FF2B5EF4-FFF2-40B4-BE49-F238E27FC236}">
                    <a16:creationId xmlns:a16="http://schemas.microsoft.com/office/drawing/2014/main" id="{584C6BB6-0363-B23D-6A28-833BBDCA4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altLang="ar-SA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9" name="Line 13">
                <a:extLst>
                  <a:ext uri="{FF2B5EF4-FFF2-40B4-BE49-F238E27FC236}">
                    <a16:creationId xmlns:a16="http://schemas.microsoft.com/office/drawing/2014/main" id="{611EC31C-ED66-8660-DB59-061C2B10E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0" name="Text Box 14">
                <a:extLst>
                  <a:ext uri="{FF2B5EF4-FFF2-40B4-BE49-F238E27FC236}">
                    <a16:creationId xmlns:a16="http://schemas.microsoft.com/office/drawing/2014/main" id="{3D41AEF0-7729-EF59-8BDD-6692646D20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altLang="ar-SA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5017" name="Text Box 37">
              <a:extLst>
                <a:ext uri="{FF2B5EF4-FFF2-40B4-BE49-F238E27FC236}">
                  <a16:creationId xmlns:a16="http://schemas.microsoft.com/office/drawing/2014/main" id="{A6EFE04C-B345-53E8-C857-3AEBF3EBE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296"/>
              <a:ext cx="1474" cy="2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altLang="ar-SA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× </a:t>
              </a:r>
              <a:r>
                <a:rPr lang="ar-SA" altLang="ar-SA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القاعدة</a:t>
              </a:r>
              <a:r>
                <a:rPr lang="ar-SA" altLang="ar-SA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× </a:t>
              </a:r>
              <a:r>
                <a:rPr lang="ar-SA" altLang="ar-SA" sz="2400" b="1" dirty="0" err="1">
                  <a:solidFill>
                    <a:srgbClr val="8BC1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الإرتفاع</a:t>
              </a:r>
              <a:endParaRPr lang="en-US" altLang="ar-SA" sz="2800" b="1" dirty="0">
                <a:solidFill>
                  <a:srgbClr val="8BC14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65" name="Group 45">
            <a:extLst>
              <a:ext uri="{FF2B5EF4-FFF2-40B4-BE49-F238E27FC236}">
                <a16:creationId xmlns:a16="http://schemas.microsoft.com/office/drawing/2014/main" id="{0908028C-42B8-DD48-1C6A-DE0CE16DDFB8}"/>
              </a:ext>
            </a:extLst>
          </p:cNvPr>
          <p:cNvGrpSpPr>
            <a:grpSpLocks/>
          </p:cNvGrpSpPr>
          <p:nvPr/>
        </p:nvGrpSpPr>
        <p:grpSpPr bwMode="auto">
          <a:xfrm>
            <a:off x="2481264" y="4365625"/>
            <a:ext cx="2339975" cy="839788"/>
            <a:chOff x="603" y="2783"/>
            <a:chExt cx="1474" cy="529"/>
          </a:xfrm>
        </p:grpSpPr>
        <p:sp>
          <p:nvSpPr>
            <p:cNvPr id="85011" name="Text Box 38">
              <a:extLst>
                <a:ext uri="{FF2B5EF4-FFF2-40B4-BE49-F238E27FC236}">
                  <a16:creationId xmlns:a16="http://schemas.microsoft.com/office/drawing/2014/main" id="{58866131-D447-37A0-CB09-DC381E852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" y="2908"/>
              <a:ext cx="1474" cy="2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altLang="ar-SA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     × </a:t>
              </a:r>
              <a:r>
                <a:rPr lang="ar-SA" altLang="ar-SA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ar-SA" altLang="ar-SA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× </a:t>
              </a:r>
              <a:r>
                <a:rPr lang="ar-SA" altLang="ar-SA" sz="2400" b="1" dirty="0">
                  <a:solidFill>
                    <a:srgbClr val="8BC14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altLang="ar-SA" sz="2800" b="1" dirty="0">
                <a:solidFill>
                  <a:srgbClr val="8BC14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572" name="Group 39">
              <a:extLst>
                <a:ext uri="{FF2B5EF4-FFF2-40B4-BE49-F238E27FC236}">
                  <a16:creationId xmlns:a16="http://schemas.microsoft.com/office/drawing/2014/main" id="{1C99C5D7-643D-1783-0420-202301EA5B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8" y="2783"/>
              <a:ext cx="272" cy="529"/>
              <a:chOff x="1338" y="3076"/>
              <a:chExt cx="272" cy="529"/>
            </a:xfrm>
          </p:grpSpPr>
          <p:sp>
            <p:nvSpPr>
              <p:cNvPr id="23573" name="Text Box 40">
                <a:extLst>
                  <a:ext uri="{FF2B5EF4-FFF2-40B4-BE49-F238E27FC236}">
                    <a16:creationId xmlns:a16="http://schemas.microsoft.com/office/drawing/2014/main" id="{34492ACE-BE7A-8BB8-530B-BA8DE17172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altLang="ar-SA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4" name="Line 41">
                <a:extLst>
                  <a:ext uri="{FF2B5EF4-FFF2-40B4-BE49-F238E27FC236}">
                    <a16:creationId xmlns:a16="http://schemas.microsoft.com/office/drawing/2014/main" id="{74270EF5-30E5-093C-59AC-82E418D5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5" name="Text Box 42">
                <a:extLst>
                  <a:ext uri="{FF2B5EF4-FFF2-40B4-BE49-F238E27FC236}">
                    <a16:creationId xmlns:a16="http://schemas.microsoft.com/office/drawing/2014/main" id="{870C25A0-116C-074D-E746-64780877A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altLang="ar-SA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63" name="Text Box 43">
            <a:extLst>
              <a:ext uri="{FF2B5EF4-FFF2-40B4-BE49-F238E27FC236}">
                <a16:creationId xmlns:a16="http://schemas.microsoft.com/office/drawing/2014/main" id="{05742201-0618-ABAC-C9FC-2A2F15955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4" y="5300663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6 × 9</a:t>
            </a:r>
            <a:endParaRPr lang="en-US" altLang="ar-SA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64" name="Text Box 44">
            <a:extLst>
              <a:ext uri="{FF2B5EF4-FFF2-40B4-BE49-F238E27FC236}">
                <a16:creationId xmlns:a16="http://schemas.microsoft.com/office/drawing/2014/main" id="{BF536133-6553-5622-B074-670DECFB6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4" y="5995988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54 سم2</a:t>
            </a:r>
            <a:endParaRPr lang="en-US" altLang="ar-SA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67" name="صورة 9">
            <a:extLst>
              <a:ext uri="{FF2B5EF4-FFF2-40B4-BE49-F238E27FC236}">
                <a16:creationId xmlns:a16="http://schemas.microsoft.com/office/drawing/2014/main" id="{FBE482E9-4B1E-A93C-CA0D-17ABC6B7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73E7FC4-7862-1729-0723-EE7F7E34C6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3993" y="872716"/>
            <a:ext cx="3953427" cy="52394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5829BB5-4873-DABE-E78C-C6906BC4A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33589"/>
            <a:ext cx="20002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79EF27-C1FA-89DD-93C6-BC75697C5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133600"/>
            <a:ext cx="2413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8" grpId="0"/>
      <p:bldP spid="5149" grpId="0"/>
      <p:bldP spid="5150" grpId="0"/>
      <p:bldP spid="5151" grpId="0"/>
      <p:bldP spid="5152" grpId="0"/>
      <p:bldP spid="5156" grpId="0"/>
      <p:bldP spid="5163" grpId="0"/>
      <p:bldP spid="5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>
            <a:extLst>
              <a:ext uri="{FF2B5EF4-FFF2-40B4-BE49-F238E27FC236}">
                <a16:creationId xmlns:a16="http://schemas.microsoft.com/office/drawing/2014/main" id="{40198572-328F-3FC1-8E37-1C64EA242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706" y="2301875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مساحة القاعدة =</a:t>
            </a:r>
            <a:endParaRPr lang="en-US" altLang="ar-SA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EE79419C-9DEE-884E-8A13-7129303F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044" y="2271395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× 5 =</a:t>
            </a:r>
            <a:endParaRPr lang="en-US" altLang="ar-SA" sz="3200" b="1" baseline="4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F0612C37-2068-8707-0A52-43EFDF37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113280"/>
            <a:ext cx="8280400" cy="2539682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5" name="Text Box 31">
            <a:extLst>
              <a:ext uri="{FF2B5EF4-FFF2-40B4-BE49-F238E27FC236}">
                <a16:creationId xmlns:a16="http://schemas.microsoft.com/office/drawing/2014/main" id="{07E833BF-F89B-EEEE-EBD7-A3F44ED2A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384" y="2251075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سم2</a:t>
            </a:r>
            <a:endParaRPr lang="en-US" altLang="ar-SA" sz="3200" b="1" baseline="4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9B784D90-BF04-B16D-2FB0-71A38BA8B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9916" y="2752408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حجم المنشور =</a:t>
            </a:r>
            <a:endParaRPr lang="en-US" altLang="ar-SA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7" name="Text Box 33">
            <a:extLst>
              <a:ext uri="{FF2B5EF4-FFF2-40B4-BE49-F238E27FC236}">
                <a16:creationId xmlns:a16="http://schemas.microsoft.com/office/drawing/2014/main" id="{5FB9E018-CE55-6DD5-9115-71EBBA1C6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116" y="2823528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مساحة القاعدة × </a:t>
            </a:r>
            <a:r>
              <a:rPr lang="ar-SA" altLang="ar-SA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الإرتفاع</a:t>
            </a:r>
            <a:endParaRPr lang="en-US" altLang="ar-SA" sz="3200" b="1" baseline="4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9" name="Text Box 35">
            <a:extLst>
              <a:ext uri="{FF2B5EF4-FFF2-40B4-BE49-F238E27FC236}">
                <a16:creationId xmlns:a16="http://schemas.microsoft.com/office/drawing/2014/main" id="{9D089888-2AC3-2B0C-970A-DEF3E2E0A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6" y="3213100"/>
            <a:ext cx="305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 × 7 </a:t>
            </a:r>
            <a:endParaRPr lang="en-US" altLang="ar-SA" sz="3200" b="1" baseline="46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0" name="Text Box 36">
            <a:extLst>
              <a:ext uri="{FF2B5EF4-FFF2-40B4-BE49-F238E27FC236}">
                <a16:creationId xmlns:a16="http://schemas.microsoft.com/office/drawing/2014/main" id="{E766C978-FD64-0E6B-56A3-C5095B8F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6" y="3908425"/>
            <a:ext cx="3059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105 سم3</a:t>
            </a:r>
            <a:endParaRPr lang="en-US" altLang="ar-SA" sz="3600" b="1" baseline="46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1" name="Rectangle 37">
            <a:extLst>
              <a:ext uri="{FF2B5EF4-FFF2-40B4-BE49-F238E27FC236}">
                <a16:creationId xmlns:a16="http://schemas.microsoft.com/office/drawing/2014/main" id="{2A532EF2-29AA-33E9-CABC-CE034AB79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868863"/>
            <a:ext cx="8280400" cy="176371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2" name="Text Box 38">
            <a:extLst>
              <a:ext uri="{FF2B5EF4-FFF2-40B4-BE49-F238E27FC236}">
                <a16:creationId xmlns:a16="http://schemas.microsoft.com/office/drawing/2014/main" id="{60865D20-2D85-C497-6C16-87A8537F6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700" y="4941888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حل آخر :</a:t>
            </a:r>
            <a:endParaRPr lang="en-US" altLang="ar-SA" sz="3200" b="1" baseline="46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3" name="Text Box 39">
            <a:extLst>
              <a:ext uri="{FF2B5EF4-FFF2-40B4-BE49-F238E27FC236}">
                <a16:creationId xmlns:a16="http://schemas.microsoft.com/office/drawing/2014/main" id="{6FAE037F-BF4C-0DEA-6EA6-9AA8A985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5481638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حجم الشكل =</a:t>
            </a:r>
            <a:endParaRPr lang="en-US" altLang="ar-SA" sz="3200" b="1" baseline="46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4" name="Text Box 40">
            <a:extLst>
              <a:ext uri="{FF2B5EF4-FFF2-40B4-BE49-F238E27FC236}">
                <a16:creationId xmlns:a16="http://schemas.microsoft.com/office/drawing/2014/main" id="{9AEF1A5C-8228-8FF5-D75B-AFD10AA8D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5481638"/>
            <a:ext cx="305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الطول × العرض × الإرتفاع</a:t>
            </a:r>
            <a:endParaRPr lang="en-US" altLang="ar-SA" sz="3200" b="1" baseline="46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5" name="Text Box 41">
            <a:extLst>
              <a:ext uri="{FF2B5EF4-FFF2-40B4-BE49-F238E27FC236}">
                <a16:creationId xmlns:a16="http://schemas.microsoft.com/office/drawing/2014/main" id="{27A611EC-B98B-732B-8415-D3343F848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9" y="6032500"/>
            <a:ext cx="362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5   ×    3    ×    7     =</a:t>
            </a:r>
            <a:endParaRPr lang="en-US" altLang="ar-SA" sz="3200" b="1" baseline="46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6" name="Text Box 42">
            <a:extLst>
              <a:ext uri="{FF2B5EF4-FFF2-40B4-BE49-F238E27FC236}">
                <a16:creationId xmlns:a16="http://schemas.microsoft.com/office/drawing/2014/main" id="{F7779799-03F3-9BC9-3B08-699D50B9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6021388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سم3</a:t>
            </a:r>
            <a:endParaRPr lang="en-US" altLang="ar-SA" sz="3200" b="1" baseline="46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708DB68-41E1-624B-9EF5-877822BAF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" y="0"/>
            <a:ext cx="12078878" cy="108408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55AEC0C-4C77-FBFB-EED0-C11DBFD0B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755" y="1019388"/>
            <a:ext cx="1625462" cy="40913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7447044-70C1-0CEF-DFFF-C69784088F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11567" y="1401670"/>
            <a:ext cx="4372585" cy="6096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948C96B-2ECD-5B07-E542-E6F582F18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600" y="2152113"/>
            <a:ext cx="2737219" cy="18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75" grpId="0"/>
      <p:bldP spid="6176" grpId="0"/>
      <p:bldP spid="6177" grpId="0"/>
      <p:bldP spid="6179" grpId="0"/>
      <p:bldP spid="6180" grpId="0"/>
      <p:bldP spid="6182" grpId="0"/>
      <p:bldP spid="6183" grpId="0"/>
      <p:bldP spid="6184" grpId="0"/>
      <p:bldP spid="6185" grpId="0"/>
      <p:bldP spid="61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7F84F9FC-3374-A850-C0FF-3ECA640E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6597650"/>
            <a:ext cx="104775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C6476BCE-974A-791E-CE71-E18BE5335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1" y="944563"/>
            <a:ext cx="4537075" cy="755650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6B144681-51E4-BF82-6ABC-7D9400EE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1844675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مساحة القاعدة </a:t>
            </a: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altLang="ar-SA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B891AF14-778B-5E87-821C-E615B573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1844675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ar-SA" altLang="ar-SA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altLang="ar-SA" sz="3200" b="1" baseline="46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D0A5C2AA-7078-52E1-B390-AD51EC91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844675"/>
            <a:ext cx="8280400" cy="2808288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5" name="Text Box 31">
            <a:extLst>
              <a:ext uri="{FF2B5EF4-FFF2-40B4-BE49-F238E27FC236}">
                <a16:creationId xmlns:a16="http://schemas.microsoft.com/office/drawing/2014/main" id="{3BFE783B-6B1C-E37A-16C1-3E2533CC4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1844675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سم2</a:t>
            </a:r>
            <a:endParaRPr lang="en-US" altLang="ar-SA" sz="3200" b="1" baseline="460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74CDF91D-D9F1-1F58-2F14-94D1657FD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076" y="2528888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حجم المنشور </a:t>
            </a: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altLang="ar-SA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7" name="Text Box 33">
            <a:extLst>
              <a:ext uri="{FF2B5EF4-FFF2-40B4-BE49-F238E27FC236}">
                <a16:creationId xmlns:a16="http://schemas.microsoft.com/office/drawing/2014/main" id="{7158D09C-FC8E-59B3-4CC0-F9776150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2528888"/>
            <a:ext cx="30591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مساحة القاعدة 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ar-SA" altLang="ar-SA" sz="2400" b="1" dirty="0" err="1">
                <a:solidFill>
                  <a:srgbClr val="B7491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الإرتفاع</a:t>
            </a:r>
            <a:endParaRPr lang="en-US" altLang="ar-SA" sz="3200" b="1" baseline="46000" dirty="0">
              <a:solidFill>
                <a:srgbClr val="B7491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9" name="Text Box 35">
            <a:extLst>
              <a:ext uri="{FF2B5EF4-FFF2-40B4-BE49-F238E27FC236}">
                <a16:creationId xmlns:a16="http://schemas.microsoft.com/office/drawing/2014/main" id="{224643D7-5E71-7166-22C4-6FB45215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6" y="3213100"/>
            <a:ext cx="30591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ar-SA" altLang="ar-SA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ar-SA" altLang="ar-SA" sz="2400" b="1" dirty="0">
                <a:solidFill>
                  <a:srgbClr val="B7491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ar-SA" sz="3200" b="1" baseline="4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0" name="Text Box 36">
            <a:extLst>
              <a:ext uri="{FF2B5EF4-FFF2-40B4-BE49-F238E27FC236}">
                <a16:creationId xmlns:a16="http://schemas.microsoft.com/office/drawing/2014/main" id="{C55408C4-BB40-5D37-833C-8F29CA37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3908425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105 سم3</a:t>
            </a:r>
            <a:endParaRPr lang="en-US" altLang="ar-SA" sz="3200" b="1" baseline="4600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1" name="Rectangle 37">
            <a:extLst>
              <a:ext uri="{FF2B5EF4-FFF2-40B4-BE49-F238E27FC236}">
                <a16:creationId xmlns:a16="http://schemas.microsoft.com/office/drawing/2014/main" id="{059D8143-F7A6-F875-EE9D-6DFB844F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868863"/>
            <a:ext cx="8280400" cy="176371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ar-SA" altLang="ar-SA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2" name="Text Box 38">
            <a:extLst>
              <a:ext uri="{FF2B5EF4-FFF2-40B4-BE49-F238E27FC236}">
                <a16:creationId xmlns:a16="http://schemas.microsoft.com/office/drawing/2014/main" id="{E8840D75-874C-A9A3-8B43-699DE294B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700" y="4941888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حل آخر :</a:t>
            </a:r>
            <a:endParaRPr lang="en-US" altLang="ar-SA" sz="3200" b="1" baseline="4600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3" name="Text Box 39">
            <a:extLst>
              <a:ext uri="{FF2B5EF4-FFF2-40B4-BE49-F238E27FC236}">
                <a16:creationId xmlns:a16="http://schemas.microsoft.com/office/drawing/2014/main" id="{E8F34379-4011-D3D8-9BAF-BBE45D91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5481638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حجم الشكل </a:t>
            </a: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altLang="ar-SA" sz="3200" b="1" baseline="46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4" name="Text Box 40">
            <a:extLst>
              <a:ext uri="{FF2B5EF4-FFF2-40B4-BE49-F238E27FC236}">
                <a16:creationId xmlns:a16="http://schemas.microsoft.com/office/drawing/2014/main" id="{33A051E7-9576-FB78-D494-DE76B3C16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5481638"/>
            <a:ext cx="30575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الطول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ar-SA" altLang="ar-S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العرض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ar-SA" altLang="ar-SA" sz="2400" b="1" dirty="0" err="1">
                <a:solidFill>
                  <a:srgbClr val="B7491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الإرتفاع</a:t>
            </a:r>
            <a:endParaRPr lang="en-US" altLang="ar-SA" sz="3200" b="1" baseline="46000" dirty="0">
              <a:solidFill>
                <a:srgbClr val="B7491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5" name="Text Box 41">
            <a:extLst>
              <a:ext uri="{FF2B5EF4-FFF2-40B4-BE49-F238E27FC236}">
                <a16:creationId xmlns:a16="http://schemas.microsoft.com/office/drawing/2014/main" id="{CBF488A1-BAEB-823A-4DBA-138AEBBD6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9" y="6032500"/>
            <a:ext cx="36226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</a:t>
            </a:r>
            <a:r>
              <a:rPr lang="ar-SA" altLang="ar-SA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×    </a:t>
            </a:r>
            <a:r>
              <a:rPr lang="ar-SA" altLang="ar-S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×    </a:t>
            </a:r>
            <a:r>
              <a:rPr lang="ar-SA" altLang="ar-SA" sz="2400" b="1" dirty="0">
                <a:solidFill>
                  <a:srgbClr val="B7491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=</a:t>
            </a:r>
            <a:endParaRPr lang="en-US" altLang="ar-SA" sz="3200" b="1" baseline="4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6" name="Text Box 42">
            <a:extLst>
              <a:ext uri="{FF2B5EF4-FFF2-40B4-BE49-F238E27FC236}">
                <a16:creationId xmlns:a16="http://schemas.microsoft.com/office/drawing/2014/main" id="{0AE57519-591B-C586-F34B-AB61076CC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6021388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سم3</a:t>
            </a:r>
            <a:endParaRPr lang="en-US" altLang="ar-SA" sz="3200" b="1" baseline="4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9D14443-5948-F44B-4BB9-3E0CFC6E69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2025" y="1016732"/>
            <a:ext cx="3658111" cy="574464"/>
          </a:xfrm>
          <a:prstGeom prst="rect">
            <a:avLst/>
          </a:prstGeom>
        </p:spPr>
      </p:pic>
      <p:pic>
        <p:nvPicPr>
          <p:cNvPr id="24595" name="صورة 9">
            <a:extLst>
              <a:ext uri="{FF2B5EF4-FFF2-40B4-BE49-F238E27FC236}">
                <a16:creationId xmlns:a16="http://schemas.microsoft.com/office/drawing/2014/main" id="{705B9B64-19F2-C836-C3B1-34E87867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193221-E775-FB6C-8F96-BAC6F53D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4" y="2349500"/>
            <a:ext cx="22113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75" grpId="0"/>
      <p:bldP spid="6176" grpId="0"/>
      <p:bldP spid="6177" grpId="0"/>
      <p:bldP spid="6179" grpId="0"/>
      <p:bldP spid="6180" grpId="0"/>
      <p:bldP spid="6182" grpId="0"/>
      <p:bldP spid="6183" grpId="0"/>
      <p:bldP spid="6184" grpId="0"/>
      <p:bldP spid="6185" grpId="0"/>
      <p:bldP spid="61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91353BA5-4D11-B587-8434-E41721DDE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844" y="1075690"/>
            <a:ext cx="6554787" cy="49441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dirty="0">
                <a:solidFill>
                  <a:srgbClr val="C00000"/>
                </a:solidFill>
                <a:cs typeface="Sultan bold" pitchFamily="2" charset="-78"/>
              </a:rPr>
              <a:t>اعداد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dirty="0">
                <a:solidFill>
                  <a:srgbClr val="3333FF"/>
                </a:solidFill>
                <a:cs typeface="Sultan bold" pitchFamily="2" charset="-78"/>
              </a:rPr>
              <a:t>عرض بوربوينت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dirty="0">
                <a:solidFill>
                  <a:srgbClr val="FF0000"/>
                </a:solidFill>
                <a:cs typeface="Sultan bold" pitchFamily="2" charset="-78"/>
              </a:rPr>
              <a:t>تركي الحارثي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dirty="0">
                <a:solidFill>
                  <a:srgbClr val="3333FF"/>
                </a:solidFill>
                <a:cs typeface="Sultan bold" pitchFamily="2" charset="-78"/>
              </a:rPr>
              <a:t>( رحمه الله)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C00000"/>
                </a:solidFill>
                <a:cs typeface="Sultan bold" pitchFamily="2" charset="-78"/>
              </a:rPr>
              <a:t>جزاه  الله خير  وأجزل له المثوبة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C00000"/>
                </a:solidFill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C00000"/>
                </a:solidFill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>
                <a:solidFill>
                  <a:srgbClr val="558ED5"/>
                </a:solidFill>
                <a:cs typeface="Sultan bold" pitchFamily="2" charset="-78"/>
              </a:rPr>
              <a:t>اللهم إنهما قد كفونا هم الدنيا </a:t>
            </a:r>
            <a:r>
              <a:rPr lang="ar-SA" altLang="ar-SA" sz="1800" dirty="0" err="1">
                <a:solidFill>
                  <a:srgbClr val="558ED5"/>
                </a:solidFill>
                <a:cs typeface="Sultan bold" pitchFamily="2" charset="-78"/>
              </a:rPr>
              <a:t>فاكفهم</a:t>
            </a:r>
            <a:r>
              <a:rPr lang="ar-SA" altLang="ar-SA" sz="1800" dirty="0">
                <a:solidFill>
                  <a:srgbClr val="558ED5"/>
                </a:solidFill>
                <a:cs typeface="Sultan bold" pitchFamily="2" charset="-78"/>
              </a:rPr>
              <a:t> هم البرزخ والاخرة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dirty="0" err="1">
                <a:solidFill>
                  <a:srgbClr val="558ED5"/>
                </a:solidFill>
                <a:latin typeface="Arial" panose="020B0604020202020204" pitchFamily="34" charset="0"/>
                <a:cs typeface="Sultan bold" pitchFamily="2" charset="-78"/>
              </a:rPr>
              <a:t>يارب</a:t>
            </a:r>
            <a:r>
              <a:rPr lang="ar-SA" altLang="ar-SA" sz="1800" dirty="0">
                <a:solidFill>
                  <a:srgbClr val="558ED5"/>
                </a:solidFill>
                <a:latin typeface="Arial" panose="020B0604020202020204" pitchFamily="34" charset="0"/>
                <a:cs typeface="Sultan bold" pitchFamily="2" charset="-78"/>
              </a:rPr>
              <a:t> يامن من وسعت رحمته كل شي </a:t>
            </a:r>
            <a:r>
              <a:rPr lang="ar-SA" altLang="ar-SA" sz="1800" dirty="0">
                <a:solidFill>
                  <a:srgbClr val="558ED5"/>
                </a:solidFill>
                <a:cs typeface="Sultan bold" pitchFamily="2" charset="-78"/>
              </a:rPr>
              <a:t> </a:t>
            </a:r>
            <a:r>
              <a:rPr lang="ar-SA" altLang="ar-SA" sz="1800" dirty="0" err="1">
                <a:solidFill>
                  <a:srgbClr val="558ED5"/>
                </a:solidFill>
                <a:cs typeface="Sultan bold" pitchFamily="2" charset="-78"/>
              </a:rPr>
              <a:t>اغفرلتركي</a:t>
            </a:r>
            <a:r>
              <a:rPr lang="ar-SA" altLang="ar-SA" sz="1800" dirty="0">
                <a:solidFill>
                  <a:srgbClr val="558ED5"/>
                </a:solidFill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algn="ctr" defTabSz="910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675" dirty="0">
              <a:solidFill>
                <a:srgbClr val="C00000"/>
              </a:solidFill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>
            <a:extLst>
              <a:ext uri="{FF2B5EF4-FFF2-40B4-BE49-F238E27FC236}">
                <a16:creationId xmlns:a16="http://schemas.microsoft.com/office/drawing/2014/main" id="{B86666FF-2871-A2D7-B5D0-336D4CDA6261}"/>
              </a:ext>
            </a:extLst>
          </p:cNvPr>
          <p:cNvSpPr txBox="1">
            <a:spLocks/>
          </p:cNvSpPr>
          <p:nvPr/>
        </p:nvSpPr>
        <p:spPr>
          <a:xfrm>
            <a:off x="4772855" y="3185974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658">
              <a:defRPr/>
            </a:pPr>
            <a:r>
              <a:rPr lang="ar-SA" sz="1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68658">
              <a:defRPr/>
            </a:pPr>
            <a:r>
              <a:rPr lang="ar-SA" sz="1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</a:p>
          <a:p>
            <a:pPr algn="ctr" defTabSz="68658">
              <a:defRPr/>
            </a:pPr>
            <a:r>
              <a:rPr lang="ar-SA" sz="1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10138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9D7EC872-08ED-9C8A-E58E-250B5D9B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1381" name="مربع نص 1">
            <a:hlinkClick r:id="rId2"/>
            <a:extLst>
              <a:ext uri="{FF2B5EF4-FFF2-40B4-BE49-F238E27FC236}">
                <a16:creationId xmlns:a16="http://schemas.microsoft.com/office/drawing/2014/main" id="{09267402-333F-1988-F6AE-611EBD90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1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altLang="ar-SA" sz="1500" b="1">
                <a:solidFill>
                  <a:srgbClr val="000000"/>
                </a:solidFill>
              </a:rPr>
              <a:t>اضغط</a:t>
            </a:r>
          </a:p>
        </p:txBody>
      </p:sp>
      <p:pic>
        <p:nvPicPr>
          <p:cNvPr id="101382" name="صورة 2">
            <a:extLst>
              <a:ext uri="{FF2B5EF4-FFF2-40B4-BE49-F238E27FC236}">
                <a16:creationId xmlns:a16="http://schemas.microsoft.com/office/drawing/2014/main" id="{AE17BE8C-BC40-F5C0-9A37-7E1F09B3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صورة 2">
            <a:hlinkClick r:id="rId5"/>
            <a:extLst>
              <a:ext uri="{FF2B5EF4-FFF2-40B4-BE49-F238E27FC236}">
                <a16:creationId xmlns:a16="http://schemas.microsoft.com/office/drawing/2014/main" id="{2A3DE86E-65AD-9927-60DD-DC5F22EB3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617914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2D398105-6202-EE21-8F98-9E2EB45CB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81" y="1262174"/>
            <a:ext cx="10923696" cy="474005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49CDEFD-D61F-7BAD-E1AB-395E99FE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2" y="0"/>
            <a:ext cx="12078878" cy="10840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28C2AC3-E79C-EB08-1E5E-1EC2C674A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614" y="2209059"/>
            <a:ext cx="2004234" cy="10897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43891F3-7A9E-471E-2675-E1BE2B4F3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705" y="3330498"/>
            <a:ext cx="1562235" cy="194326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AAD7EA1-8A34-4D4A-65D1-07105F72C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308" y="3535725"/>
            <a:ext cx="1531753" cy="227857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CE2A6CE-6FB9-B160-E7CF-60B068485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7472" y="2278333"/>
            <a:ext cx="3657917" cy="108213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74B3BF-3A89-B327-BC54-AAECBE2B2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772" y="2322730"/>
            <a:ext cx="2331922" cy="11049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2BAFFB7-37E0-5B64-95FA-66458EBEB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4684" y="3771839"/>
            <a:ext cx="1585097" cy="19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>
            <a:extLst>
              <a:ext uri="{FF2B5EF4-FFF2-40B4-BE49-F238E27FC236}">
                <a16:creationId xmlns:a16="http://schemas.microsoft.com/office/drawing/2014/main" id="{D5FEE7A2-9547-E32D-2C58-C9735A6078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2640" y="1260260"/>
            <a:ext cx="8641941" cy="47857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49CDEFD-D61F-7BAD-E1AB-395E99FE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2" y="0"/>
            <a:ext cx="12078878" cy="10840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8228571-CD4A-6AF0-FE59-57D0BBD82A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0187" y="1876058"/>
            <a:ext cx="3619814" cy="44961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A3771CF-4BC5-33B6-CE9A-EF812E57CC7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3351" y="2429114"/>
            <a:ext cx="3535986" cy="36579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FBBDA0F-18C9-0CC7-BBE3-84E85CE89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8689" y="3063691"/>
            <a:ext cx="4237087" cy="45724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08DA7F-F33C-FF7C-03B7-BA62B2341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471" y="3680298"/>
            <a:ext cx="3817951" cy="41913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0388E45-FD51-2F88-F2FE-5CF04C0FE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094" y="4339296"/>
            <a:ext cx="495343" cy="42675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224C25E-0C53-66D4-2827-5D64CA468FE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9927" y="5044804"/>
            <a:ext cx="3718882" cy="37341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A763F12-B08B-663B-EA8B-3D25FFBDD0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4782" y="5057845"/>
            <a:ext cx="320068" cy="34293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2BBC16A-9620-2CE1-505B-3A345E5F842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512" y="4815911"/>
            <a:ext cx="320068" cy="48010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AD84D25-7A49-27F4-CD19-89E258C904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8570" y="5091153"/>
            <a:ext cx="274344" cy="34293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5AC2E1B-5741-D01A-491F-E5ED32581B1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2515" y="5073766"/>
            <a:ext cx="419136" cy="34293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C24F3BF-3912-AFF9-02B4-D79812A80B5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2122" y="4836095"/>
            <a:ext cx="243861" cy="304826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A03D015-775B-AA1B-64E9-B243E6FB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8" y="6425251"/>
            <a:ext cx="1160462" cy="20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0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1357E5A4-6BE1-8BF3-7356-090E07F93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840" y="1556087"/>
            <a:ext cx="7483181" cy="49000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49CDEFD-D61F-7BAD-E1AB-395E99FE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2" y="0"/>
            <a:ext cx="12078878" cy="10840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53B9AF2-2147-81D6-6118-7A5190CA13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97003" y="1947204"/>
            <a:ext cx="4282811" cy="4648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357EC93-A1C9-08E6-CA3E-66CEE7FC2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003" y="2052478"/>
            <a:ext cx="929721" cy="2819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52E77E0-94DC-9F21-A80F-883E8D245A9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08407" y="2722014"/>
            <a:ext cx="2560542" cy="35817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2D3EC7A-B8D5-322D-F7B6-84AEFAE8692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290" y="3279749"/>
            <a:ext cx="3604572" cy="44199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25EDF1D-9C37-8325-B31B-AAFAD7D4A05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8224" y="3893706"/>
            <a:ext cx="4915326" cy="51058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44BE9E-4841-51C0-418B-6F84C49B8EA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8057" y="4473121"/>
            <a:ext cx="4351397" cy="65537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14DE72E-AA65-DE15-547F-3106B83AC20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7294" y="5377018"/>
            <a:ext cx="4031329" cy="701101"/>
          </a:xfrm>
          <a:prstGeom prst="rect">
            <a:avLst/>
          </a:prstGeom>
        </p:spPr>
      </p:pic>
      <p:sp>
        <p:nvSpPr>
          <p:cNvPr id="2057" name="Text Box 9">
            <a:extLst>
              <a:ext uri="{FF2B5EF4-FFF2-40B4-BE49-F238E27FC236}">
                <a16:creationId xmlns:a16="http://schemas.microsoft.com/office/drawing/2014/main" id="{35CBF3BB-7A71-0399-3BC8-317941A67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534" y="2688591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800" b="1" dirty="0">
                <a:solidFill>
                  <a:srgbClr val="000000"/>
                </a:solidFill>
                <a:latin typeface="Arial" panose="020B0604020202020204" pitchFamily="34" charset="0"/>
              </a:rPr>
              <a:t>=  </a:t>
            </a:r>
            <a:r>
              <a:rPr lang="ar-SA" altLang="ar-SA" sz="3600" b="1" baseline="460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ar-SA" altLang="ar-SA" sz="2800" b="1" dirty="0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  <a:endParaRPr lang="en-US" altLang="ar-SA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18B8FDA0-F46B-1E66-EBEA-E13F16B5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9" y="317404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=  </a:t>
            </a:r>
            <a:r>
              <a:rPr lang="ar-SA" altLang="ar-SA" sz="2800" b="1" dirty="0">
                <a:solidFill>
                  <a:srgbClr val="0000CC"/>
                </a:solidFill>
                <a:latin typeface="Arial" panose="020B0604020202020204" pitchFamily="34" charset="0"/>
              </a:rPr>
              <a:t>ب</a:t>
            </a:r>
            <a:r>
              <a:rPr lang="ar-SA" altLang="ar-SA" sz="3600" b="1" baseline="460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ar-SA" sz="3600" b="1" baseline="46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7495F2E6-2FD9-E944-BE78-BBECB56FD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228" y="3820161"/>
            <a:ext cx="1763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ar-SA" altLang="ar-SA" sz="2800" b="1" dirty="0">
                <a:solidFill>
                  <a:srgbClr val="0000CC"/>
                </a:solidFill>
                <a:latin typeface="Arial" panose="020B0604020202020204" pitchFamily="34" charset="0"/>
              </a:rPr>
              <a:t>م</a:t>
            </a:r>
            <a:r>
              <a:rPr lang="ar-SA" altLang="ar-SA" sz="3600" b="1" baseline="46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ar-SA" altLang="ar-SA" sz="2400" b="1" dirty="0">
                <a:solidFill>
                  <a:srgbClr val="0000CC"/>
                </a:solidFill>
                <a:latin typeface="Arial" panose="020B0604020202020204" pitchFamily="34" charset="0"/>
              </a:rPr>
              <a:t>×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ar-SA" altLang="ar-SA" sz="2800" b="1" dirty="0">
                <a:solidFill>
                  <a:srgbClr val="0000CC"/>
                </a:solidFill>
                <a:latin typeface="Arial" panose="020B0604020202020204" pitchFamily="34" charset="0"/>
              </a:rPr>
              <a:t>ب</a:t>
            </a:r>
            <a:r>
              <a:rPr lang="ar-SA" altLang="ar-SA" sz="3600" b="1" baseline="460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ar-SA" sz="3600" b="1" baseline="46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68" name="Group 20">
            <a:extLst>
              <a:ext uri="{FF2B5EF4-FFF2-40B4-BE49-F238E27FC236}">
                <a16:creationId xmlns:a16="http://schemas.microsoft.com/office/drawing/2014/main" id="{37D6132B-D060-E80C-D2AB-B0A2DED63D22}"/>
              </a:ext>
            </a:extLst>
          </p:cNvPr>
          <p:cNvGrpSpPr>
            <a:grpSpLocks/>
          </p:cNvGrpSpPr>
          <p:nvPr/>
        </p:nvGrpSpPr>
        <p:grpSpPr bwMode="auto">
          <a:xfrm>
            <a:off x="4802505" y="4443730"/>
            <a:ext cx="1657350" cy="901700"/>
            <a:chOff x="1950" y="2812"/>
            <a:chExt cx="1044" cy="568"/>
          </a:xfrm>
        </p:grpSpPr>
        <p:sp>
          <p:nvSpPr>
            <p:cNvPr id="2061" name="Text Box 13">
              <a:extLst>
                <a:ext uri="{FF2B5EF4-FFF2-40B4-BE49-F238E27FC236}">
                  <a16:creationId xmlns:a16="http://schemas.microsoft.com/office/drawing/2014/main" id="{4F3D515C-1085-70A7-76FC-9A2901ED7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2886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= </a:t>
              </a:r>
              <a:r>
                <a:rPr lang="ar-SA" altLang="ar-SA" sz="2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(      )</a:t>
              </a:r>
              <a:r>
                <a:rPr lang="ar-SA" altLang="ar-SA" sz="3600" b="1" baseline="46000" dirty="0">
                  <a:solidFill>
                    <a:srgbClr val="FF0000"/>
                  </a:solidFill>
                  <a:latin typeface="Arial" panose="020B0604020202020204" pitchFamily="34" charset="0"/>
                </a:rPr>
                <a:t>8</a:t>
              </a:r>
              <a:r>
                <a:rPr lang="ar-SA" altLang="ar-SA" sz="2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ar-SA" sz="2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067" name="Group 19">
              <a:extLst>
                <a:ext uri="{FF2B5EF4-FFF2-40B4-BE49-F238E27FC236}">
                  <a16:creationId xmlns:a16="http://schemas.microsoft.com/office/drawing/2014/main" id="{1CF8B17F-04EE-FD15-33F3-1E8B434CA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8" y="2812"/>
              <a:ext cx="272" cy="568"/>
              <a:chOff x="1338" y="3076"/>
              <a:chExt cx="272" cy="568"/>
            </a:xfrm>
          </p:grpSpPr>
          <p:sp>
            <p:nvSpPr>
              <p:cNvPr id="2062" name="Text Box 14">
                <a:extLst>
                  <a:ext uri="{FF2B5EF4-FFF2-40B4-BE49-F238E27FC236}">
                    <a16:creationId xmlns:a16="http://schemas.microsoft.com/office/drawing/2014/main" id="{1A438ABE-6067-DB10-334C-616F0C39E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ar-SA" sz="28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3" name="Line 15">
                <a:extLst>
                  <a:ext uri="{FF2B5EF4-FFF2-40B4-BE49-F238E27FC236}">
                    <a16:creationId xmlns:a16="http://schemas.microsoft.com/office/drawing/2014/main" id="{D6EF349E-3046-0CB7-555E-E781EB141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4" name="Text Box 16">
                <a:extLst>
                  <a:ext uri="{FF2B5EF4-FFF2-40B4-BE49-F238E27FC236}">
                    <a16:creationId xmlns:a16="http://schemas.microsoft.com/office/drawing/2014/main" id="{D1A93C49-47DA-1973-2C54-B4625CC022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081" name="Group 33">
            <a:extLst>
              <a:ext uri="{FF2B5EF4-FFF2-40B4-BE49-F238E27FC236}">
                <a16:creationId xmlns:a16="http://schemas.microsoft.com/office/drawing/2014/main" id="{008F2B0C-5969-C7D8-A0F3-A9A1533F72FA}"/>
              </a:ext>
            </a:extLst>
          </p:cNvPr>
          <p:cNvGrpSpPr>
            <a:grpSpLocks/>
          </p:cNvGrpSpPr>
          <p:nvPr/>
        </p:nvGrpSpPr>
        <p:grpSpPr bwMode="auto">
          <a:xfrm>
            <a:off x="3604895" y="5259706"/>
            <a:ext cx="3168650" cy="841375"/>
            <a:chOff x="1202" y="3326"/>
            <a:chExt cx="1996" cy="530"/>
          </a:xfrm>
        </p:grpSpPr>
        <p:sp>
          <p:nvSpPr>
            <p:cNvPr id="2070" name="Text Box 22">
              <a:extLst>
                <a:ext uri="{FF2B5EF4-FFF2-40B4-BE49-F238E27FC236}">
                  <a16:creationId xmlns:a16="http://schemas.microsoft.com/office/drawing/2014/main" id="{C323B0BE-4ABE-0E90-C199-3F2908325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3413"/>
              <a:ext cx="19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ar-SA" altLang="ar-SA" sz="2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      )</a:t>
              </a:r>
              <a:r>
                <a:rPr lang="ar-SA" altLang="ar-SA" sz="3600" b="1" baseline="46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ar-SA" altLang="ar-SA" sz="2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ar-SA" altLang="ar-SA" sz="2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×  (      )</a:t>
              </a:r>
              <a:r>
                <a:rPr lang="ar-SA" altLang="ar-SA" sz="3600" b="1" baseline="46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ar-SA" sz="3600" b="1" baseline="4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75" name="Group 27">
              <a:extLst>
                <a:ext uri="{FF2B5EF4-FFF2-40B4-BE49-F238E27FC236}">
                  <a16:creationId xmlns:a16="http://schemas.microsoft.com/office/drawing/2014/main" id="{60F418E2-612C-31E1-63CD-AB7C7AB6DE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7" y="3326"/>
              <a:ext cx="281" cy="530"/>
              <a:chOff x="1088" y="3233"/>
              <a:chExt cx="281" cy="530"/>
            </a:xfrm>
          </p:grpSpPr>
          <p:sp>
            <p:nvSpPr>
              <p:cNvPr id="2072" name="Text Box 24">
                <a:extLst>
                  <a:ext uri="{FF2B5EF4-FFF2-40B4-BE49-F238E27FC236}">
                    <a16:creationId xmlns:a16="http://schemas.microsoft.com/office/drawing/2014/main" id="{09E6E610-6074-900E-1B80-1D55F6F8B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3233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س</a:t>
                </a:r>
                <a:endParaRPr lang="en-US" altLang="ar-SA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3" name="Line 25">
                <a:extLst>
                  <a:ext uri="{FF2B5EF4-FFF2-40B4-BE49-F238E27FC236}">
                    <a16:creationId xmlns:a16="http://schemas.microsoft.com/office/drawing/2014/main" id="{4102CC23-DB31-8E4C-67FF-B5C7B9554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1" y="3517"/>
                <a:ext cx="22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4" name="Text Box 26">
                <a:extLst>
                  <a:ext uri="{FF2B5EF4-FFF2-40B4-BE49-F238E27FC236}">
                    <a16:creationId xmlns:a16="http://schemas.microsoft.com/office/drawing/2014/main" id="{45D54CB7-254D-A34C-4E4C-54F4BD660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7" y="3475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ص</a:t>
                </a:r>
                <a:endParaRPr lang="en-US" altLang="ar-SA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6" name="Group 28">
              <a:extLst>
                <a:ext uri="{FF2B5EF4-FFF2-40B4-BE49-F238E27FC236}">
                  <a16:creationId xmlns:a16="http://schemas.microsoft.com/office/drawing/2014/main" id="{7D2357B9-3260-E6FE-9BBD-A63C0F2C8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" y="3326"/>
              <a:ext cx="281" cy="530"/>
              <a:chOff x="1088" y="3233"/>
              <a:chExt cx="281" cy="530"/>
            </a:xfrm>
          </p:grpSpPr>
          <p:sp>
            <p:nvSpPr>
              <p:cNvPr id="2077" name="Text Box 29">
                <a:extLst>
                  <a:ext uri="{FF2B5EF4-FFF2-40B4-BE49-F238E27FC236}">
                    <a16:creationId xmlns:a16="http://schemas.microsoft.com/office/drawing/2014/main" id="{C036718C-D370-9560-D05C-F628CD42D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3233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و</a:t>
                </a:r>
                <a:endParaRPr lang="en-US" altLang="ar-SA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Line 30">
                <a:extLst>
                  <a:ext uri="{FF2B5EF4-FFF2-40B4-BE49-F238E27FC236}">
                    <a16:creationId xmlns:a16="http://schemas.microsoft.com/office/drawing/2014/main" id="{B91364DF-9824-74B3-3D34-1D72F6121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1" y="3517"/>
                <a:ext cx="22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Text Box 31">
                <a:extLst>
                  <a:ext uri="{FF2B5EF4-FFF2-40B4-BE49-F238E27FC236}">
                    <a16:creationId xmlns:a16="http://schemas.microsoft.com/office/drawing/2014/main" id="{2C4C88B9-10F7-83AD-F823-7713B396CC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7" y="3475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ع</a:t>
                </a:r>
                <a:endParaRPr lang="en-US" altLang="ar-SA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099213CF-EE16-D803-F3D2-22A02C5CDA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2955" y="1446108"/>
            <a:ext cx="1625462" cy="40913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BBE7F6DF-40C6-6AE7-05EF-89EDE8889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1" y="944563"/>
            <a:ext cx="41878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20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>
            <a:extLst>
              <a:ext uri="{FF2B5EF4-FFF2-40B4-BE49-F238E27FC236}">
                <a16:creationId xmlns:a16="http://schemas.microsoft.com/office/drawing/2014/main" id="{50058F63-726C-8DE4-DD31-D4DBB33FB4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6599" y="2198194"/>
            <a:ext cx="6256562" cy="404657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49CDEFD-D61F-7BAD-E1AB-395E99FE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2" y="0"/>
            <a:ext cx="12078878" cy="10840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FCAE8EF-FD06-8900-CC46-D98798FEF6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27889" y="2882283"/>
            <a:ext cx="2410161" cy="7144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7E4E437-86D2-C23B-7AD8-743716954F6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0560" y="4135913"/>
            <a:ext cx="731583" cy="72396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6D6C363-835C-C7E0-AD21-E1BDFA133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500" y="4211978"/>
            <a:ext cx="335309" cy="51820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D549EFD-2F50-1746-40F9-F4CF1009D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200" y="4321008"/>
            <a:ext cx="259102" cy="35817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C6F3633-5BEF-A5BD-72E5-DC5F5D047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587" y="4239720"/>
            <a:ext cx="274344" cy="54106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65478F6-F4BD-C648-074D-621DAC3C84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2936" y="4964768"/>
            <a:ext cx="274344" cy="33530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41D5F2-F34E-862B-0B77-5C298A5C9F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1952" y="4797433"/>
            <a:ext cx="434378" cy="26672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28BFE50-CF3C-3FD4-B608-A32E90D933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4258" y="5192233"/>
            <a:ext cx="464860" cy="28196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1BDE98E-2A4C-6B4F-6022-50985734F9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1971" y="5060709"/>
            <a:ext cx="449619" cy="11431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48C6E02-67D6-D6F4-B3B1-D480681F34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4136" y="4332446"/>
            <a:ext cx="2708824" cy="339506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E9C21EC-FF9E-71AD-0EA5-A7E09DE8B4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220" y="4982196"/>
            <a:ext cx="693480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9CDEFD-D61F-7BAD-E1AB-395E99FE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2" y="0"/>
            <a:ext cx="12078878" cy="10840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5DB2C3F-B811-0845-E717-6F076C42C1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75389" y="1827679"/>
            <a:ext cx="3093988" cy="4877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AAE1C41-245A-E8C4-6901-6AD94DF5C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543" y="1945601"/>
            <a:ext cx="891617" cy="2895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5C22DCF-95F4-489D-586A-0DC78FC93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7127" y="2744084"/>
            <a:ext cx="914479" cy="46486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6A2801-7455-4399-ED9E-A2CC5B4B9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8819" y="3532532"/>
            <a:ext cx="1257409" cy="43437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4C0ADC9-F518-740F-A48B-6A3C98DAE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375" y="4701050"/>
            <a:ext cx="868755" cy="41151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C7834F0-C7F1-59C6-CE2C-E211B22E89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2091" y="2660409"/>
            <a:ext cx="1188823" cy="44199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79F9B83-03E9-E013-0B76-001B3C06F4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7699" y="3500469"/>
            <a:ext cx="1409822" cy="678239"/>
          </a:xfrm>
          <a:prstGeom prst="rect">
            <a:avLst/>
          </a:prstGeom>
        </p:spPr>
      </p:pic>
      <p:graphicFrame>
        <p:nvGraphicFramePr>
          <p:cNvPr id="17" name="عنصر 16">
            <a:extLst>
              <a:ext uri="{FF2B5EF4-FFF2-40B4-BE49-F238E27FC236}">
                <a16:creationId xmlns:a16="http://schemas.microsoft.com/office/drawing/2014/main" id="{FB4FD4AA-4F23-AB43-AC21-E30CBEE08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80900"/>
              </p:ext>
            </p:extLst>
          </p:nvPr>
        </p:nvGraphicFramePr>
        <p:xfrm>
          <a:off x="4079889" y="4542888"/>
          <a:ext cx="1447152" cy="655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1834245" imgH="831000" progId="Paint.Picture">
                  <p:embed/>
                </p:oleObj>
              </mc:Choice>
              <mc:Fallback>
                <p:oleObj name="Bitmap Image" r:id="rId11" imgW="1834245" imgH="831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79889" y="4542888"/>
                        <a:ext cx="1447152" cy="655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4" name="Text Box 32">
            <a:extLst>
              <a:ext uri="{FF2B5EF4-FFF2-40B4-BE49-F238E27FC236}">
                <a16:creationId xmlns:a16="http://schemas.microsoft.com/office/drawing/2014/main" id="{698F829F-0CBF-7463-267E-0A7D81486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2775268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ar-SA" altLang="ar-S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altLang="ar-S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2 × 2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</a:t>
            </a:r>
            <a:endParaRPr lang="en-US" altLang="ar-SA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id="{B867E999-4FB7-E0EF-911E-DEEC9C5C2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414" y="2793683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CC"/>
                </a:solidFill>
                <a:latin typeface="Arial" panose="020B0604020202020204" pitchFamily="34" charset="0"/>
              </a:rPr>
              <a:t>8</a:t>
            </a:r>
            <a:endParaRPr lang="en-US" altLang="ar-SA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106" name="Text Box 34">
            <a:extLst>
              <a:ext uri="{FF2B5EF4-FFF2-40B4-BE49-F238E27FC236}">
                <a16:creationId xmlns:a16="http://schemas.microsoft.com/office/drawing/2014/main" id="{7E6D3EE9-8CD3-4CB4-4174-6AC1B8032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808" y="3537903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=  </a:t>
            </a:r>
            <a:r>
              <a:rPr lang="ar-SA" altLang="ar-SA" sz="2400" b="1" dirty="0">
                <a:solidFill>
                  <a:srgbClr val="FF0000"/>
                </a:solidFill>
                <a:latin typeface="Arial" panose="020B0604020202020204" pitchFamily="34" charset="0"/>
              </a:rPr>
              <a:t>ــ 5 × ــ 5 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=  </a:t>
            </a:r>
            <a:endParaRPr lang="en-US" altLang="ar-SA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id="{739F2416-F75A-ACF7-93A8-B8F5CBC7D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866" y="354076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25</a:t>
            </a:r>
            <a:endParaRPr lang="en-US" altLang="ar-SA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108" name="Text Box 36">
            <a:extLst>
              <a:ext uri="{FF2B5EF4-FFF2-40B4-BE49-F238E27FC236}">
                <a16:creationId xmlns:a16="http://schemas.microsoft.com/office/drawing/2014/main" id="{AB111B60-0085-5ACA-0864-AE4172BC0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961" y="4588193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=  </a:t>
            </a:r>
            <a:r>
              <a:rPr lang="ar-SA" altLang="ar-SA"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ar-SA" altLang="ar-SA" sz="2400" b="1" dirty="0">
                <a:solidFill>
                  <a:srgbClr val="FF0000"/>
                </a:solidFill>
                <a:latin typeface="Arial" panose="020B0604020202020204" pitchFamily="34" charset="0"/>
              </a:rPr>
              <a:t>× 3 × 3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=  </a:t>
            </a:r>
            <a:endParaRPr lang="en-US" altLang="ar-SA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09" name="Text Box 37">
            <a:extLst>
              <a:ext uri="{FF2B5EF4-FFF2-40B4-BE49-F238E27FC236}">
                <a16:creationId xmlns:a16="http://schemas.microsoft.com/office/drawing/2014/main" id="{DAC2A87D-549C-8FB5-C279-770246B70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384" y="4535488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CC"/>
                </a:solidFill>
                <a:latin typeface="Arial" panose="020B0604020202020204" pitchFamily="34" charset="0"/>
              </a:rPr>
              <a:t>27</a:t>
            </a:r>
            <a:endParaRPr lang="en-US" altLang="ar-SA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110" name="Text Box 38">
            <a:extLst>
              <a:ext uri="{FF2B5EF4-FFF2-40B4-BE49-F238E27FC236}">
                <a16:creationId xmlns:a16="http://schemas.microsoft.com/office/drawing/2014/main" id="{1E50D830-5A8E-B84B-1633-C7EAECBEC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840" y="2655253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=  </a:t>
            </a:r>
            <a:r>
              <a:rPr lang="ar-SA" altLang="ar-SA" sz="2400" b="1" dirty="0">
                <a:solidFill>
                  <a:srgbClr val="FF0000"/>
                </a:solidFill>
                <a:latin typeface="Arial" panose="020B0604020202020204" pitchFamily="34" charset="0"/>
              </a:rPr>
              <a:t>ــ 4 × ــ 4 × ــ 4 </a:t>
            </a:r>
            <a:r>
              <a:rPr lang="ar-SA" altLang="ar-S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=  </a:t>
            </a:r>
            <a:endParaRPr lang="en-US" altLang="ar-SA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11" name="Text Box 39">
            <a:extLst>
              <a:ext uri="{FF2B5EF4-FFF2-40B4-BE49-F238E27FC236}">
                <a16:creationId xmlns:a16="http://schemas.microsoft.com/office/drawing/2014/main" id="{EDD33558-5C4E-A1DB-633B-10DF705D4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8" y="26479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dirty="0">
                <a:solidFill>
                  <a:srgbClr val="0000CC"/>
                </a:solidFill>
                <a:latin typeface="Arial" panose="020B0604020202020204" pitchFamily="34" charset="0"/>
              </a:rPr>
              <a:t>ــ 64</a:t>
            </a:r>
            <a:endParaRPr lang="en-US" altLang="ar-SA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3120" name="Group 48">
            <a:extLst>
              <a:ext uri="{FF2B5EF4-FFF2-40B4-BE49-F238E27FC236}">
                <a16:creationId xmlns:a16="http://schemas.microsoft.com/office/drawing/2014/main" id="{B40453C0-7FFF-6115-281B-342821593163}"/>
              </a:ext>
            </a:extLst>
          </p:cNvPr>
          <p:cNvGrpSpPr>
            <a:grpSpLocks/>
          </p:cNvGrpSpPr>
          <p:nvPr/>
        </p:nvGrpSpPr>
        <p:grpSpPr bwMode="auto">
          <a:xfrm>
            <a:off x="1249364" y="3389313"/>
            <a:ext cx="3025775" cy="901700"/>
            <a:chOff x="3107" y="2967"/>
            <a:chExt cx="1906" cy="568"/>
          </a:xfrm>
        </p:grpSpPr>
        <p:sp>
          <p:nvSpPr>
            <p:cNvPr id="3082" name="Text Box 10">
              <a:extLst>
                <a:ext uri="{FF2B5EF4-FFF2-40B4-BE49-F238E27FC236}">
                  <a16:creationId xmlns:a16="http://schemas.microsoft.com/office/drawing/2014/main" id="{86774BA6-BAC2-236E-221C-BB7F59335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3050"/>
              <a:ext cx="19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= </a:t>
              </a:r>
              <a:r>
                <a:rPr lang="ar-SA" altLang="ar-SA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(      ) × (      ) =</a:t>
              </a:r>
              <a:r>
                <a:rPr lang="ar-SA" altLang="ar-SA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ar-SA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083" name="Group 11">
              <a:extLst>
                <a:ext uri="{FF2B5EF4-FFF2-40B4-BE49-F238E27FC236}">
                  <a16:creationId xmlns:a16="http://schemas.microsoft.com/office/drawing/2014/main" id="{CE188534-8760-A7CB-32E8-3454588EA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967"/>
              <a:ext cx="272" cy="568"/>
              <a:chOff x="1338" y="3076"/>
              <a:chExt cx="272" cy="568"/>
            </a:xfrm>
          </p:grpSpPr>
          <p:sp>
            <p:nvSpPr>
              <p:cNvPr id="3084" name="Text Box 12">
                <a:extLst>
                  <a:ext uri="{FF2B5EF4-FFF2-40B4-BE49-F238E27FC236}">
                    <a16:creationId xmlns:a16="http://schemas.microsoft.com/office/drawing/2014/main" id="{4380B660-CA23-E88B-6579-A7245398B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5" name="Line 13">
                <a:extLst>
                  <a:ext uri="{FF2B5EF4-FFF2-40B4-BE49-F238E27FC236}">
                    <a16:creationId xmlns:a16="http://schemas.microsoft.com/office/drawing/2014/main" id="{D2BFC954-4892-B54A-C0F7-C82A97489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6" name="Text Box 14">
                <a:extLst>
                  <a:ext uri="{FF2B5EF4-FFF2-40B4-BE49-F238E27FC236}">
                    <a16:creationId xmlns:a16="http://schemas.microsoft.com/office/drawing/2014/main" id="{4F61CAB8-26AF-001C-6012-358E1462F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12" name="Group 40">
              <a:extLst>
                <a:ext uri="{FF2B5EF4-FFF2-40B4-BE49-F238E27FC236}">
                  <a16:creationId xmlns:a16="http://schemas.microsoft.com/office/drawing/2014/main" id="{CE9B5795-A21D-3FC3-D5C2-F73CCF90F4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7" y="2967"/>
              <a:ext cx="272" cy="568"/>
              <a:chOff x="1338" y="3076"/>
              <a:chExt cx="272" cy="568"/>
            </a:xfrm>
          </p:grpSpPr>
          <p:sp>
            <p:nvSpPr>
              <p:cNvPr id="3113" name="Text Box 41">
                <a:extLst>
                  <a:ext uri="{FF2B5EF4-FFF2-40B4-BE49-F238E27FC236}">
                    <a16:creationId xmlns:a16="http://schemas.microsoft.com/office/drawing/2014/main" id="{31E14BAA-2CB0-6EB1-39B6-1F08ADD35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4" name="Line 42">
                <a:extLst>
                  <a:ext uri="{FF2B5EF4-FFF2-40B4-BE49-F238E27FC236}">
                    <a16:creationId xmlns:a16="http://schemas.microsoft.com/office/drawing/2014/main" id="{85FA3499-0423-1ED9-9CFA-BED9D8D23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5" name="Text Box 43">
                <a:extLst>
                  <a:ext uri="{FF2B5EF4-FFF2-40B4-BE49-F238E27FC236}">
                    <a16:creationId xmlns:a16="http://schemas.microsoft.com/office/drawing/2014/main" id="{0AB134C4-884F-49F8-0E0D-80A4E828EE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116" name="Group 44">
            <a:extLst>
              <a:ext uri="{FF2B5EF4-FFF2-40B4-BE49-F238E27FC236}">
                <a16:creationId xmlns:a16="http://schemas.microsoft.com/office/drawing/2014/main" id="{5AD300D4-2382-178B-6928-4C3CFA39E132}"/>
              </a:ext>
            </a:extLst>
          </p:cNvPr>
          <p:cNvGrpSpPr>
            <a:grpSpLocks/>
          </p:cNvGrpSpPr>
          <p:nvPr/>
        </p:nvGrpSpPr>
        <p:grpSpPr bwMode="auto">
          <a:xfrm>
            <a:off x="945198" y="3334385"/>
            <a:ext cx="431800" cy="901700"/>
            <a:chOff x="1338" y="3076"/>
            <a:chExt cx="272" cy="568"/>
          </a:xfrm>
        </p:grpSpPr>
        <p:sp>
          <p:nvSpPr>
            <p:cNvPr id="3117" name="Text Box 45">
              <a:extLst>
                <a:ext uri="{FF2B5EF4-FFF2-40B4-BE49-F238E27FC236}">
                  <a16:creationId xmlns:a16="http://schemas.microsoft.com/office/drawing/2014/main" id="{4788FEF7-F322-AF2E-83D9-C585A80F5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3076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4</a:t>
              </a:r>
              <a:endParaRPr lang="en-US" altLang="ar-SA" sz="2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8" name="Line 46">
              <a:extLst>
                <a:ext uri="{FF2B5EF4-FFF2-40B4-BE49-F238E27FC236}">
                  <a16:creationId xmlns:a16="http://schemas.microsoft.com/office/drawing/2014/main" id="{909BA9DE-7D3D-C56B-0586-68ADF7448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0" y="3344"/>
              <a:ext cx="15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9" name="Text Box 47">
              <a:extLst>
                <a:ext uri="{FF2B5EF4-FFF2-40B4-BE49-F238E27FC236}">
                  <a16:creationId xmlns:a16="http://schemas.microsoft.com/office/drawing/2014/main" id="{2EAF0F4D-CA3C-439D-EAFC-DE292E1F4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3317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9</a:t>
              </a:r>
              <a:endParaRPr lang="en-US" altLang="ar-SA" sz="2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44" name="Group 72">
            <a:extLst>
              <a:ext uri="{FF2B5EF4-FFF2-40B4-BE49-F238E27FC236}">
                <a16:creationId xmlns:a16="http://schemas.microsoft.com/office/drawing/2014/main" id="{173A81B6-99E8-84F5-7E1E-75DCB2F5E19F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5155565"/>
            <a:ext cx="5219700" cy="903288"/>
            <a:chOff x="1837" y="3542"/>
            <a:chExt cx="3288" cy="569"/>
          </a:xfrm>
        </p:grpSpPr>
        <p:grpSp>
          <p:nvGrpSpPr>
            <p:cNvPr id="3143" name="Group 71">
              <a:extLst>
                <a:ext uri="{FF2B5EF4-FFF2-40B4-BE49-F238E27FC236}">
                  <a16:creationId xmlns:a16="http://schemas.microsoft.com/office/drawing/2014/main" id="{93174F98-6E6A-4620-ED98-8A67B022C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3542"/>
              <a:ext cx="3288" cy="568"/>
              <a:chOff x="1837" y="3542"/>
              <a:chExt cx="3288" cy="568"/>
            </a:xfrm>
          </p:grpSpPr>
          <p:sp>
            <p:nvSpPr>
              <p:cNvPr id="3122" name="Text Box 50">
                <a:extLst>
                  <a:ext uri="{FF2B5EF4-FFF2-40B4-BE49-F238E27FC236}">
                    <a16:creationId xmlns:a16="http://schemas.microsoft.com/office/drawing/2014/main" id="{EF3D4360-4825-0FCD-A750-9ABF783096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7" y="3625"/>
                <a:ext cx="3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ar-SA" altLang="ar-SA" sz="28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      ) × (      ) × (     ) × (     ) =</a:t>
                </a:r>
                <a:r>
                  <a:rPr lang="ar-SA" altLang="ar-SA" sz="2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endParaRPr lang="en-US" altLang="ar-SA" sz="28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123" name="Group 51">
                <a:extLst>
                  <a:ext uri="{FF2B5EF4-FFF2-40B4-BE49-F238E27FC236}">
                    <a16:creationId xmlns:a16="http://schemas.microsoft.com/office/drawing/2014/main" id="{D5E7E102-47FA-2EEB-4EB5-DC07F43DC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" y="3542"/>
                <a:ext cx="272" cy="568"/>
                <a:chOff x="1338" y="3076"/>
                <a:chExt cx="272" cy="568"/>
              </a:xfrm>
            </p:grpSpPr>
            <p:sp>
              <p:nvSpPr>
                <p:cNvPr id="3124" name="Text Box 52">
                  <a:extLst>
                    <a:ext uri="{FF2B5EF4-FFF2-40B4-BE49-F238E27FC236}">
                      <a16:creationId xmlns:a16="http://schemas.microsoft.com/office/drawing/2014/main" id="{26883CF6-9A97-BAEB-4CC7-7052701287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8" y="3076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1</a:t>
                  </a:r>
                  <a:endParaRPr lang="en-US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25" name="Line 53">
                  <a:extLst>
                    <a:ext uri="{FF2B5EF4-FFF2-40B4-BE49-F238E27FC236}">
                      <a16:creationId xmlns:a16="http://schemas.microsoft.com/office/drawing/2014/main" id="{3F37526E-E034-EF3B-A8CE-5CB5098759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10" y="3344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26" name="Text Box 54">
                  <a:extLst>
                    <a:ext uri="{FF2B5EF4-FFF2-40B4-BE49-F238E27FC236}">
                      <a16:creationId xmlns:a16="http://schemas.microsoft.com/office/drawing/2014/main" id="{1314B8CC-2E8C-BDE7-032C-ECE0BCDC39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8" y="3317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2</a:t>
                  </a:r>
                  <a:endParaRPr lang="en-US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127" name="Group 55">
                <a:extLst>
                  <a:ext uri="{FF2B5EF4-FFF2-40B4-BE49-F238E27FC236}">
                    <a16:creationId xmlns:a16="http://schemas.microsoft.com/office/drawing/2014/main" id="{F418B1AE-21EC-BBD5-30C2-EC306BCDDB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9" y="3542"/>
                <a:ext cx="272" cy="568"/>
                <a:chOff x="1338" y="3076"/>
                <a:chExt cx="272" cy="568"/>
              </a:xfrm>
            </p:grpSpPr>
            <p:sp>
              <p:nvSpPr>
                <p:cNvPr id="3128" name="Text Box 56">
                  <a:extLst>
                    <a:ext uri="{FF2B5EF4-FFF2-40B4-BE49-F238E27FC236}">
                      <a16:creationId xmlns:a16="http://schemas.microsoft.com/office/drawing/2014/main" id="{8A970067-450E-5B50-0049-334728F37D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8" y="3076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1</a:t>
                  </a:r>
                  <a:endParaRPr lang="en-US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29" name="Line 57">
                  <a:extLst>
                    <a:ext uri="{FF2B5EF4-FFF2-40B4-BE49-F238E27FC236}">
                      <a16:creationId xmlns:a16="http://schemas.microsoft.com/office/drawing/2014/main" id="{D191C48E-A040-8ED9-6769-BA780FCC15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10" y="3344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30" name="Text Box 58">
                  <a:extLst>
                    <a:ext uri="{FF2B5EF4-FFF2-40B4-BE49-F238E27FC236}">
                      <a16:creationId xmlns:a16="http://schemas.microsoft.com/office/drawing/2014/main" id="{A594BFC8-AFE0-0A79-DA88-B43F4A4974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8" y="3317"/>
                  <a:ext cx="27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ar-SA" sz="28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2</a:t>
                  </a:r>
                  <a:endParaRPr lang="en-US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135" name="Group 63">
              <a:extLst>
                <a:ext uri="{FF2B5EF4-FFF2-40B4-BE49-F238E27FC236}">
                  <a16:creationId xmlns:a16="http://schemas.microsoft.com/office/drawing/2014/main" id="{9DA35CDD-1B6F-AB9B-6F67-C6966D2D0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3543"/>
              <a:ext cx="272" cy="568"/>
              <a:chOff x="1338" y="3076"/>
              <a:chExt cx="272" cy="568"/>
            </a:xfrm>
          </p:grpSpPr>
          <p:sp>
            <p:nvSpPr>
              <p:cNvPr id="3136" name="Text Box 64">
                <a:extLst>
                  <a:ext uri="{FF2B5EF4-FFF2-40B4-BE49-F238E27FC236}">
                    <a16:creationId xmlns:a16="http://schemas.microsoft.com/office/drawing/2014/main" id="{80F07815-FA98-DCFC-BDE4-BD6EC8D6DF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7" name="Line 65">
                <a:extLst>
                  <a:ext uri="{FF2B5EF4-FFF2-40B4-BE49-F238E27FC236}">
                    <a16:creationId xmlns:a16="http://schemas.microsoft.com/office/drawing/2014/main" id="{8EF8459B-F957-28BD-7B72-3CC0FF56D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38" name="Text Box 66">
                <a:extLst>
                  <a:ext uri="{FF2B5EF4-FFF2-40B4-BE49-F238E27FC236}">
                    <a16:creationId xmlns:a16="http://schemas.microsoft.com/office/drawing/2014/main" id="{E9AB5C23-5DB2-A1E3-5767-1C096D245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39" name="Group 67">
              <a:extLst>
                <a:ext uri="{FF2B5EF4-FFF2-40B4-BE49-F238E27FC236}">
                  <a16:creationId xmlns:a16="http://schemas.microsoft.com/office/drawing/2014/main" id="{FF7E221A-D958-BA12-4496-2B281B4C7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3543"/>
              <a:ext cx="272" cy="568"/>
              <a:chOff x="1338" y="3076"/>
              <a:chExt cx="272" cy="568"/>
            </a:xfrm>
          </p:grpSpPr>
          <p:sp>
            <p:nvSpPr>
              <p:cNvPr id="3140" name="Text Box 68">
                <a:extLst>
                  <a:ext uri="{FF2B5EF4-FFF2-40B4-BE49-F238E27FC236}">
                    <a16:creationId xmlns:a16="http://schemas.microsoft.com/office/drawing/2014/main" id="{91E425ED-101B-DD02-6C84-A908D72E48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1" name="Line 69">
                <a:extLst>
                  <a:ext uri="{FF2B5EF4-FFF2-40B4-BE49-F238E27FC236}">
                    <a16:creationId xmlns:a16="http://schemas.microsoft.com/office/drawing/2014/main" id="{EFB3464A-2376-2F7C-7593-BD70962B6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2" name="Text Box 70">
                <a:extLst>
                  <a:ext uri="{FF2B5EF4-FFF2-40B4-BE49-F238E27FC236}">
                    <a16:creationId xmlns:a16="http://schemas.microsoft.com/office/drawing/2014/main" id="{FF26CD90-14B8-A47B-FE0D-C59DA0956C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131" name="Group 59">
            <a:extLst>
              <a:ext uri="{FF2B5EF4-FFF2-40B4-BE49-F238E27FC236}">
                <a16:creationId xmlns:a16="http://schemas.microsoft.com/office/drawing/2014/main" id="{5A5C59FD-DB29-9110-9636-A4F5DDED8F2C}"/>
              </a:ext>
            </a:extLst>
          </p:cNvPr>
          <p:cNvGrpSpPr>
            <a:grpSpLocks/>
          </p:cNvGrpSpPr>
          <p:nvPr/>
        </p:nvGrpSpPr>
        <p:grpSpPr bwMode="auto">
          <a:xfrm>
            <a:off x="0" y="5110798"/>
            <a:ext cx="647700" cy="901700"/>
            <a:chOff x="1338" y="3076"/>
            <a:chExt cx="272" cy="568"/>
          </a:xfrm>
        </p:grpSpPr>
        <p:sp>
          <p:nvSpPr>
            <p:cNvPr id="3132" name="Text Box 60">
              <a:extLst>
                <a:ext uri="{FF2B5EF4-FFF2-40B4-BE49-F238E27FC236}">
                  <a16:creationId xmlns:a16="http://schemas.microsoft.com/office/drawing/2014/main" id="{9B871F89-2CB1-0F14-9E69-01F382E9C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3076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</a:t>
              </a:r>
              <a:endParaRPr lang="en-US" altLang="ar-SA" sz="2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3" name="Line 61">
              <a:extLst>
                <a:ext uri="{FF2B5EF4-FFF2-40B4-BE49-F238E27FC236}">
                  <a16:creationId xmlns:a16="http://schemas.microsoft.com/office/drawing/2014/main" id="{2FAAB19A-A788-E5DD-1A91-F4DEE6295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0" y="3344"/>
              <a:ext cx="15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4" name="Text Box 62">
              <a:extLst>
                <a:ext uri="{FF2B5EF4-FFF2-40B4-BE49-F238E27FC236}">
                  <a16:creationId xmlns:a16="http://schemas.microsoft.com/office/drawing/2014/main" id="{C3D40565-5E27-296F-64FE-088FC98C7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3317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16</a:t>
              </a:r>
              <a:endParaRPr lang="en-US" altLang="ar-SA" sz="2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BFCDE03A-9681-0631-F08B-86BF048788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0715" y="1131148"/>
            <a:ext cx="1625462" cy="4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" grpId="0"/>
      <p:bldP spid="3105" grpId="0"/>
      <p:bldP spid="3106" grpId="0"/>
      <p:bldP spid="3107" grpId="0"/>
      <p:bldP spid="3108" grpId="0"/>
      <p:bldP spid="3109" grpId="0"/>
      <p:bldP spid="3110" grpId="0"/>
      <p:bldP spid="3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9CDEFD-D61F-7BAD-E1AB-395E99FED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" y="0"/>
            <a:ext cx="12078878" cy="10840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7953EEC-5DFF-7855-0F0C-8C5DD7B398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61649" y="1499971"/>
            <a:ext cx="5266831" cy="15894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53" name="Picture 57">
            <a:extLst>
              <a:ext uri="{FF2B5EF4-FFF2-40B4-BE49-F238E27FC236}">
                <a16:creationId xmlns:a16="http://schemas.microsoft.com/office/drawing/2014/main" id="{E676758C-CE95-5716-C43E-32834D5B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3708084"/>
            <a:ext cx="62865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58" name="Group 62">
            <a:extLst>
              <a:ext uri="{FF2B5EF4-FFF2-40B4-BE49-F238E27FC236}">
                <a16:creationId xmlns:a16="http://schemas.microsoft.com/office/drawing/2014/main" id="{E581C423-3CC1-3895-5BD6-E35558DFC5B4}"/>
              </a:ext>
            </a:extLst>
          </p:cNvPr>
          <p:cNvGrpSpPr>
            <a:grpSpLocks/>
          </p:cNvGrpSpPr>
          <p:nvPr/>
        </p:nvGrpSpPr>
        <p:grpSpPr bwMode="auto">
          <a:xfrm>
            <a:off x="2157414" y="3677604"/>
            <a:ext cx="6588125" cy="903287"/>
            <a:chOff x="975" y="2849"/>
            <a:chExt cx="4150" cy="569"/>
          </a:xfrm>
        </p:grpSpPr>
        <p:sp>
          <p:nvSpPr>
            <p:cNvPr id="4135" name="Text Box 39">
              <a:extLst>
                <a:ext uri="{FF2B5EF4-FFF2-40B4-BE49-F238E27FC236}">
                  <a16:creationId xmlns:a16="http://schemas.microsoft.com/office/drawing/2014/main" id="{1C351F16-D51C-017D-C400-E0743A82B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2932"/>
              <a:ext cx="415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= </a:t>
              </a:r>
              <a:r>
                <a:rPr lang="ar-SA" altLang="ar-SA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(      ) × (      ) × (     ) × (     ) × (     ) =</a:t>
              </a:r>
              <a:r>
                <a:rPr lang="ar-SA" altLang="ar-SA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en-US" altLang="ar-SA" sz="2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136" name="Group 40">
              <a:extLst>
                <a:ext uri="{FF2B5EF4-FFF2-40B4-BE49-F238E27FC236}">
                  <a16:creationId xmlns:a16="http://schemas.microsoft.com/office/drawing/2014/main" id="{574B2599-652E-EB49-4FC3-68DC4D85B1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9" y="2849"/>
              <a:ext cx="272" cy="568"/>
              <a:chOff x="1338" y="3076"/>
              <a:chExt cx="272" cy="568"/>
            </a:xfrm>
          </p:grpSpPr>
          <p:sp>
            <p:nvSpPr>
              <p:cNvPr id="4137" name="Text Box 41">
                <a:extLst>
                  <a:ext uri="{FF2B5EF4-FFF2-40B4-BE49-F238E27FC236}">
                    <a16:creationId xmlns:a16="http://schemas.microsoft.com/office/drawing/2014/main" id="{BF6764D1-1960-82E7-BED3-33F3E60C3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38" name="Line 42">
                <a:extLst>
                  <a:ext uri="{FF2B5EF4-FFF2-40B4-BE49-F238E27FC236}">
                    <a16:creationId xmlns:a16="http://schemas.microsoft.com/office/drawing/2014/main" id="{91B50EBC-05C4-6D9F-E320-40E4CD5DF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39" name="Text Box 43">
                <a:extLst>
                  <a:ext uri="{FF2B5EF4-FFF2-40B4-BE49-F238E27FC236}">
                    <a16:creationId xmlns:a16="http://schemas.microsoft.com/office/drawing/2014/main" id="{99F8FF3D-7340-828C-E731-055BDA769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40" name="Group 44">
              <a:extLst>
                <a:ext uri="{FF2B5EF4-FFF2-40B4-BE49-F238E27FC236}">
                  <a16:creationId xmlns:a16="http://schemas.microsoft.com/office/drawing/2014/main" id="{555F5D94-D7B8-2C65-EC80-39041F0043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9" y="2849"/>
              <a:ext cx="272" cy="568"/>
              <a:chOff x="1338" y="3076"/>
              <a:chExt cx="272" cy="568"/>
            </a:xfrm>
          </p:grpSpPr>
          <p:sp>
            <p:nvSpPr>
              <p:cNvPr id="4141" name="Text Box 45">
                <a:extLst>
                  <a:ext uri="{FF2B5EF4-FFF2-40B4-BE49-F238E27FC236}">
                    <a16:creationId xmlns:a16="http://schemas.microsoft.com/office/drawing/2014/main" id="{ADA494B6-9483-FAD7-F326-5D9B7C296E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42" name="Line 46">
                <a:extLst>
                  <a:ext uri="{FF2B5EF4-FFF2-40B4-BE49-F238E27FC236}">
                    <a16:creationId xmlns:a16="http://schemas.microsoft.com/office/drawing/2014/main" id="{0EE20C01-1B16-3AEA-9020-B8A74180C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43" name="Text Box 47">
                <a:extLst>
                  <a:ext uri="{FF2B5EF4-FFF2-40B4-BE49-F238E27FC236}">
                    <a16:creationId xmlns:a16="http://schemas.microsoft.com/office/drawing/2014/main" id="{294DD843-08E1-7251-4378-ABD7587C7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ar-SA" sz="28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44" name="Group 48">
              <a:extLst>
                <a:ext uri="{FF2B5EF4-FFF2-40B4-BE49-F238E27FC236}">
                  <a16:creationId xmlns:a16="http://schemas.microsoft.com/office/drawing/2014/main" id="{761AEB8E-D5CA-232A-09EE-3F38539714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850"/>
              <a:ext cx="272" cy="568"/>
              <a:chOff x="1338" y="3076"/>
              <a:chExt cx="272" cy="568"/>
            </a:xfrm>
          </p:grpSpPr>
          <p:sp>
            <p:nvSpPr>
              <p:cNvPr id="4145" name="Text Box 49">
                <a:extLst>
                  <a:ext uri="{FF2B5EF4-FFF2-40B4-BE49-F238E27FC236}">
                    <a16:creationId xmlns:a16="http://schemas.microsoft.com/office/drawing/2014/main" id="{46DCDF9B-0D0E-1909-A191-D67E4B195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46" name="Line 50">
                <a:extLst>
                  <a:ext uri="{FF2B5EF4-FFF2-40B4-BE49-F238E27FC236}">
                    <a16:creationId xmlns:a16="http://schemas.microsoft.com/office/drawing/2014/main" id="{D4A44B79-DE42-65EC-8BA6-2B2FDE8C4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47" name="Text Box 51">
                <a:extLst>
                  <a:ext uri="{FF2B5EF4-FFF2-40B4-BE49-F238E27FC236}">
                    <a16:creationId xmlns:a16="http://schemas.microsoft.com/office/drawing/2014/main" id="{8A6A739A-8E3C-F216-90BE-5D0FA21D19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48" name="Group 52">
              <a:extLst>
                <a:ext uri="{FF2B5EF4-FFF2-40B4-BE49-F238E27FC236}">
                  <a16:creationId xmlns:a16="http://schemas.microsoft.com/office/drawing/2014/main" id="{F4897F5E-362F-1775-908F-6F82AE9D2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50"/>
              <a:ext cx="272" cy="568"/>
              <a:chOff x="1338" y="3076"/>
              <a:chExt cx="272" cy="568"/>
            </a:xfrm>
          </p:grpSpPr>
          <p:sp>
            <p:nvSpPr>
              <p:cNvPr id="4149" name="Text Box 53">
                <a:extLst>
                  <a:ext uri="{FF2B5EF4-FFF2-40B4-BE49-F238E27FC236}">
                    <a16:creationId xmlns:a16="http://schemas.microsoft.com/office/drawing/2014/main" id="{8B51A068-3879-6E50-E06B-BC456B1C1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50" name="Line 54">
                <a:extLst>
                  <a:ext uri="{FF2B5EF4-FFF2-40B4-BE49-F238E27FC236}">
                    <a16:creationId xmlns:a16="http://schemas.microsoft.com/office/drawing/2014/main" id="{35AD311A-2DC6-59E7-774D-FEA279320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51" name="Text Box 55">
                <a:extLst>
                  <a:ext uri="{FF2B5EF4-FFF2-40B4-BE49-F238E27FC236}">
                    <a16:creationId xmlns:a16="http://schemas.microsoft.com/office/drawing/2014/main" id="{DBF222C0-D9F8-FC32-BB42-E1DB7E4D9A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54" name="Group 58">
              <a:extLst>
                <a:ext uri="{FF2B5EF4-FFF2-40B4-BE49-F238E27FC236}">
                  <a16:creationId xmlns:a16="http://schemas.microsoft.com/office/drawing/2014/main" id="{794B25DD-141E-968F-6F19-12BD455B2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3" y="2849"/>
              <a:ext cx="272" cy="568"/>
              <a:chOff x="1338" y="3076"/>
              <a:chExt cx="272" cy="568"/>
            </a:xfrm>
          </p:grpSpPr>
          <p:sp>
            <p:nvSpPr>
              <p:cNvPr id="4155" name="Text Box 59">
                <a:extLst>
                  <a:ext uri="{FF2B5EF4-FFF2-40B4-BE49-F238E27FC236}">
                    <a16:creationId xmlns:a16="http://schemas.microsoft.com/office/drawing/2014/main" id="{6713242F-D1C8-180C-FE9F-7C27ED4486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076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56" name="Line 60">
                <a:extLst>
                  <a:ext uri="{FF2B5EF4-FFF2-40B4-BE49-F238E27FC236}">
                    <a16:creationId xmlns:a16="http://schemas.microsoft.com/office/drawing/2014/main" id="{9230394F-522C-D045-9DBB-42BD911F1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0" y="3344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57" name="Text Box 61">
                <a:extLst>
                  <a:ext uri="{FF2B5EF4-FFF2-40B4-BE49-F238E27FC236}">
                    <a16:creationId xmlns:a16="http://schemas.microsoft.com/office/drawing/2014/main" id="{6EBF9E80-40D8-67E2-6542-F52F578686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" y="3317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altLang="ar-SA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ar-SA" sz="2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129" name="Group 33">
            <a:extLst>
              <a:ext uri="{FF2B5EF4-FFF2-40B4-BE49-F238E27FC236}">
                <a16:creationId xmlns:a16="http://schemas.microsoft.com/office/drawing/2014/main" id="{2EEA3D8A-8955-01F6-9BFA-4CA0C5BEECF8}"/>
              </a:ext>
            </a:extLst>
          </p:cNvPr>
          <p:cNvGrpSpPr>
            <a:grpSpLocks/>
          </p:cNvGrpSpPr>
          <p:nvPr/>
        </p:nvGrpSpPr>
        <p:grpSpPr bwMode="auto">
          <a:xfrm>
            <a:off x="1898650" y="3622675"/>
            <a:ext cx="647700" cy="901700"/>
            <a:chOff x="1338" y="3076"/>
            <a:chExt cx="272" cy="568"/>
          </a:xfrm>
        </p:grpSpPr>
        <p:sp>
          <p:nvSpPr>
            <p:cNvPr id="4130" name="Text Box 34">
              <a:extLst>
                <a:ext uri="{FF2B5EF4-FFF2-40B4-BE49-F238E27FC236}">
                  <a16:creationId xmlns:a16="http://schemas.microsoft.com/office/drawing/2014/main" id="{3A60AA72-4899-CFA2-F141-D74AF1F38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3076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</a:t>
              </a:r>
              <a:endParaRPr lang="en-US" altLang="ar-SA" sz="2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31" name="Line 35">
              <a:extLst>
                <a:ext uri="{FF2B5EF4-FFF2-40B4-BE49-F238E27FC236}">
                  <a16:creationId xmlns:a16="http://schemas.microsoft.com/office/drawing/2014/main" id="{9CD9A2A6-EDFD-DCEC-9882-A4C518DE2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0" y="3344"/>
              <a:ext cx="15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32" name="Text Box 36">
              <a:extLst>
                <a:ext uri="{FF2B5EF4-FFF2-40B4-BE49-F238E27FC236}">
                  <a16:creationId xmlns:a16="http://schemas.microsoft.com/office/drawing/2014/main" id="{7C9603FE-7B1C-569C-AF00-0DB3BF0D2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3317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ar-SA" sz="2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32</a:t>
              </a:r>
              <a:endParaRPr lang="en-US" altLang="ar-SA" sz="2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1FABDD5C-4706-B787-2D9A-DFF845E27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795" y="1039708"/>
            <a:ext cx="1625462" cy="4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1122FE2-53C1-DA64-2A5F-50730965BA9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9846337" y="13398"/>
            <a:ext cx="370664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124ED03-4916-C392-4499-723E01A3A1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F6BB496-762D-5AF1-9DD6-EF469DF7FD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2CC7768-A28F-273C-F401-1647BF2462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09C3F38-BA4A-B366-0950-0382678F5C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1479B66-1682-2736-8AE8-D0DE45EE2F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FACEDC6-0CE1-CB86-1467-4CE2BF3E2D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73C4CB0-7234-E1D4-1E0A-5220CB1DC9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B5764FF6-E93E-0275-8223-59365655DA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40204B29-275B-0943-B7C4-C6AEF70D8E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34" name="Freeform 27">
              <a:extLst>
                <a:ext uri="{FF2B5EF4-FFF2-40B4-BE49-F238E27FC236}">
                  <a16:creationId xmlns:a16="http://schemas.microsoft.com/office/drawing/2014/main" id="{938CB68E-3702-E292-13A2-5E4F2D2F0F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4D41879C-B5E3-BB12-4559-0926420979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A4B742C-AF78-87C5-CE5D-54BD300BB4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A39C9496-76D6-0C4C-D05A-3C1C005075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47C5CEC5-92F4-CA2A-B435-D3BEFE7971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30" name="Freeform 52">
              <a:extLst>
                <a:ext uri="{FF2B5EF4-FFF2-40B4-BE49-F238E27FC236}">
                  <a16:creationId xmlns:a16="http://schemas.microsoft.com/office/drawing/2014/main" id="{895F5592-274C-C63A-4382-0A22B6EB3A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31" name="Freeform 53">
              <a:extLst>
                <a:ext uri="{FF2B5EF4-FFF2-40B4-BE49-F238E27FC236}">
                  <a16:creationId xmlns:a16="http://schemas.microsoft.com/office/drawing/2014/main" id="{6F1F47B7-12DE-88C1-2BF5-6D617D6F83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BDE54682-0E78-BA71-5B90-8CD67424AE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33" name="Freeform 55">
              <a:extLst>
                <a:ext uri="{FF2B5EF4-FFF2-40B4-BE49-F238E27FC236}">
                  <a16:creationId xmlns:a16="http://schemas.microsoft.com/office/drawing/2014/main" id="{10198A21-5038-99C7-9711-BDF8C9B527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34" name="Freeform 56">
              <a:extLst>
                <a:ext uri="{FF2B5EF4-FFF2-40B4-BE49-F238E27FC236}">
                  <a16:creationId xmlns:a16="http://schemas.microsoft.com/office/drawing/2014/main" id="{B393F020-2FE7-87A6-C1C0-BCE077D0D8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35" name="Freeform 57">
              <a:extLst>
                <a:ext uri="{FF2B5EF4-FFF2-40B4-BE49-F238E27FC236}">
                  <a16:creationId xmlns:a16="http://schemas.microsoft.com/office/drawing/2014/main" id="{2D44EF13-B301-AEE0-BDD1-66D05793CF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36" name="Freeform 59">
              <a:extLst>
                <a:ext uri="{FF2B5EF4-FFF2-40B4-BE49-F238E27FC236}">
                  <a16:creationId xmlns:a16="http://schemas.microsoft.com/office/drawing/2014/main" id="{B1C04C07-8AAC-2DAB-3788-D5087DD05F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37" name="Freeform 60">
              <a:extLst>
                <a:ext uri="{FF2B5EF4-FFF2-40B4-BE49-F238E27FC236}">
                  <a16:creationId xmlns:a16="http://schemas.microsoft.com/office/drawing/2014/main" id="{BE77C955-4303-E65F-AF98-18452D42EB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38" name="Freeform 61">
              <a:extLst>
                <a:ext uri="{FF2B5EF4-FFF2-40B4-BE49-F238E27FC236}">
                  <a16:creationId xmlns:a16="http://schemas.microsoft.com/office/drawing/2014/main" id="{67B6C666-F130-024F-6A1F-B337AF1191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07DC689-B05F-1199-D7FF-C89B0EB673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8F40FB84-644C-D23B-75DB-ACB170C694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A45C373-2BD0-4F8A-68B8-534FE26CBC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F22607E-616C-831F-A9F9-12139B8C98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BCA1796-4AC5-699D-8874-B9F8EA5ED7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46BCEB63-5C02-BC28-FFC8-77AA4BF34E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8883051F-4E25-1535-1A5D-651845EC83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CA663117-61B5-7ACF-5EA1-ED35B11408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35ACF792-230A-18A0-519D-21F963FB24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D5A0E463-E72B-E7F5-4CB9-A00009F54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ACCA90AF-C518-C7A6-A5D1-9209EEC018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96984F88-68E3-D5C0-425C-20E37DA103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6861DC32-1509-0299-7AEA-3044A44886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9C91826C-D39E-2803-B185-CAA2666D1D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E4B294A-388A-2302-4980-05F134BF72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6A011273-B0E1-DD4D-D96C-7A6ED985A8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8771B724-48DF-FFD5-5394-C299F1005F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25F64F25-C67E-98F3-C034-2F90CD1CE3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0FFC9310-DA0B-51B9-ABD6-81DC05CD68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E99D88C6-9B0B-6C39-14BF-C58D8A37CA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66E713-E1A2-EAA5-BCFB-E2EE126BF9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967C1B5E-16B0-D99F-E645-FBEE9DC56E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F20B3142-5CD6-80BA-9AE8-EE63A435C6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9DE89791-18F5-0E55-16AA-BDD834EA4D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C9E186AA-0CC1-A6D2-8ED6-7C34C05F29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7597E42C-8200-46DB-0A07-A4214DFF1C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65" name="Freeform 44">
              <a:extLst>
                <a:ext uri="{FF2B5EF4-FFF2-40B4-BE49-F238E27FC236}">
                  <a16:creationId xmlns:a16="http://schemas.microsoft.com/office/drawing/2014/main" id="{ED4F916A-8187-88B2-2296-5CABE4EAEA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66" name="Freeform 45">
              <a:extLst>
                <a:ext uri="{FF2B5EF4-FFF2-40B4-BE49-F238E27FC236}">
                  <a16:creationId xmlns:a16="http://schemas.microsoft.com/office/drawing/2014/main" id="{3B632F31-E4E5-13CB-CBC5-45807B14DD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67" name="Freeform 46">
              <a:extLst>
                <a:ext uri="{FF2B5EF4-FFF2-40B4-BE49-F238E27FC236}">
                  <a16:creationId xmlns:a16="http://schemas.microsoft.com/office/drawing/2014/main" id="{4103BEBF-6558-20E9-B6E5-7E79A25155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68" name="Freeform 47">
              <a:extLst>
                <a:ext uri="{FF2B5EF4-FFF2-40B4-BE49-F238E27FC236}">
                  <a16:creationId xmlns:a16="http://schemas.microsoft.com/office/drawing/2014/main" id="{F7706053-7EA5-CFDE-6CDD-7E910C83D6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69" name="Freeform 48">
              <a:extLst>
                <a:ext uri="{FF2B5EF4-FFF2-40B4-BE49-F238E27FC236}">
                  <a16:creationId xmlns:a16="http://schemas.microsoft.com/office/drawing/2014/main" id="{103F744E-3BFF-7FF2-EAA5-D989A9646A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5B4BD809-B707-0105-0989-5522F70BA7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572168B8-112E-9F97-90B3-142B18BD9A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id="{23D9F1DD-A081-DB45-29A6-F9F984E107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323232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</p:grp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A270A11-695E-564D-6FF6-2CC62C376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C7C47D-5818-0DEB-B32D-5688D315650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 rot="10800000">
            <a:off x="9475795" y="83756"/>
            <a:ext cx="370664" cy="6814823"/>
            <a:chOff x="11096450" y="13394"/>
            <a:chExt cx="494218" cy="6814823"/>
          </a:xfrm>
          <a:solidFill>
            <a:srgbClr val="FFFFFF"/>
          </a:solidFill>
        </p:grpSpPr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81B079F4-8FC1-1073-26B5-F00A5CFA16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238128D3-8481-2677-62CD-C87B84E998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AED0C504-1934-222A-8270-8D08ADB979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59629BD8-7494-5488-EB24-2E076BEABC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AF1551AA-2E8B-5D3A-53B1-05D35D2884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8496B702-C472-62BB-9D93-298EF54F80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248A0F40-CE83-4D5F-361C-CDF6A17D61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924948CF-D437-1CFC-EDFE-D7208F2659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85" name="Freeform 26">
              <a:extLst>
                <a:ext uri="{FF2B5EF4-FFF2-40B4-BE49-F238E27FC236}">
                  <a16:creationId xmlns:a16="http://schemas.microsoft.com/office/drawing/2014/main" id="{B1C5FF53-3B6E-36C1-C484-DCE87AC552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D53DA688-8085-CEA2-FBD7-1DC2771329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A8FB471C-7D6C-62C1-2A39-496FCCFC6D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FF679119-DF29-6360-72AC-781FEBE008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89" name="Freeform 43">
              <a:extLst>
                <a:ext uri="{FF2B5EF4-FFF2-40B4-BE49-F238E27FC236}">
                  <a16:creationId xmlns:a16="http://schemas.microsoft.com/office/drawing/2014/main" id="{B8C7A2B6-ACDC-9265-B5D8-C521E2DD72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90" name="Freeform 51">
              <a:extLst>
                <a:ext uri="{FF2B5EF4-FFF2-40B4-BE49-F238E27FC236}">
                  <a16:creationId xmlns:a16="http://schemas.microsoft.com/office/drawing/2014/main" id="{B2F8133F-13C4-BBFC-D940-8B496412A2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91" name="Freeform 52">
              <a:extLst>
                <a:ext uri="{FF2B5EF4-FFF2-40B4-BE49-F238E27FC236}">
                  <a16:creationId xmlns:a16="http://schemas.microsoft.com/office/drawing/2014/main" id="{B0676B08-5E9F-36D0-B06F-2D2F484C65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92" name="Freeform 53">
              <a:extLst>
                <a:ext uri="{FF2B5EF4-FFF2-40B4-BE49-F238E27FC236}">
                  <a16:creationId xmlns:a16="http://schemas.microsoft.com/office/drawing/2014/main" id="{18C31AE5-FC6F-4A44-20E0-2E4AFA7FA5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93" name="Freeform 54">
              <a:extLst>
                <a:ext uri="{FF2B5EF4-FFF2-40B4-BE49-F238E27FC236}">
                  <a16:creationId xmlns:a16="http://schemas.microsoft.com/office/drawing/2014/main" id="{8D6A19A1-239C-AEF9-7A4C-CAC4DFA5CE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94" name="Freeform 55">
              <a:extLst>
                <a:ext uri="{FF2B5EF4-FFF2-40B4-BE49-F238E27FC236}">
                  <a16:creationId xmlns:a16="http://schemas.microsoft.com/office/drawing/2014/main" id="{AA8BE6E4-7A18-404F-104E-55EC9D54CA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95" name="Freeform 56">
              <a:extLst>
                <a:ext uri="{FF2B5EF4-FFF2-40B4-BE49-F238E27FC236}">
                  <a16:creationId xmlns:a16="http://schemas.microsoft.com/office/drawing/2014/main" id="{547A7370-C4A3-A5D2-CAC5-03319938FD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96" name="Freeform 57">
              <a:extLst>
                <a:ext uri="{FF2B5EF4-FFF2-40B4-BE49-F238E27FC236}">
                  <a16:creationId xmlns:a16="http://schemas.microsoft.com/office/drawing/2014/main" id="{FCC9B73D-EB5C-9C35-CA3C-D0C9CCD715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97" name="Freeform 59">
              <a:extLst>
                <a:ext uri="{FF2B5EF4-FFF2-40B4-BE49-F238E27FC236}">
                  <a16:creationId xmlns:a16="http://schemas.microsoft.com/office/drawing/2014/main" id="{92F74FE1-5615-8BE6-C99E-BDD396A663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E083812E-1C73-377C-5CEE-4F5949E8F8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EA8BD184-E764-1373-C0DB-880606FD3D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B5D8DD15-26BC-9A77-0E66-01CF80DEDD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F4FC2FFA-FB22-4EAB-14DA-D5C7D9B492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B9EFF312-491F-E425-EDCD-BCB1E951B7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4B10FEA0-F3BB-F378-84C8-0833839C6E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C728CE3B-76F9-DFF5-4A36-66702FFF90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8006EC61-B759-1C9A-0E50-5EBD398825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65EBCCD1-7C08-F277-25FA-55358D5547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3EC135D2-197A-A5BF-4236-796A52BEBC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FAB1C1B2-A2FC-580F-CB93-2444123FB9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16FD8B16-593E-DB2F-32E4-9E73F13801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B773F066-C8D8-6EB1-C465-825ABCBC78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136C527B-C52E-EF34-9ACA-A0AC06C5A5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12" name="Freeform 25">
              <a:extLst>
                <a:ext uri="{FF2B5EF4-FFF2-40B4-BE49-F238E27FC236}">
                  <a16:creationId xmlns:a16="http://schemas.microsoft.com/office/drawing/2014/main" id="{B73A3AC6-B8DF-4DDD-B423-9E47779C82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13" name="Freeform 29">
              <a:extLst>
                <a:ext uri="{FF2B5EF4-FFF2-40B4-BE49-F238E27FC236}">
                  <a16:creationId xmlns:a16="http://schemas.microsoft.com/office/drawing/2014/main" id="{09B86CB1-C11D-DCCD-C406-AAEC3B7525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BBA47F59-0A85-128B-1377-8863A3C877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95EBC280-2829-14E0-3E6B-69C288AD5A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C5A9FEB3-98E3-54F9-B0A3-76C785317B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B8088325-9141-3176-0344-DED6DDBF3D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BBB01424-4DE5-B218-8C60-861A681C1A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006B9A78-A975-AB18-EE0F-0BA9A65B06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F6B0174E-C4AB-2A80-623F-6E495600A5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0F0B4303-9CBD-325D-456A-8EDADF4778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22" name="Freeform 39">
              <a:extLst>
                <a:ext uri="{FF2B5EF4-FFF2-40B4-BE49-F238E27FC236}">
                  <a16:creationId xmlns:a16="http://schemas.microsoft.com/office/drawing/2014/main" id="{1046AA17-5262-BD9A-A1B3-C294DE68AD6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23" name="Freeform 40">
              <a:extLst>
                <a:ext uri="{FF2B5EF4-FFF2-40B4-BE49-F238E27FC236}">
                  <a16:creationId xmlns:a16="http://schemas.microsoft.com/office/drawing/2014/main" id="{8D8CD691-EF6F-2F49-3DF6-5B8A4D731C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24" name="Freeform 41">
              <a:extLst>
                <a:ext uri="{FF2B5EF4-FFF2-40B4-BE49-F238E27FC236}">
                  <a16:creationId xmlns:a16="http://schemas.microsoft.com/office/drawing/2014/main" id="{1FFD46A8-EA2D-FF80-3416-B8B91993D9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25" name="Freeform 42">
              <a:extLst>
                <a:ext uri="{FF2B5EF4-FFF2-40B4-BE49-F238E27FC236}">
                  <a16:creationId xmlns:a16="http://schemas.microsoft.com/office/drawing/2014/main" id="{1142F839-5676-3E20-8ED2-F56C35D10D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26" name="Freeform 44">
              <a:extLst>
                <a:ext uri="{FF2B5EF4-FFF2-40B4-BE49-F238E27FC236}">
                  <a16:creationId xmlns:a16="http://schemas.microsoft.com/office/drawing/2014/main" id="{7451A329-BD37-45EE-BB0C-42797BC03F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27" name="Freeform 45">
              <a:extLst>
                <a:ext uri="{FF2B5EF4-FFF2-40B4-BE49-F238E27FC236}">
                  <a16:creationId xmlns:a16="http://schemas.microsoft.com/office/drawing/2014/main" id="{7DA42E7A-D999-3C8D-8348-D28E49C5DD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28" name="Freeform 46">
              <a:extLst>
                <a:ext uri="{FF2B5EF4-FFF2-40B4-BE49-F238E27FC236}">
                  <a16:creationId xmlns:a16="http://schemas.microsoft.com/office/drawing/2014/main" id="{959A75EA-DF28-56D9-EE39-15B2785559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29" name="Freeform 47">
              <a:extLst>
                <a:ext uri="{FF2B5EF4-FFF2-40B4-BE49-F238E27FC236}">
                  <a16:creationId xmlns:a16="http://schemas.microsoft.com/office/drawing/2014/main" id="{7DF36F7E-4F73-51FC-A6FA-A2EE7EAF6F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FCF1D7B4-3249-60AF-CA23-DDA194305B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id="{26469200-5658-FE42-2801-B0F92DC4D2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A10BB8DD-CAAA-20BC-D3A3-CA69B179FD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33" name="Freeform 106">
              <a:extLst>
                <a:ext uri="{FF2B5EF4-FFF2-40B4-BE49-F238E27FC236}">
                  <a16:creationId xmlns:a16="http://schemas.microsoft.com/office/drawing/2014/main" id="{8E074105-0CF3-1371-0F62-46FEBF7508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47D76A8-86D8-FDEE-BDA1-13FC7C1DC36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9902410" y="13398"/>
            <a:ext cx="370664" cy="6814823"/>
            <a:chOff x="11096450" y="13394"/>
            <a:chExt cx="494218" cy="6814823"/>
          </a:xfrm>
          <a:solidFill>
            <a:srgbClr val="FFFFFF"/>
          </a:solidFill>
        </p:grpSpPr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D22FDF1D-2927-CFC5-CDFB-93008192B6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91C896E4-BEF3-8C41-DA50-8DB27749EF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F72A5DFE-CFC9-F11C-9D12-F1D7867348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B7787E5E-3688-D20A-4981-580F439DA2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DD3A6504-43FE-120B-26D3-3011E50F96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EE75A664-B6D0-153B-E1BE-97087943F1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id="{037B89A6-0002-1276-3FE3-5A8F70F10F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43" name="Freeform 23">
              <a:extLst>
                <a:ext uri="{FF2B5EF4-FFF2-40B4-BE49-F238E27FC236}">
                  <a16:creationId xmlns:a16="http://schemas.microsoft.com/office/drawing/2014/main" id="{2863EF4F-F46C-ED1E-6D5C-BD71CA6114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44" name="Freeform 26">
              <a:extLst>
                <a:ext uri="{FF2B5EF4-FFF2-40B4-BE49-F238E27FC236}">
                  <a16:creationId xmlns:a16="http://schemas.microsoft.com/office/drawing/2014/main" id="{DC32319C-F361-A69C-935B-10C9F5E448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45" name="Freeform 27">
              <a:extLst>
                <a:ext uri="{FF2B5EF4-FFF2-40B4-BE49-F238E27FC236}">
                  <a16:creationId xmlns:a16="http://schemas.microsoft.com/office/drawing/2014/main" id="{4CF09C3C-2E95-6F83-5A2D-8A045A1AA1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46" name="Freeform 28">
              <a:extLst>
                <a:ext uri="{FF2B5EF4-FFF2-40B4-BE49-F238E27FC236}">
                  <a16:creationId xmlns:a16="http://schemas.microsoft.com/office/drawing/2014/main" id="{C1092FD5-13CE-D5C2-ABCB-1EC03AC0E8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47" name="Freeform 30">
              <a:extLst>
                <a:ext uri="{FF2B5EF4-FFF2-40B4-BE49-F238E27FC236}">
                  <a16:creationId xmlns:a16="http://schemas.microsoft.com/office/drawing/2014/main" id="{D5118A47-9FC1-58E1-1346-C380448BC7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48" name="Freeform 43">
              <a:extLst>
                <a:ext uri="{FF2B5EF4-FFF2-40B4-BE49-F238E27FC236}">
                  <a16:creationId xmlns:a16="http://schemas.microsoft.com/office/drawing/2014/main" id="{64F5C637-CAC8-2235-CE8B-7A53288F8C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49" name="Freeform 51">
              <a:extLst>
                <a:ext uri="{FF2B5EF4-FFF2-40B4-BE49-F238E27FC236}">
                  <a16:creationId xmlns:a16="http://schemas.microsoft.com/office/drawing/2014/main" id="{65108CCE-2CDD-DD63-AECB-3167BB827A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50" name="Freeform 52">
              <a:extLst>
                <a:ext uri="{FF2B5EF4-FFF2-40B4-BE49-F238E27FC236}">
                  <a16:creationId xmlns:a16="http://schemas.microsoft.com/office/drawing/2014/main" id="{8C1DDCCB-D654-F889-61E6-BB3C499029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51" name="Freeform 53">
              <a:extLst>
                <a:ext uri="{FF2B5EF4-FFF2-40B4-BE49-F238E27FC236}">
                  <a16:creationId xmlns:a16="http://schemas.microsoft.com/office/drawing/2014/main" id="{EB077FC3-0691-E62B-75FD-F7C486D3F9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52" name="Freeform 54">
              <a:extLst>
                <a:ext uri="{FF2B5EF4-FFF2-40B4-BE49-F238E27FC236}">
                  <a16:creationId xmlns:a16="http://schemas.microsoft.com/office/drawing/2014/main" id="{8E739100-6DEE-D19F-6338-3F4267F2E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53" name="Freeform 55">
              <a:extLst>
                <a:ext uri="{FF2B5EF4-FFF2-40B4-BE49-F238E27FC236}">
                  <a16:creationId xmlns:a16="http://schemas.microsoft.com/office/drawing/2014/main" id="{E302F1F5-2918-0C10-F8A0-FFD795D6D4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54" name="Freeform 56">
              <a:extLst>
                <a:ext uri="{FF2B5EF4-FFF2-40B4-BE49-F238E27FC236}">
                  <a16:creationId xmlns:a16="http://schemas.microsoft.com/office/drawing/2014/main" id="{DFA12E68-4222-0429-DE04-9534077871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55" name="Freeform 57">
              <a:extLst>
                <a:ext uri="{FF2B5EF4-FFF2-40B4-BE49-F238E27FC236}">
                  <a16:creationId xmlns:a16="http://schemas.microsoft.com/office/drawing/2014/main" id="{3C514EB3-1A82-42C1-5513-4A5D76AD0C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56" name="Freeform 59">
              <a:extLst>
                <a:ext uri="{FF2B5EF4-FFF2-40B4-BE49-F238E27FC236}">
                  <a16:creationId xmlns:a16="http://schemas.microsoft.com/office/drawing/2014/main" id="{C121141F-68A5-9EE9-D3C1-424E23C714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57" name="Freeform 60">
              <a:extLst>
                <a:ext uri="{FF2B5EF4-FFF2-40B4-BE49-F238E27FC236}">
                  <a16:creationId xmlns:a16="http://schemas.microsoft.com/office/drawing/2014/main" id="{BBD31A18-CBA7-F659-82A7-0702B3A011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58" name="Freeform 61">
              <a:extLst>
                <a:ext uri="{FF2B5EF4-FFF2-40B4-BE49-F238E27FC236}">
                  <a16:creationId xmlns:a16="http://schemas.microsoft.com/office/drawing/2014/main" id="{B16C9A8C-2358-3613-151B-8932EDB815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59" name="Freeform 5">
              <a:extLst>
                <a:ext uri="{FF2B5EF4-FFF2-40B4-BE49-F238E27FC236}">
                  <a16:creationId xmlns:a16="http://schemas.microsoft.com/office/drawing/2014/main" id="{24205F18-BA2F-FE84-3466-1AFB522993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60" name="Freeform 6">
              <a:extLst>
                <a:ext uri="{FF2B5EF4-FFF2-40B4-BE49-F238E27FC236}">
                  <a16:creationId xmlns:a16="http://schemas.microsoft.com/office/drawing/2014/main" id="{4B8FF8BE-2BC5-4332-2E4E-50FF16C4D2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61" name="Freeform 7">
              <a:extLst>
                <a:ext uri="{FF2B5EF4-FFF2-40B4-BE49-F238E27FC236}">
                  <a16:creationId xmlns:a16="http://schemas.microsoft.com/office/drawing/2014/main" id="{1FD81C8E-301A-D43A-9585-B06BB6D6D3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62" name="Freeform 8">
              <a:extLst>
                <a:ext uri="{FF2B5EF4-FFF2-40B4-BE49-F238E27FC236}">
                  <a16:creationId xmlns:a16="http://schemas.microsoft.com/office/drawing/2014/main" id="{9440DFF3-9C60-CE8E-48CC-B52998D11B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63" name="Freeform 9">
              <a:extLst>
                <a:ext uri="{FF2B5EF4-FFF2-40B4-BE49-F238E27FC236}">
                  <a16:creationId xmlns:a16="http://schemas.microsoft.com/office/drawing/2014/main" id="{A113F754-61FF-4B97-27EC-C2B613B41D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64" name="Freeform 11">
              <a:extLst>
                <a:ext uri="{FF2B5EF4-FFF2-40B4-BE49-F238E27FC236}">
                  <a16:creationId xmlns:a16="http://schemas.microsoft.com/office/drawing/2014/main" id="{F80FBE23-54BA-F0FA-6C4B-B717049622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65" name="Freeform 12">
              <a:extLst>
                <a:ext uri="{FF2B5EF4-FFF2-40B4-BE49-F238E27FC236}">
                  <a16:creationId xmlns:a16="http://schemas.microsoft.com/office/drawing/2014/main" id="{39F14B67-E2D4-61A7-6590-A831B6F918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7807F243-C446-D6A9-41CA-B5638BB0FD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882E9889-1AAC-E7B7-7CE6-8C76E35F43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9FBE964E-A930-BB5E-3941-6671AC7EC6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ED6E1323-EAB6-B507-BDC2-618D4286B6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70" name="Freeform 21">
              <a:extLst>
                <a:ext uri="{FF2B5EF4-FFF2-40B4-BE49-F238E27FC236}">
                  <a16:creationId xmlns:a16="http://schemas.microsoft.com/office/drawing/2014/main" id="{FD16508A-91BF-D838-DBF2-680C06129F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71" name="Freeform 25">
              <a:extLst>
                <a:ext uri="{FF2B5EF4-FFF2-40B4-BE49-F238E27FC236}">
                  <a16:creationId xmlns:a16="http://schemas.microsoft.com/office/drawing/2014/main" id="{FDC8A7B9-0F63-341C-EA37-17391C90B8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1A991535-CE0D-F9B9-23D0-88E66B7F62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73" name="Freeform 31">
              <a:extLst>
                <a:ext uri="{FF2B5EF4-FFF2-40B4-BE49-F238E27FC236}">
                  <a16:creationId xmlns:a16="http://schemas.microsoft.com/office/drawing/2014/main" id="{C016909D-251B-D752-A0DF-00ECC6985C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74" name="Freeform 32">
              <a:extLst>
                <a:ext uri="{FF2B5EF4-FFF2-40B4-BE49-F238E27FC236}">
                  <a16:creationId xmlns:a16="http://schemas.microsoft.com/office/drawing/2014/main" id="{40416EBC-0CAC-BEE3-199D-374140E934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75" name="Freeform 33">
              <a:extLst>
                <a:ext uri="{FF2B5EF4-FFF2-40B4-BE49-F238E27FC236}">
                  <a16:creationId xmlns:a16="http://schemas.microsoft.com/office/drawing/2014/main" id="{4A84E4BF-375E-9C39-AF39-6B9E91D39B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76" name="Freeform 34">
              <a:extLst>
                <a:ext uri="{FF2B5EF4-FFF2-40B4-BE49-F238E27FC236}">
                  <a16:creationId xmlns:a16="http://schemas.microsoft.com/office/drawing/2014/main" id="{A8973FC2-C9CC-AC12-A54D-6268EA9AB3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77" name="Freeform 35">
              <a:extLst>
                <a:ext uri="{FF2B5EF4-FFF2-40B4-BE49-F238E27FC236}">
                  <a16:creationId xmlns:a16="http://schemas.microsoft.com/office/drawing/2014/main" id="{07FE9025-5056-D94C-D34F-7F9DEAC414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78" name="Freeform 36">
              <a:extLst>
                <a:ext uri="{FF2B5EF4-FFF2-40B4-BE49-F238E27FC236}">
                  <a16:creationId xmlns:a16="http://schemas.microsoft.com/office/drawing/2014/main" id="{043017E6-E259-D338-1D5A-169336B6C3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79" name="Freeform 37">
              <a:extLst>
                <a:ext uri="{FF2B5EF4-FFF2-40B4-BE49-F238E27FC236}">
                  <a16:creationId xmlns:a16="http://schemas.microsoft.com/office/drawing/2014/main" id="{24663591-E114-2A45-438B-90DBA915B8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80" name="Freeform 38">
              <a:extLst>
                <a:ext uri="{FF2B5EF4-FFF2-40B4-BE49-F238E27FC236}">
                  <a16:creationId xmlns:a16="http://schemas.microsoft.com/office/drawing/2014/main" id="{14DF9432-56C0-6F0E-3B09-930C7AEB2C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81" name="Freeform 39">
              <a:extLst>
                <a:ext uri="{FF2B5EF4-FFF2-40B4-BE49-F238E27FC236}">
                  <a16:creationId xmlns:a16="http://schemas.microsoft.com/office/drawing/2014/main" id="{141B5D65-02B9-DD48-4347-93C3A2C1D1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82" name="Freeform 40">
              <a:extLst>
                <a:ext uri="{FF2B5EF4-FFF2-40B4-BE49-F238E27FC236}">
                  <a16:creationId xmlns:a16="http://schemas.microsoft.com/office/drawing/2014/main" id="{51329AB7-10D8-057F-2B94-16DC42FD45D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83" name="Freeform 41">
              <a:extLst>
                <a:ext uri="{FF2B5EF4-FFF2-40B4-BE49-F238E27FC236}">
                  <a16:creationId xmlns:a16="http://schemas.microsoft.com/office/drawing/2014/main" id="{0EED7115-0483-9653-BB02-FD0F602C01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84" name="Freeform 42">
              <a:extLst>
                <a:ext uri="{FF2B5EF4-FFF2-40B4-BE49-F238E27FC236}">
                  <a16:creationId xmlns:a16="http://schemas.microsoft.com/office/drawing/2014/main" id="{2AB4FD7A-05AD-0AAB-4B9E-9542010E58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85" name="Freeform 44">
              <a:extLst>
                <a:ext uri="{FF2B5EF4-FFF2-40B4-BE49-F238E27FC236}">
                  <a16:creationId xmlns:a16="http://schemas.microsoft.com/office/drawing/2014/main" id="{BD0D740A-39E7-F9E5-B307-3EDA2675BF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3B6F744D-06C2-3799-5757-4D5374648B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87" name="Freeform 46">
              <a:extLst>
                <a:ext uri="{FF2B5EF4-FFF2-40B4-BE49-F238E27FC236}">
                  <a16:creationId xmlns:a16="http://schemas.microsoft.com/office/drawing/2014/main" id="{84C41B30-685B-AAAB-02EE-7059206036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88" name="Freeform 47">
              <a:extLst>
                <a:ext uri="{FF2B5EF4-FFF2-40B4-BE49-F238E27FC236}">
                  <a16:creationId xmlns:a16="http://schemas.microsoft.com/office/drawing/2014/main" id="{1F7A0846-E030-D0EB-D0C2-95544AB4D9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89" name="Freeform 48">
              <a:extLst>
                <a:ext uri="{FF2B5EF4-FFF2-40B4-BE49-F238E27FC236}">
                  <a16:creationId xmlns:a16="http://schemas.microsoft.com/office/drawing/2014/main" id="{BD343D80-CC43-EB0C-4F41-9C49A5BF96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90" name="Freeform 49">
              <a:extLst>
                <a:ext uri="{FF2B5EF4-FFF2-40B4-BE49-F238E27FC236}">
                  <a16:creationId xmlns:a16="http://schemas.microsoft.com/office/drawing/2014/main" id="{A9847713-963B-7A5F-8E81-58CF156B82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91" name="Freeform 8">
              <a:extLst>
                <a:ext uri="{FF2B5EF4-FFF2-40B4-BE49-F238E27FC236}">
                  <a16:creationId xmlns:a16="http://schemas.microsoft.com/office/drawing/2014/main" id="{43ECC1B1-B4E5-DD59-D3C3-3869C17E8E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  <p:sp>
          <p:nvSpPr>
            <p:cNvPr id="192" name="Freeform 106">
              <a:extLst>
                <a:ext uri="{FF2B5EF4-FFF2-40B4-BE49-F238E27FC236}">
                  <a16:creationId xmlns:a16="http://schemas.microsoft.com/office/drawing/2014/main" id="{05C82141-EA98-2601-4FF0-C17CA0D7A9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endParaRPr>
            </a:p>
          </p:txBody>
        </p:sp>
      </p:grpSp>
      <p:pic>
        <p:nvPicPr>
          <p:cNvPr id="20486" name="صورة 5">
            <a:extLst>
              <a:ext uri="{FF2B5EF4-FFF2-40B4-BE49-F238E27FC236}">
                <a16:creationId xmlns:a16="http://schemas.microsoft.com/office/drawing/2014/main" id="{6E3694C8-1083-EEF7-A7CF-F57EF8F69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-238125"/>
            <a:ext cx="9539288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7AADCF8-9611-C430-4167-CA25B2F1F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54262" r="55977"/>
          <a:stretch>
            <a:fillRect/>
          </a:stretch>
        </p:blipFill>
        <p:spPr bwMode="auto">
          <a:xfrm>
            <a:off x="9026526" y="768350"/>
            <a:ext cx="79057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348F9F6-5950-D14C-D14F-49763FF44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t="43660" r="19829" b="10709"/>
          <a:stretch>
            <a:fillRect/>
          </a:stretch>
        </p:blipFill>
        <p:spPr bwMode="auto">
          <a:xfrm>
            <a:off x="2401888" y="804863"/>
            <a:ext cx="654685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07553BF-A7CB-E91E-B1E3-74E939F5C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59230" r="20972" b="35059"/>
          <a:stretch>
            <a:fillRect/>
          </a:stretch>
        </p:blipFill>
        <p:spPr bwMode="auto">
          <a:xfrm>
            <a:off x="2986088" y="5303838"/>
            <a:ext cx="54292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C7E0C19-C066-73E4-B41D-48AAFD89B8F1}"/>
              </a:ext>
            </a:extLst>
          </p:cNvPr>
          <p:cNvSpPr txBox="1"/>
          <p:nvPr/>
        </p:nvSpPr>
        <p:spPr>
          <a:xfrm>
            <a:off x="7813040" y="690880"/>
            <a:ext cx="944880" cy="14732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299F5FC-871A-B747-4959-A78F44473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81" y="1445094"/>
            <a:ext cx="7317966" cy="44070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49CDEFD-D61F-7BAD-E1AB-395E99FE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2" y="0"/>
            <a:ext cx="12078878" cy="10840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BC93BAD-4BFA-7572-92FF-8A1570B364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1464" y="2146160"/>
            <a:ext cx="3017782" cy="49534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459540F-FFF9-EA4F-70C4-3EB99AB08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742" y="2315884"/>
            <a:ext cx="2118544" cy="195851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ACE63E7-C1C2-C325-3A70-EDE08743A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272" y="3083188"/>
            <a:ext cx="1432684" cy="43437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FFCB369-062C-5686-FDD2-4C71D1414F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1211" y="3181986"/>
            <a:ext cx="1835429" cy="30484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3972095-EE09-8DD7-76B0-585EC4E11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6936" y="3773114"/>
            <a:ext cx="1371719" cy="39627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3CD7B3F-D480-60C6-1DFD-5464FCE56A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1990" y="4363638"/>
            <a:ext cx="823031" cy="35817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08299A1-6E2D-268F-D7DC-D1A5215E63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7157" y="3823299"/>
            <a:ext cx="2042337" cy="3734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FEA7188-C0DA-E46C-B2EE-844C7A6B56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8308" y="4938131"/>
            <a:ext cx="754445" cy="50296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F8EB039-F671-1CEE-55ED-A98FB7FD23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1738" y="4972119"/>
            <a:ext cx="1013548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7135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2_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372</Words>
  <Application>Microsoft Office PowerPoint</Application>
  <PresentationFormat>شاشة عريضة</PresentationFormat>
  <Paragraphs>116</Paragraphs>
  <Slides>15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6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8" baseType="lpstr">
      <vt:lpstr>Arial</vt:lpstr>
      <vt:lpstr>Avenir Next LT Pro</vt:lpstr>
      <vt:lpstr>Calibri</vt:lpstr>
      <vt:lpstr>Calibri Light</vt:lpstr>
      <vt:lpstr>Modern Love</vt:lpstr>
      <vt:lpstr>Sultan bold</vt:lpstr>
      <vt:lpstr>نسق Office</vt:lpstr>
      <vt:lpstr>تصميم افتراضي</vt:lpstr>
      <vt:lpstr>11_نسق Office</vt:lpstr>
      <vt:lpstr>10_سمة Office</vt:lpstr>
      <vt:lpstr>1_نسق Office</vt:lpstr>
      <vt:lpstr>2_BohemianVTI</vt:lpstr>
      <vt:lpstr>Bitmap Image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أسماء العوفي</dc:creator>
  <cp:lastModifiedBy>أسماء العوفي</cp:lastModifiedBy>
  <cp:revision>37</cp:revision>
  <dcterms:created xsi:type="dcterms:W3CDTF">2024-05-31T06:26:12Z</dcterms:created>
  <dcterms:modified xsi:type="dcterms:W3CDTF">2024-12-07T07:15:23Z</dcterms:modified>
</cp:coreProperties>
</file>