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76" r:id="rId2"/>
    <p:sldId id="277" r:id="rId3"/>
    <p:sldId id="286" r:id="rId4"/>
    <p:sldId id="287" r:id="rId5"/>
    <p:sldId id="288" r:id="rId6"/>
    <p:sldId id="283" r:id="rId7"/>
    <p:sldId id="261" r:id="rId8"/>
  </p:sldIdLst>
  <p:sldSz cx="12192000" cy="6858000"/>
  <p:notesSz cx="6858000" cy="9144000"/>
  <p:custDataLst>
    <p:tags r:id="rId10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67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53" autoAdjust="0"/>
    <p:restoredTop sz="94660"/>
  </p:normalViewPr>
  <p:slideViewPr>
    <p:cSldViewPr snapToGrid="0">
      <p:cViewPr>
        <p:scale>
          <a:sx n="66" d="100"/>
          <a:sy n="66" d="100"/>
        </p:scale>
        <p:origin x="476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02/04/46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38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8D12A-C657-4F53-91ED-115FDF9A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FEF442-BBFF-48BF-9F2B-0FC95361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8A3BFE-F9E6-454C-A972-5DCA628B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1C620C-58F7-4B73-A8CC-E2EEE716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6865B5-33CA-4B2F-AA8A-F7052A23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A7A3BB-079D-40DC-A13E-C8A41E6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05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5E2976-1EAA-4BC7-8623-B915D27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0A3411-EDD1-4D11-B958-4F3E5A1F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AA395A-3747-4326-B16F-05B945331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6A88B4-9D34-4287-872A-4E30FBE03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4C3340-85D7-40FE-91BD-D600DF9E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A60059-6436-49FD-AA8A-A9766079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4BD70E-A595-4E21-A64A-B9B318D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F05664-7DC4-4482-87E1-26BBA64A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14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D5BE3-3918-4507-941D-EB9065AD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DE8B73-6D57-401A-B070-5DAC51AA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82A5D-C7D0-4412-A6BF-C86A2BB7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FB63EB-D97C-4D1B-AE6B-A719CD72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13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9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302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796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490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99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480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550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2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339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420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83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276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4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3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6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460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52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7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9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58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05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56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61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502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10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496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337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033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163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54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985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079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147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9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345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1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78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D6077-B512-4CC3-B36D-F1788BD7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7CC530-9622-4D2F-B42A-666815B6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E21D19-C5BD-4D1C-B84D-27C01A86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98A60B-DAC8-408C-B0CB-F38772E5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F9B807-A0F5-433A-94A9-6F7CB39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D7C5F0-3BD6-4DE3-B039-01578393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42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D27440-269E-4915-AC57-625E4FB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F6A3057-CD05-4ACC-89E2-E98D87E7F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EEBB67-FAC0-4545-A799-E8B81D25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30E263-DE32-4FF2-BB03-910AE1A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6115B1-AE31-4CAA-8FF3-39F8635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37C98B-9E40-45DE-A5D9-941AD8E6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196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92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0B363B-113E-4622-8FA2-E6D8DE6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EFAC90-CDE1-4DEB-9935-D98AF874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AC652-65D2-4CC9-8D5B-E617E01D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866025-0CD7-4132-AF9C-A7A8DC12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609DB6-A05F-4D9D-831F-161D971B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269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F29035-000D-4631-B116-0B9616F6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75708-9AB0-4446-B97F-F4E8C992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C0D84E-EF62-4DFE-886E-DCAD0BD4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F993B-410D-4239-820D-3FEF9D90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E1535A-9D40-437C-B7B5-FF62CA7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99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2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629A-5C4D-4002-BA2F-90B69B75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13663-5522-4631-9B20-CD0F5894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84B29-D02D-43FE-8308-490EAAE6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0FED34-4776-4AA8-BCB8-BF8AFF83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EDBC2C-38BF-4A21-A664-42A4380D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21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6375-DAF7-471B-B528-564FB21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AE7036-05B0-4375-8BA1-C24F7F4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4B139-2997-474A-8AA6-70786FF9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248FF-B06A-4175-8C43-AEBFA56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6FFDB-B524-4F69-9932-F7609DD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7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6E4735-8350-4F39-94A0-51717C68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0A187-3F16-4E99-B962-2277D420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55D5C3-7E4A-45A4-8500-499848E39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02/04/1446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3689F-2B14-4ED8-A6A5-7976DD8AF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3D208-77D3-4449-BC0D-ACE12F4F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9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8" r:id="rId5"/>
    <p:sldLayoutId id="2147483667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99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90" r:id="rId23"/>
    <p:sldLayoutId id="2147483689" r:id="rId24"/>
    <p:sldLayoutId id="2147483688" r:id="rId25"/>
    <p:sldLayoutId id="2147483687" r:id="rId26"/>
    <p:sldLayoutId id="2147483686" r:id="rId27"/>
    <p:sldLayoutId id="2147483685" r:id="rId28"/>
    <p:sldLayoutId id="2147483684" r:id="rId29"/>
    <p:sldLayoutId id="2147483683" r:id="rId30"/>
    <p:sldLayoutId id="2147483682" r:id="rId31"/>
    <p:sldLayoutId id="2147483681" r:id="rId32"/>
    <p:sldLayoutId id="2147483680" r:id="rId33"/>
    <p:sldLayoutId id="2147483679" r:id="rId34"/>
    <p:sldLayoutId id="2147483678" r:id="rId35"/>
    <p:sldLayoutId id="2147483677" r:id="rId36"/>
    <p:sldLayoutId id="2147483673" r:id="rId37"/>
    <p:sldLayoutId id="2147483672" r:id="rId38"/>
    <p:sldLayoutId id="2147483671" r:id="rId39"/>
    <p:sldLayoutId id="2147483670" r:id="rId40"/>
    <p:sldLayoutId id="2147483669" r:id="rId41"/>
    <p:sldLayoutId id="2147483665" r:id="rId42"/>
    <p:sldLayoutId id="2147483664" r:id="rId43"/>
    <p:sldLayoutId id="2147483663" r:id="rId44"/>
    <p:sldLayoutId id="2147483662" r:id="rId45"/>
    <p:sldLayoutId id="2147483661" r:id="rId46"/>
    <p:sldLayoutId id="2147483660" r:id="rId47"/>
    <p:sldLayoutId id="2147483656" r:id="rId48"/>
    <p:sldLayoutId id="2147483657" r:id="rId49"/>
    <p:sldLayoutId id="2147483658" r:id="rId50"/>
    <p:sldLayoutId id="2147483659" r:id="rId5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438150" y="316873"/>
            <a:ext cx="6030611" cy="6858000"/>
          </a:xfrm>
          <a:prstGeom prst="rect">
            <a:avLst/>
          </a:prstGeom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8541" y="813144"/>
            <a:ext cx="4566596" cy="57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76950" y="316873"/>
            <a:ext cx="745523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588131" y="2068314"/>
            <a:ext cx="4192546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>
                <a:solidFill>
                  <a:srgbClr val="FFC000"/>
                </a:solidFill>
                <a:cs typeface="Sultan bold" pitchFamily="2" charset="-78"/>
              </a:rPr>
              <a:t>المتباينات الخطية</a:t>
            </a:r>
            <a:endParaRPr lang="ar-EG" sz="5500" b="1" dirty="0">
              <a:solidFill>
                <a:srgbClr val="FFC000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2307752" y="3043652"/>
            <a:ext cx="295777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الفصل (4) التهيئة </a:t>
            </a:r>
            <a:endParaRPr lang="ar-EG" sz="3500" b="1" dirty="0">
              <a:solidFill>
                <a:schemeClr val="bg1"/>
              </a:solidFill>
              <a:latin typeface="AGA Arabesque" panose="05010101010101010101" pitchFamily="2" charset="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3" y="173934"/>
            <a:ext cx="11835441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09EFEE9-A77F-7A09-8008-3A01EC014DD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646981"/>
            <a:ext cx="456646" cy="539324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BF8B8EF-00E5-14C8-0F58-3391A4AC5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925" y="373507"/>
            <a:ext cx="5208374" cy="88853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BD24E8E-0E9E-FAAA-EEE4-A25588716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1556" y="1286614"/>
            <a:ext cx="2498868" cy="518825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61ED354-1F79-A775-5D96-1480DA670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3925" y="1276990"/>
            <a:ext cx="2742324" cy="518825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552FA53-B76E-2F78-98CB-173415A2A6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t="63876" r="7390"/>
          <a:stretch/>
        </p:blipFill>
        <p:spPr>
          <a:xfrm>
            <a:off x="566028" y="3429001"/>
            <a:ext cx="5202726" cy="303624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632981E-041C-61E4-0C86-61516845E0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" b="59371"/>
          <a:stretch/>
        </p:blipFill>
        <p:spPr>
          <a:xfrm>
            <a:off x="520582" y="341959"/>
            <a:ext cx="5291666" cy="298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6" y="173934"/>
            <a:ext cx="11818188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6B7DE27-E390-B2DA-2D5D-AC60ECC7410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646981"/>
            <a:ext cx="456646" cy="539324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2D98314-A1F6-C0D6-17C9-6BE3757F21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4152" t="-2353" r="14521" b="88022"/>
          <a:stretch/>
        </p:blipFill>
        <p:spPr>
          <a:xfrm rot="20392017">
            <a:off x="520161" y="471122"/>
            <a:ext cx="1535837" cy="55654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8E0D2DF-7D8E-7429-5169-41A7700AD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42489" r="1612" b="37372"/>
          <a:stretch/>
        </p:blipFill>
        <p:spPr>
          <a:xfrm>
            <a:off x="6420812" y="348074"/>
            <a:ext cx="5219191" cy="319402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F0F82D1-0D94-6B6B-46F3-6C638A0B4F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3681" y="3542097"/>
            <a:ext cx="4972283" cy="295210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E32BE67-4276-0312-6046-1FAFC5AB0A6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8427" b="77868"/>
          <a:stretch/>
        </p:blipFill>
        <p:spPr>
          <a:xfrm>
            <a:off x="2104855" y="363797"/>
            <a:ext cx="3727335" cy="70264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83D9880-91D3-7B5B-A7C3-D3DD9B7EE8A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046" t="21223" b="62406"/>
          <a:stretch/>
        </p:blipFill>
        <p:spPr>
          <a:xfrm>
            <a:off x="3119893" y="1151096"/>
            <a:ext cx="2692355" cy="63816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7A030A6-2AD7-5DFF-7B6F-8BA68CD8A79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7194" t="35472" b="52400"/>
          <a:stretch/>
        </p:blipFill>
        <p:spPr>
          <a:xfrm>
            <a:off x="619765" y="1200137"/>
            <a:ext cx="2500128" cy="51976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90946E7-FB1F-0F80-C8C8-149E22421F7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7600"/>
          <a:stretch/>
        </p:blipFill>
        <p:spPr>
          <a:xfrm>
            <a:off x="677515" y="3458910"/>
            <a:ext cx="5112654" cy="1422770"/>
          </a:xfrm>
          <a:prstGeom prst="rect">
            <a:avLst/>
          </a:prstGeom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EE1292D8-9ACA-6C0D-3CB4-698A56C323E8}"/>
              </a:ext>
            </a:extLst>
          </p:cNvPr>
          <p:cNvCxnSpPr/>
          <p:nvPr/>
        </p:nvCxnSpPr>
        <p:spPr>
          <a:xfrm>
            <a:off x="3089708" y="1338640"/>
            <a:ext cx="0" cy="18665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29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8" y="173934"/>
            <a:ext cx="1176293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1437">
            <a:off x="509464" y="526254"/>
            <a:ext cx="1805966" cy="493047"/>
          </a:xfrm>
          <a:prstGeom prst="rect">
            <a:avLst/>
          </a:prstGeom>
        </p:spPr>
      </p:pic>
      <p:pic>
        <p:nvPicPr>
          <p:cNvPr id="1027" name="صورة 1" descr="23123-clip-art-graphic-of-a-calculator-cartoon-character-peeking-around-a-corner-by-toons4biz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756" y="4863926"/>
            <a:ext cx="6762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968690" y="4342383"/>
            <a:ext cx="3557243" cy="1933903"/>
          </a:xfrm>
          <a:prstGeom prst="cloudCallout">
            <a:avLst>
              <a:gd name="adj1" fmla="val 56450"/>
              <a:gd name="adj2" fmla="val 3677"/>
            </a:avLst>
          </a:prstGeom>
          <a:solidFill>
            <a:srgbClr val="FFFFFF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altLang="ar-S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خاصية التوزيع: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أ( ب + جـ) = أ ب + أ جـ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ar-SA" altLang="ar-SA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أ( ب - جـ) = أ ب - أ جـ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ar-SA" altLang="ar-SA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359FD8E-D6A2-4D04-CB0B-7F95D8023D0E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646981"/>
            <a:ext cx="456646" cy="5393244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9A7A2C6-543D-42D9-BCEC-4D8E3612826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7466" t="-7" r="61204" b="88511"/>
          <a:stretch/>
        </p:blipFill>
        <p:spPr>
          <a:xfrm>
            <a:off x="7811720" y="371949"/>
            <a:ext cx="2290440" cy="45619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1D1318-C0E9-137F-645C-ACDF9C3DE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6234" y="890627"/>
            <a:ext cx="5089887" cy="336778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4B8E1AD-7EE2-7ECD-DC20-5132CA2595B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8069" b="85484"/>
          <a:stretch/>
        </p:blipFill>
        <p:spPr>
          <a:xfrm>
            <a:off x="3051209" y="357587"/>
            <a:ext cx="2705610" cy="5050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DFC3A33-DA0C-89DC-4728-DE947A5363A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9971" t="15345" b="74695"/>
          <a:stretch/>
        </p:blipFill>
        <p:spPr>
          <a:xfrm>
            <a:off x="1917204" y="872218"/>
            <a:ext cx="3895043" cy="40687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33A6796-2573-0066-A878-8C7A45E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184" t="26688" b="60309"/>
          <a:stretch/>
        </p:blipFill>
        <p:spPr>
          <a:xfrm>
            <a:off x="1648222" y="2179879"/>
            <a:ext cx="4183970" cy="45238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1ABDDFD-C814-8CE0-4CED-4933AD0F274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9668" t="39137" b="47860"/>
          <a:stretch/>
        </p:blipFill>
        <p:spPr>
          <a:xfrm>
            <a:off x="3578752" y="3575019"/>
            <a:ext cx="2270912" cy="49244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74BA331-F53E-E795-E6A8-5B6BFE7FA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0406" t="52532" b="37901"/>
          <a:stretch/>
        </p:blipFill>
        <p:spPr>
          <a:xfrm>
            <a:off x="750771" y="3661645"/>
            <a:ext cx="2760367" cy="371954"/>
          </a:xfrm>
          <a:prstGeom prst="rect">
            <a:avLst/>
          </a:prstGeom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3C755134-8881-0531-FE1E-45542391E2BD}"/>
              </a:ext>
            </a:extLst>
          </p:cNvPr>
          <p:cNvCxnSpPr>
            <a:cxnSpLocks/>
          </p:cNvCxnSpPr>
          <p:nvPr/>
        </p:nvCxnSpPr>
        <p:spPr>
          <a:xfrm flipH="1">
            <a:off x="3500041" y="958644"/>
            <a:ext cx="66527" cy="53932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37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2" y="173934"/>
            <a:ext cx="1176293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76" name="صورة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80581">
            <a:off x="634321" y="2359557"/>
            <a:ext cx="1693077" cy="46680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A6456F4-C474-EF05-857A-01F10C3B5E9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646981"/>
            <a:ext cx="456646" cy="539324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F3CF6B5-547C-6930-8A3D-E5C88F4DB9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466" t="-7" r="61204" b="88511"/>
          <a:stretch/>
        </p:blipFill>
        <p:spPr>
          <a:xfrm>
            <a:off x="8040623" y="3100152"/>
            <a:ext cx="2290440" cy="48690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A5D1FFE-3262-215C-52EC-50CEF139425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67355"/>
          <a:stretch/>
        </p:blipFill>
        <p:spPr>
          <a:xfrm>
            <a:off x="6529966" y="360086"/>
            <a:ext cx="5111073" cy="12569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59A5C8E-C9F7-3EBE-8449-FC61245FDC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0767" y="3621249"/>
            <a:ext cx="5150272" cy="279880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274A19D-60C2-F881-32E8-C0C5D4CCA5D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4942" t="228" b="82514"/>
          <a:stretch/>
        </p:blipFill>
        <p:spPr>
          <a:xfrm>
            <a:off x="2680391" y="2429326"/>
            <a:ext cx="2982538" cy="44276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0EF30EF-50CA-867A-AF9B-AB9660BE774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1131" t="17485" b="65258"/>
          <a:stretch/>
        </p:blipFill>
        <p:spPr>
          <a:xfrm>
            <a:off x="827773" y="3122221"/>
            <a:ext cx="4873460" cy="442762"/>
          </a:xfrm>
          <a:prstGeom prst="rect">
            <a:avLst/>
          </a:prstGeom>
        </p:spPr>
      </p:pic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7E84AED-B0F1-7674-E199-5D857F4A561B}"/>
              </a:ext>
            </a:extLst>
          </p:cNvPr>
          <p:cNvCxnSpPr>
            <a:stCxn id="17" idx="0"/>
          </p:cNvCxnSpPr>
          <p:nvPr/>
        </p:nvCxnSpPr>
        <p:spPr>
          <a:xfrm flipH="1">
            <a:off x="3234088" y="3122221"/>
            <a:ext cx="30415" cy="31053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صورة 1" descr="23123-clip-art-graphic-of-a-calculator-cartoon-character-peeking-around-a-corner-by-toons4biz.jpg">
            <a:extLst>
              <a:ext uri="{FF2B5EF4-FFF2-40B4-BE49-F238E27FC236}">
                <a16:creationId xmlns:a16="http://schemas.microsoft.com/office/drawing/2014/main" id="{9E4F4CAD-4761-8EC0-22AB-24FCFF49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43" y="891899"/>
            <a:ext cx="6762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4">
            <a:extLst>
              <a:ext uri="{FF2B5EF4-FFF2-40B4-BE49-F238E27FC236}">
                <a16:creationId xmlns:a16="http://schemas.microsoft.com/office/drawing/2014/main" id="{A7CA003F-96F2-3959-38AE-32B7E118E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77" y="370356"/>
            <a:ext cx="3557243" cy="1933903"/>
          </a:xfrm>
          <a:prstGeom prst="cloudCallout">
            <a:avLst>
              <a:gd name="adj1" fmla="val 56450"/>
              <a:gd name="adj2" fmla="val 3677"/>
            </a:avLst>
          </a:prstGeom>
          <a:solidFill>
            <a:srgbClr val="FFFFFF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SA" altLang="ar-S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حل المعادلة: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ar-SA" altLang="ar-SA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     ليس لها حل</a:t>
            </a:r>
            <a:endParaRPr kumimoji="0" lang="ar-SA" altLang="ar-SA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CAB5A10-4AA4-9395-35AD-734DFBA891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2711" y="1019110"/>
            <a:ext cx="1622897" cy="48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4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73934"/>
            <a:ext cx="11775056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4" name="مستطيل مستدير الزوايا"/>
          <p:cNvSpPr/>
          <p:nvPr/>
        </p:nvSpPr>
        <p:spPr>
          <a:xfrm>
            <a:off x="3322505" y="4691580"/>
            <a:ext cx="2396824" cy="1297763"/>
          </a:xfrm>
          <a:prstGeom prst="roundRect">
            <a:avLst>
              <a:gd name="adj" fmla="val 12608"/>
            </a:avLst>
          </a:prstGeom>
          <a:solidFill>
            <a:srgbClr val="B3718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6" name="مستطيل مستدير الزوايا"/>
          <p:cNvSpPr/>
          <p:nvPr/>
        </p:nvSpPr>
        <p:spPr>
          <a:xfrm>
            <a:off x="3620024" y="4793733"/>
            <a:ext cx="1848573" cy="1093456"/>
          </a:xfrm>
          <a:prstGeom prst="roundRect">
            <a:avLst>
              <a:gd name="adj" fmla="val 1418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7" name="الواجب"/>
          <p:cNvSpPr txBox="1"/>
          <p:nvPr/>
        </p:nvSpPr>
        <p:spPr>
          <a:xfrm>
            <a:off x="3551784" y="4688840"/>
            <a:ext cx="1707807" cy="1303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4000" dirty="0"/>
              <a:t>متابعة </a:t>
            </a:r>
          </a:p>
          <a:p>
            <a:pPr rtl="0">
              <a:defRPr/>
            </a:pPr>
            <a:r>
              <a:rPr lang="ar-SA" sz="4000" dirty="0"/>
              <a:t>المنصة</a:t>
            </a:r>
            <a:r>
              <a:rPr sz="4000" dirty="0"/>
              <a:t> </a:t>
            </a:r>
          </a:p>
        </p:txBody>
      </p:sp>
      <p:pic>
        <p:nvPicPr>
          <p:cNvPr id="19" name="IMG_4499.jpeg" descr="IMG_4499.jpeg"/>
          <p:cNvPicPr>
            <a:picLocks noChangeAspect="1"/>
          </p:cNvPicPr>
          <p:nvPr/>
        </p:nvPicPr>
        <p:blipFill rotWithShape="1">
          <a:blip r:embed="rId5"/>
          <a:srcRect l="47979"/>
          <a:stretch/>
        </p:blipFill>
        <p:spPr>
          <a:xfrm>
            <a:off x="637153" y="3729129"/>
            <a:ext cx="2517767" cy="2577277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BBAA763-F806-9736-B2F1-AB9065CEB86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646981"/>
            <a:ext cx="456646" cy="539324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81D7264-BAC8-A9C6-6B40-8E6BB1C1B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266" y="289864"/>
            <a:ext cx="5252387" cy="401262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01F46FB-DB12-3AE0-D845-4922694461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9195" y="514957"/>
            <a:ext cx="4930993" cy="14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8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873"/>
            <a:ext cx="5893510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7604" y="1253707"/>
            <a:ext cx="5695824" cy="4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96000" y="316873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59</Words>
  <Application>Microsoft Office PowerPoint</Application>
  <PresentationFormat>شاشة عريضة</PresentationFormat>
  <Paragraphs>18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AGA Arabesque</vt:lpstr>
      <vt:lpstr>Arial</vt:lpstr>
      <vt:lpstr>Calibri</vt:lpstr>
      <vt:lpstr>Calibri Light</vt:lpstr>
      <vt:lpstr>Sultan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Abdullah Almohandes</cp:lastModifiedBy>
  <cp:revision>181</cp:revision>
  <dcterms:created xsi:type="dcterms:W3CDTF">2020-11-12T21:23:07Z</dcterms:created>
  <dcterms:modified xsi:type="dcterms:W3CDTF">2024-10-05T13:06:59Z</dcterms:modified>
</cp:coreProperties>
</file>