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93" r:id="rId8"/>
    <p:sldId id="294" r:id="rId9"/>
    <p:sldId id="295" r:id="rId10"/>
    <p:sldId id="286" r:id="rId1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9D"/>
    <a:srgbClr val="E6E6E6"/>
    <a:srgbClr val="006600"/>
    <a:srgbClr val="ECD3DC"/>
    <a:srgbClr val="E62B5F"/>
    <a:srgbClr val="464C4D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 varScale="1">
        <p:scale>
          <a:sx n="65" d="100"/>
          <a:sy n="65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0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048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21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70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653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95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376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104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863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452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049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724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306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16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224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33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4598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1750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84183" y="181562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617"/>
          <a:stretch>
            <a:fillRect/>
          </a:stretch>
        </p:blipFill>
        <p:spPr bwMode="auto">
          <a:xfrm>
            <a:off x="875489" y="505838"/>
            <a:ext cx="10525327" cy="91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848" y="3737877"/>
            <a:ext cx="1066151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t="77464"/>
          <a:stretch>
            <a:fillRect/>
          </a:stretch>
        </p:blipFill>
        <p:spPr bwMode="auto">
          <a:xfrm>
            <a:off x="1104799" y="1624518"/>
            <a:ext cx="3114675" cy="1305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265" y="1569399"/>
            <a:ext cx="29908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2208" y="1450238"/>
            <a:ext cx="2771775" cy="210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9196"/>
          <a:stretch/>
        </p:blipFill>
        <p:spPr>
          <a:xfrm>
            <a:off x="9364259" y="356090"/>
            <a:ext cx="1938891" cy="5516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22298"/>
            <a:ext cx="10948378" cy="135615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79380"/>
            <a:ext cx="10948378" cy="1510173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49" y="419505"/>
            <a:ext cx="10992255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186" y="2836419"/>
            <a:ext cx="6315075" cy="1541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0039" y="4707294"/>
            <a:ext cx="2391892" cy="43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0039" y="5472123"/>
            <a:ext cx="2500047" cy="47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b="38490"/>
          <a:stretch>
            <a:fillRect/>
          </a:stretch>
        </p:blipFill>
        <p:spPr bwMode="auto">
          <a:xfrm>
            <a:off x="779616" y="506243"/>
            <a:ext cx="10496550" cy="14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65417"/>
          <a:stretch>
            <a:fillRect/>
          </a:stretch>
        </p:blipFill>
        <p:spPr bwMode="auto">
          <a:xfrm>
            <a:off x="815284" y="3501957"/>
            <a:ext cx="10496550" cy="8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7647" y="497765"/>
            <a:ext cx="10639620" cy="26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1683" y="2664542"/>
            <a:ext cx="2259775" cy="4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2535" y="532806"/>
            <a:ext cx="10447636" cy="112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4439"/>
          <a:stretch>
            <a:fillRect/>
          </a:stretch>
        </p:blipFill>
        <p:spPr bwMode="auto">
          <a:xfrm>
            <a:off x="4482515" y="475844"/>
            <a:ext cx="6981825" cy="185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10443"/>
          <a:stretch>
            <a:fillRect/>
          </a:stretch>
        </p:blipFill>
        <p:spPr bwMode="auto">
          <a:xfrm>
            <a:off x="1180719" y="1711441"/>
            <a:ext cx="2646226" cy="73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r="4300" b="3742"/>
          <a:stretch>
            <a:fillRect/>
          </a:stretch>
        </p:blipFill>
        <p:spPr bwMode="auto">
          <a:xfrm>
            <a:off x="9293593" y="453019"/>
            <a:ext cx="2324919" cy="27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b="13157"/>
          <a:stretch>
            <a:fillRect/>
          </a:stretch>
        </p:blipFill>
        <p:spPr bwMode="auto">
          <a:xfrm>
            <a:off x="1126483" y="640513"/>
            <a:ext cx="7896225" cy="65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b="14390"/>
          <a:stretch>
            <a:fillRect/>
          </a:stretch>
        </p:blipFill>
        <p:spPr bwMode="auto">
          <a:xfrm>
            <a:off x="5647412" y="1442741"/>
            <a:ext cx="3095625" cy="619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b="18000"/>
          <a:stretch>
            <a:fillRect/>
          </a:stretch>
        </p:blipFill>
        <p:spPr bwMode="auto">
          <a:xfrm>
            <a:off x="1126483" y="1459713"/>
            <a:ext cx="3038475" cy="58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" y="349353"/>
            <a:ext cx="1081394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677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749" y="556904"/>
            <a:ext cx="10653251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8663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2476</TotalTime>
  <Words>0</Words>
  <Application>Microsoft Office PowerPoint</Application>
  <PresentationFormat>شاشة عريضة</PresentationFormat>
  <Paragraphs>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40</cp:revision>
  <dcterms:created xsi:type="dcterms:W3CDTF">2021-01-01T21:21:29Z</dcterms:created>
  <dcterms:modified xsi:type="dcterms:W3CDTF">2025-01-21T17:47:24Z</dcterms:modified>
</cp:coreProperties>
</file>