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4" r:id="rId1"/>
    <p:sldMasterId id="2147483838" r:id="rId2"/>
  </p:sldMasterIdLst>
  <p:notesMasterIdLst>
    <p:notesMasterId r:id="rId34"/>
  </p:notesMasterIdLst>
  <p:sldIdLst>
    <p:sldId id="257" r:id="rId3"/>
    <p:sldId id="258" r:id="rId4"/>
    <p:sldId id="282" r:id="rId5"/>
    <p:sldId id="262" r:id="rId6"/>
    <p:sldId id="260" r:id="rId7"/>
    <p:sldId id="273" r:id="rId8"/>
    <p:sldId id="265" r:id="rId9"/>
    <p:sldId id="276" r:id="rId10"/>
    <p:sldId id="261" r:id="rId11"/>
    <p:sldId id="279" r:id="rId12"/>
    <p:sldId id="267" r:id="rId13"/>
    <p:sldId id="281" r:id="rId14"/>
    <p:sldId id="285" r:id="rId15"/>
    <p:sldId id="259" r:id="rId16"/>
    <p:sldId id="277" r:id="rId17"/>
    <p:sldId id="286" r:id="rId18"/>
    <p:sldId id="278" r:id="rId19"/>
    <p:sldId id="266" r:id="rId20"/>
    <p:sldId id="288" r:id="rId21"/>
    <p:sldId id="275" r:id="rId22"/>
    <p:sldId id="284" r:id="rId23"/>
    <p:sldId id="272" r:id="rId24"/>
    <p:sldId id="268" r:id="rId25"/>
    <p:sldId id="269" r:id="rId26"/>
    <p:sldId id="287" r:id="rId27"/>
    <p:sldId id="283" r:id="rId28"/>
    <p:sldId id="270" r:id="rId29"/>
    <p:sldId id="274" r:id="rId30"/>
    <p:sldId id="271" r:id="rId31"/>
    <p:sldId id="280" r:id="rId32"/>
    <p:sldId id="26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E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94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8879581-F5C5-415B-9415-559ABBFD006B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114E308-474D-4EDD-B895-CF665DDB4D5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3346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الدرجات من ١- ١٠٠ ( إذا ضغطت على زر السهم اليسار من لوحة المفاتيح فسيظهر جميع الأرقام حتى ١٠٠)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93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4414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055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3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8313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744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2573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101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664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9097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786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اضغط على الزر ابدأ لبدء الأسئلة</a:t>
            </a:r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242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2735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428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6105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07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657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2128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2374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04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258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801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8266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215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76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457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0646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43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213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B4EBDE-5DAF-4F90-AB02-E6E58E4A2ED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036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069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069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587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6986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163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281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764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9785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80122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160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780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3370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5364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2698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98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158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319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70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28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544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774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769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796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F0059AA-72DB-4A30-AA0B-6E61FB4CE5A0}" type="datetimeFigureOut">
              <a:rPr lang="ar-SA" smtClean="0"/>
              <a:t>03/04/43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70A7AD-5B1B-45D4-A3F6-25983869CA66}" type="slidenum">
              <a:rPr lang="ar-SA" smtClean="0"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25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1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slide" Target="slide1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hlinkClick r:id="rId3" action="ppaction://hlinksldjump"/>
          </p:cNvPr>
          <p:cNvSpPr/>
          <p:nvPr/>
        </p:nvSpPr>
        <p:spPr>
          <a:xfrm>
            <a:off x="6413" y="2215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GB" dirty="0"/>
          </a:p>
        </p:txBody>
      </p:sp>
      <p:sp>
        <p:nvSpPr>
          <p:cNvPr id="2" name="正方形/長方形 1"/>
          <p:cNvSpPr/>
          <p:nvPr/>
        </p:nvSpPr>
        <p:spPr>
          <a:xfrm>
            <a:off x="8407088" y="1644052"/>
            <a:ext cx="3240000" cy="18000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正方形/長方形 100"/>
          <p:cNvSpPr/>
          <p:nvPr/>
        </p:nvSpPr>
        <p:spPr>
          <a:xfrm>
            <a:off x="4549088" y="1708845"/>
            <a:ext cx="3240000" cy="18000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正方形/長方形 125"/>
          <p:cNvSpPr/>
          <p:nvPr/>
        </p:nvSpPr>
        <p:spPr>
          <a:xfrm>
            <a:off x="750984" y="1708845"/>
            <a:ext cx="3240000" cy="1800000"/>
          </a:xfrm>
          <a:prstGeom prst="roundRect">
            <a:avLst/>
          </a:prstGeom>
          <a:solidFill>
            <a:schemeClr val="bg2"/>
          </a:solidFill>
          <a:ln w="381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62" name="Green Plus Button"/>
          <p:cNvGrpSpPr/>
          <p:nvPr/>
        </p:nvGrpSpPr>
        <p:grpSpPr>
          <a:xfrm>
            <a:off x="9724126" y="573002"/>
            <a:ext cx="540000" cy="540000"/>
            <a:chOff x="9861854" y="694581"/>
            <a:chExt cx="1440000" cy="1440000"/>
          </a:xfrm>
        </p:grpSpPr>
        <p:sp>
          <p:nvSpPr>
            <p:cNvPr id="253" name="円/楕円 252"/>
            <p:cNvSpPr/>
            <p:nvPr/>
          </p:nvSpPr>
          <p:spPr>
            <a:xfrm>
              <a:off x="9861854" y="694581"/>
              <a:ext cx="1440000" cy="144000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1" name="フリーフォーム 260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63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026" y="1824052"/>
            <a:ext cx="819803" cy="1440000"/>
          </a:xfrm>
          <a:prstGeom prst="rect">
            <a:avLst/>
          </a:prstGeom>
        </p:spPr>
      </p:pic>
      <p:pic>
        <p:nvPicPr>
          <p:cNvPr id="264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026" y="1824052"/>
            <a:ext cx="819803" cy="1440000"/>
          </a:xfrm>
          <a:prstGeom prst="rect">
            <a:avLst/>
          </a:prstGeom>
        </p:spPr>
      </p:pic>
      <p:pic>
        <p:nvPicPr>
          <p:cNvPr id="265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026" y="1824052"/>
            <a:ext cx="819803" cy="1440000"/>
          </a:xfrm>
          <a:prstGeom prst="rect">
            <a:avLst/>
          </a:prstGeom>
        </p:spPr>
      </p:pic>
      <p:pic>
        <p:nvPicPr>
          <p:cNvPr id="266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026" y="1824052"/>
            <a:ext cx="819803" cy="1440000"/>
          </a:xfrm>
          <a:prstGeom prst="rect">
            <a:avLst/>
          </a:prstGeom>
        </p:spPr>
      </p:pic>
      <p:pic>
        <p:nvPicPr>
          <p:cNvPr id="267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0978" y="1824052"/>
            <a:ext cx="826931" cy="1440000"/>
          </a:xfrm>
          <a:prstGeom prst="rect">
            <a:avLst/>
          </a:prstGeom>
        </p:spPr>
      </p:pic>
      <p:pic>
        <p:nvPicPr>
          <p:cNvPr id="268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026" y="1824052"/>
            <a:ext cx="823881" cy="1440000"/>
          </a:xfrm>
          <a:prstGeom prst="rect">
            <a:avLst/>
          </a:prstGeom>
        </p:spPr>
      </p:pic>
      <p:pic>
        <p:nvPicPr>
          <p:cNvPr id="269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026" y="1824052"/>
            <a:ext cx="823881" cy="1440000"/>
          </a:xfrm>
          <a:prstGeom prst="rect">
            <a:avLst/>
          </a:prstGeom>
        </p:spPr>
      </p:pic>
      <p:pic>
        <p:nvPicPr>
          <p:cNvPr id="270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026" y="1824052"/>
            <a:ext cx="823881" cy="1440000"/>
          </a:xfrm>
          <a:prstGeom prst="rect">
            <a:avLst/>
          </a:prstGeom>
        </p:spPr>
      </p:pic>
      <p:pic>
        <p:nvPicPr>
          <p:cNvPr id="271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026" y="1824052"/>
            <a:ext cx="823881" cy="1440000"/>
          </a:xfrm>
          <a:prstGeom prst="rect">
            <a:avLst/>
          </a:prstGeom>
        </p:spPr>
      </p:pic>
      <p:pic>
        <p:nvPicPr>
          <p:cNvPr id="272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0977" y="1824052"/>
            <a:ext cx="831044" cy="1440000"/>
          </a:xfrm>
          <a:prstGeom prst="rect">
            <a:avLst/>
          </a:prstGeom>
        </p:spPr>
      </p:pic>
      <p:pic>
        <p:nvPicPr>
          <p:cNvPr id="284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370" y="1824052"/>
            <a:ext cx="819803" cy="1440000"/>
          </a:xfrm>
          <a:prstGeom prst="rect">
            <a:avLst/>
          </a:prstGeom>
        </p:spPr>
      </p:pic>
      <p:pic>
        <p:nvPicPr>
          <p:cNvPr id="285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370" y="1824052"/>
            <a:ext cx="819803" cy="1440000"/>
          </a:xfrm>
          <a:prstGeom prst="rect">
            <a:avLst/>
          </a:prstGeom>
        </p:spPr>
      </p:pic>
      <p:pic>
        <p:nvPicPr>
          <p:cNvPr id="286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370" y="1824052"/>
            <a:ext cx="819803" cy="1440000"/>
          </a:xfrm>
          <a:prstGeom prst="rect">
            <a:avLst/>
          </a:prstGeom>
        </p:spPr>
      </p:pic>
      <p:pic>
        <p:nvPicPr>
          <p:cNvPr id="287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370" y="1824052"/>
            <a:ext cx="819803" cy="1440000"/>
          </a:xfrm>
          <a:prstGeom prst="rect">
            <a:avLst/>
          </a:prstGeom>
        </p:spPr>
      </p:pic>
      <p:pic>
        <p:nvPicPr>
          <p:cNvPr id="288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9322" y="1824052"/>
            <a:ext cx="826931" cy="1440000"/>
          </a:xfrm>
          <a:prstGeom prst="rect">
            <a:avLst/>
          </a:prstGeom>
        </p:spPr>
      </p:pic>
      <p:pic>
        <p:nvPicPr>
          <p:cNvPr id="289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370" y="1824052"/>
            <a:ext cx="823881" cy="1440000"/>
          </a:xfrm>
          <a:prstGeom prst="rect">
            <a:avLst/>
          </a:prstGeom>
        </p:spPr>
      </p:pic>
      <p:pic>
        <p:nvPicPr>
          <p:cNvPr id="290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370" y="1824052"/>
            <a:ext cx="823881" cy="1440000"/>
          </a:xfrm>
          <a:prstGeom prst="rect">
            <a:avLst/>
          </a:prstGeom>
        </p:spPr>
      </p:pic>
      <p:pic>
        <p:nvPicPr>
          <p:cNvPr id="291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370" y="1824052"/>
            <a:ext cx="823881" cy="1440000"/>
          </a:xfrm>
          <a:prstGeom prst="rect">
            <a:avLst/>
          </a:prstGeom>
        </p:spPr>
      </p:pic>
      <p:pic>
        <p:nvPicPr>
          <p:cNvPr id="292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2370" y="1824052"/>
            <a:ext cx="823881" cy="1440000"/>
          </a:xfrm>
          <a:prstGeom prst="rect">
            <a:avLst/>
          </a:prstGeom>
        </p:spPr>
      </p:pic>
      <p:pic>
        <p:nvPicPr>
          <p:cNvPr id="293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126" y="1817501"/>
            <a:ext cx="831044" cy="1440000"/>
          </a:xfrm>
          <a:prstGeom prst="rect">
            <a:avLst/>
          </a:prstGeom>
        </p:spPr>
      </p:pic>
      <p:pic>
        <p:nvPicPr>
          <p:cNvPr id="294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335" y="1824052"/>
            <a:ext cx="819803" cy="1440000"/>
          </a:xfrm>
          <a:prstGeom prst="rect">
            <a:avLst/>
          </a:prstGeom>
        </p:spPr>
      </p:pic>
      <p:grpSp>
        <p:nvGrpSpPr>
          <p:cNvPr id="77" name="Red Plus Button"/>
          <p:cNvGrpSpPr/>
          <p:nvPr/>
        </p:nvGrpSpPr>
        <p:grpSpPr>
          <a:xfrm>
            <a:off x="5843936" y="573002"/>
            <a:ext cx="540000" cy="540000"/>
            <a:chOff x="9861848" y="694581"/>
            <a:chExt cx="1439999" cy="1440000"/>
          </a:xfrm>
        </p:grpSpPr>
        <p:sp>
          <p:nvSpPr>
            <p:cNvPr id="78" name="円/楕円 77"/>
            <p:cNvSpPr/>
            <p:nvPr/>
          </p:nvSpPr>
          <p:spPr>
            <a:xfrm>
              <a:off x="9861848" y="694581"/>
              <a:ext cx="1439999" cy="1440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" name="フリーフォーム 78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80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824" y="1888845"/>
            <a:ext cx="819803" cy="1440000"/>
          </a:xfrm>
          <a:prstGeom prst="rect">
            <a:avLst/>
          </a:prstGeom>
        </p:spPr>
      </p:pic>
      <p:pic>
        <p:nvPicPr>
          <p:cNvPr id="81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824" y="1888845"/>
            <a:ext cx="819803" cy="1440000"/>
          </a:xfrm>
          <a:prstGeom prst="rect">
            <a:avLst/>
          </a:prstGeom>
        </p:spPr>
      </p:pic>
      <p:pic>
        <p:nvPicPr>
          <p:cNvPr id="82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824" y="1888845"/>
            <a:ext cx="819803" cy="1440000"/>
          </a:xfrm>
          <a:prstGeom prst="rect">
            <a:avLst/>
          </a:prstGeom>
        </p:spPr>
      </p:pic>
      <p:pic>
        <p:nvPicPr>
          <p:cNvPr id="83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824" y="1888845"/>
            <a:ext cx="819803" cy="1440000"/>
          </a:xfrm>
          <a:prstGeom prst="rect">
            <a:avLst/>
          </a:prstGeom>
        </p:spPr>
      </p:pic>
      <p:pic>
        <p:nvPicPr>
          <p:cNvPr id="84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776" y="1888845"/>
            <a:ext cx="826931" cy="1440000"/>
          </a:xfrm>
          <a:prstGeom prst="rect">
            <a:avLst/>
          </a:prstGeom>
        </p:spPr>
      </p:pic>
      <p:pic>
        <p:nvPicPr>
          <p:cNvPr id="85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824" y="1888845"/>
            <a:ext cx="823881" cy="1440000"/>
          </a:xfrm>
          <a:prstGeom prst="rect">
            <a:avLst/>
          </a:prstGeom>
        </p:spPr>
      </p:pic>
      <p:pic>
        <p:nvPicPr>
          <p:cNvPr id="86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824" y="1888845"/>
            <a:ext cx="823881" cy="1440000"/>
          </a:xfrm>
          <a:prstGeom prst="rect">
            <a:avLst/>
          </a:prstGeom>
        </p:spPr>
      </p:pic>
      <p:pic>
        <p:nvPicPr>
          <p:cNvPr id="87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824" y="1888845"/>
            <a:ext cx="823881" cy="1440000"/>
          </a:xfrm>
          <a:prstGeom prst="rect">
            <a:avLst/>
          </a:prstGeom>
        </p:spPr>
      </p:pic>
      <p:pic>
        <p:nvPicPr>
          <p:cNvPr id="88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824" y="1888845"/>
            <a:ext cx="823881" cy="1440000"/>
          </a:xfrm>
          <a:prstGeom prst="rect">
            <a:avLst/>
          </a:prstGeom>
        </p:spPr>
      </p:pic>
      <p:pic>
        <p:nvPicPr>
          <p:cNvPr id="89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775" y="1888845"/>
            <a:ext cx="831044" cy="1440000"/>
          </a:xfrm>
          <a:prstGeom prst="rect">
            <a:avLst/>
          </a:prstGeom>
        </p:spPr>
      </p:pic>
      <p:pic>
        <p:nvPicPr>
          <p:cNvPr id="90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68" y="1888845"/>
            <a:ext cx="819803" cy="1440000"/>
          </a:xfrm>
          <a:prstGeom prst="rect">
            <a:avLst/>
          </a:prstGeom>
        </p:spPr>
      </p:pic>
      <p:pic>
        <p:nvPicPr>
          <p:cNvPr id="91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68" y="1888845"/>
            <a:ext cx="819803" cy="1440000"/>
          </a:xfrm>
          <a:prstGeom prst="rect">
            <a:avLst/>
          </a:prstGeom>
        </p:spPr>
      </p:pic>
      <p:pic>
        <p:nvPicPr>
          <p:cNvPr id="92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68" y="1888845"/>
            <a:ext cx="819803" cy="1440000"/>
          </a:xfrm>
          <a:prstGeom prst="rect">
            <a:avLst/>
          </a:prstGeom>
        </p:spPr>
      </p:pic>
      <p:pic>
        <p:nvPicPr>
          <p:cNvPr id="93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68" y="1888845"/>
            <a:ext cx="819803" cy="1440000"/>
          </a:xfrm>
          <a:prstGeom prst="rect">
            <a:avLst/>
          </a:prstGeom>
        </p:spPr>
      </p:pic>
      <p:pic>
        <p:nvPicPr>
          <p:cNvPr id="94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120" y="1888845"/>
            <a:ext cx="826931" cy="1440000"/>
          </a:xfrm>
          <a:prstGeom prst="rect">
            <a:avLst/>
          </a:prstGeom>
        </p:spPr>
      </p:pic>
      <p:pic>
        <p:nvPicPr>
          <p:cNvPr id="95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68" y="1888845"/>
            <a:ext cx="823881" cy="1440000"/>
          </a:xfrm>
          <a:prstGeom prst="rect">
            <a:avLst/>
          </a:prstGeom>
        </p:spPr>
      </p:pic>
      <p:pic>
        <p:nvPicPr>
          <p:cNvPr id="96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68" y="1888845"/>
            <a:ext cx="823881" cy="1440000"/>
          </a:xfrm>
          <a:prstGeom prst="rect">
            <a:avLst/>
          </a:prstGeom>
        </p:spPr>
      </p:pic>
      <p:pic>
        <p:nvPicPr>
          <p:cNvPr id="97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68" y="1888845"/>
            <a:ext cx="823881" cy="1440000"/>
          </a:xfrm>
          <a:prstGeom prst="rect">
            <a:avLst/>
          </a:prstGeom>
        </p:spPr>
      </p:pic>
      <p:pic>
        <p:nvPicPr>
          <p:cNvPr id="98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68" y="1888845"/>
            <a:ext cx="823881" cy="1440000"/>
          </a:xfrm>
          <a:prstGeom prst="rect">
            <a:avLst/>
          </a:prstGeom>
        </p:spPr>
      </p:pic>
      <p:pic>
        <p:nvPicPr>
          <p:cNvPr id="99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119" y="1888845"/>
            <a:ext cx="831044" cy="1440000"/>
          </a:xfrm>
          <a:prstGeom prst="rect">
            <a:avLst/>
          </a:prstGeom>
        </p:spPr>
      </p:pic>
      <p:pic>
        <p:nvPicPr>
          <p:cNvPr id="100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133" y="1888845"/>
            <a:ext cx="819803" cy="1440000"/>
          </a:xfrm>
          <a:prstGeom prst="rect">
            <a:avLst/>
          </a:prstGeom>
        </p:spPr>
      </p:pic>
      <p:grpSp>
        <p:nvGrpSpPr>
          <p:cNvPr id="102" name="Blue Plus Button"/>
          <p:cNvGrpSpPr/>
          <p:nvPr/>
        </p:nvGrpSpPr>
        <p:grpSpPr>
          <a:xfrm>
            <a:off x="2087015" y="573002"/>
            <a:ext cx="540000" cy="540000"/>
            <a:chOff x="9861855" y="694581"/>
            <a:chExt cx="1440000" cy="1440000"/>
          </a:xfrm>
        </p:grpSpPr>
        <p:sp>
          <p:nvSpPr>
            <p:cNvPr id="103" name="円/楕円 102"/>
            <p:cNvSpPr/>
            <p:nvPr/>
          </p:nvSpPr>
          <p:spPr>
            <a:xfrm>
              <a:off x="9861855" y="694581"/>
              <a:ext cx="1440000" cy="14400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accent1"/>
                </a:solidFill>
              </a:endParaRPr>
            </a:p>
          </p:txBody>
        </p:sp>
        <p:sp>
          <p:nvSpPr>
            <p:cNvPr id="104" name="フリーフォーム 103"/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accent1"/>
                </a:solidFill>
              </a:endParaRPr>
            </a:p>
          </p:txBody>
        </p:sp>
      </p:grpSp>
      <p:pic>
        <p:nvPicPr>
          <p:cNvPr id="105" name="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720" y="1888845"/>
            <a:ext cx="819803" cy="1440000"/>
          </a:xfrm>
          <a:prstGeom prst="rect">
            <a:avLst/>
          </a:prstGeom>
        </p:spPr>
      </p:pic>
      <p:pic>
        <p:nvPicPr>
          <p:cNvPr id="106" name="1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720" y="1888845"/>
            <a:ext cx="819803" cy="1440000"/>
          </a:xfrm>
          <a:prstGeom prst="rect">
            <a:avLst/>
          </a:prstGeom>
        </p:spPr>
      </p:pic>
      <p:pic>
        <p:nvPicPr>
          <p:cNvPr id="107" name="2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720" y="1888845"/>
            <a:ext cx="819803" cy="1440000"/>
          </a:xfrm>
          <a:prstGeom prst="rect">
            <a:avLst/>
          </a:prstGeom>
        </p:spPr>
      </p:pic>
      <p:pic>
        <p:nvPicPr>
          <p:cNvPr id="108" name="3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720" y="1888845"/>
            <a:ext cx="819803" cy="1440000"/>
          </a:xfrm>
          <a:prstGeom prst="rect">
            <a:avLst/>
          </a:prstGeom>
        </p:spPr>
      </p:pic>
      <p:pic>
        <p:nvPicPr>
          <p:cNvPr id="109" name="4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672" y="1888845"/>
            <a:ext cx="826931" cy="1440000"/>
          </a:xfrm>
          <a:prstGeom prst="rect">
            <a:avLst/>
          </a:prstGeom>
        </p:spPr>
      </p:pic>
      <p:pic>
        <p:nvPicPr>
          <p:cNvPr id="110" name="5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720" y="1888845"/>
            <a:ext cx="823881" cy="1440000"/>
          </a:xfrm>
          <a:prstGeom prst="rect">
            <a:avLst/>
          </a:prstGeom>
        </p:spPr>
      </p:pic>
      <p:pic>
        <p:nvPicPr>
          <p:cNvPr id="111" name="6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720" y="1888845"/>
            <a:ext cx="823881" cy="1440000"/>
          </a:xfrm>
          <a:prstGeom prst="rect">
            <a:avLst/>
          </a:prstGeom>
        </p:spPr>
      </p:pic>
      <p:pic>
        <p:nvPicPr>
          <p:cNvPr id="112" name="7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720" y="1888845"/>
            <a:ext cx="823881" cy="1440000"/>
          </a:xfrm>
          <a:prstGeom prst="rect">
            <a:avLst/>
          </a:prstGeom>
        </p:spPr>
      </p:pic>
      <p:pic>
        <p:nvPicPr>
          <p:cNvPr id="113" name="8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720" y="1888845"/>
            <a:ext cx="823881" cy="1440000"/>
          </a:xfrm>
          <a:prstGeom prst="rect">
            <a:avLst/>
          </a:prstGeom>
        </p:spPr>
      </p:pic>
      <p:pic>
        <p:nvPicPr>
          <p:cNvPr id="114" name="9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993" y="1842392"/>
            <a:ext cx="831044" cy="1440000"/>
          </a:xfrm>
          <a:prstGeom prst="rect">
            <a:avLst/>
          </a:prstGeom>
        </p:spPr>
      </p:pic>
      <p:pic>
        <p:nvPicPr>
          <p:cNvPr id="115" name="00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64" y="1888845"/>
            <a:ext cx="819803" cy="1440000"/>
          </a:xfrm>
          <a:prstGeom prst="rect">
            <a:avLst/>
          </a:prstGeom>
        </p:spPr>
      </p:pic>
      <p:pic>
        <p:nvPicPr>
          <p:cNvPr id="116" name="1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64" y="1888845"/>
            <a:ext cx="819803" cy="1440000"/>
          </a:xfrm>
          <a:prstGeom prst="rect">
            <a:avLst/>
          </a:prstGeom>
        </p:spPr>
      </p:pic>
      <p:pic>
        <p:nvPicPr>
          <p:cNvPr id="117" name="20"/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64" y="1888845"/>
            <a:ext cx="819803" cy="1440000"/>
          </a:xfrm>
          <a:prstGeom prst="rect">
            <a:avLst/>
          </a:prstGeom>
        </p:spPr>
      </p:pic>
      <p:pic>
        <p:nvPicPr>
          <p:cNvPr id="118" name="30"/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64" y="1888845"/>
            <a:ext cx="819803" cy="1440000"/>
          </a:xfrm>
          <a:prstGeom prst="rect">
            <a:avLst/>
          </a:prstGeom>
          <a:solidFill>
            <a:srgbClr val="DFE3E5"/>
          </a:solidFill>
        </p:spPr>
      </p:pic>
      <p:pic>
        <p:nvPicPr>
          <p:cNvPr id="119" name="40"/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016" y="1888845"/>
            <a:ext cx="826931" cy="1440000"/>
          </a:xfrm>
          <a:prstGeom prst="rect">
            <a:avLst/>
          </a:prstGeom>
        </p:spPr>
      </p:pic>
      <p:pic>
        <p:nvPicPr>
          <p:cNvPr id="120" name="50"/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64" y="1888845"/>
            <a:ext cx="823881" cy="1440000"/>
          </a:xfrm>
          <a:prstGeom prst="rect">
            <a:avLst/>
          </a:prstGeom>
        </p:spPr>
      </p:pic>
      <p:pic>
        <p:nvPicPr>
          <p:cNvPr id="121" name="60"/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64" y="1888845"/>
            <a:ext cx="823881" cy="1440000"/>
          </a:xfrm>
          <a:prstGeom prst="rect">
            <a:avLst/>
          </a:prstGeom>
        </p:spPr>
      </p:pic>
      <p:pic>
        <p:nvPicPr>
          <p:cNvPr id="122" name="70"/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64" y="1888845"/>
            <a:ext cx="823881" cy="1440000"/>
          </a:xfrm>
          <a:prstGeom prst="rect">
            <a:avLst/>
          </a:prstGeom>
        </p:spPr>
      </p:pic>
      <p:pic>
        <p:nvPicPr>
          <p:cNvPr id="123" name="80"/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64" y="1888845"/>
            <a:ext cx="823881" cy="1440000"/>
          </a:xfrm>
          <a:prstGeom prst="rect">
            <a:avLst/>
          </a:prstGeom>
        </p:spPr>
      </p:pic>
      <p:pic>
        <p:nvPicPr>
          <p:cNvPr id="124" name="90"/>
          <p:cNvPicPr>
            <a:picLocks noChangeAspect="1"/>
          </p:cNvPicPr>
          <p:nvPr/>
        </p:nvPicPr>
        <p:blipFill>
          <a:blip r:embed="rId13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7889" y="1842392"/>
            <a:ext cx="831044" cy="1440000"/>
          </a:xfrm>
          <a:prstGeom prst="rect">
            <a:avLst/>
          </a:prstGeom>
        </p:spPr>
      </p:pic>
      <p:pic>
        <p:nvPicPr>
          <p:cNvPr id="125" name="100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F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029" y="1888845"/>
            <a:ext cx="819803" cy="1440000"/>
          </a:xfrm>
          <a:prstGeom prst="rect">
            <a:avLst/>
          </a:prstGeom>
        </p:spPr>
      </p:pic>
      <p:sp>
        <p:nvSpPr>
          <p:cNvPr id="3" name="角丸四角形 2">
            <a:hlinkClick r:id="" action="ppaction://hlinkshowjump?jump=lastslideviewed" highlightClick="1"/>
          </p:cNvPr>
          <p:cNvSpPr/>
          <p:nvPr/>
        </p:nvSpPr>
        <p:spPr>
          <a:xfrm flipH="1">
            <a:off x="10295552" y="6140215"/>
            <a:ext cx="1725272" cy="540000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1600" dirty="0">
                <a:solidFill>
                  <a:schemeClr val="bg1"/>
                </a:solidFill>
                <a:latin typeface="Tajawal" pitchFamily="2" charset="-78"/>
                <a:cs typeface="Tajawal" pitchFamily="2" charset="-78"/>
                <a:sym typeface="Wingdings 3" panose="05040102010807070707" pitchFamily="18" charset="2"/>
              </a:rPr>
              <a:t>العودة للأسئلة</a:t>
            </a:r>
            <a:endParaRPr lang="en-GB" sz="900" dirty="0">
              <a:solidFill>
                <a:schemeClr val="bg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27" name="正方形/長方形 1">
            <a:extLst>
              <a:ext uri="{FF2B5EF4-FFF2-40B4-BE49-F238E27FC236}">
                <a16:creationId xmlns:a16="http://schemas.microsoft.com/office/drawing/2014/main" id="{2A9C9DA6-B6EC-4674-AFFF-59EE0932914F}"/>
              </a:ext>
            </a:extLst>
          </p:cNvPr>
          <p:cNvSpPr/>
          <p:nvPr/>
        </p:nvSpPr>
        <p:spPr>
          <a:xfrm>
            <a:off x="4549191" y="4734530"/>
            <a:ext cx="3240000" cy="1800000"/>
          </a:xfrm>
          <a:prstGeom prst="roundRect">
            <a:avLst/>
          </a:prstGeom>
          <a:solidFill>
            <a:schemeClr val="bg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8" name="Green Plus Button">
            <a:extLst>
              <a:ext uri="{FF2B5EF4-FFF2-40B4-BE49-F238E27FC236}">
                <a16:creationId xmlns:a16="http://schemas.microsoft.com/office/drawing/2014/main" id="{2AC02E9F-35FA-4326-B3C0-920A4E4E25E7}"/>
              </a:ext>
            </a:extLst>
          </p:cNvPr>
          <p:cNvGrpSpPr/>
          <p:nvPr/>
        </p:nvGrpSpPr>
        <p:grpSpPr>
          <a:xfrm>
            <a:off x="6157273" y="3834530"/>
            <a:ext cx="540000" cy="540000"/>
            <a:chOff x="9861854" y="694581"/>
            <a:chExt cx="1440000" cy="1440000"/>
          </a:xfrm>
        </p:grpSpPr>
        <p:sp>
          <p:nvSpPr>
            <p:cNvPr id="129" name="円/楕円 252">
              <a:extLst>
                <a:ext uri="{FF2B5EF4-FFF2-40B4-BE49-F238E27FC236}">
                  <a16:creationId xmlns:a16="http://schemas.microsoft.com/office/drawing/2014/main" id="{330E9311-7249-4D37-A923-A104FDA88031}"/>
                </a:ext>
              </a:extLst>
            </p:cNvPr>
            <p:cNvSpPr/>
            <p:nvPr/>
          </p:nvSpPr>
          <p:spPr>
            <a:xfrm>
              <a:off x="9861854" y="694581"/>
              <a:ext cx="1440000" cy="1440000"/>
            </a:xfrm>
            <a:prstGeom prst="ellipse">
              <a:avLst/>
            </a:prstGeom>
            <a:solidFill>
              <a:srgbClr val="FFFF0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0" name="フリーフォーム 260">
              <a:extLst>
                <a:ext uri="{FF2B5EF4-FFF2-40B4-BE49-F238E27FC236}">
                  <a16:creationId xmlns:a16="http://schemas.microsoft.com/office/drawing/2014/main" id="{EB6D8215-5A37-468A-84FE-3BE528064633}"/>
                </a:ext>
              </a:extLst>
            </p:cNvPr>
            <p:cNvSpPr/>
            <p:nvPr/>
          </p:nvSpPr>
          <p:spPr>
            <a:xfrm rot="16200000">
              <a:off x="10129355" y="964581"/>
              <a:ext cx="900000" cy="900000"/>
            </a:xfrm>
            <a:custGeom>
              <a:avLst/>
              <a:gdLst>
                <a:gd name="connsiteX0" fmla="*/ 900000 w 900000"/>
                <a:gd name="connsiteY0" fmla="*/ 390001 h 900000"/>
                <a:gd name="connsiteX1" fmla="*/ 900000 w 900000"/>
                <a:gd name="connsiteY1" fmla="*/ 509999 h 900000"/>
                <a:gd name="connsiteX2" fmla="*/ 869999 w 900000"/>
                <a:gd name="connsiteY2" fmla="*/ 540000 h 900000"/>
                <a:gd name="connsiteX3" fmla="*/ 539684 w 900000"/>
                <a:gd name="connsiteY3" fmla="*/ 540000 h 900000"/>
                <a:gd name="connsiteX4" fmla="*/ 539684 w 900000"/>
                <a:gd name="connsiteY4" fmla="*/ 869999 h 900000"/>
                <a:gd name="connsiteX5" fmla="*/ 509683 w 900000"/>
                <a:gd name="connsiteY5" fmla="*/ 900000 h 900000"/>
                <a:gd name="connsiteX6" fmla="*/ 389685 w 900000"/>
                <a:gd name="connsiteY6" fmla="*/ 900000 h 900000"/>
                <a:gd name="connsiteX7" fmla="*/ 359684 w 900000"/>
                <a:gd name="connsiteY7" fmla="*/ 869999 h 900000"/>
                <a:gd name="connsiteX8" fmla="*/ 359684 w 900000"/>
                <a:gd name="connsiteY8" fmla="*/ 540000 h 900000"/>
                <a:gd name="connsiteX9" fmla="*/ 30001 w 900000"/>
                <a:gd name="connsiteY9" fmla="*/ 540000 h 900000"/>
                <a:gd name="connsiteX10" fmla="*/ 0 w 900000"/>
                <a:gd name="connsiteY10" fmla="*/ 509999 h 900000"/>
                <a:gd name="connsiteX11" fmla="*/ 0 w 900000"/>
                <a:gd name="connsiteY11" fmla="*/ 390001 h 900000"/>
                <a:gd name="connsiteX12" fmla="*/ 30001 w 900000"/>
                <a:gd name="connsiteY12" fmla="*/ 360000 h 900000"/>
                <a:gd name="connsiteX13" fmla="*/ 359684 w 900000"/>
                <a:gd name="connsiteY13" fmla="*/ 360000 h 900000"/>
                <a:gd name="connsiteX14" fmla="*/ 359684 w 900000"/>
                <a:gd name="connsiteY14" fmla="*/ 30001 h 900000"/>
                <a:gd name="connsiteX15" fmla="*/ 389685 w 900000"/>
                <a:gd name="connsiteY15" fmla="*/ 0 h 900000"/>
                <a:gd name="connsiteX16" fmla="*/ 509683 w 900000"/>
                <a:gd name="connsiteY16" fmla="*/ 0 h 900000"/>
                <a:gd name="connsiteX17" fmla="*/ 539684 w 900000"/>
                <a:gd name="connsiteY17" fmla="*/ 30001 h 900000"/>
                <a:gd name="connsiteX18" fmla="*/ 539684 w 900000"/>
                <a:gd name="connsiteY18" fmla="*/ 360000 h 900000"/>
                <a:gd name="connsiteX19" fmla="*/ 869999 w 900000"/>
                <a:gd name="connsiteY19" fmla="*/ 360000 h 900000"/>
                <a:gd name="connsiteX20" fmla="*/ 900000 w 900000"/>
                <a:gd name="connsiteY20" fmla="*/ 390001 h 90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900000" h="900000">
                  <a:moveTo>
                    <a:pt x="900000" y="390001"/>
                  </a:moveTo>
                  <a:lnTo>
                    <a:pt x="900000" y="509999"/>
                  </a:lnTo>
                  <a:cubicBezTo>
                    <a:pt x="900000" y="526568"/>
                    <a:pt x="886568" y="540000"/>
                    <a:pt x="869999" y="540000"/>
                  </a:cubicBezTo>
                  <a:lnTo>
                    <a:pt x="539684" y="540000"/>
                  </a:lnTo>
                  <a:lnTo>
                    <a:pt x="539684" y="869999"/>
                  </a:lnTo>
                  <a:cubicBezTo>
                    <a:pt x="539684" y="886568"/>
                    <a:pt x="526252" y="900000"/>
                    <a:pt x="509683" y="900000"/>
                  </a:cubicBezTo>
                  <a:lnTo>
                    <a:pt x="389685" y="900000"/>
                  </a:lnTo>
                  <a:cubicBezTo>
                    <a:pt x="373116" y="900000"/>
                    <a:pt x="359684" y="886568"/>
                    <a:pt x="359684" y="869999"/>
                  </a:cubicBezTo>
                  <a:lnTo>
                    <a:pt x="359684" y="540000"/>
                  </a:lnTo>
                  <a:lnTo>
                    <a:pt x="30001" y="540000"/>
                  </a:lnTo>
                  <a:cubicBezTo>
                    <a:pt x="13432" y="540000"/>
                    <a:pt x="0" y="526568"/>
                    <a:pt x="0" y="509999"/>
                  </a:cubicBezTo>
                  <a:lnTo>
                    <a:pt x="0" y="390001"/>
                  </a:lnTo>
                  <a:cubicBezTo>
                    <a:pt x="0" y="373432"/>
                    <a:pt x="13432" y="360000"/>
                    <a:pt x="30001" y="360000"/>
                  </a:cubicBezTo>
                  <a:lnTo>
                    <a:pt x="359684" y="360000"/>
                  </a:lnTo>
                  <a:lnTo>
                    <a:pt x="359684" y="30001"/>
                  </a:lnTo>
                  <a:cubicBezTo>
                    <a:pt x="359684" y="13432"/>
                    <a:pt x="373116" y="0"/>
                    <a:pt x="389685" y="0"/>
                  </a:cubicBezTo>
                  <a:lnTo>
                    <a:pt x="509683" y="0"/>
                  </a:lnTo>
                  <a:cubicBezTo>
                    <a:pt x="526252" y="0"/>
                    <a:pt x="539684" y="13432"/>
                    <a:pt x="539684" y="30001"/>
                  </a:cubicBezTo>
                  <a:lnTo>
                    <a:pt x="539684" y="360000"/>
                  </a:lnTo>
                  <a:lnTo>
                    <a:pt x="869999" y="360000"/>
                  </a:lnTo>
                  <a:cubicBezTo>
                    <a:pt x="886568" y="360000"/>
                    <a:pt x="900000" y="373432"/>
                    <a:pt x="900000" y="3900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131" name="0">
            <a:extLst>
              <a:ext uri="{FF2B5EF4-FFF2-40B4-BE49-F238E27FC236}">
                <a16:creationId xmlns:a16="http://schemas.microsoft.com/office/drawing/2014/main" id="{BFA00B08-98B6-4C9C-953B-F435140E747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129" y="4914530"/>
            <a:ext cx="819803" cy="1440000"/>
          </a:xfrm>
          <a:prstGeom prst="rect">
            <a:avLst/>
          </a:prstGeom>
        </p:spPr>
      </p:pic>
      <p:pic>
        <p:nvPicPr>
          <p:cNvPr id="132" name="1">
            <a:extLst>
              <a:ext uri="{FF2B5EF4-FFF2-40B4-BE49-F238E27FC236}">
                <a16:creationId xmlns:a16="http://schemas.microsoft.com/office/drawing/2014/main" id="{C188295E-228D-4881-8CD5-9445A062680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129" y="4914530"/>
            <a:ext cx="819803" cy="1440000"/>
          </a:xfrm>
          <a:prstGeom prst="rect">
            <a:avLst/>
          </a:prstGeom>
        </p:spPr>
      </p:pic>
      <p:pic>
        <p:nvPicPr>
          <p:cNvPr id="133" name="2">
            <a:extLst>
              <a:ext uri="{FF2B5EF4-FFF2-40B4-BE49-F238E27FC236}">
                <a16:creationId xmlns:a16="http://schemas.microsoft.com/office/drawing/2014/main" id="{F3B9A000-7F7F-49CC-A19C-B5A68950C932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129" y="4914530"/>
            <a:ext cx="819803" cy="1440000"/>
          </a:xfrm>
          <a:prstGeom prst="rect">
            <a:avLst/>
          </a:prstGeom>
        </p:spPr>
      </p:pic>
      <p:pic>
        <p:nvPicPr>
          <p:cNvPr id="134" name="3">
            <a:extLst>
              <a:ext uri="{FF2B5EF4-FFF2-40B4-BE49-F238E27FC236}">
                <a16:creationId xmlns:a16="http://schemas.microsoft.com/office/drawing/2014/main" id="{0ECD86EC-FC35-4154-8033-A8E2357AD3E4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129" y="4914530"/>
            <a:ext cx="819803" cy="1440000"/>
          </a:xfrm>
          <a:prstGeom prst="rect">
            <a:avLst/>
          </a:prstGeom>
        </p:spPr>
      </p:pic>
      <p:pic>
        <p:nvPicPr>
          <p:cNvPr id="135" name="4">
            <a:extLst>
              <a:ext uri="{FF2B5EF4-FFF2-40B4-BE49-F238E27FC236}">
                <a16:creationId xmlns:a16="http://schemas.microsoft.com/office/drawing/2014/main" id="{139D16A6-4337-4C46-801F-D0CB9F2FEA7C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3081" y="4914530"/>
            <a:ext cx="826931" cy="1440000"/>
          </a:xfrm>
          <a:prstGeom prst="rect">
            <a:avLst/>
          </a:prstGeom>
        </p:spPr>
      </p:pic>
      <p:pic>
        <p:nvPicPr>
          <p:cNvPr id="136" name="5">
            <a:extLst>
              <a:ext uri="{FF2B5EF4-FFF2-40B4-BE49-F238E27FC236}">
                <a16:creationId xmlns:a16="http://schemas.microsoft.com/office/drawing/2014/main" id="{2F7E0480-C753-4AB2-941C-27D872BEB177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129" y="4914530"/>
            <a:ext cx="823881" cy="1440000"/>
          </a:xfrm>
          <a:prstGeom prst="rect">
            <a:avLst/>
          </a:prstGeom>
        </p:spPr>
      </p:pic>
      <p:pic>
        <p:nvPicPr>
          <p:cNvPr id="137" name="6">
            <a:extLst>
              <a:ext uri="{FF2B5EF4-FFF2-40B4-BE49-F238E27FC236}">
                <a16:creationId xmlns:a16="http://schemas.microsoft.com/office/drawing/2014/main" id="{632F3394-9EE6-481F-8B08-C8727ECBD077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129" y="4914530"/>
            <a:ext cx="823881" cy="1440000"/>
          </a:xfrm>
          <a:prstGeom prst="rect">
            <a:avLst/>
          </a:prstGeom>
        </p:spPr>
      </p:pic>
      <p:pic>
        <p:nvPicPr>
          <p:cNvPr id="138" name="7">
            <a:extLst>
              <a:ext uri="{FF2B5EF4-FFF2-40B4-BE49-F238E27FC236}">
                <a16:creationId xmlns:a16="http://schemas.microsoft.com/office/drawing/2014/main" id="{B858124B-566A-4CB4-A736-21892135D82A}"/>
              </a:ext>
            </a:extLst>
          </p:cNvPr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129" y="4914530"/>
            <a:ext cx="823881" cy="1440000"/>
          </a:xfrm>
          <a:prstGeom prst="rect">
            <a:avLst/>
          </a:prstGeom>
        </p:spPr>
      </p:pic>
      <p:pic>
        <p:nvPicPr>
          <p:cNvPr id="139" name="8">
            <a:extLst>
              <a:ext uri="{FF2B5EF4-FFF2-40B4-BE49-F238E27FC236}">
                <a16:creationId xmlns:a16="http://schemas.microsoft.com/office/drawing/2014/main" id="{1FE8AE59-F018-4434-A092-903973BB0426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6129" y="4914530"/>
            <a:ext cx="823881" cy="1440000"/>
          </a:xfrm>
          <a:prstGeom prst="rect">
            <a:avLst/>
          </a:prstGeom>
        </p:spPr>
      </p:pic>
      <p:pic>
        <p:nvPicPr>
          <p:cNvPr id="140" name="9">
            <a:extLst>
              <a:ext uri="{FF2B5EF4-FFF2-40B4-BE49-F238E27FC236}">
                <a16:creationId xmlns:a16="http://schemas.microsoft.com/office/drawing/2014/main" id="{C57122DA-3732-45D6-AEB4-CB936C823106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162" y="4914530"/>
            <a:ext cx="831044" cy="1440000"/>
          </a:xfrm>
          <a:prstGeom prst="rect">
            <a:avLst/>
          </a:prstGeom>
        </p:spPr>
      </p:pic>
      <p:pic>
        <p:nvPicPr>
          <p:cNvPr id="141" name="00">
            <a:extLst>
              <a:ext uri="{FF2B5EF4-FFF2-40B4-BE49-F238E27FC236}">
                <a16:creationId xmlns:a16="http://schemas.microsoft.com/office/drawing/2014/main" id="{DC8EC8B5-E4B0-4535-8393-4930E07738CE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473" y="4914530"/>
            <a:ext cx="819803" cy="1440000"/>
          </a:xfrm>
          <a:prstGeom prst="rect">
            <a:avLst/>
          </a:prstGeom>
        </p:spPr>
      </p:pic>
      <p:pic>
        <p:nvPicPr>
          <p:cNvPr id="142" name="10">
            <a:extLst>
              <a:ext uri="{FF2B5EF4-FFF2-40B4-BE49-F238E27FC236}">
                <a16:creationId xmlns:a16="http://schemas.microsoft.com/office/drawing/2014/main" id="{28311BFD-D266-46FE-BCE5-23C55F3B00E2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473" y="4914530"/>
            <a:ext cx="819803" cy="1440000"/>
          </a:xfrm>
          <a:prstGeom prst="rect">
            <a:avLst/>
          </a:prstGeom>
        </p:spPr>
      </p:pic>
      <p:pic>
        <p:nvPicPr>
          <p:cNvPr id="143" name="20">
            <a:extLst>
              <a:ext uri="{FF2B5EF4-FFF2-40B4-BE49-F238E27FC236}">
                <a16:creationId xmlns:a16="http://schemas.microsoft.com/office/drawing/2014/main" id="{377EBADA-F0A7-44AF-B579-CCE5B7E07137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473" y="4914530"/>
            <a:ext cx="819803" cy="1440000"/>
          </a:xfrm>
          <a:prstGeom prst="rect">
            <a:avLst/>
          </a:prstGeom>
        </p:spPr>
      </p:pic>
      <p:pic>
        <p:nvPicPr>
          <p:cNvPr id="144" name="30">
            <a:extLst>
              <a:ext uri="{FF2B5EF4-FFF2-40B4-BE49-F238E27FC236}">
                <a16:creationId xmlns:a16="http://schemas.microsoft.com/office/drawing/2014/main" id="{D70C207A-2C83-448D-B299-E1E64239EEE4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473" y="4914530"/>
            <a:ext cx="819803" cy="1440000"/>
          </a:xfrm>
          <a:prstGeom prst="rect">
            <a:avLst/>
          </a:prstGeom>
        </p:spPr>
      </p:pic>
      <p:pic>
        <p:nvPicPr>
          <p:cNvPr id="145" name="40">
            <a:extLst>
              <a:ext uri="{FF2B5EF4-FFF2-40B4-BE49-F238E27FC236}">
                <a16:creationId xmlns:a16="http://schemas.microsoft.com/office/drawing/2014/main" id="{21002C2C-F862-416B-B128-B9D1365FA39E}"/>
              </a:ext>
            </a:extLst>
          </p:cNvPr>
          <p:cNvPicPr>
            <a:picLocks noChangeAspect="1"/>
          </p:cNvPicPr>
          <p:nvPr/>
        </p:nvPicPr>
        <p:blipFill>
          <a:blip r:embed="rId8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425" y="4914530"/>
            <a:ext cx="826931" cy="1440000"/>
          </a:xfrm>
          <a:prstGeom prst="rect">
            <a:avLst/>
          </a:prstGeom>
        </p:spPr>
      </p:pic>
      <p:pic>
        <p:nvPicPr>
          <p:cNvPr id="146" name="50">
            <a:extLst>
              <a:ext uri="{FF2B5EF4-FFF2-40B4-BE49-F238E27FC236}">
                <a16:creationId xmlns:a16="http://schemas.microsoft.com/office/drawing/2014/main" id="{B698CDAD-1E28-4054-B5E2-F8EA8C82B650}"/>
              </a:ext>
            </a:extLst>
          </p:cNvPr>
          <p:cNvPicPr>
            <a:picLocks noChangeAspect="1"/>
          </p:cNvPicPr>
          <p:nvPr/>
        </p:nvPicPr>
        <p:blipFill>
          <a:blip r:embed="rId9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473" y="4914530"/>
            <a:ext cx="823881" cy="1440000"/>
          </a:xfrm>
          <a:prstGeom prst="rect">
            <a:avLst/>
          </a:prstGeom>
        </p:spPr>
      </p:pic>
      <p:pic>
        <p:nvPicPr>
          <p:cNvPr id="147" name="60">
            <a:extLst>
              <a:ext uri="{FF2B5EF4-FFF2-40B4-BE49-F238E27FC236}">
                <a16:creationId xmlns:a16="http://schemas.microsoft.com/office/drawing/2014/main" id="{9F61496E-AF48-4157-85FB-94D710424B1F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473" y="4914530"/>
            <a:ext cx="823881" cy="1440000"/>
          </a:xfrm>
          <a:prstGeom prst="rect">
            <a:avLst/>
          </a:prstGeom>
        </p:spPr>
      </p:pic>
      <p:pic>
        <p:nvPicPr>
          <p:cNvPr id="148" name="70">
            <a:extLst>
              <a:ext uri="{FF2B5EF4-FFF2-40B4-BE49-F238E27FC236}">
                <a16:creationId xmlns:a16="http://schemas.microsoft.com/office/drawing/2014/main" id="{7C18B219-F6F3-4437-92AB-623DFE29AB78}"/>
              </a:ext>
            </a:extLst>
          </p:cNvPr>
          <p:cNvPicPr>
            <a:picLocks noChangeAspect="1"/>
          </p:cNvPicPr>
          <p:nvPr/>
        </p:nvPicPr>
        <p:blipFill>
          <a:blip r:embed="rId11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473" y="4914530"/>
            <a:ext cx="823881" cy="1440000"/>
          </a:xfrm>
          <a:prstGeom prst="rect">
            <a:avLst/>
          </a:prstGeom>
        </p:spPr>
      </p:pic>
      <p:pic>
        <p:nvPicPr>
          <p:cNvPr id="149" name="80">
            <a:extLst>
              <a:ext uri="{FF2B5EF4-FFF2-40B4-BE49-F238E27FC236}">
                <a16:creationId xmlns:a16="http://schemas.microsoft.com/office/drawing/2014/main" id="{5FE1F786-BD54-48F0-9CA8-8F45B7311525}"/>
              </a:ext>
            </a:extLst>
          </p:cNvPr>
          <p:cNvPicPr>
            <a:picLocks noChangeAspect="1"/>
          </p:cNvPicPr>
          <p:nvPr/>
        </p:nvPicPr>
        <p:blipFill>
          <a:blip r:embed="rId12">
            <a:duotone>
              <a:prstClr val="black"/>
              <a:srgbClr val="00B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473" y="4914530"/>
            <a:ext cx="823881" cy="1440000"/>
          </a:xfrm>
          <a:prstGeom prst="rect">
            <a:avLst/>
          </a:prstGeom>
        </p:spPr>
      </p:pic>
      <p:pic>
        <p:nvPicPr>
          <p:cNvPr id="150" name="90">
            <a:extLst>
              <a:ext uri="{FF2B5EF4-FFF2-40B4-BE49-F238E27FC236}">
                <a16:creationId xmlns:a16="http://schemas.microsoft.com/office/drawing/2014/main" id="{B3BE3A3B-C0AE-4156-944C-A4DAEB75784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229" y="4907979"/>
            <a:ext cx="831044" cy="1440000"/>
          </a:xfrm>
          <a:prstGeom prst="rect">
            <a:avLst/>
          </a:prstGeom>
        </p:spPr>
      </p:pic>
      <p:pic>
        <p:nvPicPr>
          <p:cNvPr id="151" name="100">
            <a:extLst>
              <a:ext uri="{FF2B5EF4-FFF2-40B4-BE49-F238E27FC236}">
                <a16:creationId xmlns:a16="http://schemas.microsoft.com/office/drawing/2014/main" id="{766E28DB-6C11-4D15-8490-B0E05A1427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438" y="4914530"/>
            <a:ext cx="819803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3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2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>
                      <p:stCondLst>
                        <p:cond delay="0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0" fill="hold">
                      <p:stCondLst>
                        <p:cond delay="indefinite"/>
                      </p:stCondLst>
                      <p:childTnLst>
                        <p:par>
                          <p:cTn id="331" fill="hold">
                            <p:stCondLst>
                              <p:cond delay="0"/>
                            </p:stCondLst>
                            <p:childTnLst>
                              <p:par>
                                <p:cTn id="3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6" fill="hold">
                      <p:stCondLst>
                        <p:cond delay="indefinite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4" fill="hold">
                      <p:stCondLst>
                        <p:cond delay="indefinite"/>
                      </p:stCondLst>
                      <p:childTnLst>
                        <p:par>
                          <p:cTn id="365" fill="hold">
                            <p:stCondLst>
                              <p:cond delay="0"/>
                            </p:stCondLst>
                            <p:childTnLst>
                              <p:par>
                                <p:cTn id="3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4" fill="hold">
                      <p:stCondLst>
                        <p:cond delay="indefinite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0" fill="hold">
                      <p:stCondLst>
                        <p:cond delay="indefinite"/>
                      </p:stCondLst>
                      <p:childTnLst>
                        <p:par>
                          <p:cTn id="401" fill="hold">
                            <p:stCondLst>
                              <p:cond delay="0"/>
                            </p:stCondLst>
                            <p:childTnLst>
                              <p:par>
                                <p:cTn id="4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0" fill="hold">
                      <p:stCondLst>
                        <p:cond delay="indefinite"/>
                      </p:stCondLst>
                      <p:childTnLst>
                        <p:par>
                          <p:cTn id="411" fill="hold">
                            <p:stCondLst>
                              <p:cond delay="0"/>
                            </p:stCondLst>
                            <p:childTnLst>
                              <p:par>
                                <p:cTn id="4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>
                      <p:stCondLst>
                        <p:cond delay="indefinite"/>
                      </p:stCondLst>
                      <p:childTnLst>
                        <p:par>
                          <p:cTn id="417" fill="hold">
                            <p:stCondLst>
                              <p:cond delay="0"/>
                            </p:stCondLst>
                            <p:childTnLst>
                              <p:par>
                                <p:cTn id="4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0" fill="hold">
                      <p:stCondLst>
                        <p:cond delay="indefinite"/>
                      </p:stCondLst>
                      <p:childTnLst>
                        <p:par>
                          <p:cTn id="441" fill="hold">
                            <p:stCondLst>
                              <p:cond delay="0"/>
                            </p:stCondLst>
                            <p:childTnLst>
                              <p:par>
                                <p:cTn id="4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0" fill="hold">
                      <p:stCondLst>
                        <p:cond delay="indefinite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2" fill="hold">
                      <p:stCondLst>
                        <p:cond delay="indefinite"/>
                      </p:stCondLst>
                      <p:childTnLst>
                        <p:par>
                          <p:cTn id="493" fill="hold">
                            <p:stCondLst>
                              <p:cond delay="0"/>
                            </p:stCondLst>
                            <p:childTnLst>
                              <p:par>
                                <p:cTn id="4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8" fill="hold">
                      <p:stCondLst>
                        <p:cond delay="indefinite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4" fill="hold">
                      <p:stCondLst>
                        <p:cond delay="indefinite"/>
                      </p:stCondLst>
                      <p:childTnLst>
                        <p:par>
                          <p:cTn id="505" fill="hold">
                            <p:stCondLst>
                              <p:cond delay="0"/>
                            </p:stCondLst>
                            <p:childTnLst>
                              <p:par>
                                <p:cTn id="5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0" fill="hold">
                      <p:stCondLst>
                        <p:cond delay="indefinite"/>
                      </p:stCondLst>
                      <p:childTnLst>
                        <p:par>
                          <p:cTn id="511" fill="hold">
                            <p:stCondLst>
                              <p:cond delay="0"/>
                            </p:stCondLst>
                            <p:childTnLst>
                              <p:par>
                                <p:cTn id="5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6" fill="hold">
                      <p:stCondLst>
                        <p:cond delay="indefinite"/>
                      </p:stCondLst>
                      <p:childTnLst>
                        <p:par>
                          <p:cTn id="517" fill="hold">
                            <p:stCondLst>
                              <p:cond delay="0"/>
                            </p:stCondLst>
                            <p:childTnLst>
                              <p:par>
                                <p:cTn id="5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0" fill="hold">
                      <p:stCondLst>
                        <p:cond delay="indefinite"/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6" fill="hold">
                      <p:stCondLst>
                        <p:cond delay="indefinite"/>
                      </p:stCondLst>
                      <p:childTnLst>
                        <p:par>
                          <p:cTn id="557" fill="hold">
                            <p:stCondLst>
                              <p:cond delay="0"/>
                            </p:stCondLst>
                            <p:childTnLst>
                              <p:par>
                                <p:cTn id="5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2" fill="hold">
                      <p:stCondLst>
                        <p:cond delay="indefinite"/>
                      </p:stCondLst>
                      <p:childTnLst>
                        <p:par>
                          <p:cTn id="563" fill="hold">
                            <p:stCondLst>
                              <p:cond delay="0"/>
                            </p:stCondLst>
                            <p:childTnLst>
                              <p:par>
                                <p:cTn id="5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8" fill="hold">
                      <p:stCondLst>
                        <p:cond delay="indefinite"/>
                      </p:stCondLst>
                      <p:childTnLst>
                        <p:par>
                          <p:cTn id="569" fill="hold">
                            <p:stCondLst>
                              <p:cond delay="0"/>
                            </p:stCondLst>
                            <p:childTnLst>
                              <p:par>
                                <p:cTn id="5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>
                      <p:stCondLst>
                        <p:cond delay="indefinite"/>
                      </p:stCondLst>
                      <p:childTnLst>
                        <p:par>
                          <p:cTn id="575" fill="hold">
                            <p:stCondLst>
                              <p:cond delay="0"/>
                            </p:stCondLst>
                            <p:childTnLst>
                              <p:par>
                                <p:cTn id="5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6" fill="hold">
                      <p:stCondLst>
                        <p:cond delay="indefinite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2" fill="hold">
                      <p:stCondLst>
                        <p:cond delay="indefinite"/>
                      </p:stCondLst>
                      <p:childTnLst>
                        <p:par>
                          <p:cTn id="593" fill="hold">
                            <p:stCondLst>
                              <p:cond delay="0"/>
                            </p:stCondLst>
                            <p:childTnLst>
                              <p:par>
                                <p:cTn id="5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2" fill="hold">
                      <p:stCondLst>
                        <p:cond delay="indefinite"/>
                      </p:stCondLst>
                      <p:childTnLst>
                        <p:par>
                          <p:cTn id="603" fill="hold">
                            <p:stCondLst>
                              <p:cond delay="0"/>
                            </p:stCondLst>
                            <p:childTnLst>
                              <p:par>
                                <p:cTn id="6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8" fill="hold">
                      <p:stCondLst>
                        <p:cond delay="indefinite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4" fill="hold">
                      <p:stCondLst>
                        <p:cond delay="indefinite"/>
                      </p:stCondLst>
                      <p:childTnLst>
                        <p:par>
                          <p:cTn id="615" fill="hold">
                            <p:stCondLst>
                              <p:cond delay="0"/>
                            </p:stCondLst>
                            <p:childTnLst>
                              <p:par>
                                <p:cTn id="6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0" fill="hold">
                      <p:stCondLst>
                        <p:cond delay="indefinite"/>
                      </p:stCondLst>
                      <p:childTnLst>
                        <p:par>
                          <p:cTn id="621" fill="hold">
                            <p:stCondLst>
                              <p:cond delay="0"/>
                            </p:stCondLst>
                            <p:childTnLst>
                              <p:par>
                                <p:cTn id="6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6" fill="hold">
                      <p:stCondLst>
                        <p:cond delay="indefinite"/>
                      </p:stCondLst>
                      <p:childTnLst>
                        <p:par>
                          <p:cTn id="627" fill="hold">
                            <p:stCondLst>
                              <p:cond delay="0"/>
                            </p:stCondLst>
                            <p:childTnLst>
                              <p:par>
                                <p:cTn id="6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2" fill="hold">
                      <p:stCondLst>
                        <p:cond delay="indefinite"/>
                      </p:stCondLst>
                      <p:childTnLst>
                        <p:par>
                          <p:cTn id="633" fill="hold">
                            <p:stCondLst>
                              <p:cond delay="0"/>
                            </p:stCondLst>
                            <p:childTnLst>
                              <p:par>
                                <p:cTn id="6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8" fill="hold">
                      <p:stCondLst>
                        <p:cond delay="indefinite"/>
                      </p:stCondLst>
                      <p:childTnLst>
                        <p:par>
                          <p:cTn id="639" fill="hold">
                            <p:stCondLst>
                              <p:cond delay="0"/>
                            </p:stCondLst>
                            <p:childTnLst>
                              <p:par>
                                <p:cTn id="6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4" fill="hold">
                      <p:stCondLst>
                        <p:cond delay="indefinite"/>
                      </p:stCondLst>
                      <p:childTnLst>
                        <p:par>
                          <p:cTn id="645" fill="hold">
                            <p:stCondLst>
                              <p:cond delay="0"/>
                            </p:stCondLst>
                            <p:childTnLst>
                              <p:par>
                                <p:cTn id="6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0" fill="hold">
                      <p:stCondLst>
                        <p:cond delay="indefinite"/>
                      </p:stCondLst>
                      <p:childTnLst>
                        <p:par>
                          <p:cTn id="651" fill="hold">
                            <p:stCondLst>
                              <p:cond delay="0"/>
                            </p:stCondLst>
                            <p:childTnLst>
                              <p:par>
                                <p:cTn id="6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6" fill="hold">
                      <p:stCondLst>
                        <p:cond delay="indefinite"/>
                      </p:stCondLst>
                      <p:childTnLst>
                        <p:par>
                          <p:cTn id="657" fill="hold">
                            <p:stCondLst>
                              <p:cond delay="0"/>
                            </p:stCondLst>
                            <p:childTnLst>
                              <p:par>
                                <p:cTn id="6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6" fill="hold">
                      <p:stCondLst>
                        <p:cond delay="indefinite"/>
                      </p:stCondLst>
                      <p:childTnLst>
                        <p:par>
                          <p:cTn id="667" fill="hold">
                            <p:stCondLst>
                              <p:cond delay="0"/>
                            </p:stCondLst>
                            <p:childTnLst>
                              <p:par>
                                <p:cTn id="6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2" fill="hold">
                      <p:stCondLst>
                        <p:cond delay="indefinite"/>
                      </p:stCondLst>
                      <p:childTnLst>
                        <p:par>
                          <p:cTn id="673" fill="hold">
                            <p:stCondLst>
                              <p:cond delay="0"/>
                            </p:stCondLst>
                            <p:childTnLst>
                              <p:par>
                                <p:cTn id="6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8" fill="hold">
                      <p:stCondLst>
                        <p:cond delay="indefinite"/>
                      </p:stCondLst>
                      <p:childTnLst>
                        <p:par>
                          <p:cTn id="679" fill="hold">
                            <p:stCondLst>
                              <p:cond delay="0"/>
                            </p:stCondLst>
                            <p:childTnLst>
                              <p:par>
                                <p:cTn id="6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4" fill="hold">
                      <p:stCondLst>
                        <p:cond delay="indefinite"/>
                      </p:stCondLst>
                      <p:childTnLst>
                        <p:par>
                          <p:cTn id="685" fill="hold">
                            <p:stCondLst>
                              <p:cond delay="0"/>
                            </p:stCondLst>
                            <p:childTnLst>
                              <p:par>
                                <p:cTn id="6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0" fill="hold">
                      <p:stCondLst>
                        <p:cond delay="indefinite"/>
                      </p:stCondLst>
                      <p:childTnLst>
                        <p:par>
                          <p:cTn id="691" fill="hold">
                            <p:stCondLst>
                              <p:cond delay="0"/>
                            </p:stCondLst>
                            <p:childTnLst>
                              <p:par>
                                <p:cTn id="6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6" fill="hold">
                      <p:stCondLst>
                        <p:cond delay="indefinite"/>
                      </p:stCondLst>
                      <p:childTnLst>
                        <p:par>
                          <p:cTn id="697" fill="hold">
                            <p:stCondLst>
                              <p:cond delay="0"/>
                            </p:stCondLst>
                            <p:childTnLst>
                              <p:par>
                                <p:cTn id="6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2" fill="hold">
                      <p:stCondLst>
                        <p:cond delay="indefinite"/>
                      </p:stCondLst>
                      <p:childTnLst>
                        <p:par>
                          <p:cTn id="703" fill="hold">
                            <p:stCondLst>
                              <p:cond delay="0"/>
                            </p:stCondLst>
                            <p:childTnLst>
                              <p:par>
                                <p:cTn id="7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8" fill="hold">
                      <p:stCondLst>
                        <p:cond delay="indefinite"/>
                      </p:stCondLst>
                      <p:childTnLst>
                        <p:par>
                          <p:cTn id="709" fill="hold">
                            <p:stCondLst>
                              <p:cond delay="0"/>
                            </p:stCondLst>
                            <p:childTnLst>
                              <p:par>
                                <p:cTn id="7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4" fill="hold">
                      <p:stCondLst>
                        <p:cond delay="indefinite"/>
                      </p:stCondLst>
                      <p:childTnLst>
                        <p:par>
                          <p:cTn id="715" fill="hold">
                            <p:stCondLst>
                              <p:cond delay="0"/>
                            </p:stCondLst>
                            <p:childTnLst>
                              <p:par>
                                <p:cTn id="7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0" fill="hold">
                      <p:stCondLst>
                        <p:cond delay="indefinite"/>
                      </p:stCondLst>
                      <p:childTnLst>
                        <p:par>
                          <p:cTn id="721" fill="hold">
                            <p:stCondLst>
                              <p:cond delay="0"/>
                            </p:stCondLst>
                            <p:childTnLst>
                              <p:par>
                                <p:cTn id="7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0" fill="hold">
                      <p:stCondLst>
                        <p:cond delay="indefinite"/>
                      </p:stCondLst>
                      <p:childTnLst>
                        <p:par>
                          <p:cTn id="731" fill="hold">
                            <p:stCondLst>
                              <p:cond delay="0"/>
                            </p:stCondLst>
                            <p:childTnLst>
                              <p:par>
                                <p:cTn id="7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6" fill="hold">
                      <p:stCondLst>
                        <p:cond delay="indefinite"/>
                      </p:stCondLst>
                      <p:childTnLst>
                        <p:par>
                          <p:cTn id="737" fill="hold">
                            <p:stCondLst>
                              <p:cond delay="0"/>
                            </p:stCondLst>
                            <p:childTnLst>
                              <p:par>
                                <p:cTn id="7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2" fill="hold">
                      <p:stCondLst>
                        <p:cond delay="indefinite"/>
                      </p:stCondLst>
                      <p:childTnLst>
                        <p:par>
                          <p:cTn id="743" fill="hold">
                            <p:stCondLst>
                              <p:cond delay="0"/>
                            </p:stCondLst>
                            <p:childTnLst>
                              <p:par>
                                <p:cTn id="7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8" fill="hold">
                      <p:stCondLst>
                        <p:cond delay="indefinite"/>
                      </p:stCondLst>
                      <p:childTnLst>
                        <p:par>
                          <p:cTn id="749" fill="hold">
                            <p:stCondLst>
                              <p:cond delay="0"/>
                            </p:stCondLst>
                            <p:childTnLst>
                              <p:par>
                                <p:cTn id="7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4" fill="hold">
                      <p:stCondLst>
                        <p:cond delay="indefinite"/>
                      </p:stCondLst>
                      <p:childTnLst>
                        <p:par>
                          <p:cTn id="755" fill="hold">
                            <p:stCondLst>
                              <p:cond delay="0"/>
                            </p:stCondLst>
                            <p:childTnLst>
                              <p:par>
                                <p:cTn id="7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0" fill="hold">
                      <p:stCondLst>
                        <p:cond delay="indefinite"/>
                      </p:stCondLst>
                      <p:childTnLst>
                        <p:par>
                          <p:cTn id="761" fill="hold">
                            <p:stCondLst>
                              <p:cond delay="0"/>
                            </p:stCondLst>
                            <p:childTnLst>
                              <p:par>
                                <p:cTn id="7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6" fill="hold">
                      <p:stCondLst>
                        <p:cond delay="indefinite"/>
                      </p:stCondLst>
                      <p:childTnLst>
                        <p:par>
                          <p:cTn id="767" fill="hold">
                            <p:stCondLst>
                              <p:cond delay="0"/>
                            </p:stCondLst>
                            <p:childTnLst>
                              <p:par>
                                <p:cTn id="7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2" fill="hold">
                      <p:stCondLst>
                        <p:cond delay="indefinite"/>
                      </p:stCondLst>
                      <p:childTnLst>
                        <p:par>
                          <p:cTn id="773" fill="hold">
                            <p:stCondLst>
                              <p:cond delay="0"/>
                            </p:stCondLst>
                            <p:childTnLst>
                              <p:par>
                                <p:cTn id="7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8" fill="hold">
                      <p:stCondLst>
                        <p:cond delay="indefinite"/>
                      </p:stCondLst>
                      <p:childTnLst>
                        <p:par>
                          <p:cTn id="779" fill="hold">
                            <p:stCondLst>
                              <p:cond delay="0"/>
                            </p:stCondLst>
                            <p:childTnLst>
                              <p:par>
                                <p:cTn id="7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4" fill="hold">
                      <p:stCondLst>
                        <p:cond delay="indefinite"/>
                      </p:stCondLst>
                      <p:childTnLst>
                        <p:par>
                          <p:cTn id="785" fill="hold">
                            <p:stCondLst>
                              <p:cond delay="0"/>
                            </p:stCondLst>
                            <p:childTnLst>
                              <p:par>
                                <p:cTn id="7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6" fill="hold">
                      <p:stCondLst>
                        <p:cond delay="indefinite"/>
                      </p:stCondLst>
                      <p:childTnLst>
                        <p:par>
                          <p:cTn id="797" fill="hold">
                            <p:stCondLst>
                              <p:cond delay="0"/>
                            </p:stCondLst>
                            <p:childTnLst>
                              <p:par>
                                <p:cTn id="7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2"/>
                  </p:tgtEl>
                </p:cond>
              </p:nextCondLst>
            </p:seq>
            <p:seq concurrent="1" nextAc="seek">
              <p:cTn id="800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1" fill="hold">
                      <p:stCondLst>
                        <p:cond delay="0"/>
                      </p:stCondLst>
                      <p:childTnLst>
                        <p:par>
                          <p:cTn id="802" fill="hold">
                            <p:stCondLst>
                              <p:cond delay="0"/>
                            </p:stCondLst>
                            <p:childTnLst>
                              <p:par>
                                <p:cTn id="8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5" fill="hold">
                      <p:stCondLst>
                        <p:cond delay="indefinite"/>
                      </p:stCondLst>
                      <p:childTnLst>
                        <p:par>
                          <p:cTn id="806" fill="hold">
                            <p:stCondLst>
                              <p:cond delay="0"/>
                            </p:stCondLst>
                            <p:childTnLst>
                              <p:par>
                                <p:cTn id="8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1" fill="hold">
                      <p:stCondLst>
                        <p:cond delay="indefinite"/>
                      </p:stCondLst>
                      <p:childTnLst>
                        <p:par>
                          <p:cTn id="812" fill="hold">
                            <p:stCondLst>
                              <p:cond delay="0"/>
                            </p:stCondLst>
                            <p:childTnLst>
                              <p:par>
                                <p:cTn id="8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7" fill="hold">
                      <p:stCondLst>
                        <p:cond delay="indefinite"/>
                      </p:stCondLst>
                      <p:childTnLst>
                        <p:par>
                          <p:cTn id="818" fill="hold">
                            <p:stCondLst>
                              <p:cond delay="0"/>
                            </p:stCondLst>
                            <p:childTnLst>
                              <p:par>
                                <p:cTn id="8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3" fill="hold">
                      <p:stCondLst>
                        <p:cond delay="indefinite"/>
                      </p:stCondLst>
                      <p:childTnLst>
                        <p:par>
                          <p:cTn id="824" fill="hold">
                            <p:stCondLst>
                              <p:cond delay="0"/>
                            </p:stCondLst>
                            <p:childTnLst>
                              <p:par>
                                <p:cTn id="8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9" fill="hold">
                      <p:stCondLst>
                        <p:cond delay="indefinite"/>
                      </p:stCondLst>
                      <p:childTnLst>
                        <p:par>
                          <p:cTn id="830" fill="hold">
                            <p:stCondLst>
                              <p:cond delay="0"/>
                            </p:stCondLst>
                            <p:childTnLst>
                              <p:par>
                                <p:cTn id="8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5" fill="hold">
                      <p:stCondLst>
                        <p:cond delay="indefinite"/>
                      </p:stCondLst>
                      <p:childTnLst>
                        <p:par>
                          <p:cTn id="836" fill="hold">
                            <p:stCondLst>
                              <p:cond delay="0"/>
                            </p:stCondLst>
                            <p:childTnLst>
                              <p:par>
                                <p:cTn id="8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1" fill="hold">
                      <p:stCondLst>
                        <p:cond delay="indefinite"/>
                      </p:stCondLst>
                      <p:childTnLst>
                        <p:par>
                          <p:cTn id="842" fill="hold">
                            <p:stCondLst>
                              <p:cond delay="0"/>
                            </p:stCondLst>
                            <p:childTnLst>
                              <p:par>
                                <p:cTn id="8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>
                      <p:stCondLst>
                        <p:cond delay="indefinite"/>
                      </p:stCondLst>
                      <p:childTnLst>
                        <p:par>
                          <p:cTn id="848" fill="hold">
                            <p:stCondLst>
                              <p:cond delay="0"/>
                            </p:stCondLst>
                            <p:childTnLst>
                              <p:par>
                                <p:cTn id="8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>
                      <p:stCondLst>
                        <p:cond delay="indefinite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1" fill="hold">
                      <p:stCondLst>
                        <p:cond delay="indefinite"/>
                      </p:stCondLst>
                      <p:childTnLst>
                        <p:par>
                          <p:cTn id="862" fill="hold">
                            <p:stCondLst>
                              <p:cond delay="0"/>
                            </p:stCondLst>
                            <p:childTnLst>
                              <p:par>
                                <p:cTn id="8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7" fill="hold">
                      <p:stCondLst>
                        <p:cond delay="indefinite"/>
                      </p:stCondLst>
                      <p:childTnLst>
                        <p:par>
                          <p:cTn id="868" fill="hold">
                            <p:stCondLst>
                              <p:cond delay="0"/>
                            </p:stCondLst>
                            <p:childTnLst>
                              <p:par>
                                <p:cTn id="8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3" fill="hold">
                      <p:stCondLst>
                        <p:cond delay="indefinite"/>
                      </p:stCondLst>
                      <p:childTnLst>
                        <p:par>
                          <p:cTn id="874" fill="hold">
                            <p:stCondLst>
                              <p:cond delay="0"/>
                            </p:stCondLst>
                            <p:childTnLst>
                              <p:par>
                                <p:cTn id="8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9" fill="hold">
                      <p:stCondLst>
                        <p:cond delay="indefinite"/>
                      </p:stCondLst>
                      <p:childTnLst>
                        <p:par>
                          <p:cTn id="880" fill="hold">
                            <p:stCondLst>
                              <p:cond delay="0"/>
                            </p:stCondLst>
                            <p:childTnLst>
                              <p:par>
                                <p:cTn id="8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5" fill="hold">
                      <p:stCondLst>
                        <p:cond delay="indefinite"/>
                      </p:stCondLst>
                      <p:childTnLst>
                        <p:par>
                          <p:cTn id="886" fill="hold">
                            <p:stCondLst>
                              <p:cond delay="0"/>
                            </p:stCondLst>
                            <p:childTnLst>
                              <p:par>
                                <p:cTn id="8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1" fill="hold">
                      <p:stCondLst>
                        <p:cond delay="indefinite"/>
                      </p:stCondLst>
                      <p:childTnLst>
                        <p:par>
                          <p:cTn id="892" fill="hold">
                            <p:stCondLst>
                              <p:cond delay="0"/>
                            </p:stCondLst>
                            <p:childTnLst>
                              <p:par>
                                <p:cTn id="8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7" fill="hold">
                      <p:stCondLst>
                        <p:cond delay="indefinite"/>
                      </p:stCondLst>
                      <p:childTnLst>
                        <p:par>
                          <p:cTn id="898" fill="hold">
                            <p:stCondLst>
                              <p:cond delay="0"/>
                            </p:stCondLst>
                            <p:childTnLst>
                              <p:par>
                                <p:cTn id="8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3" fill="hold">
                      <p:stCondLst>
                        <p:cond delay="indefinite"/>
                      </p:stCondLst>
                      <p:childTnLst>
                        <p:par>
                          <p:cTn id="904" fill="hold">
                            <p:stCondLst>
                              <p:cond delay="0"/>
                            </p:stCondLst>
                            <p:childTnLst>
                              <p:par>
                                <p:cTn id="9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9" fill="hold">
                      <p:stCondLst>
                        <p:cond delay="indefinite"/>
                      </p:stCondLst>
                      <p:childTnLst>
                        <p:par>
                          <p:cTn id="910" fill="hold">
                            <p:stCondLst>
                              <p:cond delay="0"/>
                            </p:stCondLst>
                            <p:childTnLst>
                              <p:par>
                                <p:cTn id="9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5" fill="hold">
                      <p:stCondLst>
                        <p:cond delay="indefinite"/>
                      </p:stCondLst>
                      <p:childTnLst>
                        <p:par>
                          <p:cTn id="916" fill="hold">
                            <p:stCondLst>
                              <p:cond delay="0"/>
                            </p:stCondLst>
                            <p:childTnLst>
                              <p:par>
                                <p:cTn id="9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5" fill="hold">
                      <p:stCondLst>
                        <p:cond delay="indefinite"/>
                      </p:stCondLst>
                      <p:childTnLst>
                        <p:par>
                          <p:cTn id="926" fill="hold">
                            <p:stCondLst>
                              <p:cond delay="0"/>
                            </p:stCondLst>
                            <p:childTnLst>
                              <p:par>
                                <p:cTn id="9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1" fill="hold">
                      <p:stCondLst>
                        <p:cond delay="indefinite"/>
                      </p:stCondLst>
                      <p:childTnLst>
                        <p:par>
                          <p:cTn id="932" fill="hold">
                            <p:stCondLst>
                              <p:cond delay="0"/>
                            </p:stCondLst>
                            <p:childTnLst>
                              <p:par>
                                <p:cTn id="9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7" fill="hold">
                      <p:stCondLst>
                        <p:cond delay="indefinite"/>
                      </p:stCondLst>
                      <p:childTnLst>
                        <p:par>
                          <p:cTn id="938" fill="hold">
                            <p:stCondLst>
                              <p:cond delay="0"/>
                            </p:stCondLst>
                            <p:childTnLst>
                              <p:par>
                                <p:cTn id="9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3" fill="hold">
                      <p:stCondLst>
                        <p:cond delay="indefinite"/>
                      </p:stCondLst>
                      <p:childTnLst>
                        <p:par>
                          <p:cTn id="944" fill="hold">
                            <p:stCondLst>
                              <p:cond delay="0"/>
                            </p:stCondLst>
                            <p:childTnLst>
                              <p:par>
                                <p:cTn id="9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9" fill="hold">
                      <p:stCondLst>
                        <p:cond delay="indefinite"/>
                      </p:stCondLst>
                      <p:childTnLst>
                        <p:par>
                          <p:cTn id="950" fill="hold">
                            <p:stCondLst>
                              <p:cond delay="0"/>
                            </p:stCondLst>
                            <p:childTnLst>
                              <p:par>
                                <p:cTn id="9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5" fill="hold">
                      <p:stCondLst>
                        <p:cond delay="indefinite"/>
                      </p:stCondLst>
                      <p:childTnLst>
                        <p:par>
                          <p:cTn id="956" fill="hold">
                            <p:stCondLst>
                              <p:cond delay="0"/>
                            </p:stCondLst>
                            <p:childTnLst>
                              <p:par>
                                <p:cTn id="9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1" fill="hold">
                      <p:stCondLst>
                        <p:cond delay="indefinite"/>
                      </p:stCondLst>
                      <p:childTnLst>
                        <p:par>
                          <p:cTn id="962" fill="hold">
                            <p:stCondLst>
                              <p:cond delay="0"/>
                            </p:stCondLst>
                            <p:childTnLst>
                              <p:par>
                                <p:cTn id="9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7" fill="hold">
                      <p:stCondLst>
                        <p:cond delay="indefinite"/>
                      </p:stCondLst>
                      <p:childTnLst>
                        <p:par>
                          <p:cTn id="968" fill="hold">
                            <p:stCondLst>
                              <p:cond delay="0"/>
                            </p:stCondLst>
                            <p:childTnLst>
                              <p:par>
                                <p:cTn id="9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3" fill="hold">
                      <p:stCondLst>
                        <p:cond delay="indefinite"/>
                      </p:stCondLst>
                      <p:childTnLst>
                        <p:par>
                          <p:cTn id="974" fill="hold">
                            <p:stCondLst>
                              <p:cond delay="0"/>
                            </p:stCondLst>
                            <p:childTnLst>
                              <p:par>
                                <p:cTn id="9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9" fill="hold">
                      <p:stCondLst>
                        <p:cond delay="indefinite"/>
                      </p:stCondLst>
                      <p:childTnLst>
                        <p:par>
                          <p:cTn id="980" fill="hold">
                            <p:stCondLst>
                              <p:cond delay="0"/>
                            </p:stCondLst>
                            <p:childTnLst>
                              <p:par>
                                <p:cTn id="9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9" fill="hold">
                      <p:stCondLst>
                        <p:cond delay="indefinite"/>
                      </p:stCondLst>
                      <p:childTnLst>
                        <p:par>
                          <p:cTn id="990" fill="hold">
                            <p:stCondLst>
                              <p:cond delay="0"/>
                            </p:stCondLst>
                            <p:childTnLst>
                              <p:par>
                                <p:cTn id="9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5" fill="hold">
                      <p:stCondLst>
                        <p:cond delay="indefinite"/>
                      </p:stCondLst>
                      <p:childTnLst>
                        <p:par>
                          <p:cTn id="996" fill="hold">
                            <p:stCondLst>
                              <p:cond delay="0"/>
                            </p:stCondLst>
                            <p:childTnLst>
                              <p:par>
                                <p:cTn id="9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1" fill="hold">
                      <p:stCondLst>
                        <p:cond delay="indefinite"/>
                      </p:stCondLst>
                      <p:childTnLst>
                        <p:par>
                          <p:cTn id="1002" fill="hold">
                            <p:stCondLst>
                              <p:cond delay="0"/>
                            </p:stCondLst>
                            <p:childTnLst>
                              <p:par>
                                <p:cTn id="10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7" fill="hold">
                      <p:stCondLst>
                        <p:cond delay="indefinite"/>
                      </p:stCondLst>
                      <p:childTnLst>
                        <p:par>
                          <p:cTn id="1008" fill="hold">
                            <p:stCondLst>
                              <p:cond delay="0"/>
                            </p:stCondLst>
                            <p:childTnLst>
                              <p:par>
                                <p:cTn id="10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3" fill="hold">
                      <p:stCondLst>
                        <p:cond delay="indefinite"/>
                      </p:stCondLst>
                      <p:childTnLst>
                        <p:par>
                          <p:cTn id="1014" fill="hold">
                            <p:stCondLst>
                              <p:cond delay="0"/>
                            </p:stCondLst>
                            <p:childTnLst>
                              <p:par>
                                <p:cTn id="10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9" fill="hold">
                      <p:stCondLst>
                        <p:cond delay="indefinite"/>
                      </p:stCondLst>
                      <p:childTnLst>
                        <p:par>
                          <p:cTn id="1020" fill="hold">
                            <p:stCondLst>
                              <p:cond delay="0"/>
                            </p:stCondLst>
                            <p:childTnLst>
                              <p:par>
                                <p:cTn id="10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5" fill="hold">
                      <p:stCondLst>
                        <p:cond delay="indefinite"/>
                      </p:stCondLst>
                      <p:childTnLst>
                        <p:par>
                          <p:cTn id="1026" fill="hold">
                            <p:stCondLst>
                              <p:cond delay="0"/>
                            </p:stCondLst>
                            <p:childTnLst>
                              <p:par>
                                <p:cTn id="10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1" fill="hold">
                      <p:stCondLst>
                        <p:cond delay="indefinite"/>
                      </p:stCondLst>
                      <p:childTnLst>
                        <p:par>
                          <p:cTn id="1032" fill="hold">
                            <p:stCondLst>
                              <p:cond delay="0"/>
                            </p:stCondLst>
                            <p:childTnLst>
                              <p:par>
                                <p:cTn id="10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7" fill="hold">
                      <p:stCondLst>
                        <p:cond delay="indefinite"/>
                      </p:stCondLst>
                      <p:childTnLst>
                        <p:par>
                          <p:cTn id="1038" fill="hold">
                            <p:stCondLst>
                              <p:cond delay="0"/>
                            </p:stCondLst>
                            <p:childTnLst>
                              <p:par>
                                <p:cTn id="10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3" fill="hold">
                      <p:stCondLst>
                        <p:cond delay="indefinite"/>
                      </p:stCondLst>
                      <p:childTnLst>
                        <p:par>
                          <p:cTn id="1044" fill="hold">
                            <p:stCondLst>
                              <p:cond delay="0"/>
                            </p:stCondLst>
                            <p:childTnLst>
                              <p:par>
                                <p:cTn id="10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3" fill="hold">
                      <p:stCondLst>
                        <p:cond delay="indefinite"/>
                      </p:stCondLst>
                      <p:childTnLst>
                        <p:par>
                          <p:cTn id="1054" fill="hold">
                            <p:stCondLst>
                              <p:cond delay="0"/>
                            </p:stCondLst>
                            <p:childTnLst>
                              <p:par>
                                <p:cTn id="10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9" fill="hold">
                      <p:stCondLst>
                        <p:cond delay="indefinite"/>
                      </p:stCondLst>
                      <p:childTnLst>
                        <p:par>
                          <p:cTn id="1060" fill="hold">
                            <p:stCondLst>
                              <p:cond delay="0"/>
                            </p:stCondLst>
                            <p:childTnLst>
                              <p:par>
                                <p:cTn id="10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5" fill="hold">
                      <p:stCondLst>
                        <p:cond delay="indefinite"/>
                      </p:stCondLst>
                      <p:childTnLst>
                        <p:par>
                          <p:cTn id="1066" fill="hold">
                            <p:stCondLst>
                              <p:cond delay="0"/>
                            </p:stCondLst>
                            <p:childTnLst>
                              <p:par>
                                <p:cTn id="10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1" fill="hold">
                      <p:stCondLst>
                        <p:cond delay="indefinite"/>
                      </p:stCondLst>
                      <p:childTnLst>
                        <p:par>
                          <p:cTn id="1072" fill="hold">
                            <p:stCondLst>
                              <p:cond delay="0"/>
                            </p:stCondLst>
                            <p:childTnLst>
                              <p:par>
                                <p:cTn id="10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7" fill="hold">
                      <p:stCondLst>
                        <p:cond delay="indefinite"/>
                      </p:stCondLst>
                      <p:childTnLst>
                        <p:par>
                          <p:cTn id="1078" fill="hold">
                            <p:stCondLst>
                              <p:cond delay="0"/>
                            </p:stCondLst>
                            <p:childTnLst>
                              <p:par>
                                <p:cTn id="10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3" fill="hold">
                      <p:stCondLst>
                        <p:cond delay="indefinite"/>
                      </p:stCondLst>
                      <p:childTnLst>
                        <p:par>
                          <p:cTn id="1084" fill="hold">
                            <p:stCondLst>
                              <p:cond delay="0"/>
                            </p:stCondLst>
                            <p:childTnLst>
                              <p:par>
                                <p:cTn id="10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9" fill="hold">
                      <p:stCondLst>
                        <p:cond delay="indefinite"/>
                      </p:stCondLst>
                      <p:childTnLst>
                        <p:par>
                          <p:cTn id="1090" fill="hold">
                            <p:stCondLst>
                              <p:cond delay="0"/>
                            </p:stCondLst>
                            <p:childTnLst>
                              <p:par>
                                <p:cTn id="10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5" fill="hold">
                      <p:stCondLst>
                        <p:cond delay="indefinite"/>
                      </p:stCondLst>
                      <p:childTnLst>
                        <p:par>
                          <p:cTn id="1096" fill="hold">
                            <p:stCondLst>
                              <p:cond delay="0"/>
                            </p:stCondLst>
                            <p:childTnLst>
                              <p:par>
                                <p:cTn id="10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1" fill="hold">
                      <p:stCondLst>
                        <p:cond delay="indefinite"/>
                      </p:stCondLst>
                      <p:childTnLst>
                        <p:par>
                          <p:cTn id="1102" fill="hold">
                            <p:stCondLst>
                              <p:cond delay="0"/>
                            </p:stCondLst>
                            <p:childTnLst>
                              <p:par>
                                <p:cTn id="11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7" fill="hold">
                      <p:stCondLst>
                        <p:cond delay="indefinite"/>
                      </p:stCondLst>
                      <p:childTnLst>
                        <p:par>
                          <p:cTn id="1108" fill="hold">
                            <p:stCondLst>
                              <p:cond delay="0"/>
                            </p:stCondLst>
                            <p:childTnLst>
                              <p:par>
                                <p:cTn id="11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7" fill="hold">
                      <p:stCondLst>
                        <p:cond delay="indefinite"/>
                      </p:stCondLst>
                      <p:childTnLst>
                        <p:par>
                          <p:cTn id="1118" fill="hold">
                            <p:stCondLst>
                              <p:cond delay="0"/>
                            </p:stCondLst>
                            <p:childTnLst>
                              <p:par>
                                <p:cTn id="11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3" fill="hold">
                      <p:stCondLst>
                        <p:cond delay="indefinite"/>
                      </p:stCondLst>
                      <p:childTnLst>
                        <p:par>
                          <p:cTn id="1124" fill="hold">
                            <p:stCondLst>
                              <p:cond delay="0"/>
                            </p:stCondLst>
                            <p:childTnLst>
                              <p:par>
                                <p:cTn id="11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9" fill="hold">
                      <p:stCondLst>
                        <p:cond delay="indefinite"/>
                      </p:stCondLst>
                      <p:childTnLst>
                        <p:par>
                          <p:cTn id="1130" fill="hold">
                            <p:stCondLst>
                              <p:cond delay="0"/>
                            </p:stCondLst>
                            <p:childTnLst>
                              <p:par>
                                <p:cTn id="11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5" fill="hold">
                      <p:stCondLst>
                        <p:cond delay="indefinite"/>
                      </p:stCondLst>
                      <p:childTnLst>
                        <p:par>
                          <p:cTn id="1136" fill="hold">
                            <p:stCondLst>
                              <p:cond delay="0"/>
                            </p:stCondLst>
                            <p:childTnLst>
                              <p:par>
                                <p:cTn id="11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1" fill="hold">
                      <p:stCondLst>
                        <p:cond delay="indefinite"/>
                      </p:stCondLst>
                      <p:childTnLst>
                        <p:par>
                          <p:cTn id="1142" fill="hold">
                            <p:stCondLst>
                              <p:cond delay="0"/>
                            </p:stCondLst>
                            <p:childTnLst>
                              <p:par>
                                <p:cTn id="11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7" fill="hold">
                      <p:stCondLst>
                        <p:cond delay="indefinite"/>
                      </p:stCondLst>
                      <p:childTnLst>
                        <p:par>
                          <p:cTn id="1148" fill="hold">
                            <p:stCondLst>
                              <p:cond delay="0"/>
                            </p:stCondLst>
                            <p:childTnLst>
                              <p:par>
                                <p:cTn id="11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3" fill="hold">
                      <p:stCondLst>
                        <p:cond delay="indefinite"/>
                      </p:stCondLst>
                      <p:childTnLst>
                        <p:par>
                          <p:cTn id="1154" fill="hold">
                            <p:stCondLst>
                              <p:cond delay="0"/>
                            </p:stCondLst>
                            <p:childTnLst>
                              <p:par>
                                <p:cTn id="11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9" fill="hold">
                      <p:stCondLst>
                        <p:cond delay="indefinite"/>
                      </p:stCondLst>
                      <p:childTnLst>
                        <p:par>
                          <p:cTn id="1160" fill="hold">
                            <p:stCondLst>
                              <p:cond delay="0"/>
                            </p:stCondLst>
                            <p:childTnLst>
                              <p:par>
                                <p:cTn id="11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5" fill="hold">
                      <p:stCondLst>
                        <p:cond delay="indefinite"/>
                      </p:stCondLst>
                      <p:childTnLst>
                        <p:par>
                          <p:cTn id="1166" fill="hold">
                            <p:stCondLst>
                              <p:cond delay="0"/>
                            </p:stCondLst>
                            <p:childTnLst>
                              <p:par>
                                <p:cTn id="11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1" fill="hold">
                      <p:stCondLst>
                        <p:cond delay="indefinite"/>
                      </p:stCondLst>
                      <p:childTnLst>
                        <p:par>
                          <p:cTn id="1172" fill="hold">
                            <p:stCondLst>
                              <p:cond delay="0"/>
                            </p:stCondLst>
                            <p:childTnLst>
                              <p:par>
                                <p:cTn id="11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1" fill="hold">
                      <p:stCondLst>
                        <p:cond delay="indefinite"/>
                      </p:stCondLst>
                      <p:childTnLst>
                        <p:par>
                          <p:cTn id="1182" fill="hold">
                            <p:stCondLst>
                              <p:cond delay="0"/>
                            </p:stCondLst>
                            <p:childTnLst>
                              <p:par>
                                <p:cTn id="11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7" fill="hold">
                      <p:stCondLst>
                        <p:cond delay="indefinite"/>
                      </p:stCondLst>
                      <p:childTnLst>
                        <p:par>
                          <p:cTn id="1188" fill="hold">
                            <p:stCondLst>
                              <p:cond delay="0"/>
                            </p:stCondLst>
                            <p:childTnLst>
                              <p:par>
                                <p:cTn id="11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3" fill="hold">
                      <p:stCondLst>
                        <p:cond delay="indefinite"/>
                      </p:stCondLst>
                      <p:childTnLst>
                        <p:par>
                          <p:cTn id="1194" fill="hold">
                            <p:stCondLst>
                              <p:cond delay="0"/>
                            </p:stCondLst>
                            <p:childTnLst>
                              <p:par>
                                <p:cTn id="11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9" fill="hold">
                      <p:stCondLst>
                        <p:cond delay="indefinite"/>
                      </p:stCondLst>
                      <p:childTnLst>
                        <p:par>
                          <p:cTn id="1200" fill="hold">
                            <p:stCondLst>
                              <p:cond delay="0"/>
                            </p:stCondLst>
                            <p:childTnLst>
                              <p:par>
                                <p:cTn id="12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5" fill="hold">
                      <p:stCondLst>
                        <p:cond delay="indefinite"/>
                      </p:stCondLst>
                      <p:childTnLst>
                        <p:par>
                          <p:cTn id="1206" fill="hold">
                            <p:stCondLst>
                              <p:cond delay="0"/>
                            </p:stCondLst>
                            <p:childTnLst>
                              <p:par>
                                <p:cTn id="12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1" fill="hold">
                      <p:stCondLst>
                        <p:cond delay="indefinite"/>
                      </p:stCondLst>
                      <p:childTnLst>
                        <p:par>
                          <p:cTn id="1212" fill="hold">
                            <p:stCondLst>
                              <p:cond delay="0"/>
                            </p:stCondLst>
                            <p:childTnLst>
                              <p:par>
                                <p:cTn id="12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7" fill="hold">
                      <p:stCondLst>
                        <p:cond delay="indefinite"/>
                      </p:stCondLst>
                      <p:childTnLst>
                        <p:par>
                          <p:cTn id="1218" fill="hold">
                            <p:stCondLst>
                              <p:cond delay="0"/>
                            </p:stCondLst>
                            <p:childTnLst>
                              <p:par>
                                <p:cTn id="12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3" fill="hold">
                      <p:stCondLst>
                        <p:cond delay="indefinite"/>
                      </p:stCondLst>
                      <p:childTnLst>
                        <p:par>
                          <p:cTn id="1224" fill="hold">
                            <p:stCondLst>
                              <p:cond delay="0"/>
                            </p:stCondLst>
                            <p:childTnLst>
                              <p:par>
                                <p:cTn id="12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9" fill="hold">
                      <p:stCondLst>
                        <p:cond delay="indefinite"/>
                      </p:stCondLst>
                      <p:childTnLst>
                        <p:par>
                          <p:cTn id="1230" fill="hold">
                            <p:stCondLst>
                              <p:cond delay="0"/>
                            </p:stCondLst>
                            <p:childTnLst>
                              <p:par>
                                <p:cTn id="12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5" fill="hold">
                      <p:stCondLst>
                        <p:cond delay="indefinite"/>
                      </p:stCondLst>
                      <p:childTnLst>
                        <p:par>
                          <p:cTn id="1236" fill="hold">
                            <p:stCondLst>
                              <p:cond delay="0"/>
                            </p:stCondLst>
                            <p:childTnLst>
                              <p:par>
                                <p:cTn id="12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5" fill="hold">
                      <p:stCondLst>
                        <p:cond delay="indefinite"/>
                      </p:stCondLst>
                      <p:childTnLst>
                        <p:par>
                          <p:cTn id="1246" fill="hold">
                            <p:stCondLst>
                              <p:cond delay="0"/>
                            </p:stCondLst>
                            <p:childTnLst>
                              <p:par>
                                <p:cTn id="12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1" fill="hold">
                      <p:stCondLst>
                        <p:cond delay="indefinite"/>
                      </p:stCondLst>
                      <p:childTnLst>
                        <p:par>
                          <p:cTn id="1252" fill="hold">
                            <p:stCondLst>
                              <p:cond delay="0"/>
                            </p:stCondLst>
                            <p:childTnLst>
                              <p:par>
                                <p:cTn id="12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7" fill="hold">
                      <p:stCondLst>
                        <p:cond delay="indefinite"/>
                      </p:stCondLst>
                      <p:childTnLst>
                        <p:par>
                          <p:cTn id="1258" fill="hold">
                            <p:stCondLst>
                              <p:cond delay="0"/>
                            </p:stCondLst>
                            <p:childTnLst>
                              <p:par>
                                <p:cTn id="12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3" fill="hold">
                      <p:stCondLst>
                        <p:cond delay="indefinite"/>
                      </p:stCondLst>
                      <p:childTnLst>
                        <p:par>
                          <p:cTn id="1264" fill="hold">
                            <p:stCondLst>
                              <p:cond delay="0"/>
                            </p:stCondLst>
                            <p:childTnLst>
                              <p:par>
                                <p:cTn id="12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9" fill="hold">
                      <p:stCondLst>
                        <p:cond delay="indefinite"/>
                      </p:stCondLst>
                      <p:childTnLst>
                        <p:par>
                          <p:cTn id="1270" fill="hold">
                            <p:stCondLst>
                              <p:cond delay="0"/>
                            </p:stCondLst>
                            <p:childTnLst>
                              <p:par>
                                <p:cTn id="12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5" fill="hold">
                      <p:stCondLst>
                        <p:cond delay="indefinite"/>
                      </p:stCondLst>
                      <p:childTnLst>
                        <p:par>
                          <p:cTn id="1276" fill="hold">
                            <p:stCondLst>
                              <p:cond delay="0"/>
                            </p:stCondLst>
                            <p:childTnLst>
                              <p:par>
                                <p:cTn id="12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1" fill="hold">
                      <p:stCondLst>
                        <p:cond delay="indefinite"/>
                      </p:stCondLst>
                      <p:childTnLst>
                        <p:par>
                          <p:cTn id="1282" fill="hold">
                            <p:stCondLst>
                              <p:cond delay="0"/>
                            </p:stCondLst>
                            <p:childTnLst>
                              <p:par>
                                <p:cTn id="12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7" fill="hold">
                      <p:stCondLst>
                        <p:cond delay="indefinite"/>
                      </p:stCondLst>
                      <p:childTnLst>
                        <p:par>
                          <p:cTn id="1288" fill="hold">
                            <p:stCondLst>
                              <p:cond delay="0"/>
                            </p:stCondLst>
                            <p:childTnLst>
                              <p:par>
                                <p:cTn id="12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3" fill="hold">
                      <p:stCondLst>
                        <p:cond delay="indefinite"/>
                      </p:stCondLst>
                      <p:childTnLst>
                        <p:par>
                          <p:cTn id="1294" fill="hold">
                            <p:stCondLst>
                              <p:cond delay="0"/>
                            </p:stCondLst>
                            <p:childTnLst>
                              <p:par>
                                <p:cTn id="12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9" fill="hold">
                      <p:stCondLst>
                        <p:cond delay="indefinite"/>
                      </p:stCondLst>
                      <p:childTnLst>
                        <p:par>
                          <p:cTn id="1300" fill="hold">
                            <p:stCondLst>
                              <p:cond delay="0"/>
                            </p:stCondLst>
                            <p:childTnLst>
                              <p:par>
                                <p:cTn id="13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9" fill="hold">
                      <p:stCondLst>
                        <p:cond delay="indefinite"/>
                      </p:stCondLst>
                      <p:childTnLst>
                        <p:par>
                          <p:cTn id="1310" fill="hold">
                            <p:stCondLst>
                              <p:cond delay="0"/>
                            </p:stCondLst>
                            <p:childTnLst>
                              <p:par>
                                <p:cTn id="13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5" fill="hold">
                      <p:stCondLst>
                        <p:cond delay="indefinite"/>
                      </p:stCondLst>
                      <p:childTnLst>
                        <p:par>
                          <p:cTn id="1316" fill="hold">
                            <p:stCondLst>
                              <p:cond delay="0"/>
                            </p:stCondLst>
                            <p:childTnLst>
                              <p:par>
                                <p:cTn id="13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1" fill="hold">
                      <p:stCondLst>
                        <p:cond delay="indefinite"/>
                      </p:stCondLst>
                      <p:childTnLst>
                        <p:par>
                          <p:cTn id="1322" fill="hold">
                            <p:stCondLst>
                              <p:cond delay="0"/>
                            </p:stCondLst>
                            <p:childTnLst>
                              <p:par>
                                <p:cTn id="13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7" fill="hold">
                      <p:stCondLst>
                        <p:cond delay="indefinite"/>
                      </p:stCondLst>
                      <p:childTnLst>
                        <p:par>
                          <p:cTn id="1328" fill="hold">
                            <p:stCondLst>
                              <p:cond delay="0"/>
                            </p:stCondLst>
                            <p:childTnLst>
                              <p:par>
                                <p:cTn id="13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3" fill="hold">
                      <p:stCondLst>
                        <p:cond delay="indefinite"/>
                      </p:stCondLst>
                      <p:childTnLst>
                        <p:par>
                          <p:cTn id="1334" fill="hold">
                            <p:stCondLst>
                              <p:cond delay="0"/>
                            </p:stCondLst>
                            <p:childTnLst>
                              <p:par>
                                <p:cTn id="13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9" fill="hold">
                      <p:stCondLst>
                        <p:cond delay="indefinite"/>
                      </p:stCondLst>
                      <p:childTnLst>
                        <p:par>
                          <p:cTn id="1340" fill="hold">
                            <p:stCondLst>
                              <p:cond delay="0"/>
                            </p:stCondLst>
                            <p:childTnLst>
                              <p:par>
                                <p:cTn id="13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5" fill="hold">
                      <p:stCondLst>
                        <p:cond delay="indefinite"/>
                      </p:stCondLst>
                      <p:childTnLst>
                        <p:par>
                          <p:cTn id="1346" fill="hold">
                            <p:stCondLst>
                              <p:cond delay="0"/>
                            </p:stCondLst>
                            <p:childTnLst>
                              <p:par>
                                <p:cTn id="13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1" fill="hold">
                      <p:stCondLst>
                        <p:cond delay="indefinite"/>
                      </p:stCondLst>
                      <p:childTnLst>
                        <p:par>
                          <p:cTn id="1352" fill="hold">
                            <p:stCondLst>
                              <p:cond delay="0"/>
                            </p:stCondLst>
                            <p:childTnLst>
                              <p:par>
                                <p:cTn id="13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7" fill="hold">
                      <p:stCondLst>
                        <p:cond delay="indefinite"/>
                      </p:stCondLst>
                      <p:childTnLst>
                        <p:par>
                          <p:cTn id="1358" fill="hold">
                            <p:stCondLst>
                              <p:cond delay="0"/>
                            </p:stCondLst>
                            <p:childTnLst>
                              <p:par>
                                <p:cTn id="13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3" fill="hold">
                      <p:stCondLst>
                        <p:cond delay="indefinite"/>
                      </p:stCondLst>
                      <p:childTnLst>
                        <p:par>
                          <p:cTn id="1364" fill="hold">
                            <p:stCondLst>
                              <p:cond delay="0"/>
                            </p:stCondLst>
                            <p:childTnLst>
                              <p:par>
                                <p:cTn id="13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3" fill="hold">
                      <p:stCondLst>
                        <p:cond delay="indefinite"/>
                      </p:stCondLst>
                      <p:childTnLst>
                        <p:par>
                          <p:cTn id="1374" fill="hold">
                            <p:stCondLst>
                              <p:cond delay="0"/>
                            </p:stCondLst>
                            <p:childTnLst>
                              <p:par>
                                <p:cTn id="13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9" fill="hold">
                      <p:stCondLst>
                        <p:cond delay="indefinite"/>
                      </p:stCondLst>
                      <p:childTnLst>
                        <p:par>
                          <p:cTn id="1380" fill="hold">
                            <p:stCondLst>
                              <p:cond delay="0"/>
                            </p:stCondLst>
                            <p:childTnLst>
                              <p:par>
                                <p:cTn id="13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5" fill="hold">
                      <p:stCondLst>
                        <p:cond delay="indefinite"/>
                      </p:stCondLst>
                      <p:childTnLst>
                        <p:par>
                          <p:cTn id="1386" fill="hold">
                            <p:stCondLst>
                              <p:cond delay="0"/>
                            </p:stCondLst>
                            <p:childTnLst>
                              <p:par>
                                <p:cTn id="13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1" fill="hold">
                      <p:stCondLst>
                        <p:cond delay="indefinite"/>
                      </p:stCondLst>
                      <p:childTnLst>
                        <p:par>
                          <p:cTn id="1392" fill="hold">
                            <p:stCondLst>
                              <p:cond delay="0"/>
                            </p:stCondLst>
                            <p:childTnLst>
                              <p:par>
                                <p:cTn id="13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7" fill="hold">
                      <p:stCondLst>
                        <p:cond delay="indefinite"/>
                      </p:stCondLst>
                      <p:childTnLst>
                        <p:par>
                          <p:cTn id="1398" fill="hold">
                            <p:stCondLst>
                              <p:cond delay="0"/>
                            </p:stCondLst>
                            <p:childTnLst>
                              <p:par>
                                <p:cTn id="13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3" fill="hold">
                      <p:stCondLst>
                        <p:cond delay="indefinite"/>
                      </p:stCondLst>
                      <p:childTnLst>
                        <p:par>
                          <p:cTn id="1404" fill="hold">
                            <p:stCondLst>
                              <p:cond delay="0"/>
                            </p:stCondLst>
                            <p:childTnLst>
                              <p:par>
                                <p:cTn id="14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9" fill="hold">
                      <p:stCondLst>
                        <p:cond delay="indefinite"/>
                      </p:stCondLst>
                      <p:childTnLst>
                        <p:par>
                          <p:cTn id="1410" fill="hold">
                            <p:stCondLst>
                              <p:cond delay="0"/>
                            </p:stCondLst>
                            <p:childTnLst>
                              <p:par>
                                <p:cTn id="14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5" fill="hold">
                      <p:stCondLst>
                        <p:cond delay="indefinite"/>
                      </p:stCondLst>
                      <p:childTnLst>
                        <p:par>
                          <p:cTn id="1416" fill="hold">
                            <p:stCondLst>
                              <p:cond delay="0"/>
                            </p:stCondLst>
                            <p:childTnLst>
                              <p:par>
                                <p:cTn id="14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1" fill="hold">
                      <p:stCondLst>
                        <p:cond delay="indefinite"/>
                      </p:stCondLst>
                      <p:childTnLst>
                        <p:par>
                          <p:cTn id="1422" fill="hold">
                            <p:stCondLst>
                              <p:cond delay="0"/>
                            </p:stCondLst>
                            <p:childTnLst>
                              <p:par>
                                <p:cTn id="14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7" fill="hold">
                      <p:stCondLst>
                        <p:cond delay="indefinite"/>
                      </p:stCondLst>
                      <p:childTnLst>
                        <p:par>
                          <p:cTn id="1428" fill="hold">
                            <p:stCondLst>
                              <p:cond delay="0"/>
                            </p:stCondLst>
                            <p:childTnLst>
                              <p:par>
                                <p:cTn id="14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9" fill="hold">
                      <p:stCondLst>
                        <p:cond delay="indefinite"/>
                      </p:stCondLst>
                      <p:childTnLst>
                        <p:par>
                          <p:cTn id="1440" fill="hold">
                            <p:stCondLst>
                              <p:cond delay="0"/>
                            </p:stCondLst>
                            <p:childTnLst>
                              <p:par>
                                <p:cTn id="14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443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4" fill="hold">
                      <p:stCondLst>
                        <p:cond delay="0"/>
                      </p:stCondLst>
                      <p:childTnLst>
                        <p:par>
                          <p:cTn id="1445" fill="hold">
                            <p:stCondLst>
                              <p:cond delay="0"/>
                            </p:stCondLst>
                            <p:childTnLst>
                              <p:par>
                                <p:cTn id="14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8" fill="hold">
                      <p:stCondLst>
                        <p:cond delay="indefinite"/>
                      </p:stCondLst>
                      <p:childTnLst>
                        <p:par>
                          <p:cTn id="1449" fill="hold">
                            <p:stCondLst>
                              <p:cond delay="0"/>
                            </p:stCondLst>
                            <p:childTnLst>
                              <p:par>
                                <p:cTn id="14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4" fill="hold">
                      <p:stCondLst>
                        <p:cond delay="indefinite"/>
                      </p:stCondLst>
                      <p:childTnLst>
                        <p:par>
                          <p:cTn id="1455" fill="hold">
                            <p:stCondLst>
                              <p:cond delay="0"/>
                            </p:stCondLst>
                            <p:childTnLst>
                              <p:par>
                                <p:cTn id="14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0" fill="hold">
                      <p:stCondLst>
                        <p:cond delay="indefinite"/>
                      </p:stCondLst>
                      <p:childTnLst>
                        <p:par>
                          <p:cTn id="1461" fill="hold">
                            <p:stCondLst>
                              <p:cond delay="0"/>
                            </p:stCondLst>
                            <p:childTnLst>
                              <p:par>
                                <p:cTn id="14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6" fill="hold">
                      <p:stCondLst>
                        <p:cond delay="indefinite"/>
                      </p:stCondLst>
                      <p:childTnLst>
                        <p:par>
                          <p:cTn id="1467" fill="hold">
                            <p:stCondLst>
                              <p:cond delay="0"/>
                            </p:stCondLst>
                            <p:childTnLst>
                              <p:par>
                                <p:cTn id="14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2" fill="hold">
                      <p:stCondLst>
                        <p:cond delay="indefinite"/>
                      </p:stCondLst>
                      <p:childTnLst>
                        <p:par>
                          <p:cTn id="1473" fill="hold">
                            <p:stCondLst>
                              <p:cond delay="0"/>
                            </p:stCondLst>
                            <p:childTnLst>
                              <p:par>
                                <p:cTn id="14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8" fill="hold">
                      <p:stCondLst>
                        <p:cond delay="indefinite"/>
                      </p:stCondLst>
                      <p:childTnLst>
                        <p:par>
                          <p:cTn id="1479" fill="hold">
                            <p:stCondLst>
                              <p:cond delay="0"/>
                            </p:stCondLst>
                            <p:childTnLst>
                              <p:par>
                                <p:cTn id="14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4" fill="hold">
                      <p:stCondLst>
                        <p:cond delay="indefinite"/>
                      </p:stCondLst>
                      <p:childTnLst>
                        <p:par>
                          <p:cTn id="1485" fill="hold">
                            <p:stCondLst>
                              <p:cond delay="0"/>
                            </p:stCondLst>
                            <p:childTnLst>
                              <p:par>
                                <p:cTn id="14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0" fill="hold">
                      <p:stCondLst>
                        <p:cond delay="indefinite"/>
                      </p:stCondLst>
                      <p:childTnLst>
                        <p:par>
                          <p:cTn id="1491" fill="hold">
                            <p:stCondLst>
                              <p:cond delay="0"/>
                            </p:stCondLst>
                            <p:childTnLst>
                              <p:par>
                                <p:cTn id="14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6" fill="hold">
                      <p:stCondLst>
                        <p:cond delay="indefinite"/>
                      </p:stCondLst>
                      <p:childTnLst>
                        <p:par>
                          <p:cTn id="1497" fill="hold">
                            <p:stCondLst>
                              <p:cond delay="0"/>
                            </p:stCondLst>
                            <p:childTnLst>
                              <p:par>
                                <p:cTn id="14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4" fill="hold">
                      <p:stCondLst>
                        <p:cond delay="indefinite"/>
                      </p:stCondLst>
                      <p:childTnLst>
                        <p:par>
                          <p:cTn id="1505" fill="hold">
                            <p:stCondLst>
                              <p:cond delay="0"/>
                            </p:stCondLst>
                            <p:childTnLst>
                              <p:par>
                                <p:cTn id="15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0" fill="hold">
                      <p:stCondLst>
                        <p:cond delay="indefinite"/>
                      </p:stCondLst>
                      <p:childTnLst>
                        <p:par>
                          <p:cTn id="1511" fill="hold">
                            <p:stCondLst>
                              <p:cond delay="0"/>
                            </p:stCondLst>
                            <p:childTnLst>
                              <p:par>
                                <p:cTn id="15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6" fill="hold">
                      <p:stCondLst>
                        <p:cond delay="indefinite"/>
                      </p:stCondLst>
                      <p:childTnLst>
                        <p:par>
                          <p:cTn id="1517" fill="hold">
                            <p:stCondLst>
                              <p:cond delay="0"/>
                            </p:stCondLst>
                            <p:childTnLst>
                              <p:par>
                                <p:cTn id="15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2" fill="hold">
                      <p:stCondLst>
                        <p:cond delay="indefinite"/>
                      </p:stCondLst>
                      <p:childTnLst>
                        <p:par>
                          <p:cTn id="1523" fill="hold">
                            <p:stCondLst>
                              <p:cond delay="0"/>
                            </p:stCondLst>
                            <p:childTnLst>
                              <p:par>
                                <p:cTn id="15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8" fill="hold">
                      <p:stCondLst>
                        <p:cond delay="indefinite"/>
                      </p:stCondLst>
                      <p:childTnLst>
                        <p:par>
                          <p:cTn id="1529" fill="hold">
                            <p:stCondLst>
                              <p:cond delay="0"/>
                            </p:stCondLst>
                            <p:childTnLst>
                              <p:par>
                                <p:cTn id="15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4" fill="hold">
                      <p:stCondLst>
                        <p:cond delay="indefinite"/>
                      </p:stCondLst>
                      <p:childTnLst>
                        <p:par>
                          <p:cTn id="1535" fill="hold">
                            <p:stCondLst>
                              <p:cond delay="0"/>
                            </p:stCondLst>
                            <p:childTnLst>
                              <p:par>
                                <p:cTn id="15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0" fill="hold">
                      <p:stCondLst>
                        <p:cond delay="indefinite"/>
                      </p:stCondLst>
                      <p:childTnLst>
                        <p:par>
                          <p:cTn id="1541" fill="hold">
                            <p:stCondLst>
                              <p:cond delay="0"/>
                            </p:stCondLst>
                            <p:childTnLst>
                              <p:par>
                                <p:cTn id="15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6" fill="hold">
                      <p:stCondLst>
                        <p:cond delay="indefinite"/>
                      </p:stCondLst>
                      <p:childTnLst>
                        <p:par>
                          <p:cTn id="1547" fill="hold">
                            <p:stCondLst>
                              <p:cond delay="0"/>
                            </p:stCondLst>
                            <p:childTnLst>
                              <p:par>
                                <p:cTn id="15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2" fill="hold">
                      <p:stCondLst>
                        <p:cond delay="indefinite"/>
                      </p:stCondLst>
                      <p:childTnLst>
                        <p:par>
                          <p:cTn id="1553" fill="hold">
                            <p:stCondLst>
                              <p:cond delay="0"/>
                            </p:stCondLst>
                            <p:childTnLst>
                              <p:par>
                                <p:cTn id="15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8" fill="hold">
                      <p:stCondLst>
                        <p:cond delay="indefinite"/>
                      </p:stCondLst>
                      <p:childTnLst>
                        <p:par>
                          <p:cTn id="1559" fill="hold">
                            <p:stCondLst>
                              <p:cond delay="0"/>
                            </p:stCondLst>
                            <p:childTnLst>
                              <p:par>
                                <p:cTn id="15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8" fill="hold">
                      <p:stCondLst>
                        <p:cond delay="indefinite"/>
                      </p:stCondLst>
                      <p:childTnLst>
                        <p:par>
                          <p:cTn id="1569" fill="hold">
                            <p:stCondLst>
                              <p:cond delay="0"/>
                            </p:stCondLst>
                            <p:childTnLst>
                              <p:par>
                                <p:cTn id="15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4" fill="hold">
                      <p:stCondLst>
                        <p:cond delay="indefinite"/>
                      </p:stCondLst>
                      <p:childTnLst>
                        <p:par>
                          <p:cTn id="1575" fill="hold">
                            <p:stCondLst>
                              <p:cond delay="0"/>
                            </p:stCondLst>
                            <p:childTnLst>
                              <p:par>
                                <p:cTn id="15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0" fill="hold">
                      <p:stCondLst>
                        <p:cond delay="indefinite"/>
                      </p:stCondLst>
                      <p:childTnLst>
                        <p:par>
                          <p:cTn id="1581" fill="hold">
                            <p:stCondLst>
                              <p:cond delay="0"/>
                            </p:stCondLst>
                            <p:childTnLst>
                              <p:par>
                                <p:cTn id="15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6" fill="hold">
                      <p:stCondLst>
                        <p:cond delay="indefinite"/>
                      </p:stCondLst>
                      <p:childTnLst>
                        <p:par>
                          <p:cTn id="1587" fill="hold">
                            <p:stCondLst>
                              <p:cond delay="0"/>
                            </p:stCondLst>
                            <p:childTnLst>
                              <p:par>
                                <p:cTn id="15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2" fill="hold">
                      <p:stCondLst>
                        <p:cond delay="indefinite"/>
                      </p:stCondLst>
                      <p:childTnLst>
                        <p:par>
                          <p:cTn id="1593" fill="hold">
                            <p:stCondLst>
                              <p:cond delay="0"/>
                            </p:stCondLst>
                            <p:childTnLst>
                              <p:par>
                                <p:cTn id="159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8" fill="hold">
                      <p:stCondLst>
                        <p:cond delay="indefinite"/>
                      </p:stCondLst>
                      <p:childTnLst>
                        <p:par>
                          <p:cTn id="1599" fill="hold">
                            <p:stCondLst>
                              <p:cond delay="0"/>
                            </p:stCondLst>
                            <p:childTnLst>
                              <p:par>
                                <p:cTn id="160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4" fill="hold">
                      <p:stCondLst>
                        <p:cond delay="indefinite"/>
                      </p:stCondLst>
                      <p:childTnLst>
                        <p:par>
                          <p:cTn id="1605" fill="hold">
                            <p:stCondLst>
                              <p:cond delay="0"/>
                            </p:stCondLst>
                            <p:childTnLst>
                              <p:par>
                                <p:cTn id="16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0" fill="hold">
                      <p:stCondLst>
                        <p:cond delay="indefinite"/>
                      </p:stCondLst>
                      <p:childTnLst>
                        <p:par>
                          <p:cTn id="1611" fill="hold">
                            <p:stCondLst>
                              <p:cond delay="0"/>
                            </p:stCondLst>
                            <p:childTnLst>
                              <p:par>
                                <p:cTn id="16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6" fill="hold">
                      <p:stCondLst>
                        <p:cond delay="indefinite"/>
                      </p:stCondLst>
                      <p:childTnLst>
                        <p:par>
                          <p:cTn id="1617" fill="hold">
                            <p:stCondLst>
                              <p:cond delay="0"/>
                            </p:stCondLst>
                            <p:childTnLst>
                              <p:par>
                                <p:cTn id="16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2" fill="hold">
                      <p:stCondLst>
                        <p:cond delay="indefinite"/>
                      </p:stCondLst>
                      <p:childTnLst>
                        <p:par>
                          <p:cTn id="1623" fill="hold">
                            <p:stCondLst>
                              <p:cond delay="0"/>
                            </p:stCondLst>
                            <p:childTnLst>
                              <p:par>
                                <p:cTn id="16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2" fill="hold">
                      <p:stCondLst>
                        <p:cond delay="indefinite"/>
                      </p:stCondLst>
                      <p:childTnLst>
                        <p:par>
                          <p:cTn id="1633" fill="hold">
                            <p:stCondLst>
                              <p:cond delay="0"/>
                            </p:stCondLst>
                            <p:childTnLst>
                              <p:par>
                                <p:cTn id="16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8" fill="hold">
                      <p:stCondLst>
                        <p:cond delay="indefinite"/>
                      </p:stCondLst>
                      <p:childTnLst>
                        <p:par>
                          <p:cTn id="1639" fill="hold">
                            <p:stCondLst>
                              <p:cond delay="0"/>
                            </p:stCondLst>
                            <p:childTnLst>
                              <p:par>
                                <p:cTn id="16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4" fill="hold">
                      <p:stCondLst>
                        <p:cond delay="indefinite"/>
                      </p:stCondLst>
                      <p:childTnLst>
                        <p:par>
                          <p:cTn id="1645" fill="hold">
                            <p:stCondLst>
                              <p:cond delay="0"/>
                            </p:stCondLst>
                            <p:childTnLst>
                              <p:par>
                                <p:cTn id="16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0" fill="hold">
                      <p:stCondLst>
                        <p:cond delay="indefinite"/>
                      </p:stCondLst>
                      <p:childTnLst>
                        <p:par>
                          <p:cTn id="1651" fill="hold">
                            <p:stCondLst>
                              <p:cond delay="0"/>
                            </p:stCondLst>
                            <p:childTnLst>
                              <p:par>
                                <p:cTn id="16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6" fill="hold">
                      <p:stCondLst>
                        <p:cond delay="indefinite"/>
                      </p:stCondLst>
                      <p:childTnLst>
                        <p:par>
                          <p:cTn id="1657" fill="hold">
                            <p:stCondLst>
                              <p:cond delay="0"/>
                            </p:stCondLst>
                            <p:childTnLst>
                              <p:par>
                                <p:cTn id="165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2" fill="hold">
                      <p:stCondLst>
                        <p:cond delay="indefinite"/>
                      </p:stCondLst>
                      <p:childTnLst>
                        <p:par>
                          <p:cTn id="1663" fill="hold">
                            <p:stCondLst>
                              <p:cond delay="0"/>
                            </p:stCondLst>
                            <p:childTnLst>
                              <p:par>
                                <p:cTn id="16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8" fill="hold">
                      <p:stCondLst>
                        <p:cond delay="indefinite"/>
                      </p:stCondLst>
                      <p:childTnLst>
                        <p:par>
                          <p:cTn id="1669" fill="hold">
                            <p:stCondLst>
                              <p:cond delay="0"/>
                            </p:stCondLst>
                            <p:childTnLst>
                              <p:par>
                                <p:cTn id="16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4" fill="hold">
                      <p:stCondLst>
                        <p:cond delay="indefinite"/>
                      </p:stCondLst>
                      <p:childTnLst>
                        <p:par>
                          <p:cTn id="1675" fill="hold">
                            <p:stCondLst>
                              <p:cond delay="0"/>
                            </p:stCondLst>
                            <p:childTnLst>
                              <p:par>
                                <p:cTn id="167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0" fill="hold">
                      <p:stCondLst>
                        <p:cond delay="indefinite"/>
                      </p:stCondLst>
                      <p:childTnLst>
                        <p:par>
                          <p:cTn id="1681" fill="hold">
                            <p:stCondLst>
                              <p:cond delay="0"/>
                            </p:stCondLst>
                            <p:childTnLst>
                              <p:par>
                                <p:cTn id="16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6" fill="hold">
                      <p:stCondLst>
                        <p:cond delay="indefinite"/>
                      </p:stCondLst>
                      <p:childTnLst>
                        <p:par>
                          <p:cTn id="1687" fill="hold">
                            <p:stCondLst>
                              <p:cond delay="0"/>
                            </p:stCondLst>
                            <p:childTnLst>
                              <p:par>
                                <p:cTn id="16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6" fill="hold">
                      <p:stCondLst>
                        <p:cond delay="indefinite"/>
                      </p:stCondLst>
                      <p:childTnLst>
                        <p:par>
                          <p:cTn id="1697" fill="hold">
                            <p:stCondLst>
                              <p:cond delay="0"/>
                            </p:stCondLst>
                            <p:childTnLst>
                              <p:par>
                                <p:cTn id="16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2" fill="hold">
                      <p:stCondLst>
                        <p:cond delay="indefinite"/>
                      </p:stCondLst>
                      <p:childTnLst>
                        <p:par>
                          <p:cTn id="1703" fill="hold">
                            <p:stCondLst>
                              <p:cond delay="0"/>
                            </p:stCondLst>
                            <p:childTnLst>
                              <p:par>
                                <p:cTn id="17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8" fill="hold">
                      <p:stCondLst>
                        <p:cond delay="indefinite"/>
                      </p:stCondLst>
                      <p:childTnLst>
                        <p:par>
                          <p:cTn id="1709" fill="hold">
                            <p:stCondLst>
                              <p:cond delay="0"/>
                            </p:stCondLst>
                            <p:childTnLst>
                              <p:par>
                                <p:cTn id="17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4" fill="hold">
                      <p:stCondLst>
                        <p:cond delay="indefinite"/>
                      </p:stCondLst>
                      <p:childTnLst>
                        <p:par>
                          <p:cTn id="1715" fill="hold">
                            <p:stCondLst>
                              <p:cond delay="0"/>
                            </p:stCondLst>
                            <p:childTnLst>
                              <p:par>
                                <p:cTn id="17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0" fill="hold">
                      <p:stCondLst>
                        <p:cond delay="indefinite"/>
                      </p:stCondLst>
                      <p:childTnLst>
                        <p:par>
                          <p:cTn id="1721" fill="hold">
                            <p:stCondLst>
                              <p:cond delay="0"/>
                            </p:stCondLst>
                            <p:childTnLst>
                              <p:par>
                                <p:cTn id="17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6" fill="hold">
                      <p:stCondLst>
                        <p:cond delay="indefinite"/>
                      </p:stCondLst>
                      <p:childTnLst>
                        <p:par>
                          <p:cTn id="1727" fill="hold">
                            <p:stCondLst>
                              <p:cond delay="0"/>
                            </p:stCondLst>
                            <p:childTnLst>
                              <p:par>
                                <p:cTn id="17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2" fill="hold">
                      <p:stCondLst>
                        <p:cond delay="indefinite"/>
                      </p:stCondLst>
                      <p:childTnLst>
                        <p:par>
                          <p:cTn id="1733" fill="hold">
                            <p:stCondLst>
                              <p:cond delay="0"/>
                            </p:stCondLst>
                            <p:childTnLst>
                              <p:par>
                                <p:cTn id="17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8" fill="hold">
                      <p:stCondLst>
                        <p:cond delay="indefinite"/>
                      </p:stCondLst>
                      <p:childTnLst>
                        <p:par>
                          <p:cTn id="1739" fill="hold">
                            <p:stCondLst>
                              <p:cond delay="0"/>
                            </p:stCondLst>
                            <p:childTnLst>
                              <p:par>
                                <p:cTn id="17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4" fill="hold">
                      <p:stCondLst>
                        <p:cond delay="indefinite"/>
                      </p:stCondLst>
                      <p:childTnLst>
                        <p:par>
                          <p:cTn id="1745" fill="hold">
                            <p:stCondLst>
                              <p:cond delay="0"/>
                            </p:stCondLst>
                            <p:childTnLst>
                              <p:par>
                                <p:cTn id="17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0" fill="hold">
                      <p:stCondLst>
                        <p:cond delay="indefinite"/>
                      </p:stCondLst>
                      <p:childTnLst>
                        <p:par>
                          <p:cTn id="1751" fill="hold">
                            <p:stCondLst>
                              <p:cond delay="0"/>
                            </p:stCondLst>
                            <p:childTnLst>
                              <p:par>
                                <p:cTn id="17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0" fill="hold">
                      <p:stCondLst>
                        <p:cond delay="indefinite"/>
                      </p:stCondLst>
                      <p:childTnLst>
                        <p:par>
                          <p:cTn id="1761" fill="hold">
                            <p:stCondLst>
                              <p:cond delay="0"/>
                            </p:stCondLst>
                            <p:childTnLst>
                              <p:par>
                                <p:cTn id="17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6" fill="hold">
                      <p:stCondLst>
                        <p:cond delay="indefinite"/>
                      </p:stCondLst>
                      <p:childTnLst>
                        <p:par>
                          <p:cTn id="1767" fill="hold">
                            <p:stCondLst>
                              <p:cond delay="0"/>
                            </p:stCondLst>
                            <p:childTnLst>
                              <p:par>
                                <p:cTn id="17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2" fill="hold">
                      <p:stCondLst>
                        <p:cond delay="indefinite"/>
                      </p:stCondLst>
                      <p:childTnLst>
                        <p:par>
                          <p:cTn id="1773" fill="hold">
                            <p:stCondLst>
                              <p:cond delay="0"/>
                            </p:stCondLst>
                            <p:childTnLst>
                              <p:par>
                                <p:cTn id="17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8" fill="hold">
                      <p:stCondLst>
                        <p:cond delay="indefinite"/>
                      </p:stCondLst>
                      <p:childTnLst>
                        <p:par>
                          <p:cTn id="1779" fill="hold">
                            <p:stCondLst>
                              <p:cond delay="0"/>
                            </p:stCondLst>
                            <p:childTnLst>
                              <p:par>
                                <p:cTn id="17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4" fill="hold">
                      <p:stCondLst>
                        <p:cond delay="indefinite"/>
                      </p:stCondLst>
                      <p:childTnLst>
                        <p:par>
                          <p:cTn id="1785" fill="hold">
                            <p:stCondLst>
                              <p:cond delay="0"/>
                            </p:stCondLst>
                            <p:childTnLst>
                              <p:par>
                                <p:cTn id="178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0" fill="hold">
                      <p:stCondLst>
                        <p:cond delay="indefinite"/>
                      </p:stCondLst>
                      <p:childTnLst>
                        <p:par>
                          <p:cTn id="1791" fill="hold">
                            <p:stCondLst>
                              <p:cond delay="0"/>
                            </p:stCondLst>
                            <p:childTnLst>
                              <p:par>
                                <p:cTn id="179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6" fill="hold">
                      <p:stCondLst>
                        <p:cond delay="indefinite"/>
                      </p:stCondLst>
                      <p:childTnLst>
                        <p:par>
                          <p:cTn id="1797" fill="hold">
                            <p:stCondLst>
                              <p:cond delay="0"/>
                            </p:stCondLst>
                            <p:childTnLst>
                              <p:par>
                                <p:cTn id="17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2" fill="hold">
                      <p:stCondLst>
                        <p:cond delay="indefinite"/>
                      </p:stCondLst>
                      <p:childTnLst>
                        <p:par>
                          <p:cTn id="1803" fill="hold">
                            <p:stCondLst>
                              <p:cond delay="0"/>
                            </p:stCondLst>
                            <p:childTnLst>
                              <p:par>
                                <p:cTn id="180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8" fill="hold">
                      <p:stCondLst>
                        <p:cond delay="indefinite"/>
                      </p:stCondLst>
                      <p:childTnLst>
                        <p:par>
                          <p:cTn id="1809" fill="hold">
                            <p:stCondLst>
                              <p:cond delay="0"/>
                            </p:stCondLst>
                            <p:childTnLst>
                              <p:par>
                                <p:cTn id="18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4" fill="hold">
                      <p:stCondLst>
                        <p:cond delay="indefinite"/>
                      </p:stCondLst>
                      <p:childTnLst>
                        <p:par>
                          <p:cTn id="1815" fill="hold">
                            <p:stCondLst>
                              <p:cond delay="0"/>
                            </p:stCondLst>
                            <p:childTnLst>
                              <p:par>
                                <p:cTn id="18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4" fill="hold">
                      <p:stCondLst>
                        <p:cond delay="indefinite"/>
                      </p:stCondLst>
                      <p:childTnLst>
                        <p:par>
                          <p:cTn id="1825" fill="hold">
                            <p:stCondLst>
                              <p:cond delay="0"/>
                            </p:stCondLst>
                            <p:childTnLst>
                              <p:par>
                                <p:cTn id="18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0" fill="hold">
                      <p:stCondLst>
                        <p:cond delay="indefinite"/>
                      </p:stCondLst>
                      <p:childTnLst>
                        <p:par>
                          <p:cTn id="1831" fill="hold">
                            <p:stCondLst>
                              <p:cond delay="0"/>
                            </p:stCondLst>
                            <p:childTnLst>
                              <p:par>
                                <p:cTn id="18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6" fill="hold">
                      <p:stCondLst>
                        <p:cond delay="indefinite"/>
                      </p:stCondLst>
                      <p:childTnLst>
                        <p:par>
                          <p:cTn id="1837" fill="hold">
                            <p:stCondLst>
                              <p:cond delay="0"/>
                            </p:stCondLst>
                            <p:childTnLst>
                              <p:par>
                                <p:cTn id="18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2" fill="hold">
                      <p:stCondLst>
                        <p:cond delay="indefinite"/>
                      </p:stCondLst>
                      <p:childTnLst>
                        <p:par>
                          <p:cTn id="1843" fill="hold">
                            <p:stCondLst>
                              <p:cond delay="0"/>
                            </p:stCondLst>
                            <p:childTnLst>
                              <p:par>
                                <p:cTn id="18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8" fill="hold">
                      <p:stCondLst>
                        <p:cond delay="indefinite"/>
                      </p:stCondLst>
                      <p:childTnLst>
                        <p:par>
                          <p:cTn id="1849" fill="hold">
                            <p:stCondLst>
                              <p:cond delay="0"/>
                            </p:stCondLst>
                            <p:childTnLst>
                              <p:par>
                                <p:cTn id="18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4" fill="hold">
                      <p:stCondLst>
                        <p:cond delay="indefinite"/>
                      </p:stCondLst>
                      <p:childTnLst>
                        <p:par>
                          <p:cTn id="1855" fill="hold">
                            <p:stCondLst>
                              <p:cond delay="0"/>
                            </p:stCondLst>
                            <p:childTnLst>
                              <p:par>
                                <p:cTn id="18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0" fill="hold">
                      <p:stCondLst>
                        <p:cond delay="indefinite"/>
                      </p:stCondLst>
                      <p:childTnLst>
                        <p:par>
                          <p:cTn id="1861" fill="hold">
                            <p:stCondLst>
                              <p:cond delay="0"/>
                            </p:stCondLst>
                            <p:childTnLst>
                              <p:par>
                                <p:cTn id="18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6" fill="hold">
                      <p:stCondLst>
                        <p:cond delay="indefinite"/>
                      </p:stCondLst>
                      <p:childTnLst>
                        <p:par>
                          <p:cTn id="1867" fill="hold">
                            <p:stCondLst>
                              <p:cond delay="0"/>
                            </p:stCondLst>
                            <p:childTnLst>
                              <p:par>
                                <p:cTn id="18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2" fill="hold">
                      <p:stCondLst>
                        <p:cond delay="indefinite"/>
                      </p:stCondLst>
                      <p:childTnLst>
                        <p:par>
                          <p:cTn id="1873" fill="hold">
                            <p:stCondLst>
                              <p:cond delay="0"/>
                            </p:stCondLst>
                            <p:childTnLst>
                              <p:par>
                                <p:cTn id="187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8" fill="hold">
                      <p:stCondLst>
                        <p:cond delay="indefinite"/>
                      </p:stCondLst>
                      <p:childTnLst>
                        <p:par>
                          <p:cTn id="1879" fill="hold">
                            <p:stCondLst>
                              <p:cond delay="0"/>
                            </p:stCondLst>
                            <p:childTnLst>
                              <p:par>
                                <p:cTn id="18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8" fill="hold">
                      <p:stCondLst>
                        <p:cond delay="indefinite"/>
                      </p:stCondLst>
                      <p:childTnLst>
                        <p:par>
                          <p:cTn id="1889" fill="hold">
                            <p:stCondLst>
                              <p:cond delay="0"/>
                            </p:stCondLst>
                            <p:childTnLst>
                              <p:par>
                                <p:cTn id="18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4" fill="hold">
                      <p:stCondLst>
                        <p:cond delay="indefinite"/>
                      </p:stCondLst>
                      <p:childTnLst>
                        <p:par>
                          <p:cTn id="1895" fill="hold">
                            <p:stCondLst>
                              <p:cond delay="0"/>
                            </p:stCondLst>
                            <p:childTnLst>
                              <p:par>
                                <p:cTn id="18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0" fill="hold">
                      <p:stCondLst>
                        <p:cond delay="indefinite"/>
                      </p:stCondLst>
                      <p:childTnLst>
                        <p:par>
                          <p:cTn id="1901" fill="hold">
                            <p:stCondLst>
                              <p:cond delay="0"/>
                            </p:stCondLst>
                            <p:childTnLst>
                              <p:par>
                                <p:cTn id="19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6" fill="hold">
                      <p:stCondLst>
                        <p:cond delay="indefinite"/>
                      </p:stCondLst>
                      <p:childTnLst>
                        <p:par>
                          <p:cTn id="1907" fill="hold">
                            <p:stCondLst>
                              <p:cond delay="0"/>
                            </p:stCondLst>
                            <p:childTnLst>
                              <p:par>
                                <p:cTn id="19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2" fill="hold">
                      <p:stCondLst>
                        <p:cond delay="indefinite"/>
                      </p:stCondLst>
                      <p:childTnLst>
                        <p:par>
                          <p:cTn id="1913" fill="hold">
                            <p:stCondLst>
                              <p:cond delay="0"/>
                            </p:stCondLst>
                            <p:childTnLst>
                              <p:par>
                                <p:cTn id="19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8" fill="hold">
                      <p:stCondLst>
                        <p:cond delay="indefinite"/>
                      </p:stCondLst>
                      <p:childTnLst>
                        <p:par>
                          <p:cTn id="1919" fill="hold">
                            <p:stCondLst>
                              <p:cond delay="0"/>
                            </p:stCondLst>
                            <p:childTnLst>
                              <p:par>
                                <p:cTn id="19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4" fill="hold">
                      <p:stCondLst>
                        <p:cond delay="indefinite"/>
                      </p:stCondLst>
                      <p:childTnLst>
                        <p:par>
                          <p:cTn id="1925" fill="hold">
                            <p:stCondLst>
                              <p:cond delay="0"/>
                            </p:stCondLst>
                            <p:childTnLst>
                              <p:par>
                                <p:cTn id="19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0" fill="hold">
                      <p:stCondLst>
                        <p:cond delay="indefinite"/>
                      </p:stCondLst>
                      <p:childTnLst>
                        <p:par>
                          <p:cTn id="1931" fill="hold">
                            <p:stCondLst>
                              <p:cond delay="0"/>
                            </p:stCondLst>
                            <p:childTnLst>
                              <p:par>
                                <p:cTn id="19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6" fill="hold">
                      <p:stCondLst>
                        <p:cond delay="indefinite"/>
                      </p:stCondLst>
                      <p:childTnLst>
                        <p:par>
                          <p:cTn id="1937" fill="hold">
                            <p:stCondLst>
                              <p:cond delay="0"/>
                            </p:stCondLst>
                            <p:childTnLst>
                              <p:par>
                                <p:cTn id="19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2" fill="hold">
                      <p:stCondLst>
                        <p:cond delay="indefinite"/>
                      </p:stCondLst>
                      <p:childTnLst>
                        <p:par>
                          <p:cTn id="1943" fill="hold">
                            <p:stCondLst>
                              <p:cond delay="0"/>
                            </p:stCondLst>
                            <p:childTnLst>
                              <p:par>
                                <p:cTn id="19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2" fill="hold">
                      <p:stCondLst>
                        <p:cond delay="indefinite"/>
                      </p:stCondLst>
                      <p:childTnLst>
                        <p:par>
                          <p:cTn id="1953" fill="hold">
                            <p:stCondLst>
                              <p:cond delay="0"/>
                            </p:stCondLst>
                            <p:childTnLst>
                              <p:par>
                                <p:cTn id="19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8" fill="hold">
                      <p:stCondLst>
                        <p:cond delay="indefinite"/>
                      </p:stCondLst>
                      <p:childTnLst>
                        <p:par>
                          <p:cTn id="1959" fill="hold">
                            <p:stCondLst>
                              <p:cond delay="0"/>
                            </p:stCondLst>
                            <p:childTnLst>
                              <p:par>
                                <p:cTn id="19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4" fill="hold">
                      <p:stCondLst>
                        <p:cond delay="indefinite"/>
                      </p:stCondLst>
                      <p:childTnLst>
                        <p:par>
                          <p:cTn id="1965" fill="hold">
                            <p:stCondLst>
                              <p:cond delay="0"/>
                            </p:stCondLst>
                            <p:childTnLst>
                              <p:par>
                                <p:cTn id="19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0" fill="hold">
                      <p:stCondLst>
                        <p:cond delay="indefinite"/>
                      </p:stCondLst>
                      <p:childTnLst>
                        <p:par>
                          <p:cTn id="1971" fill="hold">
                            <p:stCondLst>
                              <p:cond delay="0"/>
                            </p:stCondLst>
                            <p:childTnLst>
                              <p:par>
                                <p:cTn id="19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6" fill="hold">
                      <p:stCondLst>
                        <p:cond delay="indefinite"/>
                      </p:stCondLst>
                      <p:childTnLst>
                        <p:par>
                          <p:cTn id="1977" fill="hold">
                            <p:stCondLst>
                              <p:cond delay="0"/>
                            </p:stCondLst>
                            <p:childTnLst>
                              <p:par>
                                <p:cTn id="197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2" fill="hold">
                      <p:stCondLst>
                        <p:cond delay="indefinite"/>
                      </p:stCondLst>
                      <p:childTnLst>
                        <p:par>
                          <p:cTn id="1983" fill="hold">
                            <p:stCondLst>
                              <p:cond delay="0"/>
                            </p:stCondLst>
                            <p:childTnLst>
                              <p:par>
                                <p:cTn id="19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8" fill="hold">
                      <p:stCondLst>
                        <p:cond delay="indefinite"/>
                      </p:stCondLst>
                      <p:childTnLst>
                        <p:par>
                          <p:cTn id="1989" fill="hold">
                            <p:stCondLst>
                              <p:cond delay="0"/>
                            </p:stCondLst>
                            <p:childTnLst>
                              <p:par>
                                <p:cTn id="19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4" fill="hold">
                      <p:stCondLst>
                        <p:cond delay="indefinite"/>
                      </p:stCondLst>
                      <p:childTnLst>
                        <p:par>
                          <p:cTn id="1995" fill="hold">
                            <p:stCondLst>
                              <p:cond delay="0"/>
                            </p:stCondLst>
                            <p:childTnLst>
                              <p:par>
                                <p:cTn id="199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0" fill="hold">
                      <p:stCondLst>
                        <p:cond delay="indefinite"/>
                      </p:stCondLst>
                      <p:childTnLst>
                        <p:par>
                          <p:cTn id="2001" fill="hold">
                            <p:stCondLst>
                              <p:cond delay="0"/>
                            </p:stCondLst>
                            <p:childTnLst>
                              <p:par>
                                <p:cTn id="20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6" fill="hold">
                      <p:stCondLst>
                        <p:cond delay="indefinite"/>
                      </p:stCondLst>
                      <p:childTnLst>
                        <p:par>
                          <p:cTn id="2007" fill="hold">
                            <p:stCondLst>
                              <p:cond delay="0"/>
                            </p:stCondLst>
                            <p:childTnLst>
                              <p:par>
                                <p:cTn id="20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6" fill="hold">
                      <p:stCondLst>
                        <p:cond delay="indefinite"/>
                      </p:stCondLst>
                      <p:childTnLst>
                        <p:par>
                          <p:cTn id="2017" fill="hold">
                            <p:stCondLst>
                              <p:cond delay="0"/>
                            </p:stCondLst>
                            <p:childTnLst>
                              <p:par>
                                <p:cTn id="20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2" fill="hold">
                      <p:stCondLst>
                        <p:cond delay="indefinite"/>
                      </p:stCondLst>
                      <p:childTnLst>
                        <p:par>
                          <p:cTn id="2023" fill="hold">
                            <p:stCondLst>
                              <p:cond delay="0"/>
                            </p:stCondLst>
                            <p:childTnLst>
                              <p:par>
                                <p:cTn id="20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8" fill="hold">
                      <p:stCondLst>
                        <p:cond delay="indefinite"/>
                      </p:stCondLst>
                      <p:childTnLst>
                        <p:par>
                          <p:cTn id="2029" fill="hold">
                            <p:stCondLst>
                              <p:cond delay="0"/>
                            </p:stCondLst>
                            <p:childTnLst>
                              <p:par>
                                <p:cTn id="20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4" fill="hold">
                      <p:stCondLst>
                        <p:cond delay="indefinite"/>
                      </p:stCondLst>
                      <p:childTnLst>
                        <p:par>
                          <p:cTn id="2035" fill="hold">
                            <p:stCondLst>
                              <p:cond delay="0"/>
                            </p:stCondLst>
                            <p:childTnLst>
                              <p:par>
                                <p:cTn id="20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0" fill="hold">
                      <p:stCondLst>
                        <p:cond delay="indefinite"/>
                      </p:stCondLst>
                      <p:childTnLst>
                        <p:par>
                          <p:cTn id="2041" fill="hold">
                            <p:stCondLst>
                              <p:cond delay="0"/>
                            </p:stCondLst>
                            <p:childTnLst>
                              <p:par>
                                <p:cTn id="20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6" fill="hold">
                      <p:stCondLst>
                        <p:cond delay="indefinite"/>
                      </p:stCondLst>
                      <p:childTnLst>
                        <p:par>
                          <p:cTn id="2047" fill="hold">
                            <p:stCondLst>
                              <p:cond delay="0"/>
                            </p:stCondLst>
                            <p:childTnLst>
                              <p:par>
                                <p:cTn id="20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2" fill="hold">
                      <p:stCondLst>
                        <p:cond delay="indefinite"/>
                      </p:stCondLst>
                      <p:childTnLst>
                        <p:par>
                          <p:cTn id="2053" fill="hold">
                            <p:stCondLst>
                              <p:cond delay="0"/>
                            </p:stCondLst>
                            <p:childTnLst>
                              <p:par>
                                <p:cTn id="20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8" fill="hold">
                      <p:stCondLst>
                        <p:cond delay="indefinite"/>
                      </p:stCondLst>
                      <p:childTnLst>
                        <p:par>
                          <p:cTn id="2059" fill="hold">
                            <p:stCondLst>
                              <p:cond delay="0"/>
                            </p:stCondLst>
                            <p:childTnLst>
                              <p:par>
                                <p:cTn id="20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4" fill="hold">
                      <p:stCondLst>
                        <p:cond delay="indefinite"/>
                      </p:stCondLst>
                      <p:childTnLst>
                        <p:par>
                          <p:cTn id="2065" fill="hold">
                            <p:stCondLst>
                              <p:cond delay="0"/>
                            </p:stCondLst>
                            <p:childTnLst>
                              <p:par>
                                <p:cTn id="20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0" fill="hold">
                      <p:stCondLst>
                        <p:cond delay="indefinite"/>
                      </p:stCondLst>
                      <p:childTnLst>
                        <p:par>
                          <p:cTn id="2071" fill="hold">
                            <p:stCondLst>
                              <p:cond delay="0"/>
                            </p:stCondLst>
                            <p:childTnLst>
                              <p:par>
                                <p:cTn id="20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2" fill="hold">
                      <p:stCondLst>
                        <p:cond delay="indefinite"/>
                      </p:stCondLst>
                      <p:childTnLst>
                        <p:par>
                          <p:cTn id="2083" fill="hold">
                            <p:stCondLst>
                              <p:cond delay="0"/>
                            </p:stCondLst>
                            <p:childTnLst>
                              <p:par>
                                <p:cTn id="20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2086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87" fill="hold">
                      <p:stCondLst>
                        <p:cond delay="0"/>
                      </p:stCondLst>
                      <p:childTnLst>
                        <p:par>
                          <p:cTn id="2088" fill="hold">
                            <p:stCondLst>
                              <p:cond delay="0"/>
                            </p:stCondLst>
                            <p:childTnLst>
                              <p:par>
                                <p:cTn id="20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1" fill="hold">
                      <p:stCondLst>
                        <p:cond delay="indefinite"/>
                      </p:stCondLst>
                      <p:childTnLst>
                        <p:par>
                          <p:cTn id="2092" fill="hold">
                            <p:stCondLst>
                              <p:cond delay="0"/>
                            </p:stCondLst>
                            <p:childTnLst>
                              <p:par>
                                <p:cTn id="20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7" fill="hold">
                      <p:stCondLst>
                        <p:cond delay="indefinite"/>
                      </p:stCondLst>
                      <p:childTnLst>
                        <p:par>
                          <p:cTn id="2098" fill="hold">
                            <p:stCondLst>
                              <p:cond delay="0"/>
                            </p:stCondLst>
                            <p:childTnLst>
                              <p:par>
                                <p:cTn id="20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3" fill="hold">
                      <p:stCondLst>
                        <p:cond delay="indefinite"/>
                      </p:stCondLst>
                      <p:childTnLst>
                        <p:par>
                          <p:cTn id="2104" fill="hold">
                            <p:stCondLst>
                              <p:cond delay="0"/>
                            </p:stCondLst>
                            <p:childTnLst>
                              <p:par>
                                <p:cTn id="21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9" fill="hold">
                      <p:stCondLst>
                        <p:cond delay="indefinite"/>
                      </p:stCondLst>
                      <p:childTnLst>
                        <p:par>
                          <p:cTn id="2110" fill="hold">
                            <p:stCondLst>
                              <p:cond delay="0"/>
                            </p:stCondLst>
                            <p:childTnLst>
                              <p:par>
                                <p:cTn id="21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5" fill="hold">
                      <p:stCondLst>
                        <p:cond delay="indefinite"/>
                      </p:stCondLst>
                      <p:childTnLst>
                        <p:par>
                          <p:cTn id="2116" fill="hold">
                            <p:stCondLst>
                              <p:cond delay="0"/>
                            </p:stCondLst>
                            <p:childTnLst>
                              <p:par>
                                <p:cTn id="2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1" fill="hold">
                      <p:stCondLst>
                        <p:cond delay="indefinite"/>
                      </p:stCondLst>
                      <p:childTnLst>
                        <p:par>
                          <p:cTn id="2122" fill="hold">
                            <p:stCondLst>
                              <p:cond delay="0"/>
                            </p:stCondLst>
                            <p:childTnLst>
                              <p:par>
                                <p:cTn id="21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7" fill="hold">
                      <p:stCondLst>
                        <p:cond delay="indefinite"/>
                      </p:stCondLst>
                      <p:childTnLst>
                        <p:par>
                          <p:cTn id="2128" fill="hold">
                            <p:stCondLst>
                              <p:cond delay="0"/>
                            </p:stCondLst>
                            <p:childTnLst>
                              <p:par>
                                <p:cTn id="21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3" fill="hold">
                      <p:stCondLst>
                        <p:cond delay="indefinite"/>
                      </p:stCondLst>
                      <p:childTnLst>
                        <p:par>
                          <p:cTn id="2134" fill="hold">
                            <p:stCondLst>
                              <p:cond delay="0"/>
                            </p:stCondLst>
                            <p:childTnLst>
                              <p:par>
                                <p:cTn id="21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9" fill="hold">
                      <p:stCondLst>
                        <p:cond delay="indefinite"/>
                      </p:stCondLst>
                      <p:childTnLst>
                        <p:par>
                          <p:cTn id="2140" fill="hold">
                            <p:stCondLst>
                              <p:cond delay="0"/>
                            </p:stCondLst>
                            <p:childTnLst>
                              <p:par>
                                <p:cTn id="21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7" fill="hold">
                      <p:stCondLst>
                        <p:cond delay="indefinite"/>
                      </p:stCondLst>
                      <p:childTnLst>
                        <p:par>
                          <p:cTn id="2148" fill="hold">
                            <p:stCondLst>
                              <p:cond delay="0"/>
                            </p:stCondLst>
                            <p:childTnLst>
                              <p:par>
                                <p:cTn id="21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3" fill="hold">
                      <p:stCondLst>
                        <p:cond delay="indefinite"/>
                      </p:stCondLst>
                      <p:childTnLst>
                        <p:par>
                          <p:cTn id="2154" fill="hold">
                            <p:stCondLst>
                              <p:cond delay="0"/>
                            </p:stCondLst>
                            <p:childTnLst>
                              <p:par>
                                <p:cTn id="21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9" fill="hold">
                      <p:stCondLst>
                        <p:cond delay="indefinite"/>
                      </p:stCondLst>
                      <p:childTnLst>
                        <p:par>
                          <p:cTn id="2160" fill="hold">
                            <p:stCondLst>
                              <p:cond delay="0"/>
                            </p:stCondLst>
                            <p:childTnLst>
                              <p:par>
                                <p:cTn id="21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5" fill="hold">
                      <p:stCondLst>
                        <p:cond delay="indefinite"/>
                      </p:stCondLst>
                      <p:childTnLst>
                        <p:par>
                          <p:cTn id="2166" fill="hold">
                            <p:stCondLst>
                              <p:cond delay="0"/>
                            </p:stCondLst>
                            <p:childTnLst>
                              <p:par>
                                <p:cTn id="21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1" fill="hold">
                      <p:stCondLst>
                        <p:cond delay="indefinite"/>
                      </p:stCondLst>
                      <p:childTnLst>
                        <p:par>
                          <p:cTn id="2172" fill="hold">
                            <p:stCondLst>
                              <p:cond delay="0"/>
                            </p:stCondLst>
                            <p:childTnLst>
                              <p:par>
                                <p:cTn id="21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7" fill="hold">
                      <p:stCondLst>
                        <p:cond delay="indefinite"/>
                      </p:stCondLst>
                      <p:childTnLst>
                        <p:par>
                          <p:cTn id="2178" fill="hold">
                            <p:stCondLst>
                              <p:cond delay="0"/>
                            </p:stCondLst>
                            <p:childTnLst>
                              <p:par>
                                <p:cTn id="21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3" fill="hold">
                      <p:stCondLst>
                        <p:cond delay="indefinite"/>
                      </p:stCondLst>
                      <p:childTnLst>
                        <p:par>
                          <p:cTn id="2184" fill="hold">
                            <p:stCondLst>
                              <p:cond delay="0"/>
                            </p:stCondLst>
                            <p:childTnLst>
                              <p:par>
                                <p:cTn id="21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9" fill="hold">
                      <p:stCondLst>
                        <p:cond delay="indefinite"/>
                      </p:stCondLst>
                      <p:childTnLst>
                        <p:par>
                          <p:cTn id="2190" fill="hold">
                            <p:stCondLst>
                              <p:cond delay="0"/>
                            </p:stCondLst>
                            <p:childTnLst>
                              <p:par>
                                <p:cTn id="21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5" fill="hold">
                      <p:stCondLst>
                        <p:cond delay="indefinite"/>
                      </p:stCondLst>
                      <p:childTnLst>
                        <p:par>
                          <p:cTn id="2196" fill="hold">
                            <p:stCondLst>
                              <p:cond delay="0"/>
                            </p:stCondLst>
                            <p:childTnLst>
                              <p:par>
                                <p:cTn id="21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1" fill="hold">
                      <p:stCondLst>
                        <p:cond delay="indefinite"/>
                      </p:stCondLst>
                      <p:childTnLst>
                        <p:par>
                          <p:cTn id="2202" fill="hold">
                            <p:stCondLst>
                              <p:cond delay="0"/>
                            </p:stCondLst>
                            <p:childTnLst>
                              <p:par>
                                <p:cTn id="22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1" fill="hold">
                      <p:stCondLst>
                        <p:cond delay="indefinite"/>
                      </p:stCondLst>
                      <p:childTnLst>
                        <p:par>
                          <p:cTn id="2212" fill="hold">
                            <p:stCondLst>
                              <p:cond delay="0"/>
                            </p:stCondLst>
                            <p:childTnLst>
                              <p:par>
                                <p:cTn id="22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7" fill="hold">
                      <p:stCondLst>
                        <p:cond delay="indefinite"/>
                      </p:stCondLst>
                      <p:childTnLst>
                        <p:par>
                          <p:cTn id="2218" fill="hold">
                            <p:stCondLst>
                              <p:cond delay="0"/>
                            </p:stCondLst>
                            <p:childTnLst>
                              <p:par>
                                <p:cTn id="22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3" fill="hold">
                      <p:stCondLst>
                        <p:cond delay="indefinite"/>
                      </p:stCondLst>
                      <p:childTnLst>
                        <p:par>
                          <p:cTn id="2224" fill="hold">
                            <p:stCondLst>
                              <p:cond delay="0"/>
                            </p:stCondLst>
                            <p:childTnLst>
                              <p:par>
                                <p:cTn id="22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9" fill="hold">
                      <p:stCondLst>
                        <p:cond delay="indefinite"/>
                      </p:stCondLst>
                      <p:childTnLst>
                        <p:par>
                          <p:cTn id="2230" fill="hold">
                            <p:stCondLst>
                              <p:cond delay="0"/>
                            </p:stCondLst>
                            <p:childTnLst>
                              <p:par>
                                <p:cTn id="22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5" fill="hold">
                      <p:stCondLst>
                        <p:cond delay="indefinite"/>
                      </p:stCondLst>
                      <p:childTnLst>
                        <p:par>
                          <p:cTn id="2236" fill="hold">
                            <p:stCondLst>
                              <p:cond delay="0"/>
                            </p:stCondLst>
                            <p:childTnLst>
                              <p:par>
                                <p:cTn id="22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1" fill="hold">
                      <p:stCondLst>
                        <p:cond delay="indefinite"/>
                      </p:stCondLst>
                      <p:childTnLst>
                        <p:par>
                          <p:cTn id="2242" fill="hold">
                            <p:stCondLst>
                              <p:cond delay="0"/>
                            </p:stCondLst>
                            <p:childTnLst>
                              <p:par>
                                <p:cTn id="22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7" fill="hold">
                      <p:stCondLst>
                        <p:cond delay="indefinite"/>
                      </p:stCondLst>
                      <p:childTnLst>
                        <p:par>
                          <p:cTn id="2248" fill="hold">
                            <p:stCondLst>
                              <p:cond delay="0"/>
                            </p:stCondLst>
                            <p:childTnLst>
                              <p:par>
                                <p:cTn id="22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3" fill="hold">
                      <p:stCondLst>
                        <p:cond delay="indefinite"/>
                      </p:stCondLst>
                      <p:childTnLst>
                        <p:par>
                          <p:cTn id="2254" fill="hold">
                            <p:stCondLst>
                              <p:cond delay="0"/>
                            </p:stCondLst>
                            <p:childTnLst>
                              <p:par>
                                <p:cTn id="22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9" fill="hold">
                      <p:stCondLst>
                        <p:cond delay="indefinite"/>
                      </p:stCondLst>
                      <p:childTnLst>
                        <p:par>
                          <p:cTn id="2260" fill="hold">
                            <p:stCondLst>
                              <p:cond delay="0"/>
                            </p:stCondLst>
                            <p:childTnLst>
                              <p:par>
                                <p:cTn id="22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5" fill="hold">
                      <p:stCondLst>
                        <p:cond delay="indefinite"/>
                      </p:stCondLst>
                      <p:childTnLst>
                        <p:par>
                          <p:cTn id="2266" fill="hold">
                            <p:stCondLst>
                              <p:cond delay="0"/>
                            </p:stCondLst>
                            <p:childTnLst>
                              <p:par>
                                <p:cTn id="22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5" fill="hold">
                      <p:stCondLst>
                        <p:cond delay="indefinite"/>
                      </p:stCondLst>
                      <p:childTnLst>
                        <p:par>
                          <p:cTn id="2276" fill="hold">
                            <p:stCondLst>
                              <p:cond delay="0"/>
                            </p:stCondLst>
                            <p:childTnLst>
                              <p:par>
                                <p:cTn id="22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1" fill="hold">
                      <p:stCondLst>
                        <p:cond delay="indefinite"/>
                      </p:stCondLst>
                      <p:childTnLst>
                        <p:par>
                          <p:cTn id="2282" fill="hold">
                            <p:stCondLst>
                              <p:cond delay="0"/>
                            </p:stCondLst>
                            <p:childTnLst>
                              <p:par>
                                <p:cTn id="22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7" fill="hold">
                      <p:stCondLst>
                        <p:cond delay="indefinite"/>
                      </p:stCondLst>
                      <p:childTnLst>
                        <p:par>
                          <p:cTn id="2288" fill="hold">
                            <p:stCondLst>
                              <p:cond delay="0"/>
                            </p:stCondLst>
                            <p:childTnLst>
                              <p:par>
                                <p:cTn id="22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3" fill="hold">
                      <p:stCondLst>
                        <p:cond delay="indefinite"/>
                      </p:stCondLst>
                      <p:childTnLst>
                        <p:par>
                          <p:cTn id="2294" fill="hold">
                            <p:stCondLst>
                              <p:cond delay="0"/>
                            </p:stCondLst>
                            <p:childTnLst>
                              <p:par>
                                <p:cTn id="22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9" fill="hold">
                      <p:stCondLst>
                        <p:cond delay="indefinite"/>
                      </p:stCondLst>
                      <p:childTnLst>
                        <p:par>
                          <p:cTn id="2300" fill="hold">
                            <p:stCondLst>
                              <p:cond delay="0"/>
                            </p:stCondLst>
                            <p:childTnLst>
                              <p:par>
                                <p:cTn id="23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5" fill="hold">
                      <p:stCondLst>
                        <p:cond delay="indefinite"/>
                      </p:stCondLst>
                      <p:childTnLst>
                        <p:par>
                          <p:cTn id="2306" fill="hold">
                            <p:stCondLst>
                              <p:cond delay="0"/>
                            </p:stCondLst>
                            <p:childTnLst>
                              <p:par>
                                <p:cTn id="23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1" fill="hold">
                      <p:stCondLst>
                        <p:cond delay="indefinite"/>
                      </p:stCondLst>
                      <p:childTnLst>
                        <p:par>
                          <p:cTn id="2312" fill="hold">
                            <p:stCondLst>
                              <p:cond delay="0"/>
                            </p:stCondLst>
                            <p:childTnLst>
                              <p:par>
                                <p:cTn id="23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7" fill="hold">
                      <p:stCondLst>
                        <p:cond delay="indefinite"/>
                      </p:stCondLst>
                      <p:childTnLst>
                        <p:par>
                          <p:cTn id="2318" fill="hold">
                            <p:stCondLst>
                              <p:cond delay="0"/>
                            </p:stCondLst>
                            <p:childTnLst>
                              <p:par>
                                <p:cTn id="23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3" fill="hold">
                      <p:stCondLst>
                        <p:cond delay="indefinite"/>
                      </p:stCondLst>
                      <p:childTnLst>
                        <p:par>
                          <p:cTn id="2324" fill="hold">
                            <p:stCondLst>
                              <p:cond delay="0"/>
                            </p:stCondLst>
                            <p:childTnLst>
                              <p:par>
                                <p:cTn id="23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9" fill="hold">
                      <p:stCondLst>
                        <p:cond delay="indefinite"/>
                      </p:stCondLst>
                      <p:childTnLst>
                        <p:par>
                          <p:cTn id="2330" fill="hold">
                            <p:stCondLst>
                              <p:cond delay="0"/>
                            </p:stCondLst>
                            <p:childTnLst>
                              <p:par>
                                <p:cTn id="23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9" fill="hold">
                      <p:stCondLst>
                        <p:cond delay="indefinite"/>
                      </p:stCondLst>
                      <p:childTnLst>
                        <p:par>
                          <p:cTn id="2340" fill="hold">
                            <p:stCondLst>
                              <p:cond delay="0"/>
                            </p:stCondLst>
                            <p:childTnLst>
                              <p:par>
                                <p:cTn id="23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5" fill="hold">
                      <p:stCondLst>
                        <p:cond delay="indefinite"/>
                      </p:stCondLst>
                      <p:childTnLst>
                        <p:par>
                          <p:cTn id="2346" fill="hold">
                            <p:stCondLst>
                              <p:cond delay="0"/>
                            </p:stCondLst>
                            <p:childTnLst>
                              <p:par>
                                <p:cTn id="23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1" fill="hold">
                      <p:stCondLst>
                        <p:cond delay="indefinite"/>
                      </p:stCondLst>
                      <p:childTnLst>
                        <p:par>
                          <p:cTn id="2352" fill="hold">
                            <p:stCondLst>
                              <p:cond delay="0"/>
                            </p:stCondLst>
                            <p:childTnLst>
                              <p:par>
                                <p:cTn id="23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7" fill="hold">
                      <p:stCondLst>
                        <p:cond delay="indefinite"/>
                      </p:stCondLst>
                      <p:childTnLst>
                        <p:par>
                          <p:cTn id="2358" fill="hold">
                            <p:stCondLst>
                              <p:cond delay="0"/>
                            </p:stCondLst>
                            <p:childTnLst>
                              <p:par>
                                <p:cTn id="23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3" fill="hold">
                      <p:stCondLst>
                        <p:cond delay="indefinite"/>
                      </p:stCondLst>
                      <p:childTnLst>
                        <p:par>
                          <p:cTn id="2364" fill="hold">
                            <p:stCondLst>
                              <p:cond delay="0"/>
                            </p:stCondLst>
                            <p:childTnLst>
                              <p:par>
                                <p:cTn id="23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9" fill="hold">
                      <p:stCondLst>
                        <p:cond delay="indefinite"/>
                      </p:stCondLst>
                      <p:childTnLst>
                        <p:par>
                          <p:cTn id="2370" fill="hold">
                            <p:stCondLst>
                              <p:cond delay="0"/>
                            </p:stCondLst>
                            <p:childTnLst>
                              <p:par>
                                <p:cTn id="23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5" fill="hold">
                      <p:stCondLst>
                        <p:cond delay="indefinite"/>
                      </p:stCondLst>
                      <p:childTnLst>
                        <p:par>
                          <p:cTn id="2376" fill="hold">
                            <p:stCondLst>
                              <p:cond delay="0"/>
                            </p:stCondLst>
                            <p:childTnLst>
                              <p:par>
                                <p:cTn id="23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1" fill="hold">
                      <p:stCondLst>
                        <p:cond delay="indefinite"/>
                      </p:stCondLst>
                      <p:childTnLst>
                        <p:par>
                          <p:cTn id="2382" fill="hold">
                            <p:stCondLst>
                              <p:cond delay="0"/>
                            </p:stCondLst>
                            <p:childTnLst>
                              <p:par>
                                <p:cTn id="23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7" fill="hold">
                      <p:stCondLst>
                        <p:cond delay="indefinite"/>
                      </p:stCondLst>
                      <p:childTnLst>
                        <p:par>
                          <p:cTn id="2388" fill="hold">
                            <p:stCondLst>
                              <p:cond delay="0"/>
                            </p:stCondLst>
                            <p:childTnLst>
                              <p:par>
                                <p:cTn id="238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3" fill="hold">
                      <p:stCondLst>
                        <p:cond delay="indefinite"/>
                      </p:stCondLst>
                      <p:childTnLst>
                        <p:par>
                          <p:cTn id="2394" fill="hold">
                            <p:stCondLst>
                              <p:cond delay="0"/>
                            </p:stCondLst>
                            <p:childTnLst>
                              <p:par>
                                <p:cTn id="239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3" fill="hold">
                      <p:stCondLst>
                        <p:cond delay="indefinite"/>
                      </p:stCondLst>
                      <p:childTnLst>
                        <p:par>
                          <p:cTn id="2404" fill="hold">
                            <p:stCondLst>
                              <p:cond delay="0"/>
                            </p:stCondLst>
                            <p:childTnLst>
                              <p:par>
                                <p:cTn id="24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9" fill="hold">
                      <p:stCondLst>
                        <p:cond delay="indefinite"/>
                      </p:stCondLst>
                      <p:childTnLst>
                        <p:par>
                          <p:cTn id="2410" fill="hold">
                            <p:stCondLst>
                              <p:cond delay="0"/>
                            </p:stCondLst>
                            <p:childTnLst>
                              <p:par>
                                <p:cTn id="24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5" fill="hold">
                      <p:stCondLst>
                        <p:cond delay="indefinite"/>
                      </p:stCondLst>
                      <p:childTnLst>
                        <p:par>
                          <p:cTn id="2416" fill="hold">
                            <p:stCondLst>
                              <p:cond delay="0"/>
                            </p:stCondLst>
                            <p:childTnLst>
                              <p:par>
                                <p:cTn id="24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1" fill="hold">
                      <p:stCondLst>
                        <p:cond delay="indefinite"/>
                      </p:stCondLst>
                      <p:childTnLst>
                        <p:par>
                          <p:cTn id="2422" fill="hold">
                            <p:stCondLst>
                              <p:cond delay="0"/>
                            </p:stCondLst>
                            <p:childTnLst>
                              <p:par>
                                <p:cTn id="24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7" fill="hold">
                      <p:stCondLst>
                        <p:cond delay="indefinite"/>
                      </p:stCondLst>
                      <p:childTnLst>
                        <p:par>
                          <p:cTn id="2428" fill="hold">
                            <p:stCondLst>
                              <p:cond delay="0"/>
                            </p:stCondLst>
                            <p:childTnLst>
                              <p:par>
                                <p:cTn id="24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3" fill="hold">
                      <p:stCondLst>
                        <p:cond delay="indefinite"/>
                      </p:stCondLst>
                      <p:childTnLst>
                        <p:par>
                          <p:cTn id="2434" fill="hold">
                            <p:stCondLst>
                              <p:cond delay="0"/>
                            </p:stCondLst>
                            <p:childTnLst>
                              <p:par>
                                <p:cTn id="24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9" fill="hold">
                      <p:stCondLst>
                        <p:cond delay="indefinite"/>
                      </p:stCondLst>
                      <p:childTnLst>
                        <p:par>
                          <p:cTn id="2440" fill="hold">
                            <p:stCondLst>
                              <p:cond delay="0"/>
                            </p:stCondLst>
                            <p:childTnLst>
                              <p:par>
                                <p:cTn id="24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5" fill="hold">
                      <p:stCondLst>
                        <p:cond delay="indefinite"/>
                      </p:stCondLst>
                      <p:childTnLst>
                        <p:par>
                          <p:cTn id="2446" fill="hold">
                            <p:stCondLst>
                              <p:cond delay="0"/>
                            </p:stCondLst>
                            <p:childTnLst>
                              <p:par>
                                <p:cTn id="24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1" fill="hold">
                      <p:stCondLst>
                        <p:cond delay="indefinite"/>
                      </p:stCondLst>
                      <p:childTnLst>
                        <p:par>
                          <p:cTn id="2452" fill="hold">
                            <p:stCondLst>
                              <p:cond delay="0"/>
                            </p:stCondLst>
                            <p:childTnLst>
                              <p:par>
                                <p:cTn id="24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7" fill="hold">
                      <p:stCondLst>
                        <p:cond delay="indefinite"/>
                      </p:stCondLst>
                      <p:childTnLst>
                        <p:par>
                          <p:cTn id="2458" fill="hold">
                            <p:stCondLst>
                              <p:cond delay="0"/>
                            </p:stCondLst>
                            <p:childTnLst>
                              <p:par>
                                <p:cTn id="24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7" fill="hold">
                      <p:stCondLst>
                        <p:cond delay="indefinite"/>
                      </p:stCondLst>
                      <p:childTnLst>
                        <p:par>
                          <p:cTn id="2468" fill="hold">
                            <p:stCondLst>
                              <p:cond delay="0"/>
                            </p:stCondLst>
                            <p:childTnLst>
                              <p:par>
                                <p:cTn id="24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3" fill="hold">
                      <p:stCondLst>
                        <p:cond delay="indefinite"/>
                      </p:stCondLst>
                      <p:childTnLst>
                        <p:par>
                          <p:cTn id="2474" fill="hold">
                            <p:stCondLst>
                              <p:cond delay="0"/>
                            </p:stCondLst>
                            <p:childTnLst>
                              <p:par>
                                <p:cTn id="24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9" fill="hold">
                      <p:stCondLst>
                        <p:cond delay="indefinite"/>
                      </p:stCondLst>
                      <p:childTnLst>
                        <p:par>
                          <p:cTn id="2480" fill="hold">
                            <p:stCondLst>
                              <p:cond delay="0"/>
                            </p:stCondLst>
                            <p:childTnLst>
                              <p:par>
                                <p:cTn id="24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5" fill="hold">
                      <p:stCondLst>
                        <p:cond delay="indefinite"/>
                      </p:stCondLst>
                      <p:childTnLst>
                        <p:par>
                          <p:cTn id="2486" fill="hold">
                            <p:stCondLst>
                              <p:cond delay="0"/>
                            </p:stCondLst>
                            <p:childTnLst>
                              <p:par>
                                <p:cTn id="24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1" fill="hold">
                      <p:stCondLst>
                        <p:cond delay="indefinite"/>
                      </p:stCondLst>
                      <p:childTnLst>
                        <p:par>
                          <p:cTn id="2492" fill="hold">
                            <p:stCondLst>
                              <p:cond delay="0"/>
                            </p:stCondLst>
                            <p:childTnLst>
                              <p:par>
                                <p:cTn id="24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7" fill="hold">
                      <p:stCondLst>
                        <p:cond delay="indefinite"/>
                      </p:stCondLst>
                      <p:childTnLst>
                        <p:par>
                          <p:cTn id="2498" fill="hold">
                            <p:stCondLst>
                              <p:cond delay="0"/>
                            </p:stCondLst>
                            <p:childTnLst>
                              <p:par>
                                <p:cTn id="24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3" fill="hold">
                      <p:stCondLst>
                        <p:cond delay="indefinite"/>
                      </p:stCondLst>
                      <p:childTnLst>
                        <p:par>
                          <p:cTn id="2504" fill="hold">
                            <p:stCondLst>
                              <p:cond delay="0"/>
                            </p:stCondLst>
                            <p:childTnLst>
                              <p:par>
                                <p:cTn id="250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9" fill="hold">
                      <p:stCondLst>
                        <p:cond delay="indefinite"/>
                      </p:stCondLst>
                      <p:childTnLst>
                        <p:par>
                          <p:cTn id="2510" fill="hold">
                            <p:stCondLst>
                              <p:cond delay="0"/>
                            </p:stCondLst>
                            <p:childTnLst>
                              <p:par>
                                <p:cTn id="25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5" fill="hold">
                      <p:stCondLst>
                        <p:cond delay="indefinite"/>
                      </p:stCondLst>
                      <p:childTnLst>
                        <p:par>
                          <p:cTn id="2516" fill="hold">
                            <p:stCondLst>
                              <p:cond delay="0"/>
                            </p:stCondLst>
                            <p:childTnLst>
                              <p:par>
                                <p:cTn id="25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1" fill="hold">
                      <p:stCondLst>
                        <p:cond delay="indefinite"/>
                      </p:stCondLst>
                      <p:childTnLst>
                        <p:par>
                          <p:cTn id="2522" fill="hold">
                            <p:stCondLst>
                              <p:cond delay="0"/>
                            </p:stCondLst>
                            <p:childTnLst>
                              <p:par>
                                <p:cTn id="25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1" fill="hold">
                      <p:stCondLst>
                        <p:cond delay="indefinite"/>
                      </p:stCondLst>
                      <p:childTnLst>
                        <p:par>
                          <p:cTn id="2532" fill="hold">
                            <p:stCondLst>
                              <p:cond delay="0"/>
                            </p:stCondLst>
                            <p:childTnLst>
                              <p:par>
                                <p:cTn id="25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7" fill="hold">
                      <p:stCondLst>
                        <p:cond delay="indefinite"/>
                      </p:stCondLst>
                      <p:childTnLst>
                        <p:par>
                          <p:cTn id="2538" fill="hold">
                            <p:stCondLst>
                              <p:cond delay="0"/>
                            </p:stCondLst>
                            <p:childTnLst>
                              <p:par>
                                <p:cTn id="25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3" fill="hold">
                      <p:stCondLst>
                        <p:cond delay="indefinite"/>
                      </p:stCondLst>
                      <p:childTnLst>
                        <p:par>
                          <p:cTn id="2544" fill="hold">
                            <p:stCondLst>
                              <p:cond delay="0"/>
                            </p:stCondLst>
                            <p:childTnLst>
                              <p:par>
                                <p:cTn id="25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9" fill="hold">
                      <p:stCondLst>
                        <p:cond delay="indefinite"/>
                      </p:stCondLst>
                      <p:childTnLst>
                        <p:par>
                          <p:cTn id="2550" fill="hold">
                            <p:stCondLst>
                              <p:cond delay="0"/>
                            </p:stCondLst>
                            <p:childTnLst>
                              <p:par>
                                <p:cTn id="25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5" fill="hold">
                      <p:stCondLst>
                        <p:cond delay="indefinite"/>
                      </p:stCondLst>
                      <p:childTnLst>
                        <p:par>
                          <p:cTn id="2556" fill="hold">
                            <p:stCondLst>
                              <p:cond delay="0"/>
                            </p:stCondLst>
                            <p:childTnLst>
                              <p:par>
                                <p:cTn id="25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1" fill="hold">
                      <p:stCondLst>
                        <p:cond delay="indefinite"/>
                      </p:stCondLst>
                      <p:childTnLst>
                        <p:par>
                          <p:cTn id="2562" fill="hold">
                            <p:stCondLst>
                              <p:cond delay="0"/>
                            </p:stCondLst>
                            <p:childTnLst>
                              <p:par>
                                <p:cTn id="25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7" fill="hold">
                      <p:stCondLst>
                        <p:cond delay="indefinite"/>
                      </p:stCondLst>
                      <p:childTnLst>
                        <p:par>
                          <p:cTn id="2568" fill="hold">
                            <p:stCondLst>
                              <p:cond delay="0"/>
                            </p:stCondLst>
                            <p:childTnLst>
                              <p:par>
                                <p:cTn id="25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3" fill="hold">
                      <p:stCondLst>
                        <p:cond delay="indefinite"/>
                      </p:stCondLst>
                      <p:childTnLst>
                        <p:par>
                          <p:cTn id="2574" fill="hold">
                            <p:stCondLst>
                              <p:cond delay="0"/>
                            </p:stCondLst>
                            <p:childTnLst>
                              <p:par>
                                <p:cTn id="25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9" fill="hold">
                      <p:stCondLst>
                        <p:cond delay="indefinite"/>
                      </p:stCondLst>
                      <p:childTnLst>
                        <p:par>
                          <p:cTn id="2580" fill="hold">
                            <p:stCondLst>
                              <p:cond delay="0"/>
                            </p:stCondLst>
                            <p:childTnLst>
                              <p:par>
                                <p:cTn id="25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5" fill="hold">
                      <p:stCondLst>
                        <p:cond delay="indefinite"/>
                      </p:stCondLst>
                      <p:childTnLst>
                        <p:par>
                          <p:cTn id="2586" fill="hold">
                            <p:stCondLst>
                              <p:cond delay="0"/>
                            </p:stCondLst>
                            <p:childTnLst>
                              <p:par>
                                <p:cTn id="25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5" fill="hold">
                      <p:stCondLst>
                        <p:cond delay="indefinite"/>
                      </p:stCondLst>
                      <p:childTnLst>
                        <p:par>
                          <p:cTn id="2596" fill="hold">
                            <p:stCondLst>
                              <p:cond delay="0"/>
                            </p:stCondLst>
                            <p:childTnLst>
                              <p:par>
                                <p:cTn id="25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1" fill="hold">
                      <p:stCondLst>
                        <p:cond delay="indefinite"/>
                      </p:stCondLst>
                      <p:childTnLst>
                        <p:par>
                          <p:cTn id="2602" fill="hold">
                            <p:stCondLst>
                              <p:cond delay="0"/>
                            </p:stCondLst>
                            <p:childTnLst>
                              <p:par>
                                <p:cTn id="26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7" fill="hold">
                      <p:stCondLst>
                        <p:cond delay="indefinite"/>
                      </p:stCondLst>
                      <p:childTnLst>
                        <p:par>
                          <p:cTn id="2608" fill="hold">
                            <p:stCondLst>
                              <p:cond delay="0"/>
                            </p:stCondLst>
                            <p:childTnLst>
                              <p:par>
                                <p:cTn id="26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3" fill="hold">
                      <p:stCondLst>
                        <p:cond delay="indefinite"/>
                      </p:stCondLst>
                      <p:childTnLst>
                        <p:par>
                          <p:cTn id="2614" fill="hold">
                            <p:stCondLst>
                              <p:cond delay="0"/>
                            </p:stCondLst>
                            <p:childTnLst>
                              <p:par>
                                <p:cTn id="26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9" fill="hold">
                      <p:stCondLst>
                        <p:cond delay="indefinite"/>
                      </p:stCondLst>
                      <p:childTnLst>
                        <p:par>
                          <p:cTn id="2620" fill="hold">
                            <p:stCondLst>
                              <p:cond delay="0"/>
                            </p:stCondLst>
                            <p:childTnLst>
                              <p:par>
                                <p:cTn id="26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5" fill="hold">
                      <p:stCondLst>
                        <p:cond delay="indefinite"/>
                      </p:stCondLst>
                      <p:childTnLst>
                        <p:par>
                          <p:cTn id="2626" fill="hold">
                            <p:stCondLst>
                              <p:cond delay="0"/>
                            </p:stCondLst>
                            <p:childTnLst>
                              <p:par>
                                <p:cTn id="26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1" fill="hold">
                      <p:stCondLst>
                        <p:cond delay="indefinite"/>
                      </p:stCondLst>
                      <p:childTnLst>
                        <p:par>
                          <p:cTn id="2632" fill="hold">
                            <p:stCondLst>
                              <p:cond delay="0"/>
                            </p:stCondLst>
                            <p:childTnLst>
                              <p:par>
                                <p:cTn id="26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7" fill="hold">
                      <p:stCondLst>
                        <p:cond delay="indefinite"/>
                      </p:stCondLst>
                      <p:childTnLst>
                        <p:par>
                          <p:cTn id="2638" fill="hold">
                            <p:stCondLst>
                              <p:cond delay="0"/>
                            </p:stCondLst>
                            <p:childTnLst>
                              <p:par>
                                <p:cTn id="26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3" fill="hold">
                      <p:stCondLst>
                        <p:cond delay="indefinite"/>
                      </p:stCondLst>
                      <p:childTnLst>
                        <p:par>
                          <p:cTn id="2644" fill="hold">
                            <p:stCondLst>
                              <p:cond delay="0"/>
                            </p:stCondLst>
                            <p:childTnLst>
                              <p:par>
                                <p:cTn id="26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9" fill="hold">
                      <p:stCondLst>
                        <p:cond delay="indefinite"/>
                      </p:stCondLst>
                      <p:childTnLst>
                        <p:par>
                          <p:cTn id="2650" fill="hold">
                            <p:stCondLst>
                              <p:cond delay="0"/>
                            </p:stCondLst>
                            <p:childTnLst>
                              <p:par>
                                <p:cTn id="26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9" fill="hold">
                      <p:stCondLst>
                        <p:cond delay="indefinite"/>
                      </p:stCondLst>
                      <p:childTnLst>
                        <p:par>
                          <p:cTn id="2660" fill="hold">
                            <p:stCondLst>
                              <p:cond delay="0"/>
                            </p:stCondLst>
                            <p:childTnLst>
                              <p:par>
                                <p:cTn id="26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5" fill="hold">
                      <p:stCondLst>
                        <p:cond delay="indefinite"/>
                      </p:stCondLst>
                      <p:childTnLst>
                        <p:par>
                          <p:cTn id="2666" fill="hold">
                            <p:stCondLst>
                              <p:cond delay="0"/>
                            </p:stCondLst>
                            <p:childTnLst>
                              <p:par>
                                <p:cTn id="266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1" fill="hold">
                      <p:stCondLst>
                        <p:cond delay="indefinite"/>
                      </p:stCondLst>
                      <p:childTnLst>
                        <p:par>
                          <p:cTn id="2672" fill="hold">
                            <p:stCondLst>
                              <p:cond delay="0"/>
                            </p:stCondLst>
                            <p:childTnLst>
                              <p:par>
                                <p:cTn id="26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7" fill="hold">
                      <p:stCondLst>
                        <p:cond delay="indefinite"/>
                      </p:stCondLst>
                      <p:childTnLst>
                        <p:par>
                          <p:cTn id="2678" fill="hold">
                            <p:stCondLst>
                              <p:cond delay="0"/>
                            </p:stCondLst>
                            <p:childTnLst>
                              <p:par>
                                <p:cTn id="26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3" fill="hold">
                      <p:stCondLst>
                        <p:cond delay="indefinite"/>
                      </p:stCondLst>
                      <p:childTnLst>
                        <p:par>
                          <p:cTn id="2684" fill="hold">
                            <p:stCondLst>
                              <p:cond delay="0"/>
                            </p:stCondLst>
                            <p:childTnLst>
                              <p:par>
                                <p:cTn id="26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9" fill="hold">
                      <p:stCondLst>
                        <p:cond delay="indefinite"/>
                      </p:stCondLst>
                      <p:childTnLst>
                        <p:par>
                          <p:cTn id="2690" fill="hold">
                            <p:stCondLst>
                              <p:cond delay="0"/>
                            </p:stCondLst>
                            <p:childTnLst>
                              <p:par>
                                <p:cTn id="269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5" fill="hold">
                      <p:stCondLst>
                        <p:cond delay="indefinite"/>
                      </p:stCondLst>
                      <p:childTnLst>
                        <p:par>
                          <p:cTn id="2696" fill="hold">
                            <p:stCondLst>
                              <p:cond delay="0"/>
                            </p:stCondLst>
                            <p:childTnLst>
                              <p:par>
                                <p:cTn id="26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1" fill="hold">
                      <p:stCondLst>
                        <p:cond delay="indefinite"/>
                      </p:stCondLst>
                      <p:childTnLst>
                        <p:par>
                          <p:cTn id="2702" fill="hold">
                            <p:stCondLst>
                              <p:cond delay="0"/>
                            </p:stCondLst>
                            <p:childTnLst>
                              <p:par>
                                <p:cTn id="270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7" fill="hold">
                      <p:stCondLst>
                        <p:cond delay="indefinite"/>
                      </p:stCondLst>
                      <p:childTnLst>
                        <p:par>
                          <p:cTn id="2708" fill="hold">
                            <p:stCondLst>
                              <p:cond delay="0"/>
                            </p:stCondLst>
                            <p:childTnLst>
                              <p:par>
                                <p:cTn id="27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3" fill="hold">
                      <p:stCondLst>
                        <p:cond delay="indefinite"/>
                      </p:stCondLst>
                      <p:childTnLst>
                        <p:par>
                          <p:cTn id="2714" fill="hold">
                            <p:stCondLst>
                              <p:cond delay="0"/>
                            </p:stCondLst>
                            <p:childTnLst>
                              <p:par>
                                <p:cTn id="27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5" fill="hold">
                      <p:stCondLst>
                        <p:cond delay="indefinite"/>
                      </p:stCondLst>
                      <p:childTnLst>
                        <p:par>
                          <p:cTn id="2726" fill="hold">
                            <p:stCondLst>
                              <p:cond delay="0"/>
                            </p:stCondLst>
                            <p:childTnLst>
                              <p:par>
                                <p:cTn id="27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‏ما اسم العملية التي تستعمل فيها الخلية الطاقة لنقل المواد؟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الخاصية </a:t>
            </a:r>
            <a:r>
              <a:rPr lang="ar-SA" sz="4400" dirty="0" err="1">
                <a:latin typeface="+mj-lt"/>
              </a:rPr>
              <a:t>الاسموزية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النقل السلبي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الانتشار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النقل النشط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9092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297721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‏ ماذا يحدث عندما يتساوى عدد الجزيئات في مادة الماء في مكانين؟</a:t>
            </a:r>
            <a:endParaRPr lang="en-GB" sz="4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تنفس خلوي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ايض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تخمر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اتزان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6820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التجدد من أمثلة التكاثر الجنسي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096000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895FBC2-DE89-BA4D-B752-F639973764E3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4C50F5CF-8601-6844-9236-73758AE0C01A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8941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تنتقل المواد في النقل السلبي من مناطق التركيز المنخفض الى مناطق التركيز المرتفع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096000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895FBC2-DE89-BA4D-B752-F639973764E3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4C50F5CF-8601-6844-9236-73758AE0C01A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3090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355049" y="263583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الانفصالي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096000" y="2635837"/>
            <a:ext cx="57409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التمهيدي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55049" y="4178498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الاستوائي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096000" y="4178498"/>
            <a:ext cx="57409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النهائي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تنفصل الكروموسومات بعضها عن بعض خلال الانقسام المتساوي في الطور: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5375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799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 ‏ تغير في الجين قد يكون ضارًا أو مفيدا أو لا تأثير له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227799" y="2635837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 ‏تغير في الجين يكون دائما ضارًا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‏لا يحدث أي تغيير في الجين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 ‏تغير في الجين يكون مفيدا 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الطفرة هي: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715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حركة جزيئات الماء عبر الغشاء البلازمي من منطقة التركيز المرتفع إلى منطقة التركيز المنخفض يسمى الانتشار المدعوم</a:t>
            </a:r>
            <a:r>
              <a:rPr lang="en-US" sz="4400" dirty="0">
                <a:latin typeface="+mj-lt"/>
              </a:rPr>
              <a:t>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096000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895FBC2-DE89-BA4D-B752-F639973764E3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4C50F5CF-8601-6844-9236-73758AE0C01A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981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803" y="2661834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الاستوائي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161899" y="4391949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التمهيدي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النهائي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الانفصالي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يمر الانقسام المتساوي بعدة أطوار ما الطور الواضح في الشكل المجاور 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pic>
        <p:nvPicPr>
          <p:cNvPr id="9" name="صورة 8" descr="الانقسام الميتوزي">
            <a:extLst>
              <a:ext uri="{FF2B5EF4-FFF2-40B4-BE49-F238E27FC236}">
                <a16:creationId xmlns:a16="http://schemas.microsoft.com/office/drawing/2014/main" id="{D4B94328-C6C5-4D5D-9D6D-A30F96F02C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663" y="1422364"/>
            <a:ext cx="1546590" cy="1043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874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‏ ‏ما الذي ينفصل أثناء انقسام المنصف :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البروتينات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الطرز الشكلية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مخطط سلالة العائلة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الجينات المتقابلة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08773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‏ ‏كيف تكون المادة الوراثية الناتج عن الانقسام المتساوي مقارنة بالنبات الأصلي :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مختلفة عنه تماما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66183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مختلفة عنه قليلا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يحتوي على نصف المادة الوراثية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55050" y="260227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مطابقة له تماما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3395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صورة تحتوي على نص, طاولة طعام&#10;&#10;تم إنشاء الوصف تلقائياً">
            <a:extLst>
              <a:ext uri="{FF2B5EF4-FFF2-40B4-BE49-F238E27FC236}">
                <a16:creationId xmlns:a16="http://schemas.microsoft.com/office/drawing/2014/main" id="{A220B667-76F8-4CD8-B305-35796700E6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639"/>
            <a:ext cx="12192000" cy="6857999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3444310" y="767376"/>
            <a:ext cx="513794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altLang="ja-JP" sz="2800" b="1" spc="50" dirty="0">
                <a:ln w="0"/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24000"/>
                    </a:prstClr>
                  </a:outerShdw>
                </a:effectLst>
                <a:latin typeface="Tajawal" pitchFamily="2" charset="-78"/>
                <a:cs typeface="Tajawal" pitchFamily="2" charset="-78"/>
              </a:rPr>
              <a:t>مراجعة فصل أنشطة </a:t>
            </a:r>
            <a:r>
              <a:rPr lang="ar-SA" altLang="ja-JP" sz="2800" b="1" spc="50">
                <a:ln w="0"/>
                <a:solidFill>
                  <a:srgbClr val="FFFF00"/>
                </a:solidFill>
                <a:effectLst>
                  <a:outerShdw blurRad="50800" dist="38100" algn="l" rotWithShape="0">
                    <a:prstClr val="black">
                      <a:alpha val="24000"/>
                    </a:prstClr>
                  </a:outerShdw>
                </a:effectLst>
                <a:latin typeface="Tajawal" pitchFamily="2" charset="-78"/>
                <a:cs typeface="Tajawal" pitchFamily="2" charset="-78"/>
              </a:rPr>
              <a:t>وعمليات في الخلية </a:t>
            </a:r>
            <a:endParaRPr lang="ja-JP" altLang="en-US" sz="2800" b="1" cap="none" spc="50" dirty="0">
              <a:ln w="0"/>
              <a:solidFill>
                <a:srgbClr val="FFFF00"/>
              </a:solidFill>
              <a:effectLst>
                <a:outerShdw blurRad="50800" dist="38100" algn="l" rotWithShape="0">
                  <a:prstClr val="black">
                    <a:alpha val="24000"/>
                  </a:prstClr>
                </a:outerShdw>
              </a:effectLst>
              <a:latin typeface="Tajawal" pitchFamily="2" charset="-78"/>
              <a:cs typeface="Tajawal" pitchFamily="2" charset="-78"/>
            </a:endParaRPr>
          </a:p>
        </p:txBody>
      </p:sp>
      <p:grpSp>
        <p:nvGrpSpPr>
          <p:cNvPr id="28" name="مجموعة 27">
            <a:extLst>
              <a:ext uri="{FF2B5EF4-FFF2-40B4-BE49-F238E27FC236}">
                <a16:creationId xmlns:a16="http://schemas.microsoft.com/office/drawing/2014/main" id="{F2930D70-54DA-DF4F-90F3-1A81DF836F9D}"/>
              </a:ext>
            </a:extLst>
          </p:cNvPr>
          <p:cNvGrpSpPr/>
          <p:nvPr/>
        </p:nvGrpSpPr>
        <p:grpSpPr>
          <a:xfrm>
            <a:off x="5398691" y="1437715"/>
            <a:ext cx="1229153" cy="1240514"/>
            <a:chOff x="5003707" y="3238545"/>
            <a:chExt cx="2184582" cy="2204774"/>
          </a:xfrm>
        </p:grpSpPr>
        <p:grpSp>
          <p:nvGrpSpPr>
            <p:cNvPr id="22" name="مجموعة 21">
              <a:extLst>
                <a:ext uri="{FF2B5EF4-FFF2-40B4-BE49-F238E27FC236}">
                  <a16:creationId xmlns:a16="http://schemas.microsoft.com/office/drawing/2014/main" id="{8D90DD2B-41B4-444A-9890-0FDC57716A43}"/>
                </a:ext>
              </a:extLst>
            </p:cNvPr>
            <p:cNvGrpSpPr/>
            <p:nvPr/>
          </p:nvGrpSpPr>
          <p:grpSpPr>
            <a:xfrm>
              <a:off x="5003707" y="3238545"/>
              <a:ext cx="2184582" cy="2204774"/>
              <a:chOff x="7539002" y="2628491"/>
              <a:chExt cx="741752" cy="748608"/>
            </a:xfrm>
          </p:grpSpPr>
          <p:sp>
            <p:nvSpPr>
              <p:cNvPr id="11" name="شكل بيضاوي 10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C7CB7908-3390-EA42-9152-A333A6F924DE}"/>
                  </a:ext>
                </a:extLst>
              </p:cNvPr>
              <p:cNvSpPr/>
              <p:nvPr/>
            </p:nvSpPr>
            <p:spPr>
              <a:xfrm>
                <a:off x="7539003" y="2628491"/>
                <a:ext cx="741751" cy="741751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14" name="شكل حر 13">
                <a:extLst>
                  <a:ext uri="{FF2B5EF4-FFF2-40B4-BE49-F238E27FC236}">
                    <a16:creationId xmlns:a16="http://schemas.microsoft.com/office/drawing/2014/main" id="{D442A797-EC9D-6841-AE1E-13E729AD15EB}"/>
                  </a:ext>
                </a:extLst>
              </p:cNvPr>
              <p:cNvSpPr/>
              <p:nvPr/>
            </p:nvSpPr>
            <p:spPr>
              <a:xfrm>
                <a:off x="7539002" y="2952596"/>
                <a:ext cx="741752" cy="424503"/>
              </a:xfrm>
              <a:custGeom>
                <a:avLst/>
                <a:gdLst>
                  <a:gd name="connsiteX0" fmla="*/ 736346 w 741752"/>
                  <a:gd name="connsiteY0" fmla="*/ 0 h 424503"/>
                  <a:gd name="connsiteX1" fmla="*/ 741752 w 741752"/>
                  <a:gd name="connsiteY1" fmla="*/ 53627 h 424503"/>
                  <a:gd name="connsiteX2" fmla="*/ 370876 w 741752"/>
                  <a:gd name="connsiteY2" fmla="*/ 424503 h 424503"/>
                  <a:gd name="connsiteX3" fmla="*/ 0 w 741752"/>
                  <a:gd name="connsiteY3" fmla="*/ 53627 h 424503"/>
                  <a:gd name="connsiteX4" fmla="*/ 5405 w 741752"/>
                  <a:gd name="connsiteY4" fmla="*/ 10 h 424503"/>
                  <a:gd name="connsiteX5" fmla="*/ 7534 w 741752"/>
                  <a:gd name="connsiteY5" fmla="*/ 21128 h 424503"/>
                  <a:gd name="connsiteX6" fmla="*/ 370875 w 741752"/>
                  <a:gd name="connsiteY6" fmla="*/ 317259 h 424503"/>
                  <a:gd name="connsiteX7" fmla="*/ 734216 w 741752"/>
                  <a:gd name="connsiteY7" fmla="*/ 21128 h 424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41752" h="424503">
                    <a:moveTo>
                      <a:pt x="736346" y="0"/>
                    </a:moveTo>
                    <a:lnTo>
                      <a:pt x="741752" y="53627"/>
                    </a:lnTo>
                    <a:cubicBezTo>
                      <a:pt x="741752" y="258456"/>
                      <a:pt x="575705" y="424503"/>
                      <a:pt x="370876" y="424503"/>
                    </a:cubicBezTo>
                    <a:cubicBezTo>
                      <a:pt x="166047" y="424503"/>
                      <a:pt x="0" y="258456"/>
                      <a:pt x="0" y="53627"/>
                    </a:cubicBezTo>
                    <a:lnTo>
                      <a:pt x="5405" y="10"/>
                    </a:lnTo>
                    <a:lnTo>
                      <a:pt x="7534" y="21128"/>
                    </a:lnTo>
                    <a:cubicBezTo>
                      <a:pt x="42117" y="190129"/>
                      <a:pt x="191650" y="317259"/>
                      <a:pt x="370875" y="317259"/>
                    </a:cubicBezTo>
                    <a:cubicBezTo>
                      <a:pt x="550101" y="317259"/>
                      <a:pt x="699634" y="190129"/>
                      <a:pt x="734216" y="21128"/>
                    </a:cubicBezTo>
                    <a:close/>
                  </a:path>
                </a:pathLst>
              </a:custGeom>
              <a:solidFill>
                <a:srgbClr val="659D4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  <p:sp>
            <p:nvSpPr>
              <p:cNvPr id="15" name="شكل بيضاوي 14">
                <a:extLst>
                  <a:ext uri="{FF2B5EF4-FFF2-40B4-BE49-F238E27FC236}">
                    <a16:creationId xmlns:a16="http://schemas.microsoft.com/office/drawing/2014/main" id="{F51511D2-6522-E34E-8C28-193F2A144A13}"/>
                  </a:ext>
                </a:extLst>
              </p:cNvPr>
              <p:cNvSpPr/>
              <p:nvPr/>
            </p:nvSpPr>
            <p:spPr>
              <a:xfrm>
                <a:off x="7998205" y="2681917"/>
                <a:ext cx="74780" cy="74780"/>
              </a:xfrm>
              <a:prstGeom prst="ellipse">
                <a:avLst/>
              </a:prstGeom>
              <a:solidFill>
                <a:schemeClr val="bg1">
                  <a:alpha val="2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21" name="شكل حر 20">
                <a:extLst>
                  <a:ext uri="{FF2B5EF4-FFF2-40B4-BE49-F238E27FC236}">
                    <a16:creationId xmlns:a16="http://schemas.microsoft.com/office/drawing/2014/main" id="{3B3055C7-C3A2-094F-B469-429E6B54DF73}"/>
                  </a:ext>
                </a:extLst>
              </p:cNvPr>
              <p:cNvSpPr/>
              <p:nvPr/>
            </p:nvSpPr>
            <p:spPr>
              <a:xfrm>
                <a:off x="8090280" y="2754942"/>
                <a:ext cx="138280" cy="201780"/>
              </a:xfrm>
              <a:custGeom>
                <a:avLst/>
                <a:gdLst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52226 w 138280"/>
                  <a:gd name="connsiteY19" fmla="*/ 114629 h 201780"/>
                  <a:gd name="connsiteX20" fmla="*/ 43199 w 138280"/>
                  <a:gd name="connsiteY20" fmla="*/ 92835 h 201780"/>
                  <a:gd name="connsiteX21" fmla="*/ 26826 w 138280"/>
                  <a:gd name="connsiteY21" fmla="*/ 86054 h 201780"/>
                  <a:gd name="connsiteX22" fmla="*/ 19001 w 138280"/>
                  <a:gd name="connsiteY22" fmla="*/ 67163 h 201780"/>
                  <a:gd name="connsiteX23" fmla="*/ 10951 w 138280"/>
                  <a:gd name="connsiteY23" fmla="*/ 63829 h 201780"/>
                  <a:gd name="connsiteX24" fmla="*/ 0 w 138280"/>
                  <a:gd name="connsiteY24" fmla="*/ 37390 h 201780"/>
                  <a:gd name="connsiteX25" fmla="*/ 37390 w 138280"/>
                  <a:gd name="connsiteY25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26826 w 138280"/>
                  <a:gd name="connsiteY20" fmla="*/ 86054 h 201780"/>
                  <a:gd name="connsiteX21" fmla="*/ 19001 w 138280"/>
                  <a:gd name="connsiteY21" fmla="*/ 67163 h 201780"/>
                  <a:gd name="connsiteX22" fmla="*/ 10951 w 138280"/>
                  <a:gd name="connsiteY22" fmla="*/ 63829 h 201780"/>
                  <a:gd name="connsiteX23" fmla="*/ 0 w 138280"/>
                  <a:gd name="connsiteY23" fmla="*/ 37390 h 201780"/>
                  <a:gd name="connsiteX24" fmla="*/ 37390 w 138280"/>
                  <a:gd name="connsiteY24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19001 w 138280"/>
                  <a:gd name="connsiteY20" fmla="*/ 67163 h 201780"/>
                  <a:gd name="connsiteX21" fmla="*/ 10951 w 138280"/>
                  <a:gd name="connsiteY21" fmla="*/ 63829 h 201780"/>
                  <a:gd name="connsiteX22" fmla="*/ 0 w 138280"/>
                  <a:gd name="connsiteY22" fmla="*/ 37390 h 201780"/>
                  <a:gd name="connsiteX23" fmla="*/ 37390 w 138280"/>
                  <a:gd name="connsiteY23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57842 w 138280"/>
                  <a:gd name="connsiteY18" fmla="*/ 116955 h 201780"/>
                  <a:gd name="connsiteX19" fmla="*/ 43199 w 138280"/>
                  <a:gd name="connsiteY19" fmla="*/ 92835 h 201780"/>
                  <a:gd name="connsiteX20" fmla="*/ 19001 w 138280"/>
                  <a:gd name="connsiteY20" fmla="*/ 67163 h 201780"/>
                  <a:gd name="connsiteX21" fmla="*/ 0 w 138280"/>
                  <a:gd name="connsiteY21" fmla="*/ 37390 h 201780"/>
                  <a:gd name="connsiteX22" fmla="*/ 37390 w 138280"/>
                  <a:gd name="connsiteY22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53975 w 138280"/>
                  <a:gd name="connsiteY17" fmla="*/ 126290 h 201780"/>
                  <a:gd name="connsiteX18" fmla="*/ 43199 w 138280"/>
                  <a:gd name="connsiteY18" fmla="*/ 92835 h 201780"/>
                  <a:gd name="connsiteX19" fmla="*/ 19001 w 138280"/>
                  <a:gd name="connsiteY19" fmla="*/ 67163 h 201780"/>
                  <a:gd name="connsiteX20" fmla="*/ 0 w 138280"/>
                  <a:gd name="connsiteY20" fmla="*/ 37390 h 201780"/>
                  <a:gd name="connsiteX21" fmla="*/ 37390 w 138280"/>
                  <a:gd name="connsiteY21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64927 w 138280"/>
                  <a:gd name="connsiteY16" fmla="*/ 152729 h 201780"/>
                  <a:gd name="connsiteX17" fmla="*/ 43199 w 138280"/>
                  <a:gd name="connsiteY17" fmla="*/ 92835 h 201780"/>
                  <a:gd name="connsiteX18" fmla="*/ 19001 w 138280"/>
                  <a:gd name="connsiteY18" fmla="*/ 67163 h 201780"/>
                  <a:gd name="connsiteX19" fmla="*/ 0 w 138280"/>
                  <a:gd name="connsiteY19" fmla="*/ 37390 h 201780"/>
                  <a:gd name="connsiteX20" fmla="*/ 37390 w 138280"/>
                  <a:gd name="connsiteY20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67832 w 138280"/>
                  <a:gd name="connsiteY15" fmla="*/ 153932 h 201780"/>
                  <a:gd name="connsiteX16" fmla="*/ 43199 w 138280"/>
                  <a:gd name="connsiteY16" fmla="*/ 92835 h 201780"/>
                  <a:gd name="connsiteX17" fmla="*/ 19001 w 138280"/>
                  <a:gd name="connsiteY17" fmla="*/ 67163 h 201780"/>
                  <a:gd name="connsiteX18" fmla="*/ 0 w 138280"/>
                  <a:gd name="connsiteY18" fmla="*/ 37390 h 201780"/>
                  <a:gd name="connsiteX19" fmla="*/ 37390 w 138280"/>
                  <a:gd name="connsiteY19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6055 w 138280"/>
                  <a:gd name="connsiteY6" fmla="*/ 88190 h 201780"/>
                  <a:gd name="connsiteX7" fmla="*/ 112188 w 138280"/>
                  <a:gd name="connsiteY7" fmla="*/ 97525 h 201780"/>
                  <a:gd name="connsiteX8" fmla="*/ 117804 w 138280"/>
                  <a:gd name="connsiteY8" fmla="*/ 99851 h 201780"/>
                  <a:gd name="connsiteX9" fmla="*/ 128755 w 138280"/>
                  <a:gd name="connsiteY9" fmla="*/ 126290 h 201780"/>
                  <a:gd name="connsiteX10" fmla="*/ 124424 w 138280"/>
                  <a:gd name="connsiteY10" fmla="*/ 136748 h 201780"/>
                  <a:gd name="connsiteX11" fmla="*/ 127329 w 138280"/>
                  <a:gd name="connsiteY11" fmla="*/ 137951 h 201780"/>
                  <a:gd name="connsiteX12" fmla="*/ 138280 w 138280"/>
                  <a:gd name="connsiteY12" fmla="*/ 164390 h 201780"/>
                  <a:gd name="connsiteX13" fmla="*/ 100890 w 138280"/>
                  <a:gd name="connsiteY13" fmla="*/ 201780 h 201780"/>
                  <a:gd name="connsiteX14" fmla="*/ 63500 w 138280"/>
                  <a:gd name="connsiteY14" fmla="*/ 164390 h 201780"/>
                  <a:gd name="connsiteX15" fmla="*/ 43199 w 138280"/>
                  <a:gd name="connsiteY15" fmla="*/ 92835 h 201780"/>
                  <a:gd name="connsiteX16" fmla="*/ 19001 w 138280"/>
                  <a:gd name="connsiteY16" fmla="*/ 67163 h 201780"/>
                  <a:gd name="connsiteX17" fmla="*/ 0 w 138280"/>
                  <a:gd name="connsiteY17" fmla="*/ 37390 h 201780"/>
                  <a:gd name="connsiteX18" fmla="*/ 37390 w 138280"/>
                  <a:gd name="connsiteY1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17804 w 138280"/>
                  <a:gd name="connsiteY7" fmla="*/ 99851 h 201780"/>
                  <a:gd name="connsiteX8" fmla="*/ 128755 w 138280"/>
                  <a:gd name="connsiteY8" fmla="*/ 126290 h 201780"/>
                  <a:gd name="connsiteX9" fmla="*/ 124424 w 138280"/>
                  <a:gd name="connsiteY9" fmla="*/ 136748 h 201780"/>
                  <a:gd name="connsiteX10" fmla="*/ 127329 w 138280"/>
                  <a:gd name="connsiteY10" fmla="*/ 137951 h 201780"/>
                  <a:gd name="connsiteX11" fmla="*/ 138280 w 138280"/>
                  <a:gd name="connsiteY11" fmla="*/ 164390 h 201780"/>
                  <a:gd name="connsiteX12" fmla="*/ 100890 w 138280"/>
                  <a:gd name="connsiteY12" fmla="*/ 201780 h 201780"/>
                  <a:gd name="connsiteX13" fmla="*/ 63500 w 138280"/>
                  <a:gd name="connsiteY13" fmla="*/ 164390 h 201780"/>
                  <a:gd name="connsiteX14" fmla="*/ 43199 w 138280"/>
                  <a:gd name="connsiteY14" fmla="*/ 92835 h 201780"/>
                  <a:gd name="connsiteX15" fmla="*/ 19001 w 138280"/>
                  <a:gd name="connsiteY15" fmla="*/ 67163 h 201780"/>
                  <a:gd name="connsiteX16" fmla="*/ 0 w 138280"/>
                  <a:gd name="connsiteY16" fmla="*/ 37390 h 201780"/>
                  <a:gd name="connsiteX17" fmla="*/ 37390 w 138280"/>
                  <a:gd name="connsiteY17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28755 w 138280"/>
                  <a:gd name="connsiteY7" fmla="*/ 126290 h 201780"/>
                  <a:gd name="connsiteX8" fmla="*/ 124424 w 138280"/>
                  <a:gd name="connsiteY8" fmla="*/ 136748 h 201780"/>
                  <a:gd name="connsiteX9" fmla="*/ 127329 w 138280"/>
                  <a:gd name="connsiteY9" fmla="*/ 137951 h 201780"/>
                  <a:gd name="connsiteX10" fmla="*/ 138280 w 138280"/>
                  <a:gd name="connsiteY10" fmla="*/ 164390 h 201780"/>
                  <a:gd name="connsiteX11" fmla="*/ 100890 w 138280"/>
                  <a:gd name="connsiteY11" fmla="*/ 201780 h 201780"/>
                  <a:gd name="connsiteX12" fmla="*/ 63500 w 138280"/>
                  <a:gd name="connsiteY12" fmla="*/ 164390 h 201780"/>
                  <a:gd name="connsiteX13" fmla="*/ 43199 w 138280"/>
                  <a:gd name="connsiteY13" fmla="*/ 92835 h 201780"/>
                  <a:gd name="connsiteX14" fmla="*/ 19001 w 138280"/>
                  <a:gd name="connsiteY14" fmla="*/ 67163 h 201780"/>
                  <a:gd name="connsiteX15" fmla="*/ 0 w 138280"/>
                  <a:gd name="connsiteY15" fmla="*/ 37390 h 201780"/>
                  <a:gd name="connsiteX16" fmla="*/ 37390 w 138280"/>
                  <a:gd name="connsiteY16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05104 w 138280"/>
                  <a:gd name="connsiteY5" fmla="*/ 61751 h 201780"/>
                  <a:gd name="connsiteX6" fmla="*/ 112188 w 138280"/>
                  <a:gd name="connsiteY6" fmla="*/ 97525 h 201780"/>
                  <a:gd name="connsiteX7" fmla="*/ 128755 w 138280"/>
                  <a:gd name="connsiteY7" fmla="*/ 126290 h 201780"/>
                  <a:gd name="connsiteX8" fmla="*/ 127329 w 138280"/>
                  <a:gd name="connsiteY8" fmla="*/ 137951 h 201780"/>
                  <a:gd name="connsiteX9" fmla="*/ 138280 w 138280"/>
                  <a:gd name="connsiteY9" fmla="*/ 164390 h 201780"/>
                  <a:gd name="connsiteX10" fmla="*/ 100890 w 138280"/>
                  <a:gd name="connsiteY10" fmla="*/ 201780 h 201780"/>
                  <a:gd name="connsiteX11" fmla="*/ 63500 w 138280"/>
                  <a:gd name="connsiteY11" fmla="*/ 164390 h 201780"/>
                  <a:gd name="connsiteX12" fmla="*/ 43199 w 138280"/>
                  <a:gd name="connsiteY12" fmla="*/ 92835 h 201780"/>
                  <a:gd name="connsiteX13" fmla="*/ 19001 w 138280"/>
                  <a:gd name="connsiteY13" fmla="*/ 67163 h 201780"/>
                  <a:gd name="connsiteX14" fmla="*/ 0 w 138280"/>
                  <a:gd name="connsiteY14" fmla="*/ 37390 h 201780"/>
                  <a:gd name="connsiteX15" fmla="*/ 37390 w 138280"/>
                  <a:gd name="connsiteY15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79704 w 138280"/>
                  <a:gd name="connsiteY3" fmla="*/ 33176 h 201780"/>
                  <a:gd name="connsiteX4" fmla="*/ 88731 w 138280"/>
                  <a:gd name="connsiteY4" fmla="*/ 54969 h 201780"/>
                  <a:gd name="connsiteX5" fmla="*/ 112188 w 138280"/>
                  <a:gd name="connsiteY5" fmla="*/ 97525 h 201780"/>
                  <a:gd name="connsiteX6" fmla="*/ 128755 w 138280"/>
                  <a:gd name="connsiteY6" fmla="*/ 126290 h 201780"/>
                  <a:gd name="connsiteX7" fmla="*/ 127329 w 138280"/>
                  <a:gd name="connsiteY7" fmla="*/ 137951 h 201780"/>
                  <a:gd name="connsiteX8" fmla="*/ 138280 w 138280"/>
                  <a:gd name="connsiteY8" fmla="*/ 164390 h 201780"/>
                  <a:gd name="connsiteX9" fmla="*/ 100890 w 138280"/>
                  <a:gd name="connsiteY9" fmla="*/ 201780 h 201780"/>
                  <a:gd name="connsiteX10" fmla="*/ 63500 w 138280"/>
                  <a:gd name="connsiteY10" fmla="*/ 164390 h 201780"/>
                  <a:gd name="connsiteX11" fmla="*/ 43199 w 138280"/>
                  <a:gd name="connsiteY11" fmla="*/ 92835 h 201780"/>
                  <a:gd name="connsiteX12" fmla="*/ 19001 w 138280"/>
                  <a:gd name="connsiteY12" fmla="*/ 67163 h 201780"/>
                  <a:gd name="connsiteX13" fmla="*/ 0 w 138280"/>
                  <a:gd name="connsiteY13" fmla="*/ 37390 h 201780"/>
                  <a:gd name="connsiteX14" fmla="*/ 37390 w 138280"/>
                  <a:gd name="connsiteY14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88731 w 138280"/>
                  <a:gd name="connsiteY3" fmla="*/ 54969 h 201780"/>
                  <a:gd name="connsiteX4" fmla="*/ 112188 w 138280"/>
                  <a:gd name="connsiteY4" fmla="*/ 97525 h 201780"/>
                  <a:gd name="connsiteX5" fmla="*/ 128755 w 138280"/>
                  <a:gd name="connsiteY5" fmla="*/ 126290 h 201780"/>
                  <a:gd name="connsiteX6" fmla="*/ 127329 w 138280"/>
                  <a:gd name="connsiteY6" fmla="*/ 137951 h 201780"/>
                  <a:gd name="connsiteX7" fmla="*/ 138280 w 138280"/>
                  <a:gd name="connsiteY7" fmla="*/ 164390 h 201780"/>
                  <a:gd name="connsiteX8" fmla="*/ 100890 w 138280"/>
                  <a:gd name="connsiteY8" fmla="*/ 201780 h 201780"/>
                  <a:gd name="connsiteX9" fmla="*/ 63500 w 138280"/>
                  <a:gd name="connsiteY9" fmla="*/ 164390 h 201780"/>
                  <a:gd name="connsiteX10" fmla="*/ 43199 w 138280"/>
                  <a:gd name="connsiteY10" fmla="*/ 92835 h 201780"/>
                  <a:gd name="connsiteX11" fmla="*/ 19001 w 138280"/>
                  <a:gd name="connsiteY11" fmla="*/ 67163 h 201780"/>
                  <a:gd name="connsiteX12" fmla="*/ 0 w 138280"/>
                  <a:gd name="connsiteY12" fmla="*/ 37390 h 201780"/>
                  <a:gd name="connsiteX13" fmla="*/ 37390 w 138280"/>
                  <a:gd name="connsiteY13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71654 w 138280"/>
                  <a:gd name="connsiteY2" fmla="*/ 29842 h 201780"/>
                  <a:gd name="connsiteX3" fmla="*/ 112188 w 138280"/>
                  <a:gd name="connsiteY3" fmla="*/ 97525 h 201780"/>
                  <a:gd name="connsiteX4" fmla="*/ 128755 w 138280"/>
                  <a:gd name="connsiteY4" fmla="*/ 126290 h 201780"/>
                  <a:gd name="connsiteX5" fmla="*/ 127329 w 138280"/>
                  <a:gd name="connsiteY5" fmla="*/ 137951 h 201780"/>
                  <a:gd name="connsiteX6" fmla="*/ 138280 w 138280"/>
                  <a:gd name="connsiteY6" fmla="*/ 164390 h 201780"/>
                  <a:gd name="connsiteX7" fmla="*/ 100890 w 138280"/>
                  <a:gd name="connsiteY7" fmla="*/ 201780 h 201780"/>
                  <a:gd name="connsiteX8" fmla="*/ 63500 w 138280"/>
                  <a:gd name="connsiteY8" fmla="*/ 164390 h 201780"/>
                  <a:gd name="connsiteX9" fmla="*/ 43199 w 138280"/>
                  <a:gd name="connsiteY9" fmla="*/ 92835 h 201780"/>
                  <a:gd name="connsiteX10" fmla="*/ 19001 w 138280"/>
                  <a:gd name="connsiteY10" fmla="*/ 67163 h 201780"/>
                  <a:gd name="connsiteX11" fmla="*/ 0 w 138280"/>
                  <a:gd name="connsiteY11" fmla="*/ 37390 h 201780"/>
                  <a:gd name="connsiteX12" fmla="*/ 37390 w 138280"/>
                  <a:gd name="connsiteY12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28755 w 138280"/>
                  <a:gd name="connsiteY3" fmla="*/ 126290 h 201780"/>
                  <a:gd name="connsiteX4" fmla="*/ 127329 w 138280"/>
                  <a:gd name="connsiteY4" fmla="*/ 137951 h 201780"/>
                  <a:gd name="connsiteX5" fmla="*/ 138280 w 138280"/>
                  <a:gd name="connsiteY5" fmla="*/ 164390 h 201780"/>
                  <a:gd name="connsiteX6" fmla="*/ 100890 w 138280"/>
                  <a:gd name="connsiteY6" fmla="*/ 201780 h 201780"/>
                  <a:gd name="connsiteX7" fmla="*/ 63500 w 138280"/>
                  <a:gd name="connsiteY7" fmla="*/ 164390 h 201780"/>
                  <a:gd name="connsiteX8" fmla="*/ 43199 w 138280"/>
                  <a:gd name="connsiteY8" fmla="*/ 92835 h 201780"/>
                  <a:gd name="connsiteX9" fmla="*/ 19001 w 138280"/>
                  <a:gd name="connsiteY9" fmla="*/ 67163 h 201780"/>
                  <a:gd name="connsiteX10" fmla="*/ 0 w 138280"/>
                  <a:gd name="connsiteY10" fmla="*/ 37390 h 201780"/>
                  <a:gd name="connsiteX11" fmla="*/ 37390 w 138280"/>
                  <a:gd name="connsiteY11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28755 w 138280"/>
                  <a:gd name="connsiteY3" fmla="*/ 126290 h 201780"/>
                  <a:gd name="connsiteX4" fmla="*/ 138280 w 138280"/>
                  <a:gd name="connsiteY4" fmla="*/ 164390 h 201780"/>
                  <a:gd name="connsiteX5" fmla="*/ 100890 w 138280"/>
                  <a:gd name="connsiteY5" fmla="*/ 201780 h 201780"/>
                  <a:gd name="connsiteX6" fmla="*/ 63500 w 138280"/>
                  <a:gd name="connsiteY6" fmla="*/ 164390 h 201780"/>
                  <a:gd name="connsiteX7" fmla="*/ 43199 w 138280"/>
                  <a:gd name="connsiteY7" fmla="*/ 92835 h 201780"/>
                  <a:gd name="connsiteX8" fmla="*/ 19001 w 138280"/>
                  <a:gd name="connsiteY8" fmla="*/ 67163 h 201780"/>
                  <a:gd name="connsiteX9" fmla="*/ 0 w 138280"/>
                  <a:gd name="connsiteY9" fmla="*/ 37390 h 201780"/>
                  <a:gd name="connsiteX10" fmla="*/ 37390 w 138280"/>
                  <a:gd name="connsiteY10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2188 w 138280"/>
                  <a:gd name="connsiteY2" fmla="*/ 97525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43199 w 138280"/>
                  <a:gd name="connsiteY6" fmla="*/ 92835 h 201780"/>
                  <a:gd name="connsiteX7" fmla="*/ 19001 w 138280"/>
                  <a:gd name="connsiteY7" fmla="*/ 67163 h 201780"/>
                  <a:gd name="connsiteX8" fmla="*/ 0 w 138280"/>
                  <a:gd name="connsiteY8" fmla="*/ 37390 h 201780"/>
                  <a:gd name="connsiteX9" fmla="*/ 37390 w 138280"/>
                  <a:gd name="connsiteY9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38280 w 138280"/>
                  <a:gd name="connsiteY2" fmla="*/ 164390 h 201780"/>
                  <a:gd name="connsiteX3" fmla="*/ 100890 w 138280"/>
                  <a:gd name="connsiteY3" fmla="*/ 201780 h 201780"/>
                  <a:gd name="connsiteX4" fmla="*/ 63500 w 138280"/>
                  <a:gd name="connsiteY4" fmla="*/ 164390 h 201780"/>
                  <a:gd name="connsiteX5" fmla="*/ 43199 w 138280"/>
                  <a:gd name="connsiteY5" fmla="*/ 92835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38280 w 138280"/>
                  <a:gd name="connsiteY2" fmla="*/ 164390 h 201780"/>
                  <a:gd name="connsiteX3" fmla="*/ 100890 w 138280"/>
                  <a:gd name="connsiteY3" fmla="*/ 201780 h 201780"/>
                  <a:gd name="connsiteX4" fmla="*/ 63500 w 138280"/>
                  <a:gd name="connsiteY4" fmla="*/ 164390 h 201780"/>
                  <a:gd name="connsiteX5" fmla="*/ 19001 w 138280"/>
                  <a:gd name="connsiteY5" fmla="*/ 67163 h 201780"/>
                  <a:gd name="connsiteX6" fmla="*/ 0 w 138280"/>
                  <a:gd name="connsiteY6" fmla="*/ 37390 h 201780"/>
                  <a:gd name="connsiteX7" fmla="*/ 37390 w 138280"/>
                  <a:gd name="connsiteY7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0645 w 138280"/>
                  <a:gd name="connsiteY2" fmla="*/ 118887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  <a:gd name="connsiteX0" fmla="*/ 37390 w 138280"/>
                  <a:gd name="connsiteY0" fmla="*/ 0 h 201780"/>
                  <a:gd name="connsiteX1" fmla="*/ 63829 w 138280"/>
                  <a:gd name="connsiteY1" fmla="*/ 10951 h 201780"/>
                  <a:gd name="connsiteX2" fmla="*/ 110645 w 138280"/>
                  <a:gd name="connsiteY2" fmla="*/ 118887 h 201780"/>
                  <a:gd name="connsiteX3" fmla="*/ 138280 w 138280"/>
                  <a:gd name="connsiteY3" fmla="*/ 164390 h 201780"/>
                  <a:gd name="connsiteX4" fmla="*/ 100890 w 138280"/>
                  <a:gd name="connsiteY4" fmla="*/ 201780 h 201780"/>
                  <a:gd name="connsiteX5" fmla="*/ 63500 w 138280"/>
                  <a:gd name="connsiteY5" fmla="*/ 164390 h 201780"/>
                  <a:gd name="connsiteX6" fmla="*/ 19001 w 138280"/>
                  <a:gd name="connsiteY6" fmla="*/ 67163 h 201780"/>
                  <a:gd name="connsiteX7" fmla="*/ 0 w 138280"/>
                  <a:gd name="connsiteY7" fmla="*/ 37390 h 201780"/>
                  <a:gd name="connsiteX8" fmla="*/ 37390 w 138280"/>
                  <a:gd name="connsiteY8" fmla="*/ 0 h 2017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8280" h="201780">
                    <a:moveTo>
                      <a:pt x="37390" y="0"/>
                    </a:moveTo>
                    <a:cubicBezTo>
                      <a:pt x="47715" y="0"/>
                      <a:pt x="57062" y="4185"/>
                      <a:pt x="63829" y="10951"/>
                    </a:cubicBezTo>
                    <a:cubicBezTo>
                      <a:pt x="79434" y="46930"/>
                      <a:pt x="82296" y="51047"/>
                      <a:pt x="110645" y="118887"/>
                    </a:cubicBezTo>
                    <a:lnTo>
                      <a:pt x="138280" y="164390"/>
                    </a:lnTo>
                    <a:cubicBezTo>
                      <a:pt x="138280" y="185040"/>
                      <a:pt x="121540" y="201780"/>
                      <a:pt x="100890" y="201780"/>
                    </a:cubicBezTo>
                    <a:cubicBezTo>
                      <a:pt x="80240" y="201780"/>
                      <a:pt x="63500" y="185040"/>
                      <a:pt x="63500" y="164390"/>
                    </a:cubicBezTo>
                    <a:lnTo>
                      <a:pt x="19001" y="67163"/>
                    </a:lnTo>
                    <a:lnTo>
                      <a:pt x="0" y="37390"/>
                    </a:lnTo>
                    <a:cubicBezTo>
                      <a:pt x="0" y="16740"/>
                      <a:pt x="16740" y="0"/>
                      <a:pt x="37390" y="0"/>
                    </a:cubicBezTo>
                    <a:close/>
                  </a:path>
                </a:pathLst>
              </a:custGeom>
              <a:solidFill>
                <a:schemeClr val="bg1">
                  <a:alpha val="2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</p:grpSp>
        <p:grpSp>
          <p:nvGrpSpPr>
            <p:cNvPr id="27" name="مجموعة 26">
              <a:extLst>
                <a:ext uri="{FF2B5EF4-FFF2-40B4-BE49-F238E27FC236}">
                  <a16:creationId xmlns:a16="http://schemas.microsoft.com/office/drawing/2014/main" id="{6B949B10-A6FF-E541-9EE0-CE454698487F}"/>
                </a:ext>
              </a:extLst>
            </p:cNvPr>
            <p:cNvGrpSpPr/>
            <p:nvPr/>
          </p:nvGrpSpPr>
          <p:grpSpPr>
            <a:xfrm rot="16200000">
              <a:off x="5559796" y="4005496"/>
              <a:ext cx="837637" cy="755043"/>
              <a:chOff x="4601055" y="1421417"/>
              <a:chExt cx="5544411" cy="4997716"/>
            </a:xfrm>
          </p:grpSpPr>
          <p:sp>
            <p:nvSpPr>
              <p:cNvPr id="23" name="مثلث 22">
                <a:hlinkClick r:id="" action="ppaction://hlinkshowjump?jump=nextslide"/>
                <a:extLst>
                  <a:ext uri="{FF2B5EF4-FFF2-40B4-BE49-F238E27FC236}">
                    <a16:creationId xmlns:a16="http://schemas.microsoft.com/office/drawing/2014/main" id="{F292208C-3260-A046-8597-C83A17174062}"/>
                  </a:ext>
                </a:extLst>
              </p:cNvPr>
              <p:cNvSpPr/>
              <p:nvPr/>
            </p:nvSpPr>
            <p:spPr>
              <a:xfrm>
                <a:off x="4601055" y="1421417"/>
                <a:ext cx="5544411" cy="4997716"/>
              </a:xfrm>
              <a:custGeom>
                <a:avLst/>
                <a:gdLst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0 w 4508204"/>
                  <a:gd name="connsiteY0" fmla="*/ 3886383 h 3886383"/>
                  <a:gd name="connsiteX1" fmla="*/ 2254102 w 4508204"/>
                  <a:gd name="connsiteY1" fmla="*/ 0 h 3886383"/>
                  <a:gd name="connsiteX2" fmla="*/ 4508204 w 4508204"/>
                  <a:gd name="connsiteY2" fmla="*/ 3886383 h 3886383"/>
                  <a:gd name="connsiteX3" fmla="*/ 0 w 4508204"/>
                  <a:gd name="connsiteY3" fmla="*/ 3886383 h 3886383"/>
                  <a:gd name="connsiteX0" fmla="*/ 15481 w 4523685"/>
                  <a:gd name="connsiteY0" fmla="*/ 3886383 h 3886383"/>
                  <a:gd name="connsiteX1" fmla="*/ 2269583 w 4523685"/>
                  <a:gd name="connsiteY1" fmla="*/ 0 h 3886383"/>
                  <a:gd name="connsiteX2" fmla="*/ 4523685 w 4523685"/>
                  <a:gd name="connsiteY2" fmla="*/ 3886383 h 3886383"/>
                  <a:gd name="connsiteX3" fmla="*/ 15481 w 4523685"/>
                  <a:gd name="connsiteY3" fmla="*/ 3886383 h 3886383"/>
                  <a:gd name="connsiteX0" fmla="*/ 15481 w 4523685"/>
                  <a:gd name="connsiteY0" fmla="*/ 3886383 h 4018699"/>
                  <a:gd name="connsiteX1" fmla="*/ 2269583 w 4523685"/>
                  <a:gd name="connsiteY1" fmla="*/ 0 h 4018699"/>
                  <a:gd name="connsiteX2" fmla="*/ 4523685 w 4523685"/>
                  <a:gd name="connsiteY2" fmla="*/ 3886383 h 4018699"/>
                  <a:gd name="connsiteX3" fmla="*/ 15481 w 4523685"/>
                  <a:gd name="connsiteY3" fmla="*/ 3886383 h 4018699"/>
                  <a:gd name="connsiteX0" fmla="*/ 15481 w 4550454"/>
                  <a:gd name="connsiteY0" fmla="*/ 3886383 h 4018699"/>
                  <a:gd name="connsiteX1" fmla="*/ 2269583 w 4550454"/>
                  <a:gd name="connsiteY1" fmla="*/ 0 h 4018699"/>
                  <a:gd name="connsiteX2" fmla="*/ 4523685 w 4550454"/>
                  <a:gd name="connsiteY2" fmla="*/ 3886383 h 4018699"/>
                  <a:gd name="connsiteX3" fmla="*/ 15481 w 4550454"/>
                  <a:gd name="connsiteY3" fmla="*/ 3886383 h 4018699"/>
                  <a:gd name="connsiteX0" fmla="*/ 15481 w 4550454"/>
                  <a:gd name="connsiteY0" fmla="*/ 3886383 h 4101766"/>
                  <a:gd name="connsiteX1" fmla="*/ 2269583 w 4550454"/>
                  <a:gd name="connsiteY1" fmla="*/ 0 h 4101766"/>
                  <a:gd name="connsiteX2" fmla="*/ 4523685 w 4550454"/>
                  <a:gd name="connsiteY2" fmla="*/ 3886383 h 4101766"/>
                  <a:gd name="connsiteX3" fmla="*/ 15481 w 4550454"/>
                  <a:gd name="connsiteY3" fmla="*/ 3886383 h 4101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550454" h="4101766">
                    <a:moveTo>
                      <a:pt x="15481" y="3886383"/>
                    </a:moveTo>
                    <a:cubicBezTo>
                      <a:pt x="-190083" y="3760504"/>
                      <a:pt x="1709602" y="40820"/>
                      <a:pt x="2269583" y="0"/>
                    </a:cubicBezTo>
                    <a:cubicBezTo>
                      <a:pt x="2957155" y="40820"/>
                      <a:pt x="4793044" y="3484057"/>
                      <a:pt x="4523685" y="3886383"/>
                    </a:cubicBezTo>
                    <a:cubicBezTo>
                      <a:pt x="4318122" y="4162829"/>
                      <a:pt x="306104" y="4184095"/>
                      <a:pt x="15481" y="3886383"/>
                    </a:cubicBezTo>
                    <a:close/>
                  </a:path>
                </a:pathLst>
              </a:custGeom>
              <a:solidFill>
                <a:srgbClr val="FAFD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26" name="شكل حر 25">
                <a:extLst>
                  <a:ext uri="{FF2B5EF4-FFF2-40B4-BE49-F238E27FC236}">
                    <a16:creationId xmlns:a16="http://schemas.microsoft.com/office/drawing/2014/main" id="{CB3E6F91-EF8B-294F-B43E-BC5FD81D2758}"/>
                  </a:ext>
                </a:extLst>
              </p:cNvPr>
              <p:cNvSpPr/>
              <p:nvPr/>
            </p:nvSpPr>
            <p:spPr>
              <a:xfrm flipH="1">
                <a:off x="4709384" y="1421417"/>
                <a:ext cx="5327761" cy="4997709"/>
              </a:xfrm>
              <a:custGeom>
                <a:avLst/>
                <a:gdLst>
                  <a:gd name="connsiteX0" fmla="*/ 2548684 w 5327766"/>
                  <a:gd name="connsiteY0" fmla="*/ 0 h 4997716"/>
                  <a:gd name="connsiteX1" fmla="*/ 5295150 w 5327766"/>
                  <a:gd name="connsiteY1" fmla="*/ 4735287 h 4997716"/>
                  <a:gd name="connsiteX2" fmla="*/ 13807 w 5327766"/>
                  <a:gd name="connsiteY2" fmla="*/ 4827125 h 4997716"/>
                  <a:gd name="connsiteX3" fmla="*/ 0 w 5327766"/>
                  <a:gd name="connsiteY3" fmla="*/ 4822972 h 4997716"/>
                  <a:gd name="connsiteX4" fmla="*/ 37642 w 5327766"/>
                  <a:gd name="connsiteY4" fmla="*/ 4828281 h 4997716"/>
                  <a:gd name="connsiteX5" fmla="*/ 4913629 w 5327766"/>
                  <a:gd name="connsiteY5" fmla="*/ 4664717 h 4997716"/>
                  <a:gd name="connsiteX6" fmla="*/ 2436408 w 5327766"/>
                  <a:gd name="connsiteY6" fmla="*/ 46258 h 4997716"/>
                  <a:gd name="connsiteX7" fmla="*/ 2432186 w 5327766"/>
                  <a:gd name="connsiteY7" fmla="*/ 43603 h 4997716"/>
                  <a:gd name="connsiteX8" fmla="*/ 2480065 w 5327766"/>
                  <a:gd name="connsiteY8" fmla="*/ 17525 h 4997716"/>
                  <a:gd name="connsiteX9" fmla="*/ 2548684 w 5327766"/>
                  <a:gd name="connsiteY9" fmla="*/ 0 h 4997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327766" h="4997716">
                    <a:moveTo>
                      <a:pt x="2548684" y="0"/>
                    </a:moveTo>
                    <a:cubicBezTo>
                      <a:pt x="3386442" y="49737"/>
                      <a:pt x="5623345" y="4245081"/>
                      <a:pt x="5295150" y="4735287"/>
                    </a:cubicBezTo>
                    <a:cubicBezTo>
                      <a:pt x="5068167" y="5040539"/>
                      <a:pt x="1032127" y="5090437"/>
                      <a:pt x="13807" y="4827125"/>
                    </a:cubicBezTo>
                    <a:lnTo>
                      <a:pt x="0" y="4822972"/>
                    </a:lnTo>
                    <a:lnTo>
                      <a:pt x="37642" y="4828281"/>
                    </a:lnTo>
                    <a:cubicBezTo>
                      <a:pt x="1444886" y="5006811"/>
                      <a:pt x="4710127" y="4938392"/>
                      <a:pt x="4913629" y="4664717"/>
                    </a:cubicBezTo>
                    <a:cubicBezTo>
                      <a:pt x="5211056" y="4220468"/>
                      <a:pt x="3401796" y="733229"/>
                      <a:pt x="2436408" y="46258"/>
                    </a:cubicBezTo>
                    <a:lnTo>
                      <a:pt x="2432186" y="43603"/>
                    </a:lnTo>
                    <a:lnTo>
                      <a:pt x="2480065" y="17525"/>
                    </a:lnTo>
                    <a:cubicBezTo>
                      <a:pt x="2504447" y="7486"/>
                      <a:pt x="2527362" y="1554"/>
                      <a:pt x="2548684" y="0"/>
                    </a:cubicBezTo>
                    <a:close/>
                  </a:path>
                </a:pathLst>
              </a:custGeom>
              <a:solidFill>
                <a:schemeClr val="tx1">
                  <a:lumMod val="40000"/>
                  <a:lumOff val="60000"/>
                  <a:alpha val="51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1" anchor="ctr">
                <a:noAutofit/>
              </a:bodyPr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9" name="正方形/長方形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6624A43-882C-B849-9123-51A91A3136B8}"/>
              </a:ext>
            </a:extLst>
          </p:cNvPr>
          <p:cNvSpPr/>
          <p:nvPr/>
        </p:nvSpPr>
        <p:spPr>
          <a:xfrm>
            <a:off x="5572760" y="2875739"/>
            <a:ext cx="74892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altLang="ja-JP" sz="2800" b="1" spc="50" dirty="0">
                <a:ln w="0"/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24000"/>
                    </a:prstClr>
                  </a:outerShdw>
                </a:effectLst>
                <a:latin typeface="Tajawal" pitchFamily="2" charset="-78"/>
                <a:cs typeface="Tajawal" pitchFamily="2" charset="-78"/>
              </a:rPr>
              <a:t>ابدأ</a:t>
            </a:r>
            <a:endParaRPr lang="ja-JP" altLang="en-US" sz="2800" b="1" cap="none" spc="50" dirty="0">
              <a:ln w="0"/>
              <a:solidFill>
                <a:schemeClr val="bg1"/>
              </a:solidFill>
              <a:effectLst>
                <a:outerShdw blurRad="50800" dist="38100" algn="l" rotWithShape="0">
                  <a:prstClr val="black">
                    <a:alpha val="24000"/>
                  </a:prstClr>
                </a:outerShdw>
              </a:effectLst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16281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في الطور النهائي ينقسم السيتوبلازم عن طريق التخصر في الخلية الحيوانية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406477" y="2907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خطا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169576" y="2907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3844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ينتج عن الانقسام المتساوي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600" dirty="0">
                <a:latin typeface="+mj-lt"/>
              </a:rPr>
              <a:t>خليتين فيها نصف عدد </a:t>
            </a:r>
            <a:r>
              <a:rPr lang="ar-SA" sz="3600" dirty="0" err="1">
                <a:latin typeface="+mj-lt"/>
              </a:rPr>
              <a:t>الكرموسومات</a:t>
            </a:r>
            <a:r>
              <a:rPr lang="ar-SA" sz="3600" dirty="0">
                <a:latin typeface="+mj-lt"/>
              </a:rPr>
              <a:t> في الخلية الاصلية</a:t>
            </a:r>
            <a:endParaRPr lang="en-GB" sz="36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600" dirty="0"/>
              <a:t>4خلايا فيها نفس عدد </a:t>
            </a:r>
            <a:r>
              <a:rPr lang="ar-SA" sz="3600" dirty="0" err="1"/>
              <a:t>الكرموسومات</a:t>
            </a:r>
            <a:r>
              <a:rPr lang="ar-SA" sz="3600" dirty="0"/>
              <a:t> في الخلية الاصلية</a:t>
            </a:r>
            <a:endParaRPr lang="en-GB" sz="3600" dirty="0"/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ar-SA" sz="3600" dirty="0">
                <a:solidFill>
                  <a:prstClr val="white"/>
                </a:solidFill>
              </a:rPr>
              <a:t>4خلايا فيها نفس عدد </a:t>
            </a:r>
            <a:r>
              <a:rPr lang="ar-SA" sz="3600" dirty="0" err="1">
                <a:solidFill>
                  <a:prstClr val="white"/>
                </a:solidFill>
              </a:rPr>
              <a:t>الكرموسومات</a:t>
            </a:r>
            <a:r>
              <a:rPr lang="ar-SA" sz="3600" dirty="0">
                <a:solidFill>
                  <a:prstClr val="white"/>
                </a:solidFill>
              </a:rPr>
              <a:t> في الخلية الاصلية</a:t>
            </a:r>
            <a:endParaRPr lang="en-GB" sz="3600" dirty="0">
              <a:solidFill>
                <a:prstClr val="white"/>
              </a:solidFill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0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600" dirty="0">
                <a:latin typeface="+mj-lt"/>
              </a:rPr>
              <a:t>خليتين فيها نفس عدد </a:t>
            </a:r>
            <a:r>
              <a:rPr lang="ar-SA" sz="3600" dirty="0" err="1">
                <a:latin typeface="+mj-lt"/>
              </a:rPr>
              <a:t>الكرموسومات</a:t>
            </a:r>
            <a:r>
              <a:rPr lang="ar-SA" sz="3600" dirty="0">
                <a:latin typeface="+mj-lt"/>
              </a:rPr>
              <a:t> في الخلية الاصلية</a:t>
            </a: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659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تحدث عملية التنفس الخلوي في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2087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البلاستيدات 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النواة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6208749" y="4245173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الكلوروفيل 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16949" y="4245173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 err="1">
                <a:latin typeface="+mj-lt"/>
              </a:rPr>
              <a:t>الميتوكندريا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595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تختلف الخلية الحيوانية عن الخلية النباتية بانها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تحتوي خيوط مغزلية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لا تحتوي على </a:t>
            </a:r>
            <a:r>
              <a:rPr lang="ar-SA" sz="4400" dirty="0" err="1">
                <a:latin typeface="+mj-lt"/>
              </a:rPr>
              <a:t>المريكزات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لا تحتوي خيوط مغزلية 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73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بانها تحتوي على </a:t>
            </a:r>
            <a:r>
              <a:rPr lang="ar-SA" sz="4400" dirty="0" err="1">
                <a:latin typeface="+mj-lt"/>
              </a:rPr>
              <a:t>المريكزات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827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مصدر الطاقة في عملية التنفس الخلوي هو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الضوء 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الماء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الاكسجين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430594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الغذاء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404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799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الغذاء والاكسجين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227799" y="2635837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طاقة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ماء وثاني أكسيد الكربون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الغذاء وثاني أكسيد الكربون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ينتج عن عملية البناء الضوئي 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5925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تخرج الخلية المواد عن طريق الفجوات بعملية البلعمة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69375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033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يحدث الانقسام المنصف في الخلايا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21502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الجسدية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79502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الجسدية والجنسية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التكاثر اللاجنسي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الجنسية 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4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تتكاثر البكتيريا لا جنسيا عن طريق الانشطار</a:t>
            </a:r>
            <a:endParaRPr lang="en-GB" sz="48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260227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6000" baseline="-25000" dirty="0">
                <a:latin typeface="+mj-lt"/>
              </a:rPr>
              <a:t>خطأ</a:t>
            </a:r>
            <a:endParaRPr lang="en-GB" sz="6000" baseline="-250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208750" y="260227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baseline="-250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640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تنتقل الجزيئات الكبيرة مثل السكر من مناطق التركيز العالي الى المنخفض عن طريق </a:t>
            </a:r>
            <a:r>
              <a:rPr lang="ar-SA" sz="4800" dirty="0" err="1">
                <a:latin typeface="+mj-lt"/>
              </a:rPr>
              <a:t>الانشار</a:t>
            </a:r>
            <a:r>
              <a:rPr lang="ar-SA" sz="4800" dirty="0">
                <a:latin typeface="+mj-lt"/>
              </a:rPr>
              <a:t> المدعوم 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534828" y="2772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141725" y="2772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212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يحدث التكاثر اللاجنسي من اتحاد الخلية التناسلية الذكرية مع الخلية التناسلية الذكرية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096000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895FBC2-DE89-BA4D-B752-F639973764E3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4C50F5CF-8601-6844-9236-73758AE0C01A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922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A_answer"/>
          <p:cNvSpPr/>
          <p:nvPr/>
        </p:nvSpPr>
        <p:spPr>
          <a:xfrm>
            <a:off x="6227799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الخاصية </a:t>
            </a:r>
            <a:r>
              <a:rPr lang="ar-SA" sz="4400" dirty="0" err="1">
                <a:latin typeface="+mj-lt"/>
              </a:rPr>
              <a:t>الاسموزية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227799" y="2635837"/>
            <a:ext cx="5609152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الانتشار المدعوم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486847" y="4297617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النقل النشط 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486848" y="2602275"/>
            <a:ext cx="5477351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البلعمة</a:t>
            </a:r>
            <a:endParaRPr lang="en-GB" sz="4400" dirty="0">
              <a:latin typeface="+mj-lt"/>
            </a:endParaRPr>
          </a:p>
        </p:txBody>
      </p:sp>
      <p:sp>
        <p:nvSpPr>
          <p:cNvPr id="51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dirty="0">
                <a:latin typeface="+mj-lt"/>
              </a:rPr>
              <a:t>يسمى انتشار الماء </a:t>
            </a:r>
            <a:endParaRPr lang="en-GB" sz="48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4897270-D8F6-1146-8926-30AF20A6079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4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E903F8A3-D29D-F547-9F5F-FE1264CE3754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971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صورة تحتوي على قصاصة فنية&#10;&#10;تم إنشاء الوصف تلقائياً">
            <a:extLst>
              <a:ext uri="{FF2B5EF4-FFF2-40B4-BE49-F238E27FC236}">
                <a16:creationId xmlns:a16="http://schemas.microsoft.com/office/drawing/2014/main" id="{35291979-1795-49BD-8D28-1F2FB40819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76" t="-15537" r="576" b="13841"/>
          <a:stretch/>
        </p:blipFill>
        <p:spPr>
          <a:xfrm>
            <a:off x="0" y="-3228975"/>
            <a:ext cx="7305675" cy="10086975"/>
          </a:xfrm>
          <a:prstGeom prst="rect">
            <a:avLst/>
          </a:prstGeom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DCFCCC26-B1A8-4645-A09C-606A5624BBD3}"/>
              </a:ext>
            </a:extLst>
          </p:cNvPr>
          <p:cNvSpPr/>
          <p:nvPr/>
        </p:nvSpPr>
        <p:spPr>
          <a:xfrm>
            <a:off x="5714047" y="690860"/>
            <a:ext cx="58176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dobe SHIN" panose="01000500000000020002" pitchFamily="2" charset="-78"/>
                <a:cs typeface="AGA Aladdin Regular" pitchFamily="2" charset="-78"/>
              </a:rPr>
              <a:t>شكرا لكم قضينا وقتا ممتعاً</a:t>
            </a:r>
          </a:p>
        </p:txBody>
      </p:sp>
    </p:spTree>
    <p:extLst>
      <p:ext uri="{BB962C8B-B14F-4D97-AF65-F5344CB8AC3E}">
        <p14:creationId xmlns:p14="http://schemas.microsoft.com/office/powerpoint/2010/main" val="226046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ماذا تسمى المخلوقات الغير قادرة على صنع غذائها بنفسها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16951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محللات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63583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منتجات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انزيمات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21502" y="4226123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مستهلكات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74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ينتج عن الانقسام المنصف 4خلايا في كل منها نصف عدد </a:t>
            </a:r>
            <a:r>
              <a:rPr lang="ar-SA" sz="4400" dirty="0" err="1">
                <a:latin typeface="+mj-lt"/>
              </a:rPr>
              <a:t>الكرموسومات</a:t>
            </a:r>
            <a:r>
              <a:rPr lang="ar-SA" sz="4400" dirty="0">
                <a:latin typeface="+mj-lt"/>
              </a:rPr>
              <a:t> في الخلية الاصلية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55049" y="2907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907725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9898A86-0356-2647-AFCC-604F0232F53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6904B26B-8E40-E347-A010-FC1FA4DE9652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4074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تلجأ الخلية لعملية التخمر للحصول على طاقة دون وجود الاكسجين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355050" y="298052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98052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D9898A86-0356-2647-AFCC-604F0232F537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6904B26B-8E40-E347-A010-FC1FA4DE9652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286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‏تحدث عملية تضاعف        في الطور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الاستوائي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6321502" y="269298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التمهيدي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الانفصالي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316950" y="263261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البيني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77B7074-3428-49AD-835B-E18602CEBBF3}"/>
              </a:ext>
            </a:extLst>
          </p:cNvPr>
          <p:cNvSpPr txBox="1"/>
          <p:nvPr/>
        </p:nvSpPr>
        <p:spPr>
          <a:xfrm>
            <a:off x="4460799" y="1032109"/>
            <a:ext cx="13716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</a:rPr>
              <a:t>DNA</a:t>
            </a:r>
            <a:endParaRPr lang="ar-SA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56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كيف تتكاثر </a:t>
            </a:r>
            <a:r>
              <a:rPr lang="ar-SA" sz="4400" dirty="0" err="1">
                <a:latin typeface="+mj-lt"/>
              </a:rPr>
              <a:t>الهيدرا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359602" y="4297617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 ‏تكاثر جنسي- انشطار </a:t>
            </a:r>
            <a:endParaRPr lang="en-GB" sz="4400" dirty="0">
              <a:latin typeface="+mj-lt"/>
            </a:endParaRPr>
          </a:p>
        </p:txBody>
      </p:sp>
      <p:sp>
        <p:nvSpPr>
          <p:cNvPr id="30" name="B_answer"/>
          <p:cNvSpPr/>
          <p:nvPr/>
        </p:nvSpPr>
        <p:spPr>
          <a:xfrm>
            <a:off x="316950" y="266183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تكاثر لا جنسي- انشطار 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4178498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تكاثر جنسي- تبرعم </a:t>
            </a:r>
            <a:endParaRPr lang="en-GB" sz="4400" dirty="0">
              <a:latin typeface="+mj-lt"/>
            </a:endParaRPr>
          </a:p>
        </p:txBody>
      </p:sp>
      <p:sp>
        <p:nvSpPr>
          <p:cNvPr id="38" name="D_answer"/>
          <p:cNvSpPr/>
          <p:nvPr/>
        </p:nvSpPr>
        <p:spPr>
          <a:xfrm>
            <a:off x="6359602" y="2661834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 ‏تكاثر لا جنسي- تبرعم</a:t>
            </a:r>
            <a:endParaRPr lang="en-GB" sz="4400" dirty="0">
              <a:latin typeface="+mj-lt"/>
            </a:endParaRPr>
          </a:p>
        </p:txBody>
      </p:sp>
      <p:sp>
        <p:nvSpPr>
          <p:cNvPr id="15" name="Score Button">
            <a:hlinkClick r:id="rId3" action="ppaction://hlinksldjump" highlightClick="1"/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3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56ACDBAA-04A4-B743-B7B5-9E1A887CF279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46643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Question box"/>
          <p:cNvSpPr/>
          <p:nvPr/>
        </p:nvSpPr>
        <p:spPr>
          <a:xfrm>
            <a:off x="316951" y="306052"/>
            <a:ext cx="11520000" cy="2160000"/>
          </a:xfrm>
          <a:prstGeom prst="roundRect">
            <a:avLst/>
          </a:prstGeom>
          <a:solidFill>
            <a:schemeClr val="accent2">
              <a:lumMod val="75000"/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 يحدث البناء الضوئي في جميع خلايا المخلوقات الحية</a:t>
            </a:r>
            <a:endParaRPr lang="en-GB" sz="4800" dirty="0">
              <a:latin typeface="+mj-lt"/>
            </a:endParaRPr>
          </a:p>
        </p:txBody>
      </p:sp>
      <p:sp>
        <p:nvSpPr>
          <p:cNvPr id="24" name="A_answer"/>
          <p:cNvSpPr/>
          <p:nvPr/>
        </p:nvSpPr>
        <p:spPr>
          <a:xfrm>
            <a:off x="6096000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صح</a:t>
            </a:r>
            <a:endParaRPr lang="en-GB" sz="4400" dirty="0">
              <a:latin typeface="+mj-lt"/>
            </a:endParaRPr>
          </a:p>
        </p:txBody>
      </p:sp>
      <p:sp>
        <p:nvSpPr>
          <p:cNvPr id="34" name="C_answer"/>
          <p:cNvSpPr/>
          <p:nvPr/>
        </p:nvSpPr>
        <p:spPr>
          <a:xfrm>
            <a:off x="316951" y="2951949"/>
            <a:ext cx="5515449" cy="1440000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400" dirty="0">
                <a:latin typeface="+mj-lt"/>
              </a:rPr>
              <a:t>خطأ</a:t>
            </a:r>
            <a:endParaRPr lang="en-GB" sz="4400" dirty="0">
              <a:latin typeface="+mj-lt"/>
            </a:endParaRPr>
          </a:p>
        </p:txBody>
      </p:sp>
      <p:sp>
        <p:nvSpPr>
          <p:cNvPr id="13" name="Score Button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895FBC2-DE89-BA4D-B752-F639973764E3}"/>
              </a:ext>
            </a:extLst>
          </p:cNvPr>
          <p:cNvSpPr/>
          <p:nvPr/>
        </p:nvSpPr>
        <p:spPr>
          <a:xfrm>
            <a:off x="9769134" y="5959398"/>
            <a:ext cx="2067817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12685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عودة للنقاط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  <p:sp>
        <p:nvSpPr>
          <p:cNvPr id="18" name="Score Button">
            <a:hlinkClick r:id="" action="ppaction://hlinkshowjump?jump=nextslide" tooltip="Next Question!" highlightClick="1"/>
            <a:extLst>
              <a:ext uri="{FF2B5EF4-FFF2-40B4-BE49-F238E27FC236}">
                <a16:creationId xmlns:a16="http://schemas.microsoft.com/office/drawing/2014/main" id="{4C50F5CF-8601-6844-9236-73758AE0C01A}"/>
              </a:ext>
            </a:extLst>
          </p:cNvPr>
          <p:cNvSpPr/>
          <p:nvPr/>
        </p:nvSpPr>
        <p:spPr>
          <a:xfrm>
            <a:off x="8299375" y="5959398"/>
            <a:ext cx="1334200" cy="540000"/>
          </a:xfrm>
          <a:prstGeom prst="roundRect">
            <a:avLst/>
          </a:prstGeom>
          <a:solidFill>
            <a:schemeClr val="tx2">
              <a:alpha val="17251"/>
            </a:schemeClr>
          </a:solidFill>
          <a:ln w="76200">
            <a:noFill/>
          </a:ln>
          <a:effectLst>
            <a:outerShdw blurRad="57785" dist="33020" dir="3180000" algn="ctr">
              <a:srgbClr val="000000">
                <a:alpha val="6758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>
                <a:solidFill>
                  <a:schemeClr val="tx1"/>
                </a:solidFill>
                <a:latin typeface="Tajawal" pitchFamily="2" charset="-78"/>
                <a:cs typeface="Tajawal" pitchFamily="2" charset="-78"/>
              </a:rPr>
              <a:t>التالي</a:t>
            </a:r>
            <a:endParaRPr lang="en-GB" sz="4400" dirty="0">
              <a:solidFill>
                <a:schemeClr val="tx1"/>
              </a:solidFill>
              <a:latin typeface="Tajawal" pitchFamily="2" charset="-78"/>
              <a:cs typeface="Tajawal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1877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DOfficeLightV0">
  <a:themeElements>
    <a:clrScheme name="نص متحرك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تكامل">
  <a:themeElements>
    <a:clrScheme name="تكامل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تكامل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تكامل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608</Words>
  <Application>Microsoft Office PowerPoint</Application>
  <PresentationFormat>شاشة عريضة</PresentationFormat>
  <Paragraphs>211</Paragraphs>
  <Slides>31</Slides>
  <Notes>30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31</vt:i4>
      </vt:variant>
    </vt:vector>
  </HeadingPairs>
  <TitlesOfParts>
    <vt:vector size="41" baseType="lpstr">
      <vt:lpstr>Adobe SHIN</vt:lpstr>
      <vt:lpstr>Calibri</vt:lpstr>
      <vt:lpstr>Calibri Light</vt:lpstr>
      <vt:lpstr>Tajawal</vt:lpstr>
      <vt:lpstr>Tw Cen MT</vt:lpstr>
      <vt:lpstr>Tw Cen MT Condensed</vt:lpstr>
      <vt:lpstr>Wingdings 2</vt:lpstr>
      <vt:lpstr>Wingdings 3</vt:lpstr>
      <vt:lpstr>HDOfficeLightV0</vt:lpstr>
      <vt:lpstr>تكامل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نوره الحناكي</dc:creator>
  <cp:lastModifiedBy>وديان الردادي</cp:lastModifiedBy>
  <cp:revision>12</cp:revision>
  <dcterms:created xsi:type="dcterms:W3CDTF">2021-10-26T17:55:33Z</dcterms:created>
  <dcterms:modified xsi:type="dcterms:W3CDTF">2021-11-08T21:01:16Z</dcterms:modified>
</cp:coreProperties>
</file>