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68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18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9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267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94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95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222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096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52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65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761D-5392-49BD-B7C0-9C178CD08D74}" type="datetimeFigureOut">
              <a:rPr lang="ar-SA" smtClean="0"/>
              <a:t>29/01/1443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0D34-A107-47CD-B93F-E1E9CE606C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13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2.wdp" /><Relationship Id="rId5" Type="http://schemas.openxmlformats.org/officeDocument/2006/relationships/image" Target="../media/image6.png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4.wdp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6.wdp" /><Relationship Id="rId4" Type="http://schemas.openxmlformats.org/officeDocument/2006/relationships/image" Target="../media/image11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 /><Relationship Id="rId3" Type="http://schemas.openxmlformats.org/officeDocument/2006/relationships/image" Target="../media/image17.png" /><Relationship Id="rId7" Type="http://schemas.openxmlformats.org/officeDocument/2006/relationships/image" Target="../media/image19.pn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tmp" /><Relationship Id="rId5" Type="http://schemas.microsoft.com/office/2007/relationships/hdphoto" Target="../media/hdphoto7.wdp" /><Relationship Id="rId4" Type="http://schemas.openxmlformats.org/officeDocument/2006/relationships/image" Target="../media/image12.png" /><Relationship Id="rId9" Type="http://schemas.openxmlformats.org/officeDocument/2006/relationships/image" Target="../media/image20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2.jpg" /><Relationship Id="rId4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25600" y="360363"/>
            <a:ext cx="9144000" cy="1354137"/>
          </a:xfrm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>
            <a:noAutofit/>
            <a:sp3d extrusionH="57150" prstMaterial="softEdge">
              <a:bevelT w="25400" h="38100"/>
            </a:sp3d>
          </a:bodyPr>
          <a:lstStyle/>
          <a:p>
            <a:r>
              <a:rPr lang="ar-SA" b="1" dirty="0">
                <a:ln/>
                <a:solidFill>
                  <a:schemeClr val="accent4"/>
                </a:solidFill>
              </a:rPr>
              <a:t>الحذر من الضلال في القدر 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714500"/>
            <a:ext cx="4432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32" y="923676"/>
            <a:ext cx="8550392" cy="4423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06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7" y="1601787"/>
            <a:ext cx="3103563" cy="4197046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1701800" y="723900"/>
            <a:ext cx="5892800" cy="26289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/>
              <a:t>رسائل البريد</a:t>
            </a:r>
          </a:p>
          <a:p>
            <a:pPr algn="ctr"/>
            <a:r>
              <a:rPr lang="ar-SA" sz="3200" b="1" dirty="0"/>
              <a:t>السؤال عن الدرس السابق 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36504"/>
              </p:ext>
            </p:extLst>
          </p:nvPr>
        </p:nvGraphicFramePr>
        <p:xfrm>
          <a:off x="292100" y="4437393"/>
          <a:ext cx="8128000" cy="94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عددي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مراتب القدر؟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ماحكم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الإيمان بالقدر؟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متى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كتبت المقادير؟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ماحكم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انكار القدر؟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3869074"/>
            <a:ext cx="2082800" cy="20828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3869074"/>
            <a:ext cx="2082800" cy="20828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3914807"/>
            <a:ext cx="2082800" cy="20828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960540"/>
            <a:ext cx="2082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3663950"/>
            <a:ext cx="3194050" cy="319405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225674" y="558800"/>
            <a:ext cx="8264525" cy="2628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/>
              <a:t>صندوق الاستكشاف</a:t>
            </a:r>
            <a:r>
              <a:rPr lang="ar-SA" sz="3200" b="1" dirty="0"/>
              <a:t>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68" y="2070100"/>
            <a:ext cx="1413631" cy="11176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7112000" y="3292475"/>
            <a:ext cx="4953000" cy="1012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حكم انكار القدر؟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69" y="3956050"/>
            <a:ext cx="1413631" cy="1117600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12750" y="5092700"/>
            <a:ext cx="4102100" cy="850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هل يحتج بالقدر على فعل المعصية؟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669" y="4143375"/>
            <a:ext cx="1413631" cy="1117600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7383085" y="5245100"/>
            <a:ext cx="3975098" cy="1133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من أنكر القدر فهو </a:t>
            </a:r>
            <a:r>
              <a:rPr lang="ar-SA" sz="3600" b="1" dirty="0" err="1">
                <a:cs typeface="Akhbar MT" pitchFamily="2" charset="-78"/>
              </a:rPr>
              <a:t>ينكرشيئا</a:t>
            </a:r>
            <a:r>
              <a:rPr lang="ar-SA" sz="3600" b="1" dirty="0">
                <a:cs typeface="Akhbar MT" pitchFamily="2" charset="-78"/>
              </a:rPr>
              <a:t> آخر. </a:t>
            </a:r>
            <a:r>
              <a:rPr lang="ar-SA" sz="3600" b="1" dirty="0" err="1">
                <a:cs typeface="Akhbar MT" pitchFamily="2" charset="-78"/>
              </a:rPr>
              <a:t>ماهو</a:t>
            </a:r>
            <a:r>
              <a:rPr lang="ar-SA" sz="3600" b="1" dirty="0">
                <a:cs typeface="Akhbar MT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6001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56" y="1935051"/>
            <a:ext cx="10365144" cy="2268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0500"/>
            <a:ext cx="2057400" cy="2057400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56" y="4354388"/>
            <a:ext cx="10365144" cy="2198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علامة الطرح 4"/>
          <p:cNvSpPr/>
          <p:nvPr/>
        </p:nvSpPr>
        <p:spPr>
          <a:xfrm>
            <a:off x="5600700" y="3860800"/>
            <a:ext cx="3530600" cy="2286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لامة الطرح 5"/>
          <p:cNvSpPr/>
          <p:nvPr/>
        </p:nvSpPr>
        <p:spPr>
          <a:xfrm>
            <a:off x="1866900" y="5339494"/>
            <a:ext cx="4572000" cy="146906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98525"/>
            <a:ext cx="10058400" cy="528066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593850" y="638175"/>
            <a:ext cx="8350250" cy="850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من خلال موضوع الدرس اكتشفي الأضداد في درسنا؟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032750" y="2611754"/>
            <a:ext cx="3822700" cy="2036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/>
              <a:t>الإيمان بالقدر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84150" y="2611754"/>
            <a:ext cx="3968750" cy="203644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/>
              <a:t>انكار القدر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4394835"/>
            <a:ext cx="20447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3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08200" y="917890"/>
            <a:ext cx="5880100" cy="214312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/>
              <a:t>حكم انكار القدر؟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396999" y="3361266"/>
          <a:ext cx="9855200" cy="131064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مباح</a:t>
                      </a:r>
                    </a:p>
                    <a:p>
                      <a:pPr rtl="1"/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شرك</a:t>
                      </a:r>
                      <a:r>
                        <a:rPr lang="ar-SA" sz="4000" baseline="0" dirty="0"/>
                        <a:t> أصغر 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كفر</a:t>
                      </a:r>
                      <a:r>
                        <a:rPr lang="ar-SA" sz="4000" baseline="0" dirty="0"/>
                        <a:t> أكبر</a:t>
                      </a:r>
                      <a:r>
                        <a:rPr lang="ar-SA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محرم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38150"/>
            <a:ext cx="2262011" cy="14541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901700"/>
            <a:ext cx="3160889" cy="1778000"/>
          </a:xfrm>
          <a:prstGeom prst="rect">
            <a:avLst/>
          </a:prstGeom>
        </p:spPr>
      </p:pic>
      <p:sp>
        <p:nvSpPr>
          <p:cNvPr id="9" name="إطار 8"/>
          <p:cNvSpPr/>
          <p:nvPr/>
        </p:nvSpPr>
        <p:spPr>
          <a:xfrm>
            <a:off x="4370211" y="3061015"/>
            <a:ext cx="2284589" cy="1676085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1084351"/>
            <a:ext cx="3352800" cy="33528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673100" y="1084351"/>
            <a:ext cx="7010400" cy="1582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cs typeface="Akhbar MT" pitchFamily="2" charset="-78"/>
              </a:rPr>
              <a:t>عللي انكار القدر كفر أكبر؟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82700" y="3383050"/>
            <a:ext cx="5270500" cy="25478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cs typeface="Akhbar MT" pitchFamily="2" charset="-78"/>
              </a:rPr>
              <a:t>لأنه تكذيب لما جاء في الكتاب و السنة.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37" y="4529974"/>
            <a:ext cx="18383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9" y="429612"/>
            <a:ext cx="3713927" cy="2097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مستطيل مستدير الزوايا 3"/>
          <p:cNvSpPr/>
          <p:nvPr/>
        </p:nvSpPr>
        <p:spPr>
          <a:xfrm>
            <a:off x="1835150" y="1052706"/>
            <a:ext cx="5200650" cy="850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أسباب النهي عن الخوض في القدر؟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82600" y="2309212"/>
            <a:ext cx="6172200" cy="20849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1- هل عقلك وسمعك وبصرك يستوعب كل ما يدور حولك من أحداث؟</a:t>
            </a:r>
          </a:p>
          <a:p>
            <a:pPr algn="ctr"/>
            <a:endParaRPr lang="ar-SA" sz="2800" b="1" dirty="0">
              <a:solidFill>
                <a:srgbClr val="FF0000"/>
              </a:solidFill>
              <a:cs typeface="Akhbar MT" pitchFamily="2" charset="-78"/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2- هل شعرت بالراحة بعد البكاء و البحث و كثرة السؤال بعد المصيبة أو بعد الحدث؟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50" y="2526700"/>
            <a:ext cx="1873900" cy="10547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394200"/>
            <a:ext cx="2262011" cy="1454150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63" y="4623788"/>
            <a:ext cx="7719563" cy="603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23" y="5456659"/>
            <a:ext cx="5167603" cy="66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74" y="2501300"/>
            <a:ext cx="20097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9" y="-18727"/>
            <a:ext cx="6551797" cy="1406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56" y="1858276"/>
            <a:ext cx="1873900" cy="10547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2533650" y="1513332"/>
            <a:ext cx="5200650" cy="850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1- هل تعرف الشرائع و العبادات؟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533650" y="2487526"/>
            <a:ext cx="5200650" cy="850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2- هل كلفك الله بما لا تطيقين؟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75091" y="3552629"/>
            <a:ext cx="6659209" cy="850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3- هل ممكن أن تبقين بدون طعام أو شراب؟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0650" y="4526823"/>
            <a:ext cx="7797800" cy="850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4- هل تقبل حجة السارق إذا قال :سرقت بقضاء الله و قدره؟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5591926"/>
            <a:ext cx="7429500" cy="850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cs typeface="Akhbar MT" pitchFamily="2" charset="-78"/>
              </a:rPr>
              <a:t>5- هل يجوز قول: شربت الخمر بقدر الله؟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30" y="3213053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173</Words>
  <Application>Microsoft Office PowerPoint</Application>
  <PresentationFormat>شاشة عريضة</PresentationFormat>
  <Paragraphs>30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الحذر من الضلال في القدر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الحذر من الضلال في القدر</dc:title>
  <dc:creator>Afaaq</dc:creator>
  <cp:lastModifiedBy>مستخدم غير معروف</cp:lastModifiedBy>
  <cp:revision>6</cp:revision>
  <dcterms:created xsi:type="dcterms:W3CDTF">2021-09-05T20:32:03Z</dcterms:created>
  <dcterms:modified xsi:type="dcterms:W3CDTF">2021-09-05T21:01:11Z</dcterms:modified>
</cp:coreProperties>
</file>