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78" r:id="rId2"/>
    <p:sldId id="277" r:id="rId3"/>
    <p:sldId id="276" r:id="rId4"/>
    <p:sldId id="275" r:id="rId5"/>
    <p:sldId id="274" r:id="rId6"/>
    <p:sldId id="273" r:id="rId7"/>
    <p:sldId id="272" r:id="rId8"/>
    <p:sldId id="279" r:id="rId9"/>
    <p:sldId id="280" r:id="rId10"/>
    <p:sldId id="282" r:id="rId11"/>
    <p:sldId id="281" r:id="rId12"/>
    <p:sldId id="293" r:id="rId13"/>
    <p:sldId id="295" r:id="rId14"/>
    <p:sldId id="294" r:id="rId15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39D"/>
    <a:srgbClr val="E6E6E6"/>
    <a:srgbClr val="006600"/>
    <a:srgbClr val="ECD3DC"/>
    <a:srgbClr val="E62B5F"/>
    <a:srgbClr val="464C4D"/>
    <a:srgbClr val="E3A06B"/>
    <a:srgbClr val="FFADC6"/>
    <a:srgbClr val="86CFD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3" autoAdjust="0"/>
    <p:restoredTop sz="94301" autoAdjust="0"/>
  </p:normalViewPr>
  <p:slideViewPr>
    <p:cSldViewPr snapToGrid="0" showGuides="1">
      <p:cViewPr varScale="1">
        <p:scale>
          <a:sx n="65" d="100"/>
          <a:sy n="65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139B11-6823-4199-B659-89F4E31434E4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30B9A7-5B7F-492B-B120-E1319665C05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3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915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616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547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688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44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0228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323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10842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85579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3318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2319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075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0513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9404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5069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15060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7DC747-9FDF-4F7F-8E7E-ECA49A7F6649}" type="datetimeFigureOut">
              <a:rPr lang="ar-EG" smtClean="0"/>
              <a:pPr/>
              <a:t>22/07/1446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20918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 t="24106" b="6465"/>
          <a:stretch/>
        </p:blipFill>
        <p:spPr bwMode="auto">
          <a:xfrm>
            <a:off x="702524" y="432805"/>
            <a:ext cx="10887075" cy="1031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b="69779"/>
          <a:stretch>
            <a:fillRect/>
          </a:stretch>
        </p:blipFill>
        <p:spPr bwMode="auto">
          <a:xfrm>
            <a:off x="7819823" y="1995978"/>
            <a:ext cx="3400425" cy="260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t="31324" b="23252"/>
          <a:stretch>
            <a:fillRect/>
          </a:stretch>
        </p:blipFill>
        <p:spPr bwMode="auto">
          <a:xfrm>
            <a:off x="4261173" y="1892481"/>
            <a:ext cx="3400425" cy="2577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t="76798" b="717"/>
          <a:stretch>
            <a:fillRect/>
          </a:stretch>
        </p:blipFill>
        <p:spPr bwMode="auto">
          <a:xfrm>
            <a:off x="702524" y="1892481"/>
            <a:ext cx="3400425" cy="2441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2587" b="6199"/>
          <a:stretch>
            <a:fillRect/>
          </a:stretch>
        </p:blipFill>
        <p:spPr bwMode="auto">
          <a:xfrm>
            <a:off x="4481817" y="421633"/>
            <a:ext cx="7181647" cy="2010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63917" b="11949"/>
          <a:stretch/>
        </p:blipFill>
        <p:spPr bwMode="auto">
          <a:xfrm>
            <a:off x="780666" y="1819675"/>
            <a:ext cx="2572135" cy="61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52" y="402661"/>
            <a:ext cx="10419581" cy="1917752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8051" r="1142" b="49068"/>
          <a:stretch/>
        </p:blipFill>
        <p:spPr>
          <a:xfrm>
            <a:off x="993775" y="377314"/>
            <a:ext cx="10510684" cy="1746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8051" t="53072" r="12871"/>
          <a:stretch/>
        </p:blipFill>
        <p:spPr>
          <a:xfrm>
            <a:off x="2124485" y="3510115"/>
            <a:ext cx="9153115" cy="1609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843706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87" y="1241937"/>
            <a:ext cx="10697497" cy="139310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7576" b="15869"/>
          <a:stretch/>
        </p:blipFill>
        <p:spPr>
          <a:xfrm>
            <a:off x="7796981" y="355139"/>
            <a:ext cx="3559276" cy="7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8070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t="19196"/>
          <a:stretch/>
        </p:blipFill>
        <p:spPr>
          <a:xfrm>
            <a:off x="9364259" y="488647"/>
            <a:ext cx="1938891" cy="55162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83" y="1131045"/>
            <a:ext cx="10713216" cy="10477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39" y="3836570"/>
            <a:ext cx="109098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4939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E6E6E6">
                <a:tint val="45000"/>
                <a:satMod val="400000"/>
              </a:srgbClr>
            </a:duotone>
          </a:blip>
          <a:srcRect b="52227"/>
          <a:stretch>
            <a:fillRect/>
          </a:stretch>
        </p:blipFill>
        <p:spPr bwMode="auto">
          <a:xfrm>
            <a:off x="690664" y="497517"/>
            <a:ext cx="10943617" cy="2206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r="1858" b="3397"/>
          <a:stretch>
            <a:fillRect/>
          </a:stretch>
        </p:blipFill>
        <p:spPr bwMode="auto">
          <a:xfrm>
            <a:off x="603115" y="2811301"/>
            <a:ext cx="10875523" cy="369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r="1936" b="9674"/>
          <a:stretch>
            <a:fillRect/>
          </a:stretch>
        </p:blipFill>
        <p:spPr bwMode="auto">
          <a:xfrm>
            <a:off x="1033037" y="522762"/>
            <a:ext cx="10386708" cy="1841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b="2485"/>
          <a:stretch>
            <a:fillRect/>
          </a:stretch>
        </p:blipFill>
        <p:spPr bwMode="auto">
          <a:xfrm>
            <a:off x="563385" y="2363925"/>
            <a:ext cx="3114675" cy="4142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 b="17353"/>
          <a:stretch>
            <a:fillRect/>
          </a:stretch>
        </p:blipFill>
        <p:spPr bwMode="auto">
          <a:xfrm>
            <a:off x="8415621" y="4123909"/>
            <a:ext cx="2752725" cy="480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35939D">
                <a:tint val="45000"/>
                <a:satMod val="400000"/>
              </a:srgbClr>
            </a:duotone>
          </a:blip>
          <a:srcRect b="3614"/>
          <a:stretch>
            <a:fillRect/>
          </a:stretch>
        </p:blipFill>
        <p:spPr bwMode="auto">
          <a:xfrm>
            <a:off x="943583" y="577479"/>
            <a:ext cx="10428545" cy="1202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6002"/>
          <a:stretch>
            <a:fillRect/>
          </a:stretch>
        </p:blipFill>
        <p:spPr bwMode="auto">
          <a:xfrm>
            <a:off x="749030" y="4889682"/>
            <a:ext cx="10680970" cy="1423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217" y="527994"/>
            <a:ext cx="10671241" cy="592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r="1755" b="33301"/>
          <a:stretch/>
        </p:blipFill>
        <p:spPr bwMode="auto">
          <a:xfrm>
            <a:off x="2707729" y="488308"/>
            <a:ext cx="8702810" cy="1340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17287"/>
          <a:stretch>
            <a:fillRect/>
          </a:stretch>
        </p:blipFill>
        <p:spPr bwMode="auto">
          <a:xfrm>
            <a:off x="957642" y="2344366"/>
            <a:ext cx="3076575" cy="504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67885" t="67905" r="1755" b="7648"/>
          <a:stretch/>
        </p:blipFill>
        <p:spPr bwMode="auto">
          <a:xfrm>
            <a:off x="8721213" y="2241755"/>
            <a:ext cx="2689326" cy="491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7161"/>
          <a:stretch>
            <a:fillRect/>
          </a:stretch>
        </p:blipFill>
        <p:spPr bwMode="auto">
          <a:xfrm>
            <a:off x="1199737" y="527944"/>
            <a:ext cx="10239375" cy="1317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 t="-5019" b="1"/>
          <a:stretch/>
        </p:blipFill>
        <p:spPr bwMode="auto">
          <a:xfrm>
            <a:off x="1157592" y="412955"/>
            <a:ext cx="10204315" cy="2553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90" t="3142" r="12214" b="2347"/>
          <a:stretch>
            <a:fillRect/>
          </a:stretch>
        </p:blipFill>
        <p:spPr bwMode="auto">
          <a:xfrm rot="10800000">
            <a:off x="156553" y="211058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r="1622" b="2811"/>
          <a:stretch>
            <a:fillRect/>
          </a:stretch>
        </p:blipFill>
        <p:spPr bwMode="auto">
          <a:xfrm>
            <a:off x="826844" y="455676"/>
            <a:ext cx="10622605" cy="321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1790</TotalTime>
  <Words>0</Words>
  <Application>Microsoft Office PowerPoint</Application>
  <PresentationFormat>شاشة عريضة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Tahoma</vt:lpstr>
      <vt:lpstr>Wingdings 3</vt:lpstr>
      <vt:lpstr>شريحة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Maher</cp:lastModifiedBy>
  <cp:revision>38</cp:revision>
  <dcterms:created xsi:type="dcterms:W3CDTF">2021-01-01T21:21:29Z</dcterms:created>
  <dcterms:modified xsi:type="dcterms:W3CDTF">2025-01-21T17:30:23Z</dcterms:modified>
</cp:coreProperties>
</file>