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76" r:id="rId2"/>
    <p:sldId id="277" r:id="rId3"/>
    <p:sldId id="286" r:id="rId4"/>
    <p:sldId id="291" r:id="rId5"/>
    <p:sldId id="292" r:id="rId6"/>
    <p:sldId id="287" r:id="rId7"/>
    <p:sldId id="288" r:id="rId8"/>
    <p:sldId id="283" r:id="rId9"/>
    <p:sldId id="261" r:id="rId10"/>
  </p:sldIdLst>
  <p:sldSz cx="12192000" cy="6858000"/>
  <p:notesSz cx="6858000" cy="9144000"/>
  <p:custDataLst>
    <p:tags r:id="rId12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567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5027B-F51B-402D-BDB7-C2E33C55F22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CA21785C-FC9F-4CCE-8313-25F954B1AFD1}">
      <dgm:prSet phldrT="[نص]"/>
      <dgm:spPr/>
      <dgm:t>
        <a:bodyPr/>
        <a:lstStyle/>
        <a:p>
          <a:pPr rtl="1"/>
          <a:r>
            <a:rPr lang="ar-SA" b="1" dirty="0"/>
            <a:t>بحاجة الى</a:t>
          </a:r>
        </a:p>
      </dgm:t>
    </dgm:pt>
    <dgm:pt modelId="{08AF9DA0-85DA-4778-93E9-378653FF21A7}" type="parTrans" cxnId="{E6DEC6EB-7E66-4A6D-B100-AC8ED9AB0403}">
      <dgm:prSet/>
      <dgm:spPr/>
      <dgm:t>
        <a:bodyPr/>
        <a:lstStyle/>
        <a:p>
          <a:pPr rtl="1"/>
          <a:endParaRPr lang="ar-SA"/>
        </a:p>
      </dgm:t>
    </dgm:pt>
    <dgm:pt modelId="{21C8FC8B-7CE0-46EA-8318-B40CA332A42E}" type="sibTrans" cxnId="{E6DEC6EB-7E66-4A6D-B100-AC8ED9AB0403}">
      <dgm:prSet/>
      <dgm:spPr/>
      <dgm:t>
        <a:bodyPr/>
        <a:lstStyle/>
        <a:p>
          <a:pPr rtl="1"/>
          <a:endParaRPr lang="ar-SA"/>
        </a:p>
      </dgm:t>
    </dgm:pt>
    <dgm:pt modelId="{B8080782-795B-425A-A08D-3AF058761BC4}">
      <dgm:prSet phldrT="[نص]"/>
      <dgm:spPr/>
      <dgm:t>
        <a:bodyPr/>
        <a:lstStyle/>
        <a:p>
          <a:pPr rtl="1"/>
          <a:r>
            <a:rPr lang="ar-SA" b="1" dirty="0"/>
            <a:t>تحديد الميل</a:t>
          </a:r>
        </a:p>
      </dgm:t>
    </dgm:pt>
    <dgm:pt modelId="{99C12784-B709-4128-8EE6-16220077D42E}" type="parTrans" cxnId="{026D7247-D4C1-454B-92A8-270404DF9B14}">
      <dgm:prSet/>
      <dgm:spPr/>
      <dgm:t>
        <a:bodyPr/>
        <a:lstStyle/>
        <a:p>
          <a:pPr rtl="1"/>
          <a:endParaRPr lang="ar-SA"/>
        </a:p>
      </dgm:t>
    </dgm:pt>
    <dgm:pt modelId="{3621F66F-3E29-46D3-8F4B-577F360E0444}" type="sibTrans" cxnId="{026D7247-D4C1-454B-92A8-270404DF9B14}">
      <dgm:prSet/>
      <dgm:spPr/>
      <dgm:t>
        <a:bodyPr/>
        <a:lstStyle/>
        <a:p>
          <a:pPr rtl="1"/>
          <a:endParaRPr lang="ar-SA"/>
        </a:p>
      </dgm:t>
    </dgm:pt>
    <dgm:pt modelId="{781D5E76-E9A0-448C-8C5B-28F649E422C5}">
      <dgm:prSet phldrT="[نص]"/>
      <dgm:spPr/>
      <dgm:t>
        <a:bodyPr/>
        <a:lstStyle/>
        <a:p>
          <a:pPr rtl="1"/>
          <a:r>
            <a:rPr lang="ar-SA" b="1" dirty="0"/>
            <a:t>اذا كان سالب</a:t>
          </a:r>
        </a:p>
      </dgm:t>
    </dgm:pt>
    <dgm:pt modelId="{FD236BCE-4447-4EB7-A794-1D172EC125D8}" type="parTrans" cxnId="{791BD6F9-5DC6-4454-BC5F-E6633692E3D1}">
      <dgm:prSet/>
      <dgm:spPr/>
      <dgm:t>
        <a:bodyPr/>
        <a:lstStyle/>
        <a:p>
          <a:pPr rtl="1"/>
          <a:endParaRPr lang="ar-SA"/>
        </a:p>
      </dgm:t>
    </dgm:pt>
    <dgm:pt modelId="{DC1B91D4-5B70-4534-8EAC-5D76E1DACDCB}" type="sibTrans" cxnId="{791BD6F9-5DC6-4454-BC5F-E6633692E3D1}">
      <dgm:prSet/>
      <dgm:spPr/>
      <dgm:t>
        <a:bodyPr/>
        <a:lstStyle/>
        <a:p>
          <a:pPr rtl="1"/>
          <a:endParaRPr lang="ar-SA"/>
        </a:p>
      </dgm:t>
    </dgm:pt>
    <dgm:pt modelId="{F3730180-5D9B-42AA-AB68-F018AB2D217E}">
      <dgm:prSet phldrT="[نص]"/>
      <dgm:spPr/>
      <dgm:t>
        <a:bodyPr/>
        <a:lstStyle/>
        <a:p>
          <a:pPr rtl="1"/>
          <a:r>
            <a:rPr lang="ar-SA" b="1" dirty="0"/>
            <a:t>اذا كان موجب</a:t>
          </a:r>
        </a:p>
      </dgm:t>
    </dgm:pt>
    <dgm:pt modelId="{1A20D79B-5FA7-4FA5-9549-E837B4E8C74F}" type="parTrans" cxnId="{0306FEA0-205C-4BD3-8D49-3BE28E22AFCE}">
      <dgm:prSet/>
      <dgm:spPr/>
      <dgm:t>
        <a:bodyPr/>
        <a:lstStyle/>
        <a:p>
          <a:pPr rtl="1"/>
          <a:endParaRPr lang="ar-SA"/>
        </a:p>
      </dgm:t>
    </dgm:pt>
    <dgm:pt modelId="{A40CD3C5-B9AD-4144-968C-3D2406B3FC23}" type="sibTrans" cxnId="{0306FEA0-205C-4BD3-8D49-3BE28E22AFCE}">
      <dgm:prSet/>
      <dgm:spPr/>
      <dgm:t>
        <a:bodyPr/>
        <a:lstStyle/>
        <a:p>
          <a:pPr rtl="1"/>
          <a:endParaRPr lang="ar-SA"/>
        </a:p>
      </dgm:t>
    </dgm:pt>
    <dgm:pt modelId="{A22D59FE-0A89-4BF9-922D-425E9531CDCD}">
      <dgm:prSet phldrT="[نص]"/>
      <dgm:spPr/>
      <dgm:t>
        <a:bodyPr/>
        <a:lstStyle/>
        <a:p>
          <a:pPr rtl="1"/>
          <a:r>
            <a:rPr lang="ar-SA" b="1" dirty="0"/>
            <a:t>تحديد المقطع الصادي</a:t>
          </a:r>
        </a:p>
      </dgm:t>
    </dgm:pt>
    <dgm:pt modelId="{8F76143F-223B-421D-A8B0-F62F1C425EDB}" type="parTrans" cxnId="{CBB14888-96DA-4021-AE2F-4248C1B2E7EB}">
      <dgm:prSet/>
      <dgm:spPr/>
      <dgm:t>
        <a:bodyPr/>
        <a:lstStyle/>
        <a:p>
          <a:pPr rtl="1"/>
          <a:endParaRPr lang="ar-SA"/>
        </a:p>
      </dgm:t>
    </dgm:pt>
    <dgm:pt modelId="{F1C93D51-CB51-44BD-B8B3-7821BA9C86F1}" type="sibTrans" cxnId="{CBB14888-96DA-4021-AE2F-4248C1B2E7EB}">
      <dgm:prSet/>
      <dgm:spPr/>
      <dgm:t>
        <a:bodyPr/>
        <a:lstStyle/>
        <a:p>
          <a:pPr rtl="1"/>
          <a:endParaRPr lang="ar-SA"/>
        </a:p>
      </dgm:t>
    </dgm:pt>
    <dgm:pt modelId="{C2332C03-60F1-4E77-B89D-938A6323A298}">
      <dgm:prSet phldrT="[نص]"/>
      <dgm:spPr/>
      <dgm:t>
        <a:bodyPr/>
        <a:lstStyle/>
        <a:p>
          <a:pPr rtl="1"/>
          <a:r>
            <a:rPr lang="ar-SA" b="1" dirty="0"/>
            <a:t>على محور ص (0، ب)</a:t>
          </a:r>
        </a:p>
      </dgm:t>
    </dgm:pt>
    <dgm:pt modelId="{F4989220-FD00-47EA-9F92-929CBCD5C5AA}" type="parTrans" cxnId="{60544F5F-88A3-4664-8F79-F1CDE32E0E43}">
      <dgm:prSet/>
      <dgm:spPr/>
      <dgm:t>
        <a:bodyPr/>
        <a:lstStyle/>
        <a:p>
          <a:pPr rtl="1"/>
          <a:endParaRPr lang="ar-SA"/>
        </a:p>
      </dgm:t>
    </dgm:pt>
    <dgm:pt modelId="{A55F668F-7E85-4B81-9C60-17583EC1826A}" type="sibTrans" cxnId="{60544F5F-88A3-4664-8F79-F1CDE32E0E43}">
      <dgm:prSet/>
      <dgm:spPr/>
      <dgm:t>
        <a:bodyPr/>
        <a:lstStyle/>
        <a:p>
          <a:pPr rtl="1"/>
          <a:endParaRPr lang="ar-SA"/>
        </a:p>
      </dgm:t>
    </dgm:pt>
    <dgm:pt modelId="{491E9700-FE70-4A8B-B713-2AFB038607CD}">
      <dgm:prSet/>
      <dgm:spPr/>
      <dgm:t>
        <a:bodyPr/>
        <a:lstStyle/>
        <a:p>
          <a:pPr rtl="1"/>
          <a:r>
            <a:rPr lang="ar-SA" b="1" dirty="0"/>
            <a:t>نتجه الى الأسفل ثم يسار</a:t>
          </a:r>
        </a:p>
      </dgm:t>
    </dgm:pt>
    <dgm:pt modelId="{6E6FD369-97BC-474C-96EA-FEF6964A7A0C}" type="parTrans" cxnId="{3599C8AD-9114-4AD8-92D4-EF1C7735F72C}">
      <dgm:prSet/>
      <dgm:spPr/>
      <dgm:t>
        <a:bodyPr/>
        <a:lstStyle/>
        <a:p>
          <a:pPr rtl="1"/>
          <a:endParaRPr lang="ar-SA"/>
        </a:p>
      </dgm:t>
    </dgm:pt>
    <dgm:pt modelId="{BC4BDFBA-5232-496B-8255-2DDA65197334}" type="sibTrans" cxnId="{3599C8AD-9114-4AD8-92D4-EF1C7735F72C}">
      <dgm:prSet/>
      <dgm:spPr/>
      <dgm:t>
        <a:bodyPr/>
        <a:lstStyle/>
        <a:p>
          <a:pPr rtl="1"/>
          <a:endParaRPr lang="ar-SA"/>
        </a:p>
      </dgm:t>
    </dgm:pt>
    <dgm:pt modelId="{185B4BA8-1C27-4FC2-8904-5E82062D61B9}">
      <dgm:prSet/>
      <dgm:spPr/>
      <dgm:t>
        <a:bodyPr/>
        <a:lstStyle/>
        <a:p>
          <a:pPr rtl="1"/>
          <a:r>
            <a:rPr lang="ar-SA" b="1" dirty="0"/>
            <a:t>نتجه إلى الأعلى ثم يمين </a:t>
          </a:r>
        </a:p>
      </dgm:t>
    </dgm:pt>
    <dgm:pt modelId="{9FF5875D-5F27-46DA-B76E-40374BE626F0}" type="parTrans" cxnId="{85898671-79D4-4BD6-B3F1-B830AC8C8A64}">
      <dgm:prSet/>
      <dgm:spPr/>
      <dgm:t>
        <a:bodyPr/>
        <a:lstStyle/>
        <a:p>
          <a:pPr rtl="1"/>
          <a:endParaRPr lang="ar-SA"/>
        </a:p>
      </dgm:t>
    </dgm:pt>
    <dgm:pt modelId="{DC11BFD6-B78F-45D0-A238-FFD1C72E30FC}" type="sibTrans" cxnId="{85898671-79D4-4BD6-B3F1-B830AC8C8A64}">
      <dgm:prSet/>
      <dgm:spPr/>
      <dgm:t>
        <a:bodyPr/>
        <a:lstStyle/>
        <a:p>
          <a:pPr rtl="1"/>
          <a:endParaRPr lang="ar-SA"/>
        </a:p>
      </dgm:t>
    </dgm:pt>
    <dgm:pt modelId="{3303BE26-0151-4419-806C-325DFB0820D6}">
      <dgm:prSet/>
      <dgm:spPr/>
      <dgm:t>
        <a:bodyPr/>
        <a:lstStyle/>
        <a:p>
          <a:pPr rtl="1"/>
          <a:r>
            <a:rPr lang="ar-SA" b="1" dirty="0"/>
            <a:t>نتجه الى الأسفل ثم يمين</a:t>
          </a:r>
        </a:p>
      </dgm:t>
    </dgm:pt>
    <dgm:pt modelId="{8BC6447A-6639-4EB2-8467-03298F99EAAD}" type="parTrans" cxnId="{68F78D6F-D7F1-4C51-B70A-8DA2F0C2E4CA}">
      <dgm:prSet/>
      <dgm:spPr/>
      <dgm:t>
        <a:bodyPr/>
        <a:lstStyle/>
        <a:p>
          <a:pPr rtl="1"/>
          <a:endParaRPr lang="ar-SA"/>
        </a:p>
      </dgm:t>
    </dgm:pt>
    <dgm:pt modelId="{986506FD-C6CE-4384-9E80-424EFEC86B38}" type="sibTrans" cxnId="{68F78D6F-D7F1-4C51-B70A-8DA2F0C2E4CA}">
      <dgm:prSet/>
      <dgm:spPr/>
      <dgm:t>
        <a:bodyPr/>
        <a:lstStyle/>
        <a:p>
          <a:pPr rtl="1"/>
          <a:endParaRPr lang="ar-SA"/>
        </a:p>
      </dgm:t>
    </dgm:pt>
    <dgm:pt modelId="{704DFF87-A1C7-4F10-A8D3-40298E86A695}">
      <dgm:prSet/>
      <dgm:spPr/>
      <dgm:t>
        <a:bodyPr/>
        <a:lstStyle/>
        <a:p>
          <a:pPr rtl="1"/>
          <a:r>
            <a:rPr lang="ar-SA" b="1" dirty="0"/>
            <a:t>نتجه الى الأعلى ثم يسار </a:t>
          </a:r>
        </a:p>
      </dgm:t>
    </dgm:pt>
    <dgm:pt modelId="{DB85D4F3-10D4-4BD5-834D-235FC116243F}" type="parTrans" cxnId="{1DE4FCAD-F92C-46F6-B625-29A38D568CC3}">
      <dgm:prSet/>
      <dgm:spPr/>
      <dgm:t>
        <a:bodyPr/>
        <a:lstStyle/>
        <a:p>
          <a:pPr rtl="1"/>
          <a:endParaRPr lang="ar-SA"/>
        </a:p>
      </dgm:t>
    </dgm:pt>
    <dgm:pt modelId="{FB96ABEA-3493-49AE-867B-4830CC0F1D60}" type="sibTrans" cxnId="{1DE4FCAD-F92C-46F6-B625-29A38D568CC3}">
      <dgm:prSet/>
      <dgm:spPr/>
      <dgm:t>
        <a:bodyPr/>
        <a:lstStyle/>
        <a:p>
          <a:pPr rtl="1"/>
          <a:endParaRPr lang="ar-SA"/>
        </a:p>
      </dgm:t>
    </dgm:pt>
    <dgm:pt modelId="{9AA55147-0CA4-431D-AB31-65C6D0CF944C}" type="pres">
      <dgm:prSet presAssocID="{0625027B-F51B-402D-BDB7-C2E33C55F2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386BAE-F42B-42CB-B1AE-380517FC38D1}" type="pres">
      <dgm:prSet presAssocID="{CA21785C-FC9F-4CCE-8313-25F954B1AFD1}" presName="hierRoot1" presStyleCnt="0"/>
      <dgm:spPr/>
    </dgm:pt>
    <dgm:pt modelId="{AACB788C-BFB9-4341-AC28-88D95FB4AB1B}" type="pres">
      <dgm:prSet presAssocID="{CA21785C-FC9F-4CCE-8313-25F954B1AFD1}" presName="composite" presStyleCnt="0"/>
      <dgm:spPr/>
    </dgm:pt>
    <dgm:pt modelId="{81160ABE-B827-4D66-87F0-EC2662942D0B}" type="pres">
      <dgm:prSet presAssocID="{CA21785C-FC9F-4CCE-8313-25F954B1AFD1}" presName="background" presStyleLbl="node0" presStyleIdx="0" presStyleCnt="1"/>
      <dgm:spPr>
        <a:solidFill>
          <a:schemeClr val="accent2">
            <a:lumMod val="75000"/>
          </a:schemeClr>
        </a:solidFill>
      </dgm:spPr>
    </dgm:pt>
    <dgm:pt modelId="{84A4DCB9-9ABB-4E86-BA18-DD5BDBBDBB33}" type="pres">
      <dgm:prSet presAssocID="{CA21785C-FC9F-4CCE-8313-25F954B1AFD1}" presName="text" presStyleLbl="fgAcc0" presStyleIdx="0" presStyleCnt="1" custLinFactNeighborX="-47222" custLinFactNeighborY="-6165">
        <dgm:presLayoutVars>
          <dgm:chPref val="3"/>
        </dgm:presLayoutVars>
      </dgm:prSet>
      <dgm:spPr/>
    </dgm:pt>
    <dgm:pt modelId="{33663A8D-11A0-492C-B938-589840148D58}" type="pres">
      <dgm:prSet presAssocID="{CA21785C-FC9F-4CCE-8313-25F954B1AFD1}" presName="hierChild2" presStyleCnt="0"/>
      <dgm:spPr/>
    </dgm:pt>
    <dgm:pt modelId="{3AD154EB-820E-441B-B49B-E96D1CEC2649}" type="pres">
      <dgm:prSet presAssocID="{99C12784-B709-4128-8EE6-16220077D42E}" presName="Name10" presStyleLbl="parChTrans1D2" presStyleIdx="0" presStyleCnt="2"/>
      <dgm:spPr/>
    </dgm:pt>
    <dgm:pt modelId="{2567D02B-5BC8-4393-9698-CD7AE5929C5A}" type="pres">
      <dgm:prSet presAssocID="{B8080782-795B-425A-A08D-3AF058761BC4}" presName="hierRoot2" presStyleCnt="0"/>
      <dgm:spPr/>
    </dgm:pt>
    <dgm:pt modelId="{313BA3BA-E9FC-4463-B1E9-4A4DEEEF4537}" type="pres">
      <dgm:prSet presAssocID="{B8080782-795B-425A-A08D-3AF058761BC4}" presName="composite2" presStyleCnt="0"/>
      <dgm:spPr/>
    </dgm:pt>
    <dgm:pt modelId="{357145B0-626E-410B-960D-7DC9570AAD8D}" type="pres">
      <dgm:prSet presAssocID="{B8080782-795B-425A-A08D-3AF058761BC4}" presName="background2" presStyleLbl="node2" presStyleIdx="0" presStyleCnt="2"/>
      <dgm:spPr>
        <a:solidFill>
          <a:schemeClr val="accent2"/>
        </a:solidFill>
      </dgm:spPr>
    </dgm:pt>
    <dgm:pt modelId="{A634748A-2E32-4B89-B618-54FB424E32B0}" type="pres">
      <dgm:prSet presAssocID="{B8080782-795B-425A-A08D-3AF058761BC4}" presName="text2" presStyleLbl="fgAcc2" presStyleIdx="0" presStyleCnt="2" custLinFactNeighborX="-54624" custLinFactNeighborY="-369">
        <dgm:presLayoutVars>
          <dgm:chPref val="3"/>
        </dgm:presLayoutVars>
      </dgm:prSet>
      <dgm:spPr/>
    </dgm:pt>
    <dgm:pt modelId="{B57D14D9-76B8-4CB5-A7A1-19A6948B9269}" type="pres">
      <dgm:prSet presAssocID="{B8080782-795B-425A-A08D-3AF058761BC4}" presName="hierChild3" presStyleCnt="0"/>
      <dgm:spPr/>
    </dgm:pt>
    <dgm:pt modelId="{AF0AE250-DBD9-4A29-945D-2AD59E15BCE5}" type="pres">
      <dgm:prSet presAssocID="{FD236BCE-4447-4EB7-A794-1D172EC125D8}" presName="Name17" presStyleLbl="parChTrans1D3" presStyleIdx="0" presStyleCnt="3"/>
      <dgm:spPr/>
    </dgm:pt>
    <dgm:pt modelId="{5C0F9029-2515-4075-9806-6C6DFD538678}" type="pres">
      <dgm:prSet presAssocID="{781D5E76-E9A0-448C-8C5B-28F649E422C5}" presName="hierRoot3" presStyleCnt="0"/>
      <dgm:spPr/>
    </dgm:pt>
    <dgm:pt modelId="{97248F60-DDB9-433F-BD23-448740D5C36C}" type="pres">
      <dgm:prSet presAssocID="{781D5E76-E9A0-448C-8C5B-28F649E422C5}" presName="composite3" presStyleCnt="0"/>
      <dgm:spPr/>
    </dgm:pt>
    <dgm:pt modelId="{E25A42CE-EB02-47A5-A44F-0DCA5D0FB295}" type="pres">
      <dgm:prSet presAssocID="{781D5E76-E9A0-448C-8C5B-28F649E422C5}" presName="background3" presStyleLbl="node3" presStyleIdx="0" presStyleCnt="3"/>
      <dgm:spPr>
        <a:solidFill>
          <a:schemeClr val="accent2">
            <a:lumMod val="60000"/>
            <a:lumOff val="40000"/>
          </a:schemeClr>
        </a:solidFill>
      </dgm:spPr>
    </dgm:pt>
    <dgm:pt modelId="{34F341C1-3D98-4C5C-BDFA-B912ADA0A5F8}" type="pres">
      <dgm:prSet presAssocID="{781D5E76-E9A0-448C-8C5B-28F649E422C5}" presName="text3" presStyleLbl="fgAcc3" presStyleIdx="0" presStyleCnt="3" custLinFactNeighborX="-31892" custLinFactNeighborY="-25203">
        <dgm:presLayoutVars>
          <dgm:chPref val="3"/>
        </dgm:presLayoutVars>
      </dgm:prSet>
      <dgm:spPr/>
    </dgm:pt>
    <dgm:pt modelId="{C602279C-A8E5-4061-B185-73BB5620AD2D}" type="pres">
      <dgm:prSet presAssocID="{781D5E76-E9A0-448C-8C5B-28F649E422C5}" presName="hierChild4" presStyleCnt="0"/>
      <dgm:spPr/>
    </dgm:pt>
    <dgm:pt modelId="{17F89134-56D4-4091-9D7C-5054793FB282}" type="pres">
      <dgm:prSet presAssocID="{8BC6447A-6639-4EB2-8467-03298F99EAAD}" presName="Name23" presStyleLbl="parChTrans1D4" presStyleIdx="0" presStyleCnt="4"/>
      <dgm:spPr/>
    </dgm:pt>
    <dgm:pt modelId="{3DFC8AA0-4023-4B41-A882-228E7EFC98CE}" type="pres">
      <dgm:prSet presAssocID="{3303BE26-0151-4419-806C-325DFB0820D6}" presName="hierRoot4" presStyleCnt="0"/>
      <dgm:spPr/>
    </dgm:pt>
    <dgm:pt modelId="{A2319664-F058-4130-A2C5-AA01CB00633B}" type="pres">
      <dgm:prSet presAssocID="{3303BE26-0151-4419-806C-325DFB0820D6}" presName="composite4" presStyleCnt="0"/>
      <dgm:spPr/>
    </dgm:pt>
    <dgm:pt modelId="{B90BA5B6-5200-487F-808C-18951687F894}" type="pres">
      <dgm:prSet presAssocID="{3303BE26-0151-4419-806C-325DFB0820D6}" presName="background4" presStyleLbl="node4" presStyleIdx="0" presStyleCnt="4"/>
      <dgm:spPr>
        <a:solidFill>
          <a:schemeClr val="accent2">
            <a:lumMod val="20000"/>
            <a:lumOff val="80000"/>
          </a:schemeClr>
        </a:solidFill>
      </dgm:spPr>
    </dgm:pt>
    <dgm:pt modelId="{741F01AC-E592-4CFA-8CC5-00B0E8F84101}" type="pres">
      <dgm:prSet presAssocID="{3303BE26-0151-4419-806C-325DFB0820D6}" presName="text4" presStyleLbl="fgAcc4" presStyleIdx="0" presStyleCnt="4">
        <dgm:presLayoutVars>
          <dgm:chPref val="3"/>
        </dgm:presLayoutVars>
      </dgm:prSet>
      <dgm:spPr/>
    </dgm:pt>
    <dgm:pt modelId="{D9E24A80-CF06-47D7-BB27-BA8553F14854}" type="pres">
      <dgm:prSet presAssocID="{3303BE26-0151-4419-806C-325DFB0820D6}" presName="hierChild5" presStyleCnt="0"/>
      <dgm:spPr/>
    </dgm:pt>
    <dgm:pt modelId="{88A1F166-7C10-414E-BC51-242A12838A4F}" type="pres">
      <dgm:prSet presAssocID="{DB85D4F3-10D4-4BD5-834D-235FC116243F}" presName="Name23" presStyleLbl="parChTrans1D4" presStyleIdx="1" presStyleCnt="4"/>
      <dgm:spPr/>
    </dgm:pt>
    <dgm:pt modelId="{D421EBF6-65A1-4F3E-B163-4AB96D504AE2}" type="pres">
      <dgm:prSet presAssocID="{704DFF87-A1C7-4F10-A8D3-40298E86A695}" presName="hierRoot4" presStyleCnt="0"/>
      <dgm:spPr/>
    </dgm:pt>
    <dgm:pt modelId="{FCEAB817-8AD1-4FB8-B4CA-52C4C2DA1052}" type="pres">
      <dgm:prSet presAssocID="{704DFF87-A1C7-4F10-A8D3-40298E86A695}" presName="composite4" presStyleCnt="0"/>
      <dgm:spPr/>
    </dgm:pt>
    <dgm:pt modelId="{64366B6F-F1A7-4DE1-8974-D844F0E56AFE}" type="pres">
      <dgm:prSet presAssocID="{704DFF87-A1C7-4F10-A8D3-40298E86A695}" presName="background4" presStyleLbl="node4" presStyleIdx="1" presStyleCnt="4"/>
      <dgm:spPr>
        <a:solidFill>
          <a:schemeClr val="accent2">
            <a:lumMod val="20000"/>
            <a:lumOff val="80000"/>
          </a:schemeClr>
        </a:solidFill>
      </dgm:spPr>
    </dgm:pt>
    <dgm:pt modelId="{E1F7B1C2-236D-4E8C-BBB4-7D248F31441C}" type="pres">
      <dgm:prSet presAssocID="{704DFF87-A1C7-4F10-A8D3-40298E86A695}" presName="text4" presStyleLbl="fgAcc4" presStyleIdx="1" presStyleCnt="4">
        <dgm:presLayoutVars>
          <dgm:chPref val="3"/>
        </dgm:presLayoutVars>
      </dgm:prSet>
      <dgm:spPr/>
    </dgm:pt>
    <dgm:pt modelId="{53051B9E-A67E-423A-BD17-DFC1054E77B4}" type="pres">
      <dgm:prSet presAssocID="{704DFF87-A1C7-4F10-A8D3-40298E86A695}" presName="hierChild5" presStyleCnt="0"/>
      <dgm:spPr/>
    </dgm:pt>
    <dgm:pt modelId="{AF25B1AF-9DF7-477C-AD12-05FEE9981F5D}" type="pres">
      <dgm:prSet presAssocID="{1A20D79B-5FA7-4FA5-9549-E837B4E8C74F}" presName="Name17" presStyleLbl="parChTrans1D3" presStyleIdx="1" presStyleCnt="3"/>
      <dgm:spPr/>
    </dgm:pt>
    <dgm:pt modelId="{8AFCA35F-4DFF-4B82-A74B-C5056B35156C}" type="pres">
      <dgm:prSet presAssocID="{F3730180-5D9B-42AA-AB68-F018AB2D217E}" presName="hierRoot3" presStyleCnt="0"/>
      <dgm:spPr/>
    </dgm:pt>
    <dgm:pt modelId="{D3BBE722-6BA0-4C56-BCD4-E78732D1ADF7}" type="pres">
      <dgm:prSet presAssocID="{F3730180-5D9B-42AA-AB68-F018AB2D217E}" presName="composite3" presStyleCnt="0"/>
      <dgm:spPr/>
    </dgm:pt>
    <dgm:pt modelId="{ADA92D1E-CCC2-4227-B509-C5D8DFB253CD}" type="pres">
      <dgm:prSet presAssocID="{F3730180-5D9B-42AA-AB68-F018AB2D217E}" presName="background3" presStyleLbl="node3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23B4F68F-A857-4F37-81DE-53383706964A}" type="pres">
      <dgm:prSet presAssocID="{F3730180-5D9B-42AA-AB68-F018AB2D217E}" presName="text3" presStyleLbl="fgAcc3" presStyleIdx="1" presStyleCnt="3" custLinFactNeighborX="-47222" custLinFactNeighborY="-6165">
        <dgm:presLayoutVars>
          <dgm:chPref val="3"/>
        </dgm:presLayoutVars>
      </dgm:prSet>
      <dgm:spPr/>
    </dgm:pt>
    <dgm:pt modelId="{D7D43AD1-AF89-4124-A147-4CED05FFDF66}" type="pres">
      <dgm:prSet presAssocID="{F3730180-5D9B-42AA-AB68-F018AB2D217E}" presName="hierChild4" presStyleCnt="0"/>
      <dgm:spPr/>
    </dgm:pt>
    <dgm:pt modelId="{CE692DAE-4A06-437C-A6FB-98D3C015EFED}" type="pres">
      <dgm:prSet presAssocID="{6E6FD369-97BC-474C-96EA-FEF6964A7A0C}" presName="Name23" presStyleLbl="parChTrans1D4" presStyleIdx="2" presStyleCnt="4"/>
      <dgm:spPr/>
    </dgm:pt>
    <dgm:pt modelId="{9CCE1ABC-AA3A-42FE-93C3-C95291CB42C8}" type="pres">
      <dgm:prSet presAssocID="{491E9700-FE70-4A8B-B713-2AFB038607CD}" presName="hierRoot4" presStyleCnt="0"/>
      <dgm:spPr/>
    </dgm:pt>
    <dgm:pt modelId="{10C9645F-86CA-498F-AFFE-8DFBB4F06633}" type="pres">
      <dgm:prSet presAssocID="{491E9700-FE70-4A8B-B713-2AFB038607CD}" presName="composite4" presStyleCnt="0"/>
      <dgm:spPr/>
    </dgm:pt>
    <dgm:pt modelId="{4B132C07-9A2B-471C-B784-C5582B1187A1}" type="pres">
      <dgm:prSet presAssocID="{491E9700-FE70-4A8B-B713-2AFB038607CD}" presName="background4" presStyleLbl="node4" presStyleIdx="2" presStyleCnt="4"/>
      <dgm:spPr>
        <a:solidFill>
          <a:schemeClr val="accent2">
            <a:lumMod val="20000"/>
            <a:lumOff val="80000"/>
          </a:schemeClr>
        </a:solidFill>
      </dgm:spPr>
    </dgm:pt>
    <dgm:pt modelId="{C2F9AE07-8BA1-451B-A7C5-157B47417686}" type="pres">
      <dgm:prSet presAssocID="{491E9700-FE70-4A8B-B713-2AFB038607CD}" presName="text4" presStyleLbl="fgAcc4" presStyleIdx="2" presStyleCnt="4">
        <dgm:presLayoutVars>
          <dgm:chPref val="3"/>
        </dgm:presLayoutVars>
      </dgm:prSet>
      <dgm:spPr/>
    </dgm:pt>
    <dgm:pt modelId="{DC3CA69D-9E18-498C-9238-A7447786E970}" type="pres">
      <dgm:prSet presAssocID="{491E9700-FE70-4A8B-B713-2AFB038607CD}" presName="hierChild5" presStyleCnt="0"/>
      <dgm:spPr/>
    </dgm:pt>
    <dgm:pt modelId="{AB862609-EC48-4241-9303-69A777C3787C}" type="pres">
      <dgm:prSet presAssocID="{9FF5875D-5F27-46DA-B76E-40374BE626F0}" presName="Name23" presStyleLbl="parChTrans1D4" presStyleIdx="3" presStyleCnt="4"/>
      <dgm:spPr/>
    </dgm:pt>
    <dgm:pt modelId="{7FDDFE04-B55E-4E36-9B68-410108CE3E89}" type="pres">
      <dgm:prSet presAssocID="{185B4BA8-1C27-4FC2-8904-5E82062D61B9}" presName="hierRoot4" presStyleCnt="0"/>
      <dgm:spPr/>
    </dgm:pt>
    <dgm:pt modelId="{E5109CBD-16FE-428E-A5AC-71EAEA9F7292}" type="pres">
      <dgm:prSet presAssocID="{185B4BA8-1C27-4FC2-8904-5E82062D61B9}" presName="composite4" presStyleCnt="0"/>
      <dgm:spPr/>
    </dgm:pt>
    <dgm:pt modelId="{630991DC-BDFF-4572-A176-3E54EC31A43D}" type="pres">
      <dgm:prSet presAssocID="{185B4BA8-1C27-4FC2-8904-5E82062D61B9}" presName="background4" presStyleLbl="node4" presStyleIdx="3" presStyleCnt="4"/>
      <dgm:spPr>
        <a:solidFill>
          <a:schemeClr val="accent2">
            <a:lumMod val="20000"/>
            <a:lumOff val="80000"/>
          </a:schemeClr>
        </a:solidFill>
      </dgm:spPr>
    </dgm:pt>
    <dgm:pt modelId="{4CAEFED3-B80C-43C5-9FD8-398A1D337A18}" type="pres">
      <dgm:prSet presAssocID="{185B4BA8-1C27-4FC2-8904-5E82062D61B9}" presName="text4" presStyleLbl="fgAcc4" presStyleIdx="3" presStyleCnt="4">
        <dgm:presLayoutVars>
          <dgm:chPref val="3"/>
        </dgm:presLayoutVars>
      </dgm:prSet>
      <dgm:spPr/>
    </dgm:pt>
    <dgm:pt modelId="{7C602682-0089-4967-8AAA-1BEA8E886651}" type="pres">
      <dgm:prSet presAssocID="{185B4BA8-1C27-4FC2-8904-5E82062D61B9}" presName="hierChild5" presStyleCnt="0"/>
      <dgm:spPr/>
    </dgm:pt>
    <dgm:pt modelId="{C0185C55-D9B9-4F7C-A7E3-FE21AC8505A1}" type="pres">
      <dgm:prSet presAssocID="{8F76143F-223B-421D-A8B0-F62F1C425EDB}" presName="Name10" presStyleLbl="parChTrans1D2" presStyleIdx="1" presStyleCnt="2"/>
      <dgm:spPr/>
    </dgm:pt>
    <dgm:pt modelId="{6A7FB584-9322-4975-85EF-13CCDCDEBE2E}" type="pres">
      <dgm:prSet presAssocID="{A22D59FE-0A89-4BF9-922D-425E9531CDCD}" presName="hierRoot2" presStyleCnt="0"/>
      <dgm:spPr/>
    </dgm:pt>
    <dgm:pt modelId="{05A3020A-C7C7-4025-9F25-C0BD41A9CF85}" type="pres">
      <dgm:prSet presAssocID="{A22D59FE-0A89-4BF9-922D-425E9531CDCD}" presName="composite2" presStyleCnt="0"/>
      <dgm:spPr/>
    </dgm:pt>
    <dgm:pt modelId="{2A391430-8D79-4A90-9065-905DACC8BB84}" type="pres">
      <dgm:prSet presAssocID="{A22D59FE-0A89-4BF9-922D-425E9531CDCD}" presName="background2" presStyleLbl="node2" presStyleIdx="1" presStyleCnt="2"/>
      <dgm:spPr>
        <a:solidFill>
          <a:schemeClr val="accent2"/>
        </a:solidFill>
      </dgm:spPr>
    </dgm:pt>
    <dgm:pt modelId="{0E8DD054-2DD6-415B-AAF6-733EF51DA636}" type="pres">
      <dgm:prSet presAssocID="{A22D59FE-0A89-4BF9-922D-425E9531CDCD}" presName="text2" presStyleLbl="fgAcc2" presStyleIdx="1" presStyleCnt="2" custLinFactNeighborX="-4904" custLinFactNeighborY="-2868">
        <dgm:presLayoutVars>
          <dgm:chPref val="3"/>
        </dgm:presLayoutVars>
      </dgm:prSet>
      <dgm:spPr/>
    </dgm:pt>
    <dgm:pt modelId="{730E9A46-9C6A-4A9F-B40F-641C7998A378}" type="pres">
      <dgm:prSet presAssocID="{A22D59FE-0A89-4BF9-922D-425E9531CDCD}" presName="hierChild3" presStyleCnt="0"/>
      <dgm:spPr/>
    </dgm:pt>
    <dgm:pt modelId="{E534FD22-9A5E-4324-A739-1DAA7A407DB1}" type="pres">
      <dgm:prSet presAssocID="{F4989220-FD00-47EA-9F92-929CBCD5C5AA}" presName="Name17" presStyleLbl="parChTrans1D3" presStyleIdx="2" presStyleCnt="3"/>
      <dgm:spPr/>
    </dgm:pt>
    <dgm:pt modelId="{BFE1B267-F367-44D8-A922-3F696B00AD63}" type="pres">
      <dgm:prSet presAssocID="{C2332C03-60F1-4E77-B89D-938A6323A298}" presName="hierRoot3" presStyleCnt="0"/>
      <dgm:spPr/>
    </dgm:pt>
    <dgm:pt modelId="{FD8ABB15-586F-475B-AF50-9FE7A2317B94}" type="pres">
      <dgm:prSet presAssocID="{C2332C03-60F1-4E77-B89D-938A6323A298}" presName="composite3" presStyleCnt="0"/>
      <dgm:spPr/>
    </dgm:pt>
    <dgm:pt modelId="{CB9BCBFF-A4BC-474D-98CD-5D28E9707730}" type="pres">
      <dgm:prSet presAssocID="{C2332C03-60F1-4E77-B89D-938A6323A298}" presName="background3" presStyleLbl="node3" presStyleIdx="2" presStyleCnt="3"/>
      <dgm:spPr>
        <a:solidFill>
          <a:schemeClr val="accent2">
            <a:lumMod val="60000"/>
            <a:lumOff val="40000"/>
          </a:schemeClr>
        </a:solidFill>
      </dgm:spPr>
    </dgm:pt>
    <dgm:pt modelId="{360C3D68-ECA2-45B4-86FE-B99A7675BD81}" type="pres">
      <dgm:prSet presAssocID="{C2332C03-60F1-4E77-B89D-938A6323A298}" presName="text3" presStyleLbl="fgAcc3" presStyleIdx="2" presStyleCnt="3" custLinFactNeighborX="-4904" custLinFactNeighborY="-16440">
        <dgm:presLayoutVars>
          <dgm:chPref val="3"/>
        </dgm:presLayoutVars>
      </dgm:prSet>
      <dgm:spPr/>
    </dgm:pt>
    <dgm:pt modelId="{9B0C6992-A3DA-499B-B25A-22D76D75995E}" type="pres">
      <dgm:prSet presAssocID="{C2332C03-60F1-4E77-B89D-938A6323A298}" presName="hierChild4" presStyleCnt="0"/>
      <dgm:spPr/>
    </dgm:pt>
  </dgm:ptLst>
  <dgm:cxnLst>
    <dgm:cxn modelId="{9EB0F217-DCB0-4F62-A9C9-5923A8639093}" type="presOf" srcId="{6E6FD369-97BC-474C-96EA-FEF6964A7A0C}" destId="{CE692DAE-4A06-437C-A6FB-98D3C015EFED}" srcOrd="0" destOrd="0" presId="urn:microsoft.com/office/officeart/2005/8/layout/hierarchy1"/>
    <dgm:cxn modelId="{A1393E2E-D035-47A2-A7C2-586889D132C7}" type="presOf" srcId="{0625027B-F51B-402D-BDB7-C2E33C55F221}" destId="{9AA55147-0CA4-431D-AB31-65C6D0CF944C}" srcOrd="0" destOrd="0" presId="urn:microsoft.com/office/officeart/2005/8/layout/hierarchy1"/>
    <dgm:cxn modelId="{1046CE2E-7D70-4693-A149-7C6A78F66D6C}" type="presOf" srcId="{704DFF87-A1C7-4F10-A8D3-40298E86A695}" destId="{E1F7B1C2-236D-4E8C-BBB4-7D248F31441C}" srcOrd="0" destOrd="0" presId="urn:microsoft.com/office/officeart/2005/8/layout/hierarchy1"/>
    <dgm:cxn modelId="{77C7AA2F-AF83-4F21-97EB-877AD9C6DBC8}" type="presOf" srcId="{F4989220-FD00-47EA-9F92-929CBCD5C5AA}" destId="{E534FD22-9A5E-4324-A739-1DAA7A407DB1}" srcOrd="0" destOrd="0" presId="urn:microsoft.com/office/officeart/2005/8/layout/hierarchy1"/>
    <dgm:cxn modelId="{60544F5F-88A3-4664-8F79-F1CDE32E0E43}" srcId="{A22D59FE-0A89-4BF9-922D-425E9531CDCD}" destId="{C2332C03-60F1-4E77-B89D-938A6323A298}" srcOrd="0" destOrd="0" parTransId="{F4989220-FD00-47EA-9F92-929CBCD5C5AA}" sibTransId="{A55F668F-7E85-4B81-9C60-17583EC1826A}"/>
    <dgm:cxn modelId="{41139746-4A78-4D1D-82B0-14DC56F8D516}" type="presOf" srcId="{1A20D79B-5FA7-4FA5-9549-E837B4E8C74F}" destId="{AF25B1AF-9DF7-477C-AD12-05FEE9981F5D}" srcOrd="0" destOrd="0" presId="urn:microsoft.com/office/officeart/2005/8/layout/hierarchy1"/>
    <dgm:cxn modelId="{026D7247-D4C1-454B-92A8-270404DF9B14}" srcId="{CA21785C-FC9F-4CCE-8313-25F954B1AFD1}" destId="{B8080782-795B-425A-A08D-3AF058761BC4}" srcOrd="0" destOrd="0" parTransId="{99C12784-B709-4128-8EE6-16220077D42E}" sibTransId="{3621F66F-3E29-46D3-8F4B-577F360E0444}"/>
    <dgm:cxn modelId="{68F78D6F-D7F1-4C51-B70A-8DA2F0C2E4CA}" srcId="{781D5E76-E9A0-448C-8C5B-28F649E422C5}" destId="{3303BE26-0151-4419-806C-325DFB0820D6}" srcOrd="0" destOrd="0" parTransId="{8BC6447A-6639-4EB2-8467-03298F99EAAD}" sibTransId="{986506FD-C6CE-4384-9E80-424EFEC86B38}"/>
    <dgm:cxn modelId="{85898671-79D4-4BD6-B3F1-B830AC8C8A64}" srcId="{F3730180-5D9B-42AA-AB68-F018AB2D217E}" destId="{185B4BA8-1C27-4FC2-8904-5E82062D61B9}" srcOrd="1" destOrd="0" parTransId="{9FF5875D-5F27-46DA-B76E-40374BE626F0}" sibTransId="{DC11BFD6-B78F-45D0-A238-FFD1C72E30FC}"/>
    <dgm:cxn modelId="{61B5D052-5027-488C-8570-211C8EFD7D31}" type="presOf" srcId="{CA21785C-FC9F-4CCE-8313-25F954B1AFD1}" destId="{84A4DCB9-9ABB-4E86-BA18-DD5BDBBDBB33}" srcOrd="0" destOrd="0" presId="urn:microsoft.com/office/officeart/2005/8/layout/hierarchy1"/>
    <dgm:cxn modelId="{3A4A3453-3DA8-477D-97AC-74CD6A1688F6}" type="presOf" srcId="{A22D59FE-0A89-4BF9-922D-425E9531CDCD}" destId="{0E8DD054-2DD6-415B-AAF6-733EF51DA636}" srcOrd="0" destOrd="0" presId="urn:microsoft.com/office/officeart/2005/8/layout/hierarchy1"/>
    <dgm:cxn modelId="{CBB14888-96DA-4021-AE2F-4248C1B2E7EB}" srcId="{CA21785C-FC9F-4CCE-8313-25F954B1AFD1}" destId="{A22D59FE-0A89-4BF9-922D-425E9531CDCD}" srcOrd="1" destOrd="0" parTransId="{8F76143F-223B-421D-A8B0-F62F1C425EDB}" sibTransId="{F1C93D51-CB51-44BD-B8B3-7821BA9C86F1}"/>
    <dgm:cxn modelId="{8E3F148D-F952-4FF2-931B-0AD6FF66BF6A}" type="presOf" srcId="{F3730180-5D9B-42AA-AB68-F018AB2D217E}" destId="{23B4F68F-A857-4F37-81DE-53383706964A}" srcOrd="0" destOrd="0" presId="urn:microsoft.com/office/officeart/2005/8/layout/hierarchy1"/>
    <dgm:cxn modelId="{1697A58D-8662-4B57-9EE0-181141A543E4}" type="presOf" srcId="{B8080782-795B-425A-A08D-3AF058761BC4}" destId="{A634748A-2E32-4B89-B618-54FB424E32B0}" srcOrd="0" destOrd="0" presId="urn:microsoft.com/office/officeart/2005/8/layout/hierarchy1"/>
    <dgm:cxn modelId="{AC642D91-6D4A-4050-AA57-DAC065F0D7C4}" type="presOf" srcId="{FD236BCE-4447-4EB7-A794-1D172EC125D8}" destId="{AF0AE250-DBD9-4A29-945D-2AD59E15BCE5}" srcOrd="0" destOrd="0" presId="urn:microsoft.com/office/officeart/2005/8/layout/hierarchy1"/>
    <dgm:cxn modelId="{7CC72F96-5E11-4054-98FA-F58088D6C769}" type="presOf" srcId="{185B4BA8-1C27-4FC2-8904-5E82062D61B9}" destId="{4CAEFED3-B80C-43C5-9FD8-398A1D337A18}" srcOrd="0" destOrd="0" presId="urn:microsoft.com/office/officeart/2005/8/layout/hierarchy1"/>
    <dgm:cxn modelId="{7303AA9B-F97F-4109-82A8-2B575648A839}" type="presOf" srcId="{781D5E76-E9A0-448C-8C5B-28F649E422C5}" destId="{34F341C1-3D98-4C5C-BDFA-B912ADA0A5F8}" srcOrd="0" destOrd="0" presId="urn:microsoft.com/office/officeart/2005/8/layout/hierarchy1"/>
    <dgm:cxn modelId="{6DFAE9A0-7043-4DF3-A8A7-FCA7D2693C87}" type="presOf" srcId="{3303BE26-0151-4419-806C-325DFB0820D6}" destId="{741F01AC-E592-4CFA-8CC5-00B0E8F84101}" srcOrd="0" destOrd="0" presId="urn:microsoft.com/office/officeart/2005/8/layout/hierarchy1"/>
    <dgm:cxn modelId="{0306FEA0-205C-4BD3-8D49-3BE28E22AFCE}" srcId="{B8080782-795B-425A-A08D-3AF058761BC4}" destId="{F3730180-5D9B-42AA-AB68-F018AB2D217E}" srcOrd="1" destOrd="0" parTransId="{1A20D79B-5FA7-4FA5-9549-E837B4E8C74F}" sibTransId="{A40CD3C5-B9AD-4144-968C-3D2406B3FC23}"/>
    <dgm:cxn modelId="{B151F0A5-1019-45CC-8FB0-C11AB11DA873}" type="presOf" srcId="{9FF5875D-5F27-46DA-B76E-40374BE626F0}" destId="{AB862609-EC48-4241-9303-69A777C3787C}" srcOrd="0" destOrd="0" presId="urn:microsoft.com/office/officeart/2005/8/layout/hierarchy1"/>
    <dgm:cxn modelId="{3599C8AD-9114-4AD8-92D4-EF1C7735F72C}" srcId="{F3730180-5D9B-42AA-AB68-F018AB2D217E}" destId="{491E9700-FE70-4A8B-B713-2AFB038607CD}" srcOrd="0" destOrd="0" parTransId="{6E6FD369-97BC-474C-96EA-FEF6964A7A0C}" sibTransId="{BC4BDFBA-5232-496B-8255-2DDA65197334}"/>
    <dgm:cxn modelId="{1DE4FCAD-F92C-46F6-B625-29A38D568CC3}" srcId="{781D5E76-E9A0-448C-8C5B-28F649E422C5}" destId="{704DFF87-A1C7-4F10-A8D3-40298E86A695}" srcOrd="1" destOrd="0" parTransId="{DB85D4F3-10D4-4BD5-834D-235FC116243F}" sibTransId="{FB96ABEA-3493-49AE-867B-4830CC0F1D60}"/>
    <dgm:cxn modelId="{A3D76BB6-F76F-4A61-A6A0-54FA3026F88C}" type="presOf" srcId="{8F76143F-223B-421D-A8B0-F62F1C425EDB}" destId="{C0185C55-D9B9-4F7C-A7E3-FE21AC8505A1}" srcOrd="0" destOrd="0" presId="urn:microsoft.com/office/officeart/2005/8/layout/hierarchy1"/>
    <dgm:cxn modelId="{DA434EC4-4A32-48B6-8150-EFBD7192FB3A}" type="presOf" srcId="{DB85D4F3-10D4-4BD5-834D-235FC116243F}" destId="{88A1F166-7C10-414E-BC51-242A12838A4F}" srcOrd="0" destOrd="0" presId="urn:microsoft.com/office/officeart/2005/8/layout/hierarchy1"/>
    <dgm:cxn modelId="{047944C8-F243-4508-992B-78AEFF931059}" type="presOf" srcId="{99C12784-B709-4128-8EE6-16220077D42E}" destId="{3AD154EB-820E-441B-B49B-E96D1CEC2649}" srcOrd="0" destOrd="0" presId="urn:microsoft.com/office/officeart/2005/8/layout/hierarchy1"/>
    <dgm:cxn modelId="{90C0D7CE-8390-42A8-A398-8E2E71D81D51}" type="presOf" srcId="{491E9700-FE70-4A8B-B713-2AFB038607CD}" destId="{C2F9AE07-8BA1-451B-A7C5-157B47417686}" srcOrd="0" destOrd="0" presId="urn:microsoft.com/office/officeart/2005/8/layout/hierarchy1"/>
    <dgm:cxn modelId="{BCF934E1-AA3B-4DFB-8099-ADEDB3B45885}" type="presOf" srcId="{8BC6447A-6639-4EB2-8467-03298F99EAAD}" destId="{17F89134-56D4-4091-9D7C-5054793FB282}" srcOrd="0" destOrd="0" presId="urn:microsoft.com/office/officeart/2005/8/layout/hierarchy1"/>
    <dgm:cxn modelId="{E6DEC6EB-7E66-4A6D-B100-AC8ED9AB0403}" srcId="{0625027B-F51B-402D-BDB7-C2E33C55F221}" destId="{CA21785C-FC9F-4CCE-8313-25F954B1AFD1}" srcOrd="0" destOrd="0" parTransId="{08AF9DA0-85DA-4778-93E9-378653FF21A7}" sibTransId="{21C8FC8B-7CE0-46EA-8318-B40CA332A42E}"/>
    <dgm:cxn modelId="{99F766F3-AB9C-454D-860E-72E5D6F30799}" type="presOf" srcId="{C2332C03-60F1-4E77-B89D-938A6323A298}" destId="{360C3D68-ECA2-45B4-86FE-B99A7675BD81}" srcOrd="0" destOrd="0" presId="urn:microsoft.com/office/officeart/2005/8/layout/hierarchy1"/>
    <dgm:cxn modelId="{791BD6F9-5DC6-4454-BC5F-E6633692E3D1}" srcId="{B8080782-795B-425A-A08D-3AF058761BC4}" destId="{781D5E76-E9A0-448C-8C5B-28F649E422C5}" srcOrd="0" destOrd="0" parTransId="{FD236BCE-4447-4EB7-A794-1D172EC125D8}" sibTransId="{DC1B91D4-5B70-4534-8EAC-5D76E1DACDCB}"/>
    <dgm:cxn modelId="{6E1AAD90-7834-4DFD-A9F7-90EF9934048D}" type="presParOf" srcId="{9AA55147-0CA4-431D-AB31-65C6D0CF944C}" destId="{12386BAE-F42B-42CB-B1AE-380517FC38D1}" srcOrd="0" destOrd="0" presId="urn:microsoft.com/office/officeart/2005/8/layout/hierarchy1"/>
    <dgm:cxn modelId="{5DFCA789-6606-4DC5-838F-037CA671B154}" type="presParOf" srcId="{12386BAE-F42B-42CB-B1AE-380517FC38D1}" destId="{AACB788C-BFB9-4341-AC28-88D95FB4AB1B}" srcOrd="0" destOrd="0" presId="urn:microsoft.com/office/officeart/2005/8/layout/hierarchy1"/>
    <dgm:cxn modelId="{A62AA1E2-0C63-440B-9261-B65DE399C592}" type="presParOf" srcId="{AACB788C-BFB9-4341-AC28-88D95FB4AB1B}" destId="{81160ABE-B827-4D66-87F0-EC2662942D0B}" srcOrd="0" destOrd="0" presId="urn:microsoft.com/office/officeart/2005/8/layout/hierarchy1"/>
    <dgm:cxn modelId="{6A0AC823-75FB-4111-B9E5-CA974BE009B4}" type="presParOf" srcId="{AACB788C-BFB9-4341-AC28-88D95FB4AB1B}" destId="{84A4DCB9-9ABB-4E86-BA18-DD5BDBBDBB33}" srcOrd="1" destOrd="0" presId="urn:microsoft.com/office/officeart/2005/8/layout/hierarchy1"/>
    <dgm:cxn modelId="{AD255659-086E-4E70-A598-BACEAFEAA790}" type="presParOf" srcId="{12386BAE-F42B-42CB-B1AE-380517FC38D1}" destId="{33663A8D-11A0-492C-B938-589840148D58}" srcOrd="1" destOrd="0" presId="urn:microsoft.com/office/officeart/2005/8/layout/hierarchy1"/>
    <dgm:cxn modelId="{DA0AD7B5-FC76-4166-99F7-52144A9DDBBE}" type="presParOf" srcId="{33663A8D-11A0-492C-B938-589840148D58}" destId="{3AD154EB-820E-441B-B49B-E96D1CEC2649}" srcOrd="0" destOrd="0" presId="urn:microsoft.com/office/officeart/2005/8/layout/hierarchy1"/>
    <dgm:cxn modelId="{2EAE74FB-91C3-46C7-B79F-6B67701B6865}" type="presParOf" srcId="{33663A8D-11A0-492C-B938-589840148D58}" destId="{2567D02B-5BC8-4393-9698-CD7AE5929C5A}" srcOrd="1" destOrd="0" presId="urn:microsoft.com/office/officeart/2005/8/layout/hierarchy1"/>
    <dgm:cxn modelId="{74E8871B-8750-4662-9F18-057781568A91}" type="presParOf" srcId="{2567D02B-5BC8-4393-9698-CD7AE5929C5A}" destId="{313BA3BA-E9FC-4463-B1E9-4A4DEEEF4537}" srcOrd="0" destOrd="0" presId="urn:microsoft.com/office/officeart/2005/8/layout/hierarchy1"/>
    <dgm:cxn modelId="{7997D4F2-63DC-4A8A-9BF8-6B35D7ADF28C}" type="presParOf" srcId="{313BA3BA-E9FC-4463-B1E9-4A4DEEEF4537}" destId="{357145B0-626E-410B-960D-7DC9570AAD8D}" srcOrd="0" destOrd="0" presId="urn:microsoft.com/office/officeart/2005/8/layout/hierarchy1"/>
    <dgm:cxn modelId="{C95470B1-83EF-4E74-825A-DA1A5169380B}" type="presParOf" srcId="{313BA3BA-E9FC-4463-B1E9-4A4DEEEF4537}" destId="{A634748A-2E32-4B89-B618-54FB424E32B0}" srcOrd="1" destOrd="0" presId="urn:microsoft.com/office/officeart/2005/8/layout/hierarchy1"/>
    <dgm:cxn modelId="{A21992A2-F731-4912-851C-0ABF2CD1C879}" type="presParOf" srcId="{2567D02B-5BC8-4393-9698-CD7AE5929C5A}" destId="{B57D14D9-76B8-4CB5-A7A1-19A6948B9269}" srcOrd="1" destOrd="0" presId="urn:microsoft.com/office/officeart/2005/8/layout/hierarchy1"/>
    <dgm:cxn modelId="{27F47F40-D66C-4CF5-A592-9B18D0420774}" type="presParOf" srcId="{B57D14D9-76B8-4CB5-A7A1-19A6948B9269}" destId="{AF0AE250-DBD9-4A29-945D-2AD59E15BCE5}" srcOrd="0" destOrd="0" presId="urn:microsoft.com/office/officeart/2005/8/layout/hierarchy1"/>
    <dgm:cxn modelId="{2DFBD463-95F3-4936-B832-8DF145308769}" type="presParOf" srcId="{B57D14D9-76B8-4CB5-A7A1-19A6948B9269}" destId="{5C0F9029-2515-4075-9806-6C6DFD538678}" srcOrd="1" destOrd="0" presId="urn:microsoft.com/office/officeart/2005/8/layout/hierarchy1"/>
    <dgm:cxn modelId="{CDDEB1C1-5BEE-4F7E-A836-A608E1A15232}" type="presParOf" srcId="{5C0F9029-2515-4075-9806-6C6DFD538678}" destId="{97248F60-DDB9-433F-BD23-448740D5C36C}" srcOrd="0" destOrd="0" presId="urn:microsoft.com/office/officeart/2005/8/layout/hierarchy1"/>
    <dgm:cxn modelId="{878FB698-3C02-42CC-9CD3-9348246B50D7}" type="presParOf" srcId="{97248F60-DDB9-433F-BD23-448740D5C36C}" destId="{E25A42CE-EB02-47A5-A44F-0DCA5D0FB295}" srcOrd="0" destOrd="0" presId="urn:microsoft.com/office/officeart/2005/8/layout/hierarchy1"/>
    <dgm:cxn modelId="{B98D926A-B5DD-4377-832B-BDE272495498}" type="presParOf" srcId="{97248F60-DDB9-433F-BD23-448740D5C36C}" destId="{34F341C1-3D98-4C5C-BDFA-B912ADA0A5F8}" srcOrd="1" destOrd="0" presId="urn:microsoft.com/office/officeart/2005/8/layout/hierarchy1"/>
    <dgm:cxn modelId="{6FDFCE4D-5A76-4109-8004-E02EF3C3F889}" type="presParOf" srcId="{5C0F9029-2515-4075-9806-6C6DFD538678}" destId="{C602279C-A8E5-4061-B185-73BB5620AD2D}" srcOrd="1" destOrd="0" presId="urn:microsoft.com/office/officeart/2005/8/layout/hierarchy1"/>
    <dgm:cxn modelId="{80DEA830-EE96-4F0D-B577-0F7C9AC5D08F}" type="presParOf" srcId="{C602279C-A8E5-4061-B185-73BB5620AD2D}" destId="{17F89134-56D4-4091-9D7C-5054793FB282}" srcOrd="0" destOrd="0" presId="urn:microsoft.com/office/officeart/2005/8/layout/hierarchy1"/>
    <dgm:cxn modelId="{A8F39A12-69B7-4E14-9EC6-4287A8D0FE57}" type="presParOf" srcId="{C602279C-A8E5-4061-B185-73BB5620AD2D}" destId="{3DFC8AA0-4023-4B41-A882-228E7EFC98CE}" srcOrd="1" destOrd="0" presId="urn:microsoft.com/office/officeart/2005/8/layout/hierarchy1"/>
    <dgm:cxn modelId="{E2FD4517-668A-4402-8FDC-7FAAA9685065}" type="presParOf" srcId="{3DFC8AA0-4023-4B41-A882-228E7EFC98CE}" destId="{A2319664-F058-4130-A2C5-AA01CB00633B}" srcOrd="0" destOrd="0" presId="urn:microsoft.com/office/officeart/2005/8/layout/hierarchy1"/>
    <dgm:cxn modelId="{4455F010-38BA-480E-B3B3-57093B9D2710}" type="presParOf" srcId="{A2319664-F058-4130-A2C5-AA01CB00633B}" destId="{B90BA5B6-5200-487F-808C-18951687F894}" srcOrd="0" destOrd="0" presId="urn:microsoft.com/office/officeart/2005/8/layout/hierarchy1"/>
    <dgm:cxn modelId="{BF699151-2798-4B1B-956D-5DEF7153248B}" type="presParOf" srcId="{A2319664-F058-4130-A2C5-AA01CB00633B}" destId="{741F01AC-E592-4CFA-8CC5-00B0E8F84101}" srcOrd="1" destOrd="0" presId="urn:microsoft.com/office/officeart/2005/8/layout/hierarchy1"/>
    <dgm:cxn modelId="{CA460A73-CBFB-434A-84B8-5E6837F5A8E2}" type="presParOf" srcId="{3DFC8AA0-4023-4B41-A882-228E7EFC98CE}" destId="{D9E24A80-CF06-47D7-BB27-BA8553F14854}" srcOrd="1" destOrd="0" presId="urn:microsoft.com/office/officeart/2005/8/layout/hierarchy1"/>
    <dgm:cxn modelId="{A18314A6-7B6B-40CC-AA86-3E9EC10E8757}" type="presParOf" srcId="{C602279C-A8E5-4061-B185-73BB5620AD2D}" destId="{88A1F166-7C10-414E-BC51-242A12838A4F}" srcOrd="2" destOrd="0" presId="urn:microsoft.com/office/officeart/2005/8/layout/hierarchy1"/>
    <dgm:cxn modelId="{03121ECE-8F5D-422E-8B4A-BEF0F9A99219}" type="presParOf" srcId="{C602279C-A8E5-4061-B185-73BB5620AD2D}" destId="{D421EBF6-65A1-4F3E-B163-4AB96D504AE2}" srcOrd="3" destOrd="0" presId="urn:microsoft.com/office/officeart/2005/8/layout/hierarchy1"/>
    <dgm:cxn modelId="{9D7D6D45-173D-4636-9347-FD16C71DC97B}" type="presParOf" srcId="{D421EBF6-65A1-4F3E-B163-4AB96D504AE2}" destId="{FCEAB817-8AD1-4FB8-B4CA-52C4C2DA1052}" srcOrd="0" destOrd="0" presId="urn:microsoft.com/office/officeart/2005/8/layout/hierarchy1"/>
    <dgm:cxn modelId="{76F6FBC8-1F83-4780-A163-73A0D9041F5D}" type="presParOf" srcId="{FCEAB817-8AD1-4FB8-B4CA-52C4C2DA1052}" destId="{64366B6F-F1A7-4DE1-8974-D844F0E56AFE}" srcOrd="0" destOrd="0" presId="urn:microsoft.com/office/officeart/2005/8/layout/hierarchy1"/>
    <dgm:cxn modelId="{0075420A-43CD-4A3F-9730-C9A8A1483461}" type="presParOf" srcId="{FCEAB817-8AD1-4FB8-B4CA-52C4C2DA1052}" destId="{E1F7B1C2-236D-4E8C-BBB4-7D248F31441C}" srcOrd="1" destOrd="0" presId="urn:microsoft.com/office/officeart/2005/8/layout/hierarchy1"/>
    <dgm:cxn modelId="{1AEFC6AE-4784-4007-A4AF-C8D3A28F4844}" type="presParOf" srcId="{D421EBF6-65A1-4F3E-B163-4AB96D504AE2}" destId="{53051B9E-A67E-423A-BD17-DFC1054E77B4}" srcOrd="1" destOrd="0" presId="urn:microsoft.com/office/officeart/2005/8/layout/hierarchy1"/>
    <dgm:cxn modelId="{F0972DDC-3414-4237-ABAE-7B21730A9EC5}" type="presParOf" srcId="{B57D14D9-76B8-4CB5-A7A1-19A6948B9269}" destId="{AF25B1AF-9DF7-477C-AD12-05FEE9981F5D}" srcOrd="2" destOrd="0" presId="urn:microsoft.com/office/officeart/2005/8/layout/hierarchy1"/>
    <dgm:cxn modelId="{B2BF7DA7-70CE-4451-90D7-CF42F0D6A29A}" type="presParOf" srcId="{B57D14D9-76B8-4CB5-A7A1-19A6948B9269}" destId="{8AFCA35F-4DFF-4B82-A74B-C5056B35156C}" srcOrd="3" destOrd="0" presId="urn:microsoft.com/office/officeart/2005/8/layout/hierarchy1"/>
    <dgm:cxn modelId="{FC69D71C-EED3-4A72-824E-DEC6A2F03906}" type="presParOf" srcId="{8AFCA35F-4DFF-4B82-A74B-C5056B35156C}" destId="{D3BBE722-6BA0-4C56-BCD4-E78732D1ADF7}" srcOrd="0" destOrd="0" presId="urn:microsoft.com/office/officeart/2005/8/layout/hierarchy1"/>
    <dgm:cxn modelId="{081EB5A7-D35C-44EB-9F25-E813759E6202}" type="presParOf" srcId="{D3BBE722-6BA0-4C56-BCD4-E78732D1ADF7}" destId="{ADA92D1E-CCC2-4227-B509-C5D8DFB253CD}" srcOrd="0" destOrd="0" presId="urn:microsoft.com/office/officeart/2005/8/layout/hierarchy1"/>
    <dgm:cxn modelId="{C08BF4EF-3199-41F8-A497-98BA92D1702E}" type="presParOf" srcId="{D3BBE722-6BA0-4C56-BCD4-E78732D1ADF7}" destId="{23B4F68F-A857-4F37-81DE-53383706964A}" srcOrd="1" destOrd="0" presId="urn:microsoft.com/office/officeart/2005/8/layout/hierarchy1"/>
    <dgm:cxn modelId="{DC13D766-E43C-48EF-9AEB-2B5D5167D803}" type="presParOf" srcId="{8AFCA35F-4DFF-4B82-A74B-C5056B35156C}" destId="{D7D43AD1-AF89-4124-A147-4CED05FFDF66}" srcOrd="1" destOrd="0" presId="urn:microsoft.com/office/officeart/2005/8/layout/hierarchy1"/>
    <dgm:cxn modelId="{9C39406F-8243-485E-B6A9-602F7664AC8E}" type="presParOf" srcId="{D7D43AD1-AF89-4124-A147-4CED05FFDF66}" destId="{CE692DAE-4A06-437C-A6FB-98D3C015EFED}" srcOrd="0" destOrd="0" presId="urn:microsoft.com/office/officeart/2005/8/layout/hierarchy1"/>
    <dgm:cxn modelId="{1BD6F2CF-9FAB-42B0-B4AE-68A3E5F61E79}" type="presParOf" srcId="{D7D43AD1-AF89-4124-A147-4CED05FFDF66}" destId="{9CCE1ABC-AA3A-42FE-93C3-C95291CB42C8}" srcOrd="1" destOrd="0" presId="urn:microsoft.com/office/officeart/2005/8/layout/hierarchy1"/>
    <dgm:cxn modelId="{AAEA6027-3851-457F-ADEC-7A28F38CCACC}" type="presParOf" srcId="{9CCE1ABC-AA3A-42FE-93C3-C95291CB42C8}" destId="{10C9645F-86CA-498F-AFFE-8DFBB4F06633}" srcOrd="0" destOrd="0" presId="urn:microsoft.com/office/officeart/2005/8/layout/hierarchy1"/>
    <dgm:cxn modelId="{5FBBDF76-D28A-4B27-B94B-E1143602E297}" type="presParOf" srcId="{10C9645F-86CA-498F-AFFE-8DFBB4F06633}" destId="{4B132C07-9A2B-471C-B784-C5582B1187A1}" srcOrd="0" destOrd="0" presId="urn:microsoft.com/office/officeart/2005/8/layout/hierarchy1"/>
    <dgm:cxn modelId="{19918931-B4CE-4879-BF2B-86824BE4AC8C}" type="presParOf" srcId="{10C9645F-86CA-498F-AFFE-8DFBB4F06633}" destId="{C2F9AE07-8BA1-451B-A7C5-157B47417686}" srcOrd="1" destOrd="0" presId="urn:microsoft.com/office/officeart/2005/8/layout/hierarchy1"/>
    <dgm:cxn modelId="{5CC1B019-CEA3-4A5D-8A4F-AB0B6C7EB714}" type="presParOf" srcId="{9CCE1ABC-AA3A-42FE-93C3-C95291CB42C8}" destId="{DC3CA69D-9E18-498C-9238-A7447786E970}" srcOrd="1" destOrd="0" presId="urn:microsoft.com/office/officeart/2005/8/layout/hierarchy1"/>
    <dgm:cxn modelId="{5C00725B-0D71-46D9-A18A-2970CE3059B5}" type="presParOf" srcId="{D7D43AD1-AF89-4124-A147-4CED05FFDF66}" destId="{AB862609-EC48-4241-9303-69A777C3787C}" srcOrd="2" destOrd="0" presId="urn:microsoft.com/office/officeart/2005/8/layout/hierarchy1"/>
    <dgm:cxn modelId="{E9D56838-FF43-45B5-85BE-4C28B0F15BAF}" type="presParOf" srcId="{D7D43AD1-AF89-4124-A147-4CED05FFDF66}" destId="{7FDDFE04-B55E-4E36-9B68-410108CE3E89}" srcOrd="3" destOrd="0" presId="urn:microsoft.com/office/officeart/2005/8/layout/hierarchy1"/>
    <dgm:cxn modelId="{DACB5AC2-43A6-4DC1-B8D5-57495C81F1C2}" type="presParOf" srcId="{7FDDFE04-B55E-4E36-9B68-410108CE3E89}" destId="{E5109CBD-16FE-428E-A5AC-71EAEA9F7292}" srcOrd="0" destOrd="0" presId="urn:microsoft.com/office/officeart/2005/8/layout/hierarchy1"/>
    <dgm:cxn modelId="{933578CF-DE76-48A9-A849-25D1BC33D282}" type="presParOf" srcId="{E5109CBD-16FE-428E-A5AC-71EAEA9F7292}" destId="{630991DC-BDFF-4572-A176-3E54EC31A43D}" srcOrd="0" destOrd="0" presId="urn:microsoft.com/office/officeart/2005/8/layout/hierarchy1"/>
    <dgm:cxn modelId="{632BF2CE-412F-47A7-898E-466624AFF73F}" type="presParOf" srcId="{E5109CBD-16FE-428E-A5AC-71EAEA9F7292}" destId="{4CAEFED3-B80C-43C5-9FD8-398A1D337A18}" srcOrd="1" destOrd="0" presId="urn:microsoft.com/office/officeart/2005/8/layout/hierarchy1"/>
    <dgm:cxn modelId="{4AABC5BE-F12F-42AA-BD09-7C3E04CB0813}" type="presParOf" srcId="{7FDDFE04-B55E-4E36-9B68-410108CE3E89}" destId="{7C602682-0089-4967-8AAA-1BEA8E886651}" srcOrd="1" destOrd="0" presId="urn:microsoft.com/office/officeart/2005/8/layout/hierarchy1"/>
    <dgm:cxn modelId="{86F5802B-6376-46BD-8915-4CA9383EA911}" type="presParOf" srcId="{33663A8D-11A0-492C-B938-589840148D58}" destId="{C0185C55-D9B9-4F7C-A7E3-FE21AC8505A1}" srcOrd="2" destOrd="0" presId="urn:microsoft.com/office/officeart/2005/8/layout/hierarchy1"/>
    <dgm:cxn modelId="{F1F77076-00C5-422B-80B3-1DDDD8665840}" type="presParOf" srcId="{33663A8D-11A0-492C-B938-589840148D58}" destId="{6A7FB584-9322-4975-85EF-13CCDCDEBE2E}" srcOrd="3" destOrd="0" presId="urn:microsoft.com/office/officeart/2005/8/layout/hierarchy1"/>
    <dgm:cxn modelId="{C1A3FDCC-76D0-4FC7-A304-16EDFD185AD8}" type="presParOf" srcId="{6A7FB584-9322-4975-85EF-13CCDCDEBE2E}" destId="{05A3020A-C7C7-4025-9F25-C0BD41A9CF85}" srcOrd="0" destOrd="0" presId="urn:microsoft.com/office/officeart/2005/8/layout/hierarchy1"/>
    <dgm:cxn modelId="{71C855A5-48FD-4933-B9A0-39C8213A3967}" type="presParOf" srcId="{05A3020A-C7C7-4025-9F25-C0BD41A9CF85}" destId="{2A391430-8D79-4A90-9065-905DACC8BB84}" srcOrd="0" destOrd="0" presId="urn:microsoft.com/office/officeart/2005/8/layout/hierarchy1"/>
    <dgm:cxn modelId="{2BE04A2E-60F6-4159-82AB-4529EEA11074}" type="presParOf" srcId="{05A3020A-C7C7-4025-9F25-C0BD41A9CF85}" destId="{0E8DD054-2DD6-415B-AAF6-733EF51DA636}" srcOrd="1" destOrd="0" presId="urn:microsoft.com/office/officeart/2005/8/layout/hierarchy1"/>
    <dgm:cxn modelId="{07515CAF-094F-41D5-B94B-ADEA5E9B7224}" type="presParOf" srcId="{6A7FB584-9322-4975-85EF-13CCDCDEBE2E}" destId="{730E9A46-9C6A-4A9F-B40F-641C7998A378}" srcOrd="1" destOrd="0" presId="urn:microsoft.com/office/officeart/2005/8/layout/hierarchy1"/>
    <dgm:cxn modelId="{7A96A01E-6738-4768-B09E-5283D9BDDF93}" type="presParOf" srcId="{730E9A46-9C6A-4A9F-B40F-641C7998A378}" destId="{E534FD22-9A5E-4324-A739-1DAA7A407DB1}" srcOrd="0" destOrd="0" presId="urn:microsoft.com/office/officeart/2005/8/layout/hierarchy1"/>
    <dgm:cxn modelId="{B5FF4D7C-8994-44B4-9018-BB6FF22FF46E}" type="presParOf" srcId="{730E9A46-9C6A-4A9F-B40F-641C7998A378}" destId="{BFE1B267-F367-44D8-A922-3F696B00AD63}" srcOrd="1" destOrd="0" presId="urn:microsoft.com/office/officeart/2005/8/layout/hierarchy1"/>
    <dgm:cxn modelId="{104E3105-7A14-4571-B2BD-9DA3AC539DAD}" type="presParOf" srcId="{BFE1B267-F367-44D8-A922-3F696B00AD63}" destId="{FD8ABB15-586F-475B-AF50-9FE7A2317B94}" srcOrd="0" destOrd="0" presId="urn:microsoft.com/office/officeart/2005/8/layout/hierarchy1"/>
    <dgm:cxn modelId="{2D5BFF81-BA4E-4A68-8456-67DD450BCB10}" type="presParOf" srcId="{FD8ABB15-586F-475B-AF50-9FE7A2317B94}" destId="{CB9BCBFF-A4BC-474D-98CD-5D28E9707730}" srcOrd="0" destOrd="0" presId="urn:microsoft.com/office/officeart/2005/8/layout/hierarchy1"/>
    <dgm:cxn modelId="{A6E3D983-6350-432F-8D88-F7109F3678F4}" type="presParOf" srcId="{FD8ABB15-586F-475B-AF50-9FE7A2317B94}" destId="{360C3D68-ECA2-45B4-86FE-B99A7675BD81}" srcOrd="1" destOrd="0" presId="urn:microsoft.com/office/officeart/2005/8/layout/hierarchy1"/>
    <dgm:cxn modelId="{089F60D8-CA96-4661-8BCD-AE38256F6328}" type="presParOf" srcId="{BFE1B267-F367-44D8-A922-3F696B00AD63}" destId="{9B0C6992-A3DA-499B-B25A-22D76D7599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4FD22-9A5E-4324-A739-1DAA7A407DB1}">
      <dsp:nvSpPr>
        <dsp:cNvPr id="0" name=""/>
        <dsp:cNvSpPr/>
      </dsp:nvSpPr>
      <dsp:spPr>
        <a:xfrm>
          <a:off x="4136360" y="1186453"/>
          <a:ext cx="91440" cy="1573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73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85C55-D9B9-4F7C-A7E3-FE21AC8505A1}">
      <dsp:nvSpPr>
        <dsp:cNvPr id="0" name=""/>
        <dsp:cNvSpPr/>
      </dsp:nvSpPr>
      <dsp:spPr>
        <a:xfrm>
          <a:off x="2917342" y="458719"/>
          <a:ext cx="1264738" cy="239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34"/>
              </a:lnTo>
              <a:lnTo>
                <a:pt x="1264738" y="168434"/>
              </a:lnTo>
              <a:lnTo>
                <a:pt x="1264738" y="2396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62609-EC48-4241-9303-69A777C3787C}">
      <dsp:nvSpPr>
        <dsp:cNvPr id="0" name=""/>
        <dsp:cNvSpPr/>
      </dsp:nvSpPr>
      <dsp:spPr>
        <a:xfrm>
          <a:off x="2917342" y="1882002"/>
          <a:ext cx="832702" cy="25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433"/>
              </a:lnTo>
              <a:lnTo>
                <a:pt x="832702" y="182433"/>
              </a:lnTo>
              <a:lnTo>
                <a:pt x="832702" y="2536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92DAE-4A06-437C-A6FB-98D3C015EFED}">
      <dsp:nvSpPr>
        <dsp:cNvPr id="0" name=""/>
        <dsp:cNvSpPr/>
      </dsp:nvSpPr>
      <dsp:spPr>
        <a:xfrm>
          <a:off x="2810583" y="1882002"/>
          <a:ext cx="106758" cy="253639"/>
        </a:xfrm>
        <a:custGeom>
          <a:avLst/>
          <a:gdLst/>
          <a:ahLst/>
          <a:cxnLst/>
          <a:rect l="0" t="0" r="0" b="0"/>
          <a:pathLst>
            <a:path>
              <a:moveTo>
                <a:pt x="106758" y="0"/>
              </a:moveTo>
              <a:lnTo>
                <a:pt x="106758" y="182433"/>
              </a:lnTo>
              <a:lnTo>
                <a:pt x="0" y="182433"/>
              </a:lnTo>
              <a:lnTo>
                <a:pt x="0" y="25363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5B1AF-9DF7-477C-AD12-05FEE9981F5D}">
      <dsp:nvSpPr>
        <dsp:cNvPr id="0" name=""/>
        <dsp:cNvSpPr/>
      </dsp:nvSpPr>
      <dsp:spPr>
        <a:xfrm>
          <a:off x="1920985" y="1198650"/>
          <a:ext cx="996356" cy="195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52"/>
              </a:lnTo>
              <a:lnTo>
                <a:pt x="996356" y="124052"/>
              </a:lnTo>
              <a:lnTo>
                <a:pt x="996356" y="19525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1F166-7C10-414E-BC51-242A12838A4F}">
      <dsp:nvSpPr>
        <dsp:cNvPr id="0" name=""/>
        <dsp:cNvSpPr/>
      </dsp:nvSpPr>
      <dsp:spPr>
        <a:xfrm>
          <a:off x="1156254" y="1789079"/>
          <a:ext cx="714868" cy="346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356"/>
              </a:lnTo>
              <a:lnTo>
                <a:pt x="714868" y="275356"/>
              </a:lnTo>
              <a:lnTo>
                <a:pt x="714868" y="346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89134-56D4-4091-9D7C-5054793FB282}">
      <dsp:nvSpPr>
        <dsp:cNvPr id="0" name=""/>
        <dsp:cNvSpPr/>
      </dsp:nvSpPr>
      <dsp:spPr>
        <a:xfrm>
          <a:off x="931661" y="1789079"/>
          <a:ext cx="224592" cy="346562"/>
        </a:xfrm>
        <a:custGeom>
          <a:avLst/>
          <a:gdLst/>
          <a:ahLst/>
          <a:cxnLst/>
          <a:rect l="0" t="0" r="0" b="0"/>
          <a:pathLst>
            <a:path>
              <a:moveTo>
                <a:pt x="224592" y="0"/>
              </a:moveTo>
              <a:lnTo>
                <a:pt x="224592" y="275356"/>
              </a:lnTo>
              <a:lnTo>
                <a:pt x="0" y="275356"/>
              </a:lnTo>
              <a:lnTo>
                <a:pt x="0" y="3465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AE250-DBD9-4A29-945D-2AD59E15BCE5}">
      <dsp:nvSpPr>
        <dsp:cNvPr id="0" name=""/>
        <dsp:cNvSpPr/>
      </dsp:nvSpPr>
      <dsp:spPr>
        <a:xfrm>
          <a:off x="1156254" y="1198650"/>
          <a:ext cx="764731" cy="102336"/>
        </a:xfrm>
        <a:custGeom>
          <a:avLst/>
          <a:gdLst/>
          <a:ahLst/>
          <a:cxnLst/>
          <a:rect l="0" t="0" r="0" b="0"/>
          <a:pathLst>
            <a:path>
              <a:moveTo>
                <a:pt x="764731" y="0"/>
              </a:moveTo>
              <a:lnTo>
                <a:pt x="764731" y="31129"/>
              </a:lnTo>
              <a:lnTo>
                <a:pt x="0" y="31129"/>
              </a:lnTo>
              <a:lnTo>
                <a:pt x="0" y="1023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154EB-820E-441B-B49B-E96D1CEC2649}">
      <dsp:nvSpPr>
        <dsp:cNvPr id="0" name=""/>
        <dsp:cNvSpPr/>
      </dsp:nvSpPr>
      <dsp:spPr>
        <a:xfrm>
          <a:off x="1920985" y="458719"/>
          <a:ext cx="996356" cy="251838"/>
        </a:xfrm>
        <a:custGeom>
          <a:avLst/>
          <a:gdLst/>
          <a:ahLst/>
          <a:cxnLst/>
          <a:rect l="0" t="0" r="0" b="0"/>
          <a:pathLst>
            <a:path>
              <a:moveTo>
                <a:pt x="996356" y="0"/>
              </a:moveTo>
              <a:lnTo>
                <a:pt x="996356" y="180631"/>
              </a:lnTo>
              <a:lnTo>
                <a:pt x="0" y="180631"/>
              </a:lnTo>
              <a:lnTo>
                <a:pt x="0" y="25183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60ABE-B827-4D66-87F0-EC2662942D0B}">
      <dsp:nvSpPr>
        <dsp:cNvPr id="0" name=""/>
        <dsp:cNvSpPr/>
      </dsp:nvSpPr>
      <dsp:spPr>
        <a:xfrm>
          <a:off x="2533017" y="-29373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A4DCB9-9ABB-4E86-BA18-DD5BDBBDBB33}">
      <dsp:nvSpPr>
        <dsp:cNvPr id="0" name=""/>
        <dsp:cNvSpPr/>
      </dsp:nvSpPr>
      <dsp:spPr>
        <a:xfrm>
          <a:off x="2618422" y="51762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بحاجة الى</a:t>
          </a:r>
        </a:p>
      </dsp:txBody>
      <dsp:txXfrm>
        <a:off x="2632718" y="66058"/>
        <a:ext cx="740057" cy="459500"/>
      </dsp:txXfrm>
    </dsp:sp>
    <dsp:sp modelId="{357145B0-626E-410B-960D-7DC9570AAD8D}">
      <dsp:nvSpPr>
        <dsp:cNvPr id="0" name=""/>
        <dsp:cNvSpPr/>
      </dsp:nvSpPr>
      <dsp:spPr>
        <a:xfrm>
          <a:off x="1536660" y="710558"/>
          <a:ext cx="768649" cy="48809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4748A-2E32-4B89-B618-54FB424E32B0}">
      <dsp:nvSpPr>
        <dsp:cNvPr id="0" name=""/>
        <dsp:cNvSpPr/>
      </dsp:nvSpPr>
      <dsp:spPr>
        <a:xfrm>
          <a:off x="1622066" y="791693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تحديد الميل</a:t>
          </a:r>
        </a:p>
      </dsp:txBody>
      <dsp:txXfrm>
        <a:off x="1636362" y="805989"/>
        <a:ext cx="740057" cy="459500"/>
      </dsp:txXfrm>
    </dsp:sp>
    <dsp:sp modelId="{E25A42CE-EB02-47A5-A44F-0DCA5D0FB295}">
      <dsp:nvSpPr>
        <dsp:cNvPr id="0" name=""/>
        <dsp:cNvSpPr/>
      </dsp:nvSpPr>
      <dsp:spPr>
        <a:xfrm>
          <a:off x="771929" y="1300986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341C1-3D98-4C5C-BDFA-B912ADA0A5F8}">
      <dsp:nvSpPr>
        <dsp:cNvPr id="0" name=""/>
        <dsp:cNvSpPr/>
      </dsp:nvSpPr>
      <dsp:spPr>
        <a:xfrm>
          <a:off x="857335" y="1382122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اذا كان سالب</a:t>
          </a:r>
        </a:p>
      </dsp:txBody>
      <dsp:txXfrm>
        <a:off x="871631" y="1396418"/>
        <a:ext cx="740057" cy="459500"/>
      </dsp:txXfrm>
    </dsp:sp>
    <dsp:sp modelId="{B90BA5B6-5200-487F-808C-18951687F894}">
      <dsp:nvSpPr>
        <dsp:cNvPr id="0" name=""/>
        <dsp:cNvSpPr/>
      </dsp:nvSpPr>
      <dsp:spPr>
        <a:xfrm>
          <a:off x="547336" y="2135642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F01AC-E592-4CFA-8CC5-00B0E8F84101}">
      <dsp:nvSpPr>
        <dsp:cNvPr id="0" name=""/>
        <dsp:cNvSpPr/>
      </dsp:nvSpPr>
      <dsp:spPr>
        <a:xfrm>
          <a:off x="632742" y="2216777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نتجه الى الأسفل ثم يمين</a:t>
          </a:r>
        </a:p>
      </dsp:txBody>
      <dsp:txXfrm>
        <a:off x="647038" y="2231073"/>
        <a:ext cx="740057" cy="459500"/>
      </dsp:txXfrm>
    </dsp:sp>
    <dsp:sp modelId="{64366B6F-F1A7-4DE1-8974-D844F0E56AFE}">
      <dsp:nvSpPr>
        <dsp:cNvPr id="0" name=""/>
        <dsp:cNvSpPr/>
      </dsp:nvSpPr>
      <dsp:spPr>
        <a:xfrm>
          <a:off x="1486797" y="2135642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7B1C2-236D-4E8C-BBB4-7D248F31441C}">
      <dsp:nvSpPr>
        <dsp:cNvPr id="0" name=""/>
        <dsp:cNvSpPr/>
      </dsp:nvSpPr>
      <dsp:spPr>
        <a:xfrm>
          <a:off x="1572203" y="2216777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نتجه الى الأعلى ثم يسار </a:t>
          </a:r>
        </a:p>
      </dsp:txBody>
      <dsp:txXfrm>
        <a:off x="1586499" y="2231073"/>
        <a:ext cx="740057" cy="459500"/>
      </dsp:txXfrm>
    </dsp:sp>
    <dsp:sp modelId="{ADA92D1E-CCC2-4227-B509-C5D8DFB253CD}">
      <dsp:nvSpPr>
        <dsp:cNvPr id="0" name=""/>
        <dsp:cNvSpPr/>
      </dsp:nvSpPr>
      <dsp:spPr>
        <a:xfrm>
          <a:off x="2533017" y="1393909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4F68F-A857-4F37-81DE-53383706964A}">
      <dsp:nvSpPr>
        <dsp:cNvPr id="0" name=""/>
        <dsp:cNvSpPr/>
      </dsp:nvSpPr>
      <dsp:spPr>
        <a:xfrm>
          <a:off x="2618422" y="1475045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اذا كان موجب</a:t>
          </a:r>
        </a:p>
      </dsp:txBody>
      <dsp:txXfrm>
        <a:off x="2632718" y="1489341"/>
        <a:ext cx="740057" cy="459500"/>
      </dsp:txXfrm>
    </dsp:sp>
    <dsp:sp modelId="{4B132C07-9A2B-471C-B784-C5582B1187A1}">
      <dsp:nvSpPr>
        <dsp:cNvPr id="0" name=""/>
        <dsp:cNvSpPr/>
      </dsp:nvSpPr>
      <dsp:spPr>
        <a:xfrm>
          <a:off x="2426258" y="2135642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9AE07-8BA1-451B-A7C5-157B47417686}">
      <dsp:nvSpPr>
        <dsp:cNvPr id="0" name=""/>
        <dsp:cNvSpPr/>
      </dsp:nvSpPr>
      <dsp:spPr>
        <a:xfrm>
          <a:off x="2511664" y="2216777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نتجه الى الأسفل ثم يسار</a:t>
          </a:r>
        </a:p>
      </dsp:txBody>
      <dsp:txXfrm>
        <a:off x="2525960" y="2231073"/>
        <a:ext cx="740057" cy="459500"/>
      </dsp:txXfrm>
    </dsp:sp>
    <dsp:sp modelId="{630991DC-BDFF-4572-A176-3E54EC31A43D}">
      <dsp:nvSpPr>
        <dsp:cNvPr id="0" name=""/>
        <dsp:cNvSpPr/>
      </dsp:nvSpPr>
      <dsp:spPr>
        <a:xfrm>
          <a:off x="3365719" y="2135642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FED3-B80C-43C5-9FD8-398A1D337A18}">
      <dsp:nvSpPr>
        <dsp:cNvPr id="0" name=""/>
        <dsp:cNvSpPr/>
      </dsp:nvSpPr>
      <dsp:spPr>
        <a:xfrm>
          <a:off x="3451124" y="2216777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نتجه إلى الأعلى ثم يمين </a:t>
          </a:r>
        </a:p>
      </dsp:txBody>
      <dsp:txXfrm>
        <a:off x="3465420" y="2231073"/>
        <a:ext cx="740057" cy="459500"/>
      </dsp:txXfrm>
    </dsp:sp>
    <dsp:sp modelId="{2A391430-8D79-4A90-9065-905DACC8BB84}">
      <dsp:nvSpPr>
        <dsp:cNvPr id="0" name=""/>
        <dsp:cNvSpPr/>
      </dsp:nvSpPr>
      <dsp:spPr>
        <a:xfrm>
          <a:off x="3797755" y="698360"/>
          <a:ext cx="768649" cy="48809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DD054-2DD6-415B-AAF6-733EF51DA636}">
      <dsp:nvSpPr>
        <dsp:cNvPr id="0" name=""/>
        <dsp:cNvSpPr/>
      </dsp:nvSpPr>
      <dsp:spPr>
        <a:xfrm>
          <a:off x="3883160" y="779496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تحديد المقطع الصادي</a:t>
          </a:r>
        </a:p>
      </dsp:txBody>
      <dsp:txXfrm>
        <a:off x="3897456" y="793792"/>
        <a:ext cx="740057" cy="459500"/>
      </dsp:txXfrm>
    </dsp:sp>
    <dsp:sp modelId="{CB9BCBFF-A4BC-474D-98CD-5D28E9707730}">
      <dsp:nvSpPr>
        <dsp:cNvPr id="0" name=""/>
        <dsp:cNvSpPr/>
      </dsp:nvSpPr>
      <dsp:spPr>
        <a:xfrm>
          <a:off x="3797755" y="1343758"/>
          <a:ext cx="768649" cy="48809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0C3D68-ECA2-45B4-86FE-B99A7675BD81}">
      <dsp:nvSpPr>
        <dsp:cNvPr id="0" name=""/>
        <dsp:cNvSpPr/>
      </dsp:nvSpPr>
      <dsp:spPr>
        <a:xfrm>
          <a:off x="3883160" y="1424893"/>
          <a:ext cx="768649" cy="488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000" b="1" kern="1200" dirty="0"/>
            <a:t>على محور ص (0، ب)</a:t>
          </a:r>
        </a:p>
      </dsp:txBody>
      <dsp:txXfrm>
        <a:off x="3897456" y="1439189"/>
        <a:ext cx="740057" cy="459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F0C11E-9153-4782-BE1B-00266772A033}" type="datetimeFigureOut">
              <a:rPr lang="ar-SA" smtClean="0"/>
              <a:t>20/03/46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D64F67-7C64-45F3-9922-6B21E2C7BC9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66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389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38D12A-C657-4F53-91ED-115FDF9A2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DFEF442-BBFF-48BF-9F2B-0FC953616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F8A3BFE-F9E6-454C-A972-5DCA628BB1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81C620C-58F7-4B73-A8CC-E2EEE7164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6865B5-33CA-4B2F-AA8A-F7052A23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3A7A3BB-079D-40DC-A13E-C8A41E61F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055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5E2976-1EAA-4BC7-8623-B915D27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10A3411-EDD1-4D11-B958-4F3E5A1F0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6AA395A-3747-4326-B16F-05B945331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6A88B4-9D34-4287-872A-4E30FBE03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C4C3340-85D7-40FE-91BD-D600DF9ED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A60059-6436-49FD-AA8A-A9766079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A34BD70E-A595-4E21-A64A-B9B318D9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CF05664-7DC4-4482-87E1-26BBA64A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145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ED5BE3-3918-4507-941D-EB9065AD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0DE8B73-6D57-401A-B070-5DAC51AA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1882A5D-C7D0-4412-A6BF-C86A2BB7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1FB63EB-D97C-4D1B-AE6B-A719CD72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139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795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302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7965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84905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9990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80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75503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312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8339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54201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83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3276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1142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2334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061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4608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7523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767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70963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8584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0516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956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0612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9502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5105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44962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337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1033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1637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4954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3985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0799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61470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48978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5345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017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7869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A79438-73D0-4193-9566-CE408C65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6CAAABB-9D7B-47B5-A3AA-B13CFD83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9285388-0833-4E3D-BCEE-32D3892F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898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D6077-B512-4CC3-B36D-F1788BD7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7CC530-9622-4D2F-B42A-666815B62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CE21D19-C5BD-4D1C-B84D-27C01A86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98A60B-DAC8-408C-B0CB-F38772E5E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F9B807-A0F5-433A-94A9-6F7CB392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D7C5F0-3BD6-4DE3-B039-01578393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3428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D27440-269E-4915-AC57-625E4FB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F6A3057-CD05-4ACC-89E2-E98D87E7F5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3EEBB67-FAC0-4545-A799-E8B81D259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530E263-DE32-4FF2-BB03-910AE1A21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6115B1-AE31-4CAA-8FF3-39F86354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137C98B-9E40-45DE-A5D9-941AD8E6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219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19207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0B363B-113E-4622-8FA2-E6D8DE6D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EFAC90-CDE1-4DEB-9935-D98AF8740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7AC652-65D2-4CC9-8D5B-E617E01D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866025-0CD7-4132-AF9C-A7A8DC12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609DB6-A05F-4D9D-831F-161D971B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72690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8F29035-000D-4631-B116-0B9616F690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B75708-9AB0-4446-B97F-F4E8C992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C0D84E-EF62-4DFE-886E-DCAD0BD4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4F993B-410D-4239-820D-3FEF9D90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E1535A-9D40-437C-B7B5-FF62CA7F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766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79996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3D6A12-AE6C-41E9-9ED6-6AEFAA09B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9D42009-21C3-4AA3-8867-5572D251D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F4DCD4-5D5C-40C8-8D73-D510302D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E4C98F-F46F-427D-8D87-C90E0F4B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8960FD-1561-48C7-AEE4-289252F89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427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B1629A-5C4D-4002-BA2F-90B69B75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DB13663-5522-4631-9B20-CD0F5894C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784B29-D02D-43FE-8308-490EAAE6F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40FED34-4776-4AA8-BCB8-BF8AFF83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EDBC2C-38BF-4A21-A664-42A4380D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721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6375-DAF7-471B-B528-564FB2101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AE7036-05B0-4375-8BA1-C24F7F43F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E4B139-2997-474A-8AA6-70786FF9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8248FF-B06A-4175-8C43-AEBFA56F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16FFDB-B524-4F69-9932-F7609DD7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83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86E4735-8350-4F39-94A0-51717C68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30A187-3F16-4E99-B962-2277D420B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55D5C3-7E4A-45A4-8500-499848E390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C9A45-A6E1-49DE-99EF-65F7AD02BA55}" type="datetimeFigureOut">
              <a:rPr lang="ar-EG" smtClean="0"/>
              <a:t>20/03/1446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F3689F-2B14-4ED8-A6A5-7976DD8AF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43D208-77D3-4449-BC0D-ACE12F4F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FB82-6900-4FF8-BDA9-6B51EE998D2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90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68" r:id="rId5"/>
    <p:sldLayoutId id="2147483667" r:id="rId6"/>
    <p:sldLayoutId id="2147483666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99" r:id="rId14"/>
    <p:sldLayoutId id="2147483698" r:id="rId15"/>
    <p:sldLayoutId id="2147483697" r:id="rId16"/>
    <p:sldLayoutId id="2147483696" r:id="rId17"/>
    <p:sldLayoutId id="2147483695" r:id="rId18"/>
    <p:sldLayoutId id="2147483694" r:id="rId19"/>
    <p:sldLayoutId id="2147483693" r:id="rId20"/>
    <p:sldLayoutId id="2147483692" r:id="rId21"/>
    <p:sldLayoutId id="2147483691" r:id="rId22"/>
    <p:sldLayoutId id="2147483690" r:id="rId23"/>
    <p:sldLayoutId id="2147483689" r:id="rId24"/>
    <p:sldLayoutId id="2147483688" r:id="rId25"/>
    <p:sldLayoutId id="2147483687" r:id="rId26"/>
    <p:sldLayoutId id="2147483686" r:id="rId27"/>
    <p:sldLayoutId id="2147483685" r:id="rId28"/>
    <p:sldLayoutId id="2147483684" r:id="rId29"/>
    <p:sldLayoutId id="2147483683" r:id="rId30"/>
    <p:sldLayoutId id="2147483682" r:id="rId31"/>
    <p:sldLayoutId id="2147483681" r:id="rId32"/>
    <p:sldLayoutId id="2147483680" r:id="rId33"/>
    <p:sldLayoutId id="2147483679" r:id="rId34"/>
    <p:sldLayoutId id="2147483678" r:id="rId35"/>
    <p:sldLayoutId id="2147483677" r:id="rId36"/>
    <p:sldLayoutId id="2147483673" r:id="rId37"/>
    <p:sldLayoutId id="2147483672" r:id="rId38"/>
    <p:sldLayoutId id="2147483671" r:id="rId39"/>
    <p:sldLayoutId id="2147483670" r:id="rId40"/>
    <p:sldLayoutId id="2147483669" r:id="rId41"/>
    <p:sldLayoutId id="2147483665" r:id="rId42"/>
    <p:sldLayoutId id="2147483664" r:id="rId43"/>
    <p:sldLayoutId id="2147483663" r:id="rId44"/>
    <p:sldLayoutId id="2147483662" r:id="rId45"/>
    <p:sldLayoutId id="2147483661" r:id="rId46"/>
    <p:sldLayoutId id="2147483660" r:id="rId47"/>
    <p:sldLayoutId id="2147483656" r:id="rId48"/>
    <p:sldLayoutId id="2147483657" r:id="rId49"/>
    <p:sldLayoutId id="2147483658" r:id="rId50"/>
    <p:sldLayoutId id="2147483659" r:id="rId5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wmf"/><Relationship Id="rId1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12" Type="http://schemas.openxmlformats.org/officeDocument/2006/relationships/image" Target="../media/image19.wmf"/><Relationship Id="rId17" Type="http://schemas.openxmlformats.org/officeDocument/2006/relationships/image" Target="../media/image24.jpeg"/><Relationship Id="rId2" Type="http://schemas.openxmlformats.org/officeDocument/2006/relationships/image" Target="../media/image4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wmf"/><Relationship Id="rId19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28.png"/><Relationship Id="rId3" Type="http://schemas.microsoft.com/office/2007/relationships/hdphoto" Target="../media/hdphoto2.wdp"/><Relationship Id="rId7" Type="http://schemas.openxmlformats.org/officeDocument/2006/relationships/diagramData" Target="../diagrams/data1.xml"/><Relationship Id="rId12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microsoft.com/office/2007/relationships/diagramDrawing" Target="../diagrams/drawing1.xml"/><Relationship Id="rId5" Type="http://schemas.openxmlformats.org/officeDocument/2006/relationships/image" Target="../media/image2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2.wdp"/><Relationship Id="rId7" Type="http://schemas.openxmlformats.org/officeDocument/2006/relationships/image" Target="../media/image3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microsoft.com/office/2007/relationships/hdphoto" Target="../media/hdphoto2.wdp"/><Relationship Id="rId7" Type="http://schemas.openxmlformats.org/officeDocument/2006/relationships/image" Target="../media/image36.wmf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wmf"/><Relationship Id="rId11" Type="http://schemas.openxmlformats.org/officeDocument/2006/relationships/image" Target="../media/image40.png"/><Relationship Id="rId5" Type="http://schemas.openxmlformats.org/officeDocument/2006/relationships/image" Target="../media/image31.wmf"/><Relationship Id="rId10" Type="http://schemas.openxmlformats.org/officeDocument/2006/relationships/image" Target="../media/image39.wmf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wmf"/><Relationship Id="rId5" Type="http://schemas.openxmlformats.org/officeDocument/2006/relationships/image" Target="../media/image4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55"/>
          <a:stretch/>
        </p:blipFill>
        <p:spPr>
          <a:xfrm>
            <a:off x="438150" y="316873"/>
            <a:ext cx="6030611" cy="6858000"/>
          </a:xfrm>
          <a:prstGeom prst="rect">
            <a:avLst/>
          </a:prstGeom>
        </p:spPr>
      </p:pic>
      <p:pic>
        <p:nvPicPr>
          <p:cNvPr id="1028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2663" y="710002"/>
            <a:ext cx="4566596" cy="572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76950" y="316873"/>
            <a:ext cx="745523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628833" y="1906069"/>
            <a:ext cx="385213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solidFill>
                  <a:srgbClr val="C00000"/>
                </a:solidFill>
                <a:cs typeface="Sultan bold" pitchFamily="2" charset="-78"/>
              </a:rPr>
              <a:t>  </a:t>
            </a:r>
            <a:r>
              <a:rPr lang="ar-SA" sz="5000" b="1" dirty="0">
                <a:solidFill>
                  <a:srgbClr val="FFC000"/>
                </a:solidFill>
                <a:cs typeface="Sultan bold" pitchFamily="2" charset="-78"/>
              </a:rPr>
              <a:t>الدوال الخطية</a:t>
            </a:r>
            <a:endParaRPr lang="ar-EG" sz="5000" b="1" dirty="0">
              <a:solidFill>
                <a:srgbClr val="FFC000"/>
              </a:solidFill>
              <a:cs typeface="Sultan bold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8078DA9-1076-49AE-91AF-583C354921FA}"/>
              </a:ext>
            </a:extLst>
          </p:cNvPr>
          <p:cNvSpPr txBox="1"/>
          <p:nvPr/>
        </p:nvSpPr>
        <p:spPr>
          <a:xfrm>
            <a:off x="1875599" y="2921732"/>
            <a:ext cx="360536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(3 -1)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latin typeface="AGA Arabesque" panose="05010101010101010101" pitchFamily="2" charset="2"/>
                <a:cs typeface="+mj-cs"/>
              </a:rPr>
              <a:t>تمثيل المعادلات المكتوبة بصيغة الميل والمقطع بيانياَ</a:t>
            </a:r>
            <a:endParaRPr lang="ar-EG" sz="2800" b="1" dirty="0">
              <a:solidFill>
                <a:schemeClr val="bg1"/>
              </a:solidFill>
              <a:latin typeface="AGA Arabesque" panose="05010101010101010101" pitchFamily="2" charset="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3513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173934"/>
            <a:ext cx="1175780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b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ar-EG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09482" y="313286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9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72178"/>
          <a:stretch/>
        </p:blipFill>
        <p:spPr bwMode="auto">
          <a:xfrm>
            <a:off x="750337" y="3472148"/>
            <a:ext cx="5018935" cy="10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40217EA-22AF-4271-9ECE-92F5DEA068E3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7"/>
          <a:srcRect b="1955"/>
          <a:stretch/>
        </p:blipFill>
        <p:spPr>
          <a:xfrm>
            <a:off x="6372545" y="870143"/>
            <a:ext cx="5271189" cy="5591174"/>
          </a:xfrm>
          <a:prstGeom prst="rect">
            <a:avLst/>
          </a:prstGeom>
        </p:spPr>
      </p:pic>
      <p:sp>
        <p:nvSpPr>
          <p:cNvPr id="13" name="مستطيل 12"/>
          <p:cNvSpPr/>
          <p:nvPr/>
        </p:nvSpPr>
        <p:spPr>
          <a:xfrm>
            <a:off x="7788451" y="309462"/>
            <a:ext cx="2419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نموذج توقع للطالبة</a:t>
            </a: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8"/>
          <a:srcRect l="17700" t="90380" r="8221" b="4505"/>
          <a:stretch/>
        </p:blipFill>
        <p:spPr>
          <a:xfrm>
            <a:off x="3705261" y="3861592"/>
            <a:ext cx="1530626" cy="464226"/>
          </a:xfrm>
          <a:prstGeom prst="rect">
            <a:avLst/>
          </a:prstGeom>
        </p:spPr>
      </p:pic>
      <p:pic>
        <p:nvPicPr>
          <p:cNvPr id="23" name="Picture 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39" y="407609"/>
            <a:ext cx="444493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صورة 3" descr="لقطة الشاشة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2"/>
          <a:stretch/>
        </p:blipFill>
        <p:spPr bwMode="auto">
          <a:xfrm>
            <a:off x="545461" y="1235203"/>
            <a:ext cx="5255192" cy="215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8"/>
          <a:srcRect l="21363" b="77766"/>
          <a:stretch/>
        </p:blipFill>
        <p:spPr>
          <a:xfrm>
            <a:off x="4396820" y="1673525"/>
            <a:ext cx="1138347" cy="1546753"/>
          </a:xfrm>
          <a:prstGeom prst="rect">
            <a:avLst/>
          </a:prstGeom>
        </p:spPr>
      </p:pic>
      <p:pic>
        <p:nvPicPr>
          <p:cNvPr id="16" name="صورة 15"/>
          <p:cNvPicPr>
            <a:picLocks noChangeAspect="1"/>
          </p:cNvPicPr>
          <p:nvPr/>
        </p:nvPicPr>
        <p:blipFill rotWithShape="1">
          <a:blip r:embed="rId8"/>
          <a:srcRect t="22823" b="19067"/>
          <a:stretch/>
        </p:blipFill>
        <p:spPr>
          <a:xfrm>
            <a:off x="2633472" y="1570009"/>
            <a:ext cx="1219200" cy="1650270"/>
          </a:xfrm>
          <a:prstGeom prst="rect">
            <a:avLst/>
          </a:prstGeom>
        </p:spPr>
      </p:pic>
      <p:cxnSp>
        <p:nvCxnSpPr>
          <p:cNvPr id="26" name="رابط مستقيم 25"/>
          <p:cNvCxnSpPr/>
          <p:nvPr/>
        </p:nvCxnSpPr>
        <p:spPr>
          <a:xfrm>
            <a:off x="741417" y="3766441"/>
            <a:ext cx="8920" cy="6086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714" y="4538009"/>
            <a:ext cx="5190932" cy="18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97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173934"/>
            <a:ext cx="1173192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5790" y="792480"/>
            <a:ext cx="5237185" cy="2125676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0751839" y="347918"/>
            <a:ext cx="777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لماذا</a:t>
            </a:r>
          </a:p>
        </p:txBody>
      </p:sp>
      <p:sp>
        <p:nvSpPr>
          <p:cNvPr id="34" name="Text Box 87"/>
          <p:cNvSpPr txBox="1">
            <a:spLocks noChangeArrowheads="1"/>
          </p:cNvSpPr>
          <p:nvPr/>
        </p:nvSpPr>
        <p:spPr bwMode="auto">
          <a:xfrm>
            <a:off x="7256007" y="2879659"/>
            <a:ext cx="43840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/>
                </a:solidFill>
              </a:rPr>
              <a:t>كم سيكون عدد الأبيات التي سيحفظها جميل بعد شهرين</a:t>
            </a:r>
            <a:endParaRPr lang="en-US" altLang="ar-SA" sz="1600" b="1" dirty="0">
              <a:solidFill>
                <a:schemeClr val="accent1"/>
              </a:solidFill>
            </a:endParaRP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8217431" y="3228945"/>
            <a:ext cx="3422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6">
                    <a:lumMod val="50000"/>
                  </a:schemeClr>
                </a:solidFill>
              </a:rPr>
              <a:t>عدد الأبيات = 30 ( 2 ) + 500</a:t>
            </a:r>
            <a:endParaRPr lang="en-US" altLang="ar-SA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7507618" y="3228945"/>
            <a:ext cx="1801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6">
                    <a:lumMod val="50000"/>
                  </a:schemeClr>
                </a:solidFill>
              </a:rPr>
              <a:t>= 560 بيتا</a:t>
            </a:r>
            <a:endParaRPr lang="en-US" altLang="ar-SA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6434929" y="3604992"/>
            <a:ext cx="5126295" cy="2929477"/>
            <a:chOff x="181" y="1094"/>
            <a:chExt cx="5330" cy="2699"/>
          </a:xfrm>
        </p:grpSpPr>
        <p:pic>
          <p:nvPicPr>
            <p:cNvPr id="14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1094"/>
              <a:ext cx="5330" cy="2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638"/>
              <a:ext cx="3629" cy="1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1706"/>
              <a:ext cx="483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307" y="4193413"/>
            <a:ext cx="999978" cy="4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863" y="5139336"/>
            <a:ext cx="447478" cy="21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BFE"/>
              </a:clrFrom>
              <a:clrTo>
                <a:srgbClr val="F5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45" y="4660453"/>
            <a:ext cx="883445" cy="3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49" y="5132735"/>
            <a:ext cx="1412168" cy="4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388" y="5877209"/>
            <a:ext cx="315062" cy="24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722" y="5888188"/>
            <a:ext cx="348166" cy="24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Group 54"/>
          <p:cNvGrpSpPr>
            <a:grpSpLocks noChangeAspect="1"/>
          </p:cNvGrpSpPr>
          <p:nvPr/>
        </p:nvGrpSpPr>
        <p:grpSpPr bwMode="auto">
          <a:xfrm>
            <a:off x="9251242" y="4730699"/>
            <a:ext cx="547065" cy="256686"/>
            <a:chOff x="3906" y="2069"/>
            <a:chExt cx="594" cy="219"/>
          </a:xfrm>
        </p:grpSpPr>
        <p:sp>
          <p:nvSpPr>
            <p:cNvPr id="24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906" y="2069"/>
              <a:ext cx="594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5" name="Picture 55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6FBFE"/>
                </a:clrFrom>
                <a:clrTo>
                  <a:srgbClr val="F6FB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" y="2069"/>
              <a:ext cx="604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57"/>
          <p:cNvGrpSpPr>
            <a:grpSpLocks noChangeAspect="1"/>
          </p:cNvGrpSpPr>
          <p:nvPr/>
        </p:nvGrpSpPr>
        <p:grpSpPr bwMode="auto">
          <a:xfrm>
            <a:off x="6871044" y="4235504"/>
            <a:ext cx="3389833" cy="398076"/>
            <a:chOff x="1123" y="1729"/>
            <a:chExt cx="3411" cy="219"/>
          </a:xfrm>
        </p:grpSpPr>
        <p:sp>
          <p:nvSpPr>
            <p:cNvPr id="27" name="AutoShape 56"/>
            <p:cNvSpPr>
              <a:spLocks noChangeAspect="1" noChangeArrowheads="1" noTextEdit="1"/>
            </p:cNvSpPr>
            <p:nvPr/>
          </p:nvSpPr>
          <p:spPr bwMode="auto">
            <a:xfrm>
              <a:off x="1123" y="1729"/>
              <a:ext cx="341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SA"/>
            </a:p>
          </p:txBody>
        </p:sp>
        <p:pic>
          <p:nvPicPr>
            <p:cNvPr id="28" name="Picture 58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AFDFF"/>
                </a:clrFrom>
                <a:clrTo>
                  <a:srgbClr val="FAFD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" y="1729"/>
              <a:ext cx="342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Oval 59"/>
          <p:cNvSpPr>
            <a:spLocks noChangeArrowheads="1"/>
          </p:cNvSpPr>
          <p:nvPr/>
        </p:nvSpPr>
        <p:spPr bwMode="auto">
          <a:xfrm>
            <a:off x="10018469" y="5343242"/>
            <a:ext cx="130133" cy="25632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0" name="Line 60"/>
          <p:cNvSpPr>
            <a:spLocks noChangeShapeType="1"/>
          </p:cNvSpPr>
          <p:nvPr/>
        </p:nvSpPr>
        <p:spPr bwMode="auto">
          <a:xfrm>
            <a:off x="10083535" y="5605383"/>
            <a:ext cx="0" cy="314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" name="Oval 61"/>
          <p:cNvSpPr>
            <a:spLocks noChangeArrowheads="1"/>
          </p:cNvSpPr>
          <p:nvPr/>
        </p:nvSpPr>
        <p:spPr bwMode="auto">
          <a:xfrm>
            <a:off x="9461981" y="5343242"/>
            <a:ext cx="155248" cy="25632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32" name="Line 62"/>
          <p:cNvSpPr>
            <a:spLocks noChangeShapeType="1"/>
          </p:cNvSpPr>
          <p:nvPr/>
        </p:nvSpPr>
        <p:spPr bwMode="auto">
          <a:xfrm>
            <a:off x="9525374" y="5605383"/>
            <a:ext cx="0" cy="31412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37" name="صورة 3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37381" r="19289"/>
          <a:stretch/>
        </p:blipFill>
        <p:spPr bwMode="auto">
          <a:xfrm>
            <a:off x="722252" y="309462"/>
            <a:ext cx="4963989" cy="290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صورة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4466" y="3161909"/>
            <a:ext cx="5200738" cy="319998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FE0979-1B6A-B76A-8FA1-FC580E45F3EB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29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173934"/>
            <a:ext cx="11757804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2" name="صورة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87" y="436143"/>
            <a:ext cx="704693" cy="6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10511596" y="4344517"/>
            <a:ext cx="79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ص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0424283" y="4292499"/>
            <a:ext cx="325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م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9946446" y="4310319"/>
            <a:ext cx="577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س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9658315" y="4336328"/>
            <a:ext cx="576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+ ب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9684516" y="4332888"/>
            <a:ext cx="519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2"/>
                </a:solidFill>
              </a:rPr>
              <a:t>ــ 8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10219644" y="4768888"/>
            <a:ext cx="1187474" cy="476813"/>
          </a:xfrm>
          <a:prstGeom prst="wedgeRoundRectCallout">
            <a:avLst>
              <a:gd name="adj1" fmla="val -86278"/>
              <a:gd name="adj2" fmla="val 9298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الرأسي</a:t>
            </a:r>
            <a:endParaRPr lang="en-US" altLang="ar-SA" sz="1600" b="1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10261921" y="5937156"/>
            <a:ext cx="1150962" cy="441348"/>
          </a:xfrm>
          <a:prstGeom prst="wedgeRoundRectCallout">
            <a:avLst>
              <a:gd name="adj1" fmla="val -91323"/>
              <a:gd name="adj2" fmla="val -60623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الأفقي</a:t>
            </a:r>
            <a:endParaRPr lang="en-US" altLang="ar-SA" sz="1600" b="1" dirty="0"/>
          </a:p>
        </p:txBody>
      </p:sp>
      <p:grpSp>
        <p:nvGrpSpPr>
          <p:cNvPr id="20" name="Group 24"/>
          <p:cNvGrpSpPr>
            <a:grpSpLocks/>
          </p:cNvGrpSpPr>
          <p:nvPr/>
        </p:nvGrpSpPr>
        <p:grpSpPr bwMode="auto">
          <a:xfrm>
            <a:off x="9367135" y="5308379"/>
            <a:ext cx="612775" cy="763588"/>
            <a:chOff x="3628" y="1774"/>
            <a:chExt cx="205" cy="481"/>
          </a:xfrm>
        </p:grpSpPr>
        <p:sp>
          <p:nvSpPr>
            <p:cNvPr id="21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C00000"/>
                  </a:solidFill>
                </a:rPr>
                <a:t>ــ 3</a:t>
              </a:r>
              <a:endParaRPr lang="en-US" altLang="ar-SA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 Box 87"/>
            <p:cNvSpPr txBox="1">
              <a:spLocks noChangeArrowheads="1"/>
            </p:cNvSpPr>
            <p:nvPr/>
          </p:nvSpPr>
          <p:spPr bwMode="auto">
            <a:xfrm>
              <a:off x="3628" y="2003"/>
              <a:ext cx="2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C00000"/>
                  </a:solidFill>
                </a:rPr>
                <a:t>1</a:t>
              </a:r>
              <a:endParaRPr lang="en-US" altLang="ar-SA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4" name="Text Box 87"/>
          <p:cNvSpPr txBox="1">
            <a:spLocks noChangeArrowheads="1"/>
          </p:cNvSpPr>
          <p:nvPr/>
        </p:nvSpPr>
        <p:spPr bwMode="auto">
          <a:xfrm>
            <a:off x="10221091" y="4306742"/>
            <a:ext cx="604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2"/>
                </a:solidFill>
              </a:rPr>
              <a:t>ــ 3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grpSp>
        <p:nvGrpSpPr>
          <p:cNvPr id="25" name="Group 68"/>
          <p:cNvGrpSpPr>
            <a:grpSpLocks/>
          </p:cNvGrpSpPr>
          <p:nvPr/>
        </p:nvGrpSpPr>
        <p:grpSpPr bwMode="auto">
          <a:xfrm>
            <a:off x="6426572" y="4123715"/>
            <a:ext cx="2448198" cy="2304616"/>
            <a:chOff x="476" y="1366"/>
            <a:chExt cx="2767" cy="2722"/>
          </a:xfrm>
        </p:grpSpPr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1860" y="1366"/>
              <a:ext cx="0" cy="2722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476" y="2728"/>
              <a:ext cx="2767" cy="0"/>
            </a:xfrm>
            <a:prstGeom prst="line">
              <a:avLst/>
            </a:prstGeom>
            <a:noFill/>
            <a:ln w="31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76" y="1366"/>
              <a:ext cx="2767" cy="272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3070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897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725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552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2378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2205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32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1860" y="1366"/>
              <a:ext cx="0" cy="272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1687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1514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1341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1167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994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822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649" y="1366"/>
              <a:ext cx="0" cy="272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 flipH="1">
              <a:off x="476" y="1536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 flipH="1">
              <a:off x="476" y="170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 flipH="1">
              <a:off x="476" y="1871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 flipH="1">
              <a:off x="476" y="2046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 flipH="1">
              <a:off x="476" y="221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 flipH="1">
              <a:off x="476" y="238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 flipH="1">
              <a:off x="476" y="255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 flipH="1">
              <a:off x="476" y="2047"/>
              <a:ext cx="276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 flipH="1">
              <a:off x="476" y="289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56"/>
            <p:cNvSpPr>
              <a:spLocks noChangeShapeType="1"/>
            </p:cNvSpPr>
            <p:nvPr/>
          </p:nvSpPr>
          <p:spPr bwMode="auto">
            <a:xfrm flipH="1">
              <a:off x="476" y="306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57"/>
            <p:cNvSpPr>
              <a:spLocks noChangeShapeType="1"/>
            </p:cNvSpPr>
            <p:nvPr/>
          </p:nvSpPr>
          <p:spPr bwMode="auto">
            <a:xfrm flipH="1">
              <a:off x="476" y="3233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58"/>
            <p:cNvSpPr>
              <a:spLocks noChangeShapeType="1"/>
            </p:cNvSpPr>
            <p:nvPr/>
          </p:nvSpPr>
          <p:spPr bwMode="auto">
            <a:xfrm flipH="1">
              <a:off x="476" y="340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59"/>
            <p:cNvSpPr>
              <a:spLocks noChangeShapeType="1"/>
            </p:cNvSpPr>
            <p:nvPr/>
          </p:nvSpPr>
          <p:spPr bwMode="auto">
            <a:xfrm flipH="1">
              <a:off x="476" y="357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60"/>
            <p:cNvSpPr>
              <a:spLocks noChangeShapeType="1"/>
            </p:cNvSpPr>
            <p:nvPr/>
          </p:nvSpPr>
          <p:spPr bwMode="auto">
            <a:xfrm flipH="1">
              <a:off x="476" y="3747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61"/>
            <p:cNvSpPr>
              <a:spLocks noChangeShapeType="1"/>
            </p:cNvSpPr>
            <p:nvPr/>
          </p:nvSpPr>
          <p:spPr bwMode="auto">
            <a:xfrm flipH="1">
              <a:off x="476" y="391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9" name="Line 62"/>
          <p:cNvSpPr>
            <a:spLocks noChangeShapeType="1"/>
          </p:cNvSpPr>
          <p:nvPr/>
        </p:nvSpPr>
        <p:spPr bwMode="auto">
          <a:xfrm flipH="1" flipV="1">
            <a:off x="7667234" y="5871502"/>
            <a:ext cx="1628" cy="4428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0" name="Line 63"/>
          <p:cNvSpPr>
            <a:spLocks noChangeShapeType="1"/>
          </p:cNvSpPr>
          <p:nvPr/>
        </p:nvSpPr>
        <p:spPr bwMode="auto">
          <a:xfrm flipH="1" flipV="1">
            <a:off x="7181484" y="4123715"/>
            <a:ext cx="732938" cy="252151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" name="Line 64"/>
          <p:cNvSpPr>
            <a:spLocks noChangeShapeType="1"/>
          </p:cNvSpPr>
          <p:nvPr/>
        </p:nvSpPr>
        <p:spPr bwMode="auto">
          <a:xfrm>
            <a:off x="7657934" y="6286481"/>
            <a:ext cx="205822" cy="1114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2" name="Text Box 87"/>
          <p:cNvSpPr txBox="1">
            <a:spLocks noChangeArrowheads="1"/>
          </p:cNvSpPr>
          <p:nvPr/>
        </p:nvSpPr>
        <p:spPr bwMode="auto">
          <a:xfrm flipH="1" flipV="1">
            <a:off x="7402056" y="6158626"/>
            <a:ext cx="7966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tx2"/>
              </a:solidFill>
            </a:endParaRPr>
          </a:p>
        </p:txBody>
      </p:sp>
      <p:sp>
        <p:nvSpPr>
          <p:cNvPr id="63" name="Text Box 87"/>
          <p:cNvSpPr txBox="1">
            <a:spLocks noChangeArrowheads="1"/>
          </p:cNvSpPr>
          <p:nvPr/>
        </p:nvSpPr>
        <p:spPr bwMode="auto">
          <a:xfrm>
            <a:off x="6901473" y="5585854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2400" b="1" dirty="0">
                <a:solidFill>
                  <a:schemeClr val="tx2"/>
                </a:solidFill>
              </a:rPr>
              <a:t> </a:t>
            </a:r>
            <a:r>
              <a:rPr lang="ar-SA" altLang="ar-SA" sz="1800" b="1" dirty="0">
                <a:solidFill>
                  <a:schemeClr val="tx2"/>
                </a:solidFill>
              </a:rPr>
              <a:t>ــ</a:t>
            </a:r>
            <a:r>
              <a:rPr lang="ar-SA" altLang="ar-SA" sz="2400" b="1" dirty="0">
                <a:solidFill>
                  <a:schemeClr val="tx2"/>
                </a:solidFill>
              </a:rPr>
              <a:t> </a:t>
            </a:r>
            <a:r>
              <a:rPr lang="ar-SA" altLang="ar-SA" sz="1800" b="1" dirty="0">
                <a:solidFill>
                  <a:schemeClr val="tx2"/>
                </a:solidFill>
              </a:rPr>
              <a:t>8</a:t>
            </a:r>
            <a:endParaRPr lang="en-US" altLang="ar-SA" sz="1800" b="1" dirty="0">
              <a:solidFill>
                <a:schemeClr val="tx2"/>
              </a:solidFill>
            </a:endParaRPr>
          </a:p>
        </p:txBody>
      </p:sp>
      <p:grpSp>
        <p:nvGrpSpPr>
          <p:cNvPr id="64" name="Group 129"/>
          <p:cNvGrpSpPr>
            <a:grpSpLocks/>
          </p:cNvGrpSpPr>
          <p:nvPr/>
        </p:nvGrpSpPr>
        <p:grpSpPr bwMode="auto">
          <a:xfrm>
            <a:off x="6412756" y="1209221"/>
            <a:ext cx="2557463" cy="2304591"/>
            <a:chOff x="476" y="1657"/>
            <a:chExt cx="2317" cy="2317"/>
          </a:xfrm>
        </p:grpSpPr>
        <p:sp>
          <p:nvSpPr>
            <p:cNvPr id="65" name="Line 9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97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Rectangle 98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68" name="Line 99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100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101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102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103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104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105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106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107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108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09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10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11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12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13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14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15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16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17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18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19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20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21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1" name="Line 122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123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Line 124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4" name="Line 125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126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127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128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8" name="Line 63"/>
          <p:cNvSpPr>
            <a:spLocks noChangeShapeType="1"/>
          </p:cNvSpPr>
          <p:nvPr/>
        </p:nvSpPr>
        <p:spPr bwMode="auto">
          <a:xfrm flipH="1" flipV="1">
            <a:off x="7673981" y="1947629"/>
            <a:ext cx="34298" cy="1735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9" name="Line 66"/>
          <p:cNvSpPr>
            <a:spLocks noChangeShapeType="1"/>
          </p:cNvSpPr>
          <p:nvPr/>
        </p:nvSpPr>
        <p:spPr bwMode="auto">
          <a:xfrm flipH="1" flipV="1">
            <a:off x="6885871" y="1526170"/>
            <a:ext cx="1924299" cy="10155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0" name="Line 64"/>
          <p:cNvSpPr>
            <a:spLocks noChangeShapeType="1"/>
          </p:cNvSpPr>
          <p:nvPr/>
        </p:nvSpPr>
        <p:spPr bwMode="auto">
          <a:xfrm>
            <a:off x="7683429" y="2073567"/>
            <a:ext cx="32760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1" name="Text Box 87"/>
          <p:cNvSpPr txBox="1">
            <a:spLocks noChangeArrowheads="1"/>
          </p:cNvSpPr>
          <p:nvPr/>
        </p:nvSpPr>
        <p:spPr bwMode="auto">
          <a:xfrm>
            <a:off x="7842818" y="1971517"/>
            <a:ext cx="395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tx2"/>
              </a:solidFill>
            </a:endParaRPr>
          </a:p>
        </p:txBody>
      </p:sp>
      <p:sp>
        <p:nvSpPr>
          <p:cNvPr id="102" name="Text Box 87"/>
          <p:cNvSpPr txBox="1">
            <a:spLocks noChangeArrowheads="1"/>
          </p:cNvSpPr>
          <p:nvPr/>
        </p:nvSpPr>
        <p:spPr bwMode="auto">
          <a:xfrm>
            <a:off x="7158302" y="1665420"/>
            <a:ext cx="70924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2400" b="1" dirty="0">
                <a:solidFill>
                  <a:schemeClr val="tx2"/>
                </a:solidFill>
              </a:rPr>
              <a:t> </a:t>
            </a:r>
            <a:r>
              <a:rPr lang="ar-SA" altLang="ar-SA" sz="1600" b="1" dirty="0">
                <a:solidFill>
                  <a:schemeClr val="tx2"/>
                </a:solidFill>
              </a:rPr>
              <a:t>+ 3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03" name="Text Box 87"/>
          <p:cNvSpPr txBox="1">
            <a:spLocks noChangeArrowheads="1"/>
          </p:cNvSpPr>
          <p:nvPr/>
        </p:nvSpPr>
        <p:spPr bwMode="auto">
          <a:xfrm>
            <a:off x="10500122" y="1518397"/>
            <a:ext cx="79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ص =</a:t>
            </a:r>
            <a:endParaRPr lang="en-US" altLang="ar-SA" sz="1800" b="1" dirty="0">
              <a:solidFill>
                <a:schemeClr val="tx2"/>
              </a:solidFill>
            </a:endParaRPr>
          </a:p>
        </p:txBody>
      </p:sp>
      <p:sp>
        <p:nvSpPr>
          <p:cNvPr id="104" name="Text Box 87"/>
          <p:cNvSpPr txBox="1">
            <a:spLocks noChangeArrowheads="1"/>
          </p:cNvSpPr>
          <p:nvPr/>
        </p:nvSpPr>
        <p:spPr bwMode="auto">
          <a:xfrm>
            <a:off x="10364041" y="1466379"/>
            <a:ext cx="325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م</a:t>
            </a:r>
            <a:endParaRPr lang="en-US" altLang="ar-SA" sz="1800" b="1" dirty="0">
              <a:solidFill>
                <a:schemeClr val="tx2"/>
              </a:solidFill>
            </a:endParaRPr>
          </a:p>
        </p:txBody>
      </p:sp>
      <p:sp>
        <p:nvSpPr>
          <p:cNvPr id="105" name="Text Box 87"/>
          <p:cNvSpPr txBox="1">
            <a:spLocks noChangeArrowheads="1"/>
          </p:cNvSpPr>
          <p:nvPr/>
        </p:nvSpPr>
        <p:spPr bwMode="auto">
          <a:xfrm>
            <a:off x="9873830" y="1487078"/>
            <a:ext cx="577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س</a:t>
            </a:r>
            <a:r>
              <a:rPr lang="ar-SA" altLang="ar-SA" sz="1600" b="1" dirty="0">
                <a:solidFill>
                  <a:schemeClr val="accent2"/>
                </a:solidFill>
              </a:rPr>
              <a:t>     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106" name="Text Box 87"/>
          <p:cNvSpPr txBox="1">
            <a:spLocks noChangeArrowheads="1"/>
          </p:cNvSpPr>
          <p:nvPr/>
        </p:nvSpPr>
        <p:spPr bwMode="auto">
          <a:xfrm>
            <a:off x="9601265" y="1508565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tx2"/>
                </a:solidFill>
              </a:rPr>
              <a:t>+</a:t>
            </a:r>
            <a:r>
              <a:rPr lang="ar-SA" altLang="ar-SA" sz="1800" b="1" dirty="0">
                <a:solidFill>
                  <a:schemeClr val="accent2"/>
                </a:solidFill>
              </a:rPr>
              <a:t> </a:t>
            </a:r>
            <a:r>
              <a:rPr lang="ar-SA" altLang="ar-SA" sz="1800" b="1" dirty="0">
                <a:solidFill>
                  <a:schemeClr val="tx2"/>
                </a:solidFill>
              </a:rPr>
              <a:t>ب</a:t>
            </a:r>
            <a:endParaRPr lang="en-US" altLang="ar-SA" sz="1800" b="1" dirty="0">
              <a:solidFill>
                <a:schemeClr val="tx2"/>
              </a:solidFill>
            </a:endParaRPr>
          </a:p>
        </p:txBody>
      </p:sp>
      <p:sp>
        <p:nvSpPr>
          <p:cNvPr id="107" name="Text Box 87"/>
          <p:cNvSpPr txBox="1">
            <a:spLocks noChangeArrowheads="1"/>
          </p:cNvSpPr>
          <p:nvPr/>
        </p:nvSpPr>
        <p:spPr bwMode="auto">
          <a:xfrm>
            <a:off x="9708436" y="1501803"/>
            <a:ext cx="4531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800" b="1" dirty="0">
                <a:solidFill>
                  <a:schemeClr val="accent2"/>
                </a:solidFill>
              </a:rPr>
              <a:t>+3</a:t>
            </a:r>
            <a:endParaRPr lang="en-US" altLang="ar-SA" sz="1800" b="1" dirty="0">
              <a:solidFill>
                <a:srgbClr val="FF0000"/>
              </a:solidFill>
            </a:endParaRPr>
          </a:p>
        </p:txBody>
      </p:sp>
      <p:sp>
        <p:nvSpPr>
          <p:cNvPr id="108" name="AutoShape 7"/>
          <p:cNvSpPr>
            <a:spLocks noChangeArrowheads="1"/>
          </p:cNvSpPr>
          <p:nvPr/>
        </p:nvSpPr>
        <p:spPr bwMode="auto">
          <a:xfrm>
            <a:off x="10208170" y="1942768"/>
            <a:ext cx="1187474" cy="476813"/>
          </a:xfrm>
          <a:prstGeom prst="wedgeRoundRectCallout">
            <a:avLst>
              <a:gd name="adj1" fmla="val -86278"/>
              <a:gd name="adj2" fmla="val 9298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الرأسي</a:t>
            </a:r>
            <a:endParaRPr lang="en-US" altLang="ar-SA" sz="1600" b="1" dirty="0"/>
          </a:p>
        </p:txBody>
      </p:sp>
      <p:sp>
        <p:nvSpPr>
          <p:cNvPr id="109" name="AutoShape 8"/>
          <p:cNvSpPr>
            <a:spLocks noChangeArrowheads="1"/>
          </p:cNvSpPr>
          <p:nvPr/>
        </p:nvSpPr>
        <p:spPr bwMode="auto">
          <a:xfrm>
            <a:off x="10250447" y="3111036"/>
            <a:ext cx="1150962" cy="441348"/>
          </a:xfrm>
          <a:prstGeom prst="wedgeRoundRectCallout">
            <a:avLst>
              <a:gd name="adj1" fmla="val -91323"/>
              <a:gd name="adj2" fmla="val -63385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الأفقي</a:t>
            </a:r>
            <a:endParaRPr lang="en-US" altLang="ar-SA" sz="1600" b="1" dirty="0"/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9355661" y="2482257"/>
            <a:ext cx="612775" cy="749300"/>
            <a:chOff x="3628" y="1774"/>
            <a:chExt cx="205" cy="472"/>
          </a:xfrm>
        </p:grpSpPr>
        <p:sp>
          <p:nvSpPr>
            <p:cNvPr id="111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C00000"/>
                  </a:solidFill>
                </a:rPr>
                <a:t>ــ 1</a:t>
              </a:r>
              <a:endParaRPr lang="en-US" altLang="ar-SA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12" name="Text Box 87"/>
            <p:cNvSpPr txBox="1">
              <a:spLocks noChangeArrowheads="1"/>
            </p:cNvSpPr>
            <p:nvPr/>
          </p:nvSpPr>
          <p:spPr bwMode="auto">
            <a:xfrm>
              <a:off x="3628" y="1994"/>
              <a:ext cx="20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000" b="1" dirty="0">
                  <a:solidFill>
                    <a:srgbClr val="C00000"/>
                  </a:solidFill>
                </a:rPr>
                <a:t>2</a:t>
              </a:r>
              <a:endParaRPr lang="en-US" altLang="ar-SA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13" name="Line 27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15" name="Group 24"/>
          <p:cNvGrpSpPr>
            <a:grpSpLocks/>
          </p:cNvGrpSpPr>
          <p:nvPr/>
        </p:nvGrpSpPr>
        <p:grpSpPr bwMode="auto">
          <a:xfrm>
            <a:off x="10213153" y="1419120"/>
            <a:ext cx="612775" cy="601663"/>
            <a:chOff x="3628" y="1774"/>
            <a:chExt cx="205" cy="379"/>
          </a:xfrm>
        </p:grpSpPr>
        <p:sp>
          <p:nvSpPr>
            <p:cNvPr id="116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ــ 1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7" name="Text Box 87"/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2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8" name="Line 27"/>
            <p:cNvSpPr>
              <a:spLocks noChangeShapeType="1"/>
            </p:cNvSpPr>
            <p:nvPr/>
          </p:nvSpPr>
          <p:spPr bwMode="auto">
            <a:xfrm flipH="1">
              <a:off x="3693" y="1952"/>
              <a:ext cx="104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19" name="صورة 118"/>
          <p:cNvPicPr>
            <a:picLocks noChangeAspect="1"/>
          </p:cNvPicPr>
          <p:nvPr/>
        </p:nvPicPr>
        <p:blipFill rotWithShape="1">
          <a:blip r:embed="rId6"/>
          <a:srcRect l="17786" b="31809"/>
          <a:stretch/>
        </p:blipFill>
        <p:spPr>
          <a:xfrm>
            <a:off x="7191910" y="363075"/>
            <a:ext cx="4415020" cy="665422"/>
          </a:xfrm>
          <a:prstGeom prst="rect">
            <a:avLst/>
          </a:prstGeom>
        </p:spPr>
      </p:pic>
      <p:pic>
        <p:nvPicPr>
          <p:cNvPr id="120" name="صورة 119"/>
          <p:cNvPicPr>
            <a:picLocks noChangeAspect="1"/>
          </p:cNvPicPr>
          <p:nvPr/>
        </p:nvPicPr>
        <p:blipFill rotWithShape="1">
          <a:blip r:embed="rId6"/>
          <a:srcRect l="50641" t="68191" b="4430"/>
          <a:stretch/>
        </p:blipFill>
        <p:spPr>
          <a:xfrm>
            <a:off x="9000468" y="1003103"/>
            <a:ext cx="2636711" cy="411169"/>
          </a:xfrm>
          <a:prstGeom prst="rect">
            <a:avLst/>
          </a:prstGeom>
        </p:spPr>
      </p:pic>
      <p:pic>
        <p:nvPicPr>
          <p:cNvPr id="121" name="صورة 120"/>
          <p:cNvPicPr>
            <a:picLocks noChangeAspect="1"/>
          </p:cNvPicPr>
          <p:nvPr/>
        </p:nvPicPr>
        <p:blipFill rotWithShape="1">
          <a:blip r:embed="rId6"/>
          <a:srcRect t="60692" r="51706" b="4927"/>
          <a:stretch/>
        </p:blipFill>
        <p:spPr>
          <a:xfrm>
            <a:off x="8789317" y="3709369"/>
            <a:ext cx="2821725" cy="420923"/>
          </a:xfrm>
          <a:prstGeom prst="rect">
            <a:avLst/>
          </a:prstGeom>
        </p:spPr>
      </p:pic>
      <p:graphicFrame>
        <p:nvGraphicFramePr>
          <p:cNvPr id="122" name="رسم تخطيطي 121"/>
          <p:cNvGraphicFramePr/>
          <p:nvPr>
            <p:extLst>
              <p:ext uri="{D42A27DB-BD31-4B8C-83A1-F6EECF244321}">
                <p14:modId xmlns:p14="http://schemas.microsoft.com/office/powerpoint/2010/main" val="3155179118"/>
              </p:ext>
            </p:extLst>
          </p:nvPr>
        </p:nvGraphicFramePr>
        <p:xfrm>
          <a:off x="464693" y="883842"/>
          <a:ext cx="5236842" cy="270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3" name="صورة 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6" t="2807" r="29057" b="90081"/>
          <a:stretch/>
        </p:blipFill>
        <p:spPr bwMode="auto">
          <a:xfrm>
            <a:off x="1902769" y="341376"/>
            <a:ext cx="3038553" cy="3779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4" name="رابط مستقيم 123"/>
          <p:cNvCxnSpPr/>
          <p:nvPr/>
        </p:nvCxnSpPr>
        <p:spPr>
          <a:xfrm>
            <a:off x="3454326" y="710573"/>
            <a:ext cx="0" cy="2437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صورة 124"/>
          <p:cNvPicPr>
            <a:picLocks noChangeAspect="1"/>
          </p:cNvPicPr>
          <p:nvPr/>
        </p:nvPicPr>
        <p:blipFill rotWithShape="1">
          <a:blip r:embed="rId13"/>
          <a:srcRect l="26987" b="39373"/>
          <a:stretch/>
        </p:blipFill>
        <p:spPr>
          <a:xfrm>
            <a:off x="609600" y="3648285"/>
            <a:ext cx="5154619" cy="278004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6E4267A-AF0C-CEAC-5001-8D4BE27FC50A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2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800" decel="100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00" decel="10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800" decel="100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2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800" decel="100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800" decel="100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800" decel="10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4" grpId="1"/>
      <p:bldP spid="15" grpId="0"/>
      <p:bldP spid="16" grpId="0"/>
      <p:bldP spid="16" grpId="1"/>
      <p:bldP spid="17" grpId="0"/>
      <p:bldP spid="18" grpId="0" animBg="1"/>
      <p:bldP spid="19" grpId="0" animBg="1"/>
      <p:bldP spid="24" grpId="0"/>
      <p:bldP spid="62" grpId="0"/>
      <p:bldP spid="63" grpId="0"/>
      <p:bldP spid="101" grpId="0"/>
      <p:bldP spid="102" grpId="0"/>
      <p:bldP spid="103" grpId="0"/>
      <p:bldP spid="104" grpId="0"/>
      <p:bldP spid="104" grpId="1"/>
      <p:bldP spid="105" grpId="0"/>
      <p:bldP spid="106" grpId="0"/>
      <p:bldP spid="106" grpId="1"/>
      <p:bldP spid="107" grpId="0"/>
      <p:bldP spid="108" grpId="0" animBg="1"/>
      <p:bldP spid="109" grpId="0" animBg="1"/>
      <p:bldGraphic spid="12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0" y="173934"/>
            <a:ext cx="11766430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18748" y="25952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5"/>
          <a:srcRect b="6167"/>
          <a:stretch/>
        </p:blipFill>
        <p:spPr>
          <a:xfrm>
            <a:off x="8095487" y="333846"/>
            <a:ext cx="3544593" cy="2104554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546" y="333846"/>
            <a:ext cx="1722942" cy="1970442"/>
          </a:xfrm>
          <a:prstGeom prst="rect">
            <a:avLst/>
          </a:prstGeom>
        </p:spPr>
      </p:pic>
      <p:pic>
        <p:nvPicPr>
          <p:cNvPr id="21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66" y="2365248"/>
            <a:ext cx="1331764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9"/>
          <p:cNvSpPr>
            <a:spLocks noChangeArrowheads="1"/>
          </p:cNvSpPr>
          <p:nvPr/>
        </p:nvSpPr>
        <p:spPr bwMode="auto">
          <a:xfrm>
            <a:off x="10177405" y="5059476"/>
            <a:ext cx="1259483" cy="384175"/>
          </a:xfrm>
          <a:prstGeom prst="wedgeRoundRectCallout">
            <a:avLst>
              <a:gd name="adj1" fmla="val -65391"/>
              <a:gd name="adj2" fmla="val 97769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الرأسي</a:t>
            </a:r>
            <a:endParaRPr lang="en-US" altLang="ar-SA" sz="1600" b="1" dirty="0"/>
          </a:p>
        </p:txBody>
      </p:sp>
      <p:sp>
        <p:nvSpPr>
          <p:cNvPr id="23" name="AutoShape 60"/>
          <p:cNvSpPr>
            <a:spLocks noChangeArrowheads="1"/>
          </p:cNvSpPr>
          <p:nvPr/>
        </p:nvSpPr>
        <p:spPr bwMode="auto">
          <a:xfrm>
            <a:off x="10241552" y="5930960"/>
            <a:ext cx="1222970" cy="323850"/>
          </a:xfrm>
          <a:prstGeom prst="wedgeRoundRectCallout">
            <a:avLst>
              <a:gd name="adj1" fmla="val -72692"/>
              <a:gd name="adj2" fmla="val -4482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الأفقي</a:t>
            </a:r>
            <a:endParaRPr lang="en-US" altLang="ar-SA" sz="1600" b="1" dirty="0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8782650" y="2747499"/>
            <a:ext cx="2874939" cy="356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800" b="1" dirty="0"/>
              <a:t>مثل</a:t>
            </a:r>
            <a:r>
              <a:rPr lang="ar-SA" altLang="ar-SA" sz="1600" b="1" dirty="0"/>
              <a:t> المعادلة 3 س ــ 4 ص = 12 بيانيا</a:t>
            </a:r>
            <a:endParaRPr lang="en-US" altLang="ar-SA" sz="1600" b="1" dirty="0"/>
          </a:p>
        </p:txBody>
      </p:sp>
      <p:sp>
        <p:nvSpPr>
          <p:cNvPr id="25" name="Text Box 87"/>
          <p:cNvSpPr txBox="1">
            <a:spLocks noChangeArrowheads="1"/>
          </p:cNvSpPr>
          <p:nvPr/>
        </p:nvSpPr>
        <p:spPr bwMode="auto">
          <a:xfrm>
            <a:off x="9739506" y="3219383"/>
            <a:ext cx="1730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3 س ــ 4 ص = 12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9127438" y="3611079"/>
            <a:ext cx="19356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ــ 4 ص = ــ 3 س + 12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27" name="Text Box 87"/>
          <p:cNvSpPr txBox="1">
            <a:spLocks noChangeArrowheads="1"/>
          </p:cNvSpPr>
          <p:nvPr/>
        </p:nvSpPr>
        <p:spPr bwMode="auto">
          <a:xfrm>
            <a:off x="9140711" y="4005329"/>
            <a:ext cx="23758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بقسمة جميع الحدود على ــ 4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28" name="Group 121"/>
          <p:cNvGrpSpPr>
            <a:grpSpLocks/>
          </p:cNvGrpSpPr>
          <p:nvPr/>
        </p:nvGrpSpPr>
        <p:grpSpPr bwMode="auto">
          <a:xfrm>
            <a:off x="9552447" y="4345588"/>
            <a:ext cx="1763812" cy="685801"/>
            <a:chOff x="4014" y="2182"/>
            <a:chExt cx="1610" cy="432"/>
          </a:xfrm>
        </p:grpSpPr>
        <p:sp>
          <p:nvSpPr>
            <p:cNvPr id="29" name="Text Box 87"/>
            <p:cNvSpPr txBox="1">
              <a:spLocks noChangeArrowheads="1"/>
            </p:cNvSpPr>
            <p:nvPr/>
          </p:nvSpPr>
          <p:spPr bwMode="auto">
            <a:xfrm>
              <a:off x="4014" y="2258"/>
              <a:ext cx="16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ص =       س ــ 3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72"/>
            <p:cNvGrpSpPr>
              <a:grpSpLocks/>
            </p:cNvGrpSpPr>
            <p:nvPr/>
          </p:nvGrpSpPr>
          <p:grpSpPr bwMode="auto">
            <a:xfrm>
              <a:off x="4920" y="2182"/>
              <a:ext cx="205" cy="432"/>
              <a:chOff x="3628" y="1774"/>
              <a:chExt cx="205" cy="432"/>
            </a:xfrm>
          </p:grpSpPr>
          <p:sp>
            <p:nvSpPr>
              <p:cNvPr id="31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3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993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4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Line 75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34" name="Group 77"/>
          <p:cNvGrpSpPr>
            <a:grpSpLocks/>
          </p:cNvGrpSpPr>
          <p:nvPr/>
        </p:nvGrpSpPr>
        <p:grpSpPr bwMode="auto">
          <a:xfrm>
            <a:off x="6415790" y="3740744"/>
            <a:ext cx="2554791" cy="2495550"/>
            <a:chOff x="476" y="1657"/>
            <a:chExt cx="2317" cy="2317"/>
          </a:xfrm>
        </p:grpSpPr>
        <p:sp>
          <p:nvSpPr>
            <p:cNvPr id="35" name="Line 78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79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Rectangle 80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38" name="Line 81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82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83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84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85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86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87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88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89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90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91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0" name="Line 93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1" name="Line 94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2" name="Line 95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3" name="Line 96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4" name="Line 97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5" name="Line 98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6" name="Line 99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7" name="Line 100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8" name="Line 101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102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Line 103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" name="Line 104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105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106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Line 107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108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109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110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8" name="Line 111"/>
          <p:cNvSpPr>
            <a:spLocks noChangeShapeType="1"/>
          </p:cNvSpPr>
          <p:nvPr/>
        </p:nvSpPr>
        <p:spPr bwMode="auto">
          <a:xfrm flipH="1" flipV="1">
            <a:off x="7687394" y="4949256"/>
            <a:ext cx="1" cy="5029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9" name="Line 112"/>
          <p:cNvSpPr>
            <a:spLocks noChangeShapeType="1"/>
          </p:cNvSpPr>
          <p:nvPr/>
        </p:nvSpPr>
        <p:spPr bwMode="auto">
          <a:xfrm flipV="1">
            <a:off x="6857211" y="4612188"/>
            <a:ext cx="2008188" cy="146218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0" name="Line 113"/>
          <p:cNvSpPr>
            <a:spLocks noChangeShapeType="1"/>
          </p:cNvSpPr>
          <p:nvPr/>
        </p:nvSpPr>
        <p:spPr bwMode="auto">
          <a:xfrm flipV="1">
            <a:off x="7650595" y="4974297"/>
            <a:ext cx="681564" cy="1478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71" name="Text Box 87"/>
          <p:cNvSpPr txBox="1">
            <a:spLocks noChangeArrowheads="1"/>
          </p:cNvSpPr>
          <p:nvPr/>
        </p:nvSpPr>
        <p:spPr bwMode="auto">
          <a:xfrm>
            <a:off x="8134515" y="4862035"/>
            <a:ext cx="395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tx2"/>
              </a:solidFill>
            </a:endParaRPr>
          </a:p>
        </p:txBody>
      </p:sp>
      <p:sp>
        <p:nvSpPr>
          <p:cNvPr id="72" name="Text Box 87"/>
          <p:cNvSpPr txBox="1">
            <a:spLocks noChangeArrowheads="1"/>
          </p:cNvSpPr>
          <p:nvPr/>
        </p:nvSpPr>
        <p:spPr bwMode="auto">
          <a:xfrm>
            <a:off x="7268235" y="5260528"/>
            <a:ext cx="5906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1100" b="1" dirty="0">
                <a:solidFill>
                  <a:schemeClr val="tx2"/>
                </a:solidFill>
              </a:rPr>
              <a:t> ــ </a:t>
            </a:r>
            <a:r>
              <a:rPr lang="ar-SA" altLang="ar-SA" sz="1600" b="1" dirty="0">
                <a:solidFill>
                  <a:schemeClr val="tx2"/>
                </a:solidFill>
              </a:rPr>
              <a:t>3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73" name="Group 117"/>
          <p:cNvGrpSpPr>
            <a:grpSpLocks/>
          </p:cNvGrpSpPr>
          <p:nvPr/>
        </p:nvGrpSpPr>
        <p:grpSpPr bwMode="auto">
          <a:xfrm>
            <a:off x="9682918" y="5472658"/>
            <a:ext cx="325437" cy="720725"/>
            <a:chOff x="3628" y="1774"/>
            <a:chExt cx="205" cy="454"/>
          </a:xfrm>
        </p:grpSpPr>
        <p:sp>
          <p:nvSpPr>
            <p:cNvPr id="74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3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75" name="Text Box 87"/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4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76" name="Line 120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77" name="Picture 6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76" y="427552"/>
            <a:ext cx="140377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AutoShape 34"/>
          <p:cNvSpPr>
            <a:spLocks noChangeArrowheads="1"/>
          </p:cNvSpPr>
          <p:nvPr/>
        </p:nvSpPr>
        <p:spPr bwMode="auto">
          <a:xfrm>
            <a:off x="4366653" y="3118808"/>
            <a:ext cx="1295486" cy="416838"/>
          </a:xfrm>
          <a:prstGeom prst="wedgeRoundRectCallout">
            <a:avLst>
              <a:gd name="adj1" fmla="val -75582"/>
              <a:gd name="adj2" fmla="val 30994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الرأسي</a:t>
            </a:r>
            <a:endParaRPr lang="en-US" altLang="ar-SA" sz="1600" b="1" dirty="0"/>
          </a:p>
        </p:txBody>
      </p:sp>
      <p:sp>
        <p:nvSpPr>
          <p:cNvPr id="79" name="AutoShape 35"/>
          <p:cNvSpPr>
            <a:spLocks noChangeArrowheads="1"/>
          </p:cNvSpPr>
          <p:nvPr/>
        </p:nvSpPr>
        <p:spPr bwMode="auto">
          <a:xfrm>
            <a:off x="4508429" y="3752751"/>
            <a:ext cx="1150962" cy="343247"/>
          </a:xfrm>
          <a:prstGeom prst="wedgeRoundRectCallout">
            <a:avLst>
              <a:gd name="adj1" fmla="val -94501"/>
              <a:gd name="adj2" fmla="val -44889"/>
              <a:gd name="adj3" fmla="val 16667"/>
            </a:avLst>
          </a:prstGeom>
          <a:solidFill>
            <a:srgbClr val="E6EAC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التغير الأفقي</a:t>
            </a:r>
            <a:endParaRPr lang="en-US" altLang="ar-SA" sz="1600" b="1" dirty="0"/>
          </a:p>
        </p:txBody>
      </p:sp>
      <p:sp>
        <p:nvSpPr>
          <p:cNvPr id="80" name="Rectangle 20"/>
          <p:cNvSpPr>
            <a:spLocks noChangeArrowheads="1"/>
          </p:cNvSpPr>
          <p:nvPr/>
        </p:nvSpPr>
        <p:spPr bwMode="auto">
          <a:xfrm>
            <a:off x="2695820" y="844987"/>
            <a:ext cx="3024188" cy="4416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مثل المعادلة ــ 2 س + 5 ص = 10 بيانيا</a:t>
            </a:r>
            <a:endParaRPr lang="en-US" altLang="ar-SA" sz="1600" b="1" dirty="0"/>
          </a:p>
        </p:txBody>
      </p:sp>
      <p:sp>
        <p:nvSpPr>
          <p:cNvPr id="81" name="Text Box 87"/>
          <p:cNvSpPr txBox="1">
            <a:spLocks noChangeArrowheads="1"/>
          </p:cNvSpPr>
          <p:nvPr/>
        </p:nvSpPr>
        <p:spPr bwMode="auto">
          <a:xfrm>
            <a:off x="3927152" y="1425510"/>
            <a:ext cx="18744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ــ 2 س + 5 ص = 10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82" name="Text Box 87"/>
          <p:cNvSpPr txBox="1">
            <a:spLocks noChangeArrowheads="1"/>
          </p:cNvSpPr>
          <p:nvPr/>
        </p:nvSpPr>
        <p:spPr bwMode="auto">
          <a:xfrm>
            <a:off x="3289389" y="1747141"/>
            <a:ext cx="1792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5 ص = 2 س + 10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83" name="Text Box 87"/>
          <p:cNvSpPr txBox="1">
            <a:spLocks noChangeArrowheads="1"/>
          </p:cNvSpPr>
          <p:nvPr/>
        </p:nvSpPr>
        <p:spPr bwMode="auto">
          <a:xfrm>
            <a:off x="3491381" y="2101409"/>
            <a:ext cx="21238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بقسمة جميع الحدود على 5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84" name="Group 40"/>
          <p:cNvGrpSpPr>
            <a:grpSpLocks/>
          </p:cNvGrpSpPr>
          <p:nvPr/>
        </p:nvGrpSpPr>
        <p:grpSpPr bwMode="auto">
          <a:xfrm>
            <a:off x="3707405" y="2409703"/>
            <a:ext cx="1907828" cy="676276"/>
            <a:chOff x="4014" y="2182"/>
            <a:chExt cx="1610" cy="426"/>
          </a:xfrm>
        </p:grpSpPr>
        <p:sp>
          <p:nvSpPr>
            <p:cNvPr id="85" name="Text Box 87"/>
            <p:cNvSpPr txBox="1">
              <a:spLocks noChangeArrowheads="1"/>
            </p:cNvSpPr>
            <p:nvPr/>
          </p:nvSpPr>
          <p:spPr bwMode="auto">
            <a:xfrm>
              <a:off x="4014" y="2258"/>
              <a:ext cx="16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ص =       س + 2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86" name="Group 42"/>
            <p:cNvGrpSpPr>
              <a:grpSpLocks/>
            </p:cNvGrpSpPr>
            <p:nvPr/>
          </p:nvGrpSpPr>
          <p:grpSpPr bwMode="auto">
            <a:xfrm>
              <a:off x="4920" y="2182"/>
              <a:ext cx="205" cy="426"/>
              <a:chOff x="3628" y="1774"/>
              <a:chExt cx="205" cy="426"/>
            </a:xfrm>
          </p:grpSpPr>
          <p:sp>
            <p:nvSpPr>
              <p:cNvPr id="87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2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8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987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5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Line 45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90" name="Group 46"/>
          <p:cNvGrpSpPr>
            <a:grpSpLocks/>
          </p:cNvGrpSpPr>
          <p:nvPr/>
        </p:nvGrpSpPr>
        <p:grpSpPr bwMode="auto">
          <a:xfrm>
            <a:off x="596659" y="1515032"/>
            <a:ext cx="2772605" cy="2660690"/>
            <a:chOff x="476" y="1657"/>
            <a:chExt cx="2317" cy="2317"/>
          </a:xfrm>
        </p:grpSpPr>
        <p:sp>
          <p:nvSpPr>
            <p:cNvPr id="91" name="Line 47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2" name="Line 48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3" name="Rectangle 49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94" name="Line 50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5" name="Line 51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6" name="Line 52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7" name="Line 53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8" name="Line 54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9" name="Line 55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0" name="Line 56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1" name="Line 57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2" name="Line 58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3" name="Line 59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4" name="Line 60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5" name="Line 61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6" name="Line 62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7" name="Line 63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8" name="Line 64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09" name="Line 65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0" name="Line 66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1" name="Line 67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2" name="Line 68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3" name="Line 69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4" name="Line 70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5" name="Line 71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6" name="Line 72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7" name="Line 73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8" name="Line 74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19" name="Line 75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0" name="Line 76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1" name="Line 77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2" name="Line 78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23" name="Line 79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24" name="Line 80"/>
          <p:cNvSpPr>
            <a:spLocks noChangeShapeType="1"/>
          </p:cNvSpPr>
          <p:nvPr/>
        </p:nvSpPr>
        <p:spPr bwMode="auto">
          <a:xfrm flipH="1" flipV="1">
            <a:off x="1974386" y="2154254"/>
            <a:ext cx="7977" cy="3632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5" name="Line 81"/>
          <p:cNvSpPr>
            <a:spLocks noChangeShapeType="1"/>
          </p:cNvSpPr>
          <p:nvPr/>
        </p:nvSpPr>
        <p:spPr bwMode="auto">
          <a:xfrm flipV="1">
            <a:off x="770171" y="2032539"/>
            <a:ext cx="2476568" cy="91332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6" name="Line 82"/>
          <p:cNvSpPr>
            <a:spLocks noChangeShapeType="1"/>
          </p:cNvSpPr>
          <p:nvPr/>
        </p:nvSpPr>
        <p:spPr bwMode="auto">
          <a:xfrm flipV="1">
            <a:off x="1974386" y="2185659"/>
            <a:ext cx="874342" cy="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" name="Text Box 87"/>
          <p:cNvSpPr txBox="1">
            <a:spLocks noChangeArrowheads="1"/>
          </p:cNvSpPr>
          <p:nvPr/>
        </p:nvSpPr>
        <p:spPr bwMode="auto">
          <a:xfrm>
            <a:off x="2667818" y="2054871"/>
            <a:ext cx="3952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tx2"/>
              </a:solidFill>
            </a:endParaRPr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1197768" y="2331096"/>
            <a:ext cx="957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1100" b="1" dirty="0">
                <a:solidFill>
                  <a:schemeClr val="tx2"/>
                </a:solidFill>
              </a:rPr>
              <a:t> + </a:t>
            </a:r>
            <a:r>
              <a:rPr lang="ar-SA" altLang="ar-SA" sz="1600" b="1" dirty="0">
                <a:solidFill>
                  <a:schemeClr val="tx2"/>
                </a:solidFill>
              </a:rPr>
              <a:t>2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129" name="Group 85"/>
          <p:cNvGrpSpPr>
            <a:grpSpLocks/>
          </p:cNvGrpSpPr>
          <p:nvPr/>
        </p:nvGrpSpPr>
        <p:grpSpPr bwMode="auto">
          <a:xfrm>
            <a:off x="3712996" y="3245158"/>
            <a:ext cx="325437" cy="720725"/>
            <a:chOff x="3628" y="1774"/>
            <a:chExt cx="205" cy="454"/>
          </a:xfrm>
        </p:grpSpPr>
        <p:sp>
          <p:nvSpPr>
            <p:cNvPr id="130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2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1" name="Text Box 87"/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5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32" name="Line 88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pic>
        <p:nvPicPr>
          <p:cNvPr id="133" name="صورة 1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345" y="4214491"/>
            <a:ext cx="5267325" cy="2183728"/>
          </a:xfrm>
          <a:prstGeom prst="rect">
            <a:avLst/>
          </a:prstGeom>
        </p:spPr>
      </p:pic>
      <p:pic>
        <p:nvPicPr>
          <p:cNvPr id="134" name="صورة 8"/>
          <p:cNvPicPr>
            <a:picLocks noChangeAspect="1" noChangeArrowheads="1"/>
          </p:cNvPicPr>
          <p:nvPr/>
        </p:nvPicPr>
        <p:blipFill rotWithShape="1">
          <a:blip r:embed="rId9" cstate="hq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1"/>
          <a:stretch/>
        </p:blipFill>
        <p:spPr bwMode="auto">
          <a:xfrm>
            <a:off x="739236" y="399830"/>
            <a:ext cx="1035171" cy="962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صورة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607" y="2008815"/>
            <a:ext cx="2787017" cy="222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مربع نص 3"/>
          <p:cNvSpPr txBox="1">
            <a:spLocks noChangeArrowheads="1"/>
          </p:cNvSpPr>
          <p:nvPr/>
        </p:nvSpPr>
        <p:spPr bwMode="auto">
          <a:xfrm>
            <a:off x="6465895" y="2594702"/>
            <a:ext cx="194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إذا لم تكن المعادلة مكتوبة 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بصيغة الميل والمقطع </a:t>
            </a:r>
          </a:p>
          <a:p>
            <a:pPr rtl="0">
              <a:spcBef>
                <a:spcPct val="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نعيد صياغتها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6ACE0F9-820F-3A9A-914E-996D1B9CF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61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800" decel="100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/>
      <p:bldP spid="27" grpId="0"/>
      <p:bldP spid="71" grpId="0"/>
      <p:bldP spid="72" grpId="0"/>
      <p:bldP spid="78" grpId="0" animBg="1"/>
      <p:bldP spid="79" grpId="0" animBg="1"/>
      <p:bldP spid="80" grpId="0" animBg="1"/>
      <p:bldP spid="81" grpId="0"/>
      <p:bldP spid="82" grpId="0"/>
      <p:bldP spid="83" grpId="0"/>
      <p:bldP spid="127" grpId="0"/>
      <p:bldP spid="1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73934"/>
            <a:ext cx="11783683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488819" y="267700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11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935" y="389246"/>
            <a:ext cx="1272739" cy="30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445549" y="786069"/>
            <a:ext cx="2051050" cy="3508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مثل المعادلة ص = 5 بيانيا .</a:t>
            </a:r>
            <a:endParaRPr lang="en-US" altLang="ar-SA" sz="1600" b="1" dirty="0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10142111" y="1661824"/>
            <a:ext cx="126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الميل = 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9084206" y="2004984"/>
            <a:ext cx="24123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وهذا يعني أن المستقيم أفقي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ويقطع المحور الصادي في 5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9482062" y="1321613"/>
            <a:ext cx="19796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المقطع الصادي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6468687" y="520323"/>
            <a:ext cx="2772110" cy="2279687"/>
            <a:chOff x="476" y="1657"/>
            <a:chExt cx="2317" cy="2317"/>
          </a:xfrm>
        </p:grpSpPr>
        <p:sp>
          <p:nvSpPr>
            <p:cNvPr id="17" name="Line 45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46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Rectangle 47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Line 49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50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51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52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5" name="Line 53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6" name="Line 54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7" name="Line 55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8" name="Line 56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9" name="Line 57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" name="Line 58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4" name="Line 62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8" name="Line 66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9" name="Line 67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0" name="Line 68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1" name="Line 69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2" name="Line 70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3" name="Line 71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4" name="Line 72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5" name="Line 73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6" name="Line 74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7" name="Line 75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8" name="Line 76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49" name="Line 77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0" name="Line 78"/>
          <p:cNvSpPr>
            <a:spLocks noChangeShapeType="1"/>
          </p:cNvSpPr>
          <p:nvPr/>
        </p:nvSpPr>
        <p:spPr bwMode="auto">
          <a:xfrm>
            <a:off x="6537964" y="938480"/>
            <a:ext cx="2633555" cy="5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51" name="Text Box 87"/>
          <p:cNvSpPr txBox="1">
            <a:spLocks noChangeArrowheads="1"/>
          </p:cNvSpPr>
          <p:nvPr/>
        </p:nvSpPr>
        <p:spPr bwMode="auto">
          <a:xfrm>
            <a:off x="7070362" y="636455"/>
            <a:ext cx="957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r>
              <a:rPr lang="ar-SA" altLang="ar-SA" sz="2400" b="1" dirty="0">
                <a:solidFill>
                  <a:schemeClr val="accent2"/>
                </a:solidFill>
              </a:rPr>
              <a:t> 5</a:t>
            </a:r>
            <a:endParaRPr lang="en-US" altLang="ar-SA" sz="2400" b="1" dirty="0">
              <a:solidFill>
                <a:srgbClr val="FF0000"/>
              </a:solidFill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9541235" y="1321613"/>
            <a:ext cx="611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5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53" name="Rectangle 2"/>
          <p:cNvSpPr>
            <a:spLocks noChangeArrowheads="1"/>
          </p:cNvSpPr>
          <p:nvPr/>
        </p:nvSpPr>
        <p:spPr bwMode="auto">
          <a:xfrm>
            <a:off x="9182363" y="2972196"/>
            <a:ext cx="2289175" cy="344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مثل المعادلة 2ص = 1 بيانيا .</a:t>
            </a:r>
            <a:endParaRPr lang="en-US" altLang="ar-SA" sz="1600" b="1" dirty="0"/>
          </a:p>
        </p:txBody>
      </p:sp>
      <p:sp>
        <p:nvSpPr>
          <p:cNvPr id="54" name="Text Box 87"/>
          <p:cNvSpPr txBox="1">
            <a:spLocks noChangeArrowheads="1"/>
          </p:cNvSpPr>
          <p:nvPr/>
        </p:nvSpPr>
        <p:spPr bwMode="auto">
          <a:xfrm>
            <a:off x="10209475" y="5236917"/>
            <a:ext cx="12620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الميل = 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9322230" y="5660942"/>
            <a:ext cx="225425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وهذا يعني أن المستقيم أفقي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ويقطع المحور الصادي في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10063122" y="4758799"/>
            <a:ext cx="1475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المقطع الصادي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57" name="Group 117"/>
          <p:cNvGrpSpPr>
            <a:grpSpLocks/>
          </p:cNvGrpSpPr>
          <p:nvPr/>
        </p:nvGrpSpPr>
        <p:grpSpPr bwMode="auto">
          <a:xfrm>
            <a:off x="6459770" y="3485189"/>
            <a:ext cx="2625644" cy="2883639"/>
            <a:chOff x="476" y="1657"/>
            <a:chExt cx="2317" cy="2317"/>
          </a:xfrm>
        </p:grpSpPr>
        <p:sp>
          <p:nvSpPr>
            <p:cNvPr id="58" name="Line 118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59" name="Line 119"/>
            <p:cNvSpPr>
              <a:spLocks noChangeShapeType="1"/>
            </p:cNvSpPr>
            <p:nvPr/>
          </p:nvSpPr>
          <p:spPr bwMode="auto">
            <a:xfrm flipH="1">
              <a:off x="476" y="2816"/>
              <a:ext cx="231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0" name="Rectangle 120"/>
            <p:cNvSpPr>
              <a:spLocks noChangeArrowheads="1"/>
            </p:cNvSpPr>
            <p:nvPr/>
          </p:nvSpPr>
          <p:spPr bwMode="auto">
            <a:xfrm>
              <a:off x="476" y="1657"/>
              <a:ext cx="2317" cy="2317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ar-SA" altLang="ar-SA" sz="1800"/>
            </a:p>
          </p:txBody>
        </p:sp>
        <p:sp>
          <p:nvSpPr>
            <p:cNvPr id="61" name="Line 121"/>
            <p:cNvSpPr>
              <a:spLocks noChangeShapeType="1"/>
            </p:cNvSpPr>
            <p:nvPr/>
          </p:nvSpPr>
          <p:spPr bwMode="auto">
            <a:xfrm>
              <a:off x="2648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2" name="Line 122"/>
            <p:cNvSpPr>
              <a:spLocks noChangeShapeType="1"/>
            </p:cNvSpPr>
            <p:nvPr/>
          </p:nvSpPr>
          <p:spPr bwMode="auto">
            <a:xfrm>
              <a:off x="2503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3" name="Line 123"/>
            <p:cNvSpPr>
              <a:spLocks noChangeShapeType="1"/>
            </p:cNvSpPr>
            <p:nvPr/>
          </p:nvSpPr>
          <p:spPr bwMode="auto">
            <a:xfrm>
              <a:off x="235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4" name="Line 124"/>
            <p:cNvSpPr>
              <a:spLocks noChangeShapeType="1"/>
            </p:cNvSpPr>
            <p:nvPr/>
          </p:nvSpPr>
          <p:spPr bwMode="auto">
            <a:xfrm>
              <a:off x="221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5" name="Line 125"/>
            <p:cNvSpPr>
              <a:spLocks noChangeShapeType="1"/>
            </p:cNvSpPr>
            <p:nvPr/>
          </p:nvSpPr>
          <p:spPr bwMode="auto">
            <a:xfrm>
              <a:off x="206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6" name="Line 126"/>
            <p:cNvSpPr>
              <a:spLocks noChangeShapeType="1"/>
            </p:cNvSpPr>
            <p:nvPr/>
          </p:nvSpPr>
          <p:spPr bwMode="auto">
            <a:xfrm>
              <a:off x="1924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7" name="Line 127"/>
            <p:cNvSpPr>
              <a:spLocks noChangeShapeType="1"/>
            </p:cNvSpPr>
            <p:nvPr/>
          </p:nvSpPr>
          <p:spPr bwMode="auto">
            <a:xfrm>
              <a:off x="1779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8" name="Line 128"/>
            <p:cNvSpPr>
              <a:spLocks noChangeShapeType="1"/>
            </p:cNvSpPr>
            <p:nvPr/>
          </p:nvSpPr>
          <p:spPr bwMode="auto">
            <a:xfrm>
              <a:off x="1635" y="1657"/>
              <a:ext cx="0" cy="231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9" name="Line 129"/>
            <p:cNvSpPr>
              <a:spLocks noChangeShapeType="1"/>
            </p:cNvSpPr>
            <p:nvPr/>
          </p:nvSpPr>
          <p:spPr bwMode="auto">
            <a:xfrm>
              <a:off x="149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0" name="Line 130"/>
            <p:cNvSpPr>
              <a:spLocks noChangeShapeType="1"/>
            </p:cNvSpPr>
            <p:nvPr/>
          </p:nvSpPr>
          <p:spPr bwMode="auto">
            <a:xfrm>
              <a:off x="134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1" name="Line 131"/>
            <p:cNvSpPr>
              <a:spLocks noChangeShapeType="1"/>
            </p:cNvSpPr>
            <p:nvPr/>
          </p:nvSpPr>
          <p:spPr bwMode="auto">
            <a:xfrm>
              <a:off x="120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2" name="Line 132"/>
            <p:cNvSpPr>
              <a:spLocks noChangeShapeType="1"/>
            </p:cNvSpPr>
            <p:nvPr/>
          </p:nvSpPr>
          <p:spPr bwMode="auto">
            <a:xfrm>
              <a:off x="1055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3" name="Line 133"/>
            <p:cNvSpPr>
              <a:spLocks noChangeShapeType="1"/>
            </p:cNvSpPr>
            <p:nvPr/>
          </p:nvSpPr>
          <p:spPr bwMode="auto">
            <a:xfrm>
              <a:off x="910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4" name="Line 134"/>
            <p:cNvSpPr>
              <a:spLocks noChangeShapeType="1"/>
            </p:cNvSpPr>
            <p:nvPr/>
          </p:nvSpPr>
          <p:spPr bwMode="auto">
            <a:xfrm>
              <a:off x="766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5" name="Line 135"/>
            <p:cNvSpPr>
              <a:spLocks noChangeShapeType="1"/>
            </p:cNvSpPr>
            <p:nvPr/>
          </p:nvSpPr>
          <p:spPr bwMode="auto">
            <a:xfrm>
              <a:off x="621" y="1657"/>
              <a:ext cx="0" cy="2317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6" name="Line 136"/>
            <p:cNvSpPr>
              <a:spLocks noChangeShapeType="1"/>
            </p:cNvSpPr>
            <p:nvPr/>
          </p:nvSpPr>
          <p:spPr bwMode="auto">
            <a:xfrm flipH="1">
              <a:off x="476" y="1802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7" name="Line 137"/>
            <p:cNvSpPr>
              <a:spLocks noChangeShapeType="1"/>
            </p:cNvSpPr>
            <p:nvPr/>
          </p:nvSpPr>
          <p:spPr bwMode="auto">
            <a:xfrm flipH="1">
              <a:off x="476" y="194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8" name="Line 138"/>
            <p:cNvSpPr>
              <a:spLocks noChangeShapeType="1"/>
            </p:cNvSpPr>
            <p:nvPr/>
          </p:nvSpPr>
          <p:spPr bwMode="auto">
            <a:xfrm flipH="1">
              <a:off x="476" y="2087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79" name="Line 139"/>
            <p:cNvSpPr>
              <a:spLocks noChangeShapeType="1"/>
            </p:cNvSpPr>
            <p:nvPr/>
          </p:nvSpPr>
          <p:spPr bwMode="auto">
            <a:xfrm flipH="1">
              <a:off x="476" y="223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0" name="Line 140"/>
            <p:cNvSpPr>
              <a:spLocks noChangeShapeType="1"/>
            </p:cNvSpPr>
            <p:nvPr/>
          </p:nvSpPr>
          <p:spPr bwMode="auto">
            <a:xfrm flipH="1">
              <a:off x="476" y="238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1" name="Line 141"/>
            <p:cNvSpPr>
              <a:spLocks noChangeShapeType="1"/>
            </p:cNvSpPr>
            <p:nvPr/>
          </p:nvSpPr>
          <p:spPr bwMode="auto">
            <a:xfrm flipH="1">
              <a:off x="476" y="252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2" name="Line 142"/>
            <p:cNvSpPr>
              <a:spLocks noChangeShapeType="1"/>
            </p:cNvSpPr>
            <p:nvPr/>
          </p:nvSpPr>
          <p:spPr bwMode="auto">
            <a:xfrm flipH="1">
              <a:off x="476" y="2671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3" name="Line 143"/>
            <p:cNvSpPr>
              <a:spLocks noChangeShapeType="1"/>
            </p:cNvSpPr>
            <p:nvPr/>
          </p:nvSpPr>
          <p:spPr bwMode="auto">
            <a:xfrm flipH="1">
              <a:off x="476" y="2811"/>
              <a:ext cx="2317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4" name="Line 144"/>
            <p:cNvSpPr>
              <a:spLocks noChangeShapeType="1"/>
            </p:cNvSpPr>
            <p:nvPr/>
          </p:nvSpPr>
          <p:spPr bwMode="auto">
            <a:xfrm flipH="1">
              <a:off x="476" y="296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5" name="Line 145"/>
            <p:cNvSpPr>
              <a:spLocks noChangeShapeType="1"/>
            </p:cNvSpPr>
            <p:nvPr/>
          </p:nvSpPr>
          <p:spPr bwMode="auto">
            <a:xfrm flipH="1">
              <a:off x="476" y="310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6" name="Line 146"/>
            <p:cNvSpPr>
              <a:spLocks noChangeShapeType="1"/>
            </p:cNvSpPr>
            <p:nvPr/>
          </p:nvSpPr>
          <p:spPr bwMode="auto">
            <a:xfrm flipH="1">
              <a:off x="476" y="3246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7" name="Line 147"/>
            <p:cNvSpPr>
              <a:spLocks noChangeShapeType="1"/>
            </p:cNvSpPr>
            <p:nvPr/>
          </p:nvSpPr>
          <p:spPr bwMode="auto">
            <a:xfrm flipH="1">
              <a:off x="476" y="3395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8" name="Line 148"/>
            <p:cNvSpPr>
              <a:spLocks noChangeShapeType="1"/>
            </p:cNvSpPr>
            <p:nvPr/>
          </p:nvSpPr>
          <p:spPr bwMode="auto">
            <a:xfrm flipH="1">
              <a:off x="476" y="3540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89" name="Line 149"/>
            <p:cNvSpPr>
              <a:spLocks noChangeShapeType="1"/>
            </p:cNvSpPr>
            <p:nvPr/>
          </p:nvSpPr>
          <p:spPr bwMode="auto">
            <a:xfrm flipH="1">
              <a:off x="476" y="3684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90" name="Line 150"/>
            <p:cNvSpPr>
              <a:spLocks noChangeShapeType="1"/>
            </p:cNvSpPr>
            <p:nvPr/>
          </p:nvSpPr>
          <p:spPr bwMode="auto">
            <a:xfrm flipH="1">
              <a:off x="476" y="3829"/>
              <a:ext cx="231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91" name="Line 151"/>
          <p:cNvSpPr>
            <a:spLocks noChangeShapeType="1"/>
          </p:cNvSpPr>
          <p:nvPr/>
        </p:nvSpPr>
        <p:spPr bwMode="auto">
          <a:xfrm flipV="1">
            <a:off x="6487397" y="4805751"/>
            <a:ext cx="2560854" cy="10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" name="Text Box 87"/>
          <p:cNvSpPr txBox="1">
            <a:spLocks noChangeArrowheads="1"/>
          </p:cNvSpPr>
          <p:nvPr/>
        </p:nvSpPr>
        <p:spPr bwMode="auto">
          <a:xfrm>
            <a:off x="10466651" y="3415617"/>
            <a:ext cx="10048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2ص = 1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93" name="Text Box 87"/>
          <p:cNvSpPr txBox="1">
            <a:spLocks noChangeArrowheads="1"/>
          </p:cNvSpPr>
          <p:nvPr/>
        </p:nvSpPr>
        <p:spPr bwMode="auto">
          <a:xfrm>
            <a:off x="9309035" y="3771718"/>
            <a:ext cx="22177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بقسمة جميع الحدود على 2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94" name="Group 165"/>
          <p:cNvGrpSpPr>
            <a:grpSpLocks/>
          </p:cNvGrpSpPr>
          <p:nvPr/>
        </p:nvGrpSpPr>
        <p:grpSpPr bwMode="auto">
          <a:xfrm>
            <a:off x="10432414" y="4149484"/>
            <a:ext cx="838200" cy="663576"/>
            <a:chOff x="4950" y="1815"/>
            <a:chExt cx="528" cy="418"/>
          </a:xfrm>
        </p:grpSpPr>
        <p:sp>
          <p:nvSpPr>
            <p:cNvPr id="95" name="Text Box 87"/>
            <p:cNvSpPr txBox="1">
              <a:spLocks noChangeArrowheads="1"/>
            </p:cNvSpPr>
            <p:nvPr/>
          </p:nvSpPr>
          <p:spPr bwMode="auto">
            <a:xfrm>
              <a:off x="4957" y="1919"/>
              <a:ext cx="5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ص = 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6" name="Group 157"/>
            <p:cNvGrpSpPr>
              <a:grpSpLocks/>
            </p:cNvGrpSpPr>
            <p:nvPr/>
          </p:nvGrpSpPr>
          <p:grpSpPr bwMode="auto">
            <a:xfrm>
              <a:off x="4950" y="1815"/>
              <a:ext cx="212" cy="418"/>
              <a:chOff x="3628" y="1774"/>
              <a:chExt cx="212" cy="418"/>
            </a:xfrm>
          </p:grpSpPr>
          <p:sp>
            <p:nvSpPr>
              <p:cNvPr id="97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1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ext Box 87"/>
              <p:cNvSpPr txBox="1">
                <a:spLocks noChangeArrowheads="1"/>
              </p:cNvSpPr>
              <p:nvPr/>
            </p:nvSpPr>
            <p:spPr bwMode="auto">
              <a:xfrm>
                <a:off x="3635" y="1979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2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Line 160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00" name="Group 161"/>
          <p:cNvGrpSpPr>
            <a:grpSpLocks/>
          </p:cNvGrpSpPr>
          <p:nvPr/>
        </p:nvGrpSpPr>
        <p:grpSpPr bwMode="auto">
          <a:xfrm>
            <a:off x="9843196" y="4567713"/>
            <a:ext cx="325438" cy="720725"/>
            <a:chOff x="3628" y="1774"/>
            <a:chExt cx="205" cy="454"/>
          </a:xfrm>
        </p:grpSpPr>
        <p:sp>
          <p:nvSpPr>
            <p:cNvPr id="101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1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02" name="Text Box 87"/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2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03" name="Line 164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4" name="Group 166"/>
          <p:cNvGrpSpPr>
            <a:grpSpLocks/>
          </p:cNvGrpSpPr>
          <p:nvPr/>
        </p:nvGrpSpPr>
        <p:grpSpPr bwMode="auto">
          <a:xfrm>
            <a:off x="9304266" y="5874663"/>
            <a:ext cx="325437" cy="720725"/>
            <a:chOff x="3628" y="1774"/>
            <a:chExt cx="205" cy="454"/>
          </a:xfrm>
        </p:grpSpPr>
        <p:sp>
          <p:nvSpPr>
            <p:cNvPr id="105" name="Text Box 87"/>
            <p:cNvSpPr txBox="1">
              <a:spLocks noChangeArrowheads="1"/>
            </p:cNvSpPr>
            <p:nvPr/>
          </p:nvSpPr>
          <p:spPr bwMode="auto">
            <a:xfrm>
              <a:off x="3628" y="1774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1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06" name="Text Box 87"/>
            <p:cNvSpPr txBox="1">
              <a:spLocks noChangeArrowheads="1"/>
            </p:cNvSpPr>
            <p:nvPr/>
          </p:nvSpPr>
          <p:spPr bwMode="auto">
            <a:xfrm>
              <a:off x="3628" y="1940"/>
              <a:ext cx="20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2400" b="1">
                  <a:solidFill>
                    <a:schemeClr val="accent2"/>
                  </a:solidFill>
                </a:rPr>
                <a:t>2</a:t>
              </a:r>
              <a:endParaRPr lang="en-US" altLang="ar-SA" sz="2400" b="1">
                <a:solidFill>
                  <a:srgbClr val="FF0000"/>
                </a:solidFill>
              </a:endParaRPr>
            </a:p>
          </p:txBody>
        </p:sp>
        <p:sp>
          <p:nvSpPr>
            <p:cNvPr id="107" name="Line 169"/>
            <p:cNvSpPr>
              <a:spLocks noChangeShapeType="1"/>
            </p:cNvSpPr>
            <p:nvPr/>
          </p:nvSpPr>
          <p:spPr bwMode="auto">
            <a:xfrm flipH="1">
              <a:off x="3669" y="1992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108" name="Group 174"/>
          <p:cNvGrpSpPr>
            <a:grpSpLocks/>
          </p:cNvGrpSpPr>
          <p:nvPr/>
        </p:nvGrpSpPr>
        <p:grpSpPr bwMode="auto">
          <a:xfrm>
            <a:off x="7015112" y="4487096"/>
            <a:ext cx="957262" cy="720725"/>
            <a:chOff x="1224" y="1407"/>
            <a:chExt cx="603" cy="454"/>
          </a:xfrm>
        </p:grpSpPr>
        <p:sp>
          <p:nvSpPr>
            <p:cNvPr id="109" name="Text Box 87"/>
            <p:cNvSpPr txBox="1">
              <a:spLocks noChangeArrowheads="1"/>
            </p:cNvSpPr>
            <p:nvPr/>
          </p:nvSpPr>
          <p:spPr bwMode="auto">
            <a:xfrm>
              <a:off x="1224" y="1528"/>
              <a:ext cx="6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ar-SA" sz="1200" b="1" dirty="0">
                  <a:solidFill>
                    <a:schemeClr val="accent2"/>
                  </a:solidFill>
                  <a:latin typeface="Arial Unicode MS" pitchFamily="34" charset="-128"/>
                  <a:ea typeface="Arial Unicode MS" pitchFamily="34" charset="-128"/>
                </a:rPr>
                <a:t>●</a:t>
              </a:r>
              <a:endParaRPr lang="en-US" altLang="ar-SA" sz="12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0" name="Group 170"/>
            <p:cNvGrpSpPr>
              <a:grpSpLocks/>
            </p:cNvGrpSpPr>
            <p:nvPr/>
          </p:nvGrpSpPr>
          <p:grpSpPr bwMode="auto">
            <a:xfrm>
              <a:off x="1429" y="1407"/>
              <a:ext cx="205" cy="454"/>
              <a:chOff x="3628" y="1774"/>
              <a:chExt cx="205" cy="454"/>
            </a:xfrm>
          </p:grpSpPr>
          <p:sp>
            <p:nvSpPr>
              <p:cNvPr id="111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1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2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940"/>
                <a:ext cx="20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2400" b="1">
                    <a:solidFill>
                      <a:schemeClr val="accent2"/>
                    </a:solidFill>
                  </a:rPr>
                  <a:t>2</a:t>
                </a: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Line 173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</p:grpSp>
      <p:grpSp>
        <p:nvGrpSpPr>
          <p:cNvPr id="114" name="Group 3"/>
          <p:cNvGrpSpPr>
            <a:grpSpLocks/>
          </p:cNvGrpSpPr>
          <p:nvPr/>
        </p:nvGrpSpPr>
        <p:grpSpPr bwMode="auto">
          <a:xfrm>
            <a:off x="2664423" y="359013"/>
            <a:ext cx="3025777" cy="472113"/>
            <a:chOff x="2472" y="142"/>
            <a:chExt cx="3198" cy="366"/>
          </a:xfrm>
        </p:grpSpPr>
        <p:sp>
          <p:nvSpPr>
            <p:cNvPr id="115" name="Text Box 58"/>
            <p:cNvSpPr txBox="1">
              <a:spLocks noChangeArrowheads="1"/>
            </p:cNvSpPr>
            <p:nvPr/>
          </p:nvSpPr>
          <p:spPr bwMode="auto">
            <a:xfrm>
              <a:off x="2472" y="168"/>
              <a:ext cx="2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800" b="1" dirty="0">
                  <a:solidFill>
                    <a:srgbClr val="FF0000"/>
                  </a:solidFill>
                </a:rPr>
                <a:t>من اختبار</a:t>
              </a:r>
              <a:endParaRPr lang="en-US" altLang="ar-SA" sz="1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6" name="Group 5"/>
            <p:cNvGrpSpPr>
              <a:grpSpLocks/>
            </p:cNvGrpSpPr>
            <p:nvPr/>
          </p:nvGrpSpPr>
          <p:grpSpPr bwMode="auto">
            <a:xfrm>
              <a:off x="4762" y="142"/>
              <a:ext cx="908" cy="366"/>
              <a:chOff x="4567" y="142"/>
              <a:chExt cx="1103" cy="366"/>
            </a:xfrm>
          </p:grpSpPr>
          <p:pic>
            <p:nvPicPr>
              <p:cNvPr id="117" name="Picture 5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7" y="142"/>
                <a:ext cx="110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" name="Rectangle 7"/>
              <p:cNvSpPr>
                <a:spLocks noChangeArrowheads="1"/>
              </p:cNvSpPr>
              <p:nvPr/>
            </p:nvSpPr>
            <p:spPr bwMode="auto">
              <a:xfrm>
                <a:off x="4911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119" name="Rectangle 8"/>
              <p:cNvSpPr>
                <a:spLocks noChangeArrowheads="1"/>
              </p:cNvSpPr>
              <p:nvPr/>
            </p:nvSpPr>
            <p:spPr bwMode="auto">
              <a:xfrm>
                <a:off x="5366" y="164"/>
                <a:ext cx="101" cy="272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</p:grpSp>
      </p:grpSp>
      <p:pic>
        <p:nvPicPr>
          <p:cNvPr id="120" name="Picture 9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0" y="1039669"/>
            <a:ext cx="2412578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81" y="852907"/>
            <a:ext cx="2795502" cy="1444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Text Box 87"/>
          <p:cNvSpPr txBox="1">
            <a:spLocks noChangeArrowheads="1"/>
          </p:cNvSpPr>
          <p:nvPr/>
        </p:nvSpPr>
        <p:spPr bwMode="auto">
          <a:xfrm>
            <a:off x="1574734" y="1861146"/>
            <a:ext cx="381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3" name="AutoShape 95"/>
          <p:cNvSpPr>
            <a:spLocks noChangeArrowheads="1"/>
          </p:cNvSpPr>
          <p:nvPr/>
        </p:nvSpPr>
        <p:spPr bwMode="auto">
          <a:xfrm>
            <a:off x="1526562" y="307504"/>
            <a:ext cx="1304579" cy="336511"/>
          </a:xfrm>
          <a:prstGeom prst="wedgeRoundRectCallout">
            <a:avLst>
              <a:gd name="adj1" fmla="val -32465"/>
              <a:gd name="adj2" fmla="val 43767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المقطع الصادي</a:t>
            </a:r>
            <a:endParaRPr lang="en-US" altLang="ar-SA" sz="1600" b="1" dirty="0"/>
          </a:p>
        </p:txBody>
      </p:sp>
      <p:sp>
        <p:nvSpPr>
          <p:cNvPr id="124" name="Text Box 87"/>
          <p:cNvSpPr txBox="1">
            <a:spLocks noChangeArrowheads="1"/>
          </p:cNvSpPr>
          <p:nvPr/>
        </p:nvSpPr>
        <p:spPr bwMode="auto">
          <a:xfrm>
            <a:off x="3831059" y="2266612"/>
            <a:ext cx="1979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المقطع الصادي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25" name="Text Box 87"/>
          <p:cNvSpPr txBox="1">
            <a:spLocks noChangeArrowheads="1"/>
          </p:cNvSpPr>
          <p:nvPr/>
        </p:nvSpPr>
        <p:spPr bwMode="auto">
          <a:xfrm>
            <a:off x="3951932" y="2278921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2"/>
                </a:solidFill>
              </a:rPr>
              <a:t>+ 1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sp>
        <p:nvSpPr>
          <p:cNvPr id="126" name="Line 98"/>
          <p:cNvSpPr>
            <a:spLocks noChangeShapeType="1"/>
          </p:cNvSpPr>
          <p:nvPr/>
        </p:nvSpPr>
        <p:spPr bwMode="auto">
          <a:xfrm flipH="1" flipV="1">
            <a:off x="1744685" y="2056674"/>
            <a:ext cx="17833" cy="2653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7" name="Line 99"/>
          <p:cNvSpPr>
            <a:spLocks noChangeShapeType="1"/>
          </p:cNvSpPr>
          <p:nvPr/>
        </p:nvSpPr>
        <p:spPr bwMode="auto">
          <a:xfrm>
            <a:off x="1730106" y="2225292"/>
            <a:ext cx="664078" cy="188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28" name="Text Box 87"/>
          <p:cNvSpPr txBox="1">
            <a:spLocks noChangeArrowheads="1"/>
          </p:cNvSpPr>
          <p:nvPr/>
        </p:nvSpPr>
        <p:spPr bwMode="auto">
          <a:xfrm>
            <a:off x="1070251" y="1999258"/>
            <a:ext cx="501769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ــ 1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9" name="Text Box 87"/>
          <p:cNvSpPr txBox="1">
            <a:spLocks noChangeArrowheads="1"/>
          </p:cNvSpPr>
          <p:nvPr/>
        </p:nvSpPr>
        <p:spPr bwMode="auto">
          <a:xfrm>
            <a:off x="1789311" y="2318791"/>
            <a:ext cx="530385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+ 3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30" name="Group 102"/>
          <p:cNvGrpSpPr>
            <a:grpSpLocks/>
          </p:cNvGrpSpPr>
          <p:nvPr/>
        </p:nvGrpSpPr>
        <p:grpSpPr bwMode="auto">
          <a:xfrm>
            <a:off x="4513865" y="2538995"/>
            <a:ext cx="585787" cy="674688"/>
            <a:chOff x="3152" y="1480"/>
            <a:chExt cx="369" cy="425"/>
          </a:xfrm>
        </p:grpSpPr>
        <p:grpSp>
          <p:nvGrpSpPr>
            <p:cNvPr id="131" name="Group 103"/>
            <p:cNvGrpSpPr>
              <a:grpSpLocks/>
            </p:cNvGrpSpPr>
            <p:nvPr/>
          </p:nvGrpSpPr>
          <p:grpSpPr bwMode="auto">
            <a:xfrm>
              <a:off x="3152" y="1480"/>
              <a:ext cx="205" cy="425"/>
              <a:chOff x="3628" y="1774"/>
              <a:chExt cx="205" cy="425"/>
            </a:xfrm>
          </p:grpSpPr>
          <p:sp>
            <p:nvSpPr>
              <p:cNvPr id="133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1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986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3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5" name="Line 106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32" name="Text Box 87"/>
            <p:cNvSpPr txBox="1">
              <a:spLocks noChangeArrowheads="1"/>
            </p:cNvSpPr>
            <p:nvPr/>
          </p:nvSpPr>
          <p:spPr bwMode="auto">
            <a:xfrm>
              <a:off x="3293" y="1534"/>
              <a:ext cx="2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ــ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6" name="Text Box 87"/>
          <p:cNvSpPr txBox="1">
            <a:spLocks noChangeArrowheads="1"/>
          </p:cNvSpPr>
          <p:nvPr/>
        </p:nvSpPr>
        <p:spPr bwMode="auto">
          <a:xfrm>
            <a:off x="4766259" y="2670409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الميل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37" name="Text Box 87"/>
          <p:cNvSpPr txBox="1">
            <a:spLocks noChangeArrowheads="1"/>
          </p:cNvSpPr>
          <p:nvPr/>
        </p:nvSpPr>
        <p:spPr bwMode="auto">
          <a:xfrm>
            <a:off x="4461533" y="3125398"/>
            <a:ext cx="1366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المعادلة :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grpSp>
        <p:nvGrpSpPr>
          <p:cNvPr id="138" name="Group 117"/>
          <p:cNvGrpSpPr>
            <a:grpSpLocks/>
          </p:cNvGrpSpPr>
          <p:nvPr/>
        </p:nvGrpSpPr>
        <p:grpSpPr bwMode="auto">
          <a:xfrm>
            <a:off x="3344174" y="3009739"/>
            <a:ext cx="1511387" cy="676276"/>
            <a:chOff x="3515" y="3779"/>
            <a:chExt cx="1383" cy="426"/>
          </a:xfrm>
        </p:grpSpPr>
        <p:sp>
          <p:nvSpPr>
            <p:cNvPr id="139" name="Text Box 87"/>
            <p:cNvSpPr txBox="1">
              <a:spLocks noChangeArrowheads="1"/>
            </p:cNvSpPr>
            <p:nvPr/>
          </p:nvSpPr>
          <p:spPr bwMode="auto">
            <a:xfrm>
              <a:off x="3515" y="3838"/>
              <a:ext cx="13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ص =       س + 1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40" name="Group 111"/>
            <p:cNvGrpSpPr>
              <a:grpSpLocks/>
            </p:cNvGrpSpPr>
            <p:nvPr/>
          </p:nvGrpSpPr>
          <p:grpSpPr bwMode="auto">
            <a:xfrm>
              <a:off x="4118" y="3779"/>
              <a:ext cx="369" cy="426"/>
              <a:chOff x="3152" y="1480"/>
              <a:chExt cx="369" cy="426"/>
            </a:xfrm>
          </p:grpSpPr>
          <p:grpSp>
            <p:nvGrpSpPr>
              <p:cNvPr id="141" name="Group 112"/>
              <p:cNvGrpSpPr>
                <a:grpSpLocks/>
              </p:cNvGrpSpPr>
              <p:nvPr/>
            </p:nvGrpSpPr>
            <p:grpSpPr bwMode="auto">
              <a:xfrm>
                <a:off x="3152" y="1480"/>
                <a:ext cx="205" cy="426"/>
                <a:chOff x="3628" y="1774"/>
                <a:chExt cx="205" cy="426"/>
              </a:xfrm>
            </p:grpSpPr>
            <p:sp>
              <p:nvSpPr>
                <p:cNvPr id="14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774"/>
                  <a:ext cx="20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accent2"/>
                      </a:solidFill>
                    </a:rPr>
                    <a:t>1</a:t>
                  </a:r>
                  <a:endParaRPr lang="en-US" altLang="ar-SA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987"/>
                  <a:ext cx="20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accent2"/>
                      </a:solidFill>
                    </a:rPr>
                    <a:t>3</a:t>
                  </a:r>
                  <a:endParaRPr lang="en-US" altLang="ar-SA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5" name="Line 115"/>
                <p:cNvSpPr>
                  <a:spLocks noChangeShapeType="1"/>
                </p:cNvSpPr>
                <p:nvPr/>
              </p:nvSpPr>
              <p:spPr bwMode="auto">
                <a:xfrm flipH="1">
                  <a:off x="3669" y="1992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42" name="Text Box 87"/>
              <p:cNvSpPr txBox="1">
                <a:spLocks noChangeArrowheads="1"/>
              </p:cNvSpPr>
              <p:nvPr/>
            </p:nvSpPr>
            <p:spPr bwMode="auto">
              <a:xfrm>
                <a:off x="3293" y="1534"/>
                <a:ext cx="2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ـ</a:t>
                </a:r>
                <a:endParaRPr lang="en-US" altLang="ar-SA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46" name="Rectangle 118"/>
          <p:cNvSpPr>
            <a:spLocks noChangeArrowheads="1"/>
          </p:cNvSpPr>
          <p:nvPr/>
        </p:nvSpPr>
        <p:spPr bwMode="auto">
          <a:xfrm>
            <a:off x="3007102" y="1382519"/>
            <a:ext cx="1358987" cy="396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sp>
        <p:nvSpPr>
          <p:cNvPr id="147" name="Text Box 87"/>
          <p:cNvSpPr txBox="1">
            <a:spLocks noChangeArrowheads="1"/>
          </p:cNvSpPr>
          <p:nvPr/>
        </p:nvSpPr>
        <p:spPr bwMode="auto">
          <a:xfrm>
            <a:off x="3838228" y="5145148"/>
            <a:ext cx="19796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المقطع الصادي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48" name="Text Box 87"/>
          <p:cNvSpPr txBox="1">
            <a:spLocks noChangeArrowheads="1"/>
          </p:cNvSpPr>
          <p:nvPr/>
        </p:nvSpPr>
        <p:spPr bwMode="auto">
          <a:xfrm>
            <a:off x="3937261" y="5107634"/>
            <a:ext cx="647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2"/>
                </a:solidFill>
              </a:rPr>
              <a:t>ــ 1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grpSp>
        <p:nvGrpSpPr>
          <p:cNvPr id="149" name="Group 19"/>
          <p:cNvGrpSpPr>
            <a:grpSpLocks/>
          </p:cNvGrpSpPr>
          <p:nvPr/>
        </p:nvGrpSpPr>
        <p:grpSpPr bwMode="auto">
          <a:xfrm>
            <a:off x="3106234" y="4978668"/>
            <a:ext cx="585788" cy="639763"/>
            <a:chOff x="3152" y="1480"/>
            <a:chExt cx="369" cy="403"/>
          </a:xfrm>
        </p:grpSpPr>
        <p:grpSp>
          <p:nvGrpSpPr>
            <p:cNvPr id="150" name="Group 20"/>
            <p:cNvGrpSpPr>
              <a:grpSpLocks/>
            </p:cNvGrpSpPr>
            <p:nvPr/>
          </p:nvGrpSpPr>
          <p:grpSpPr bwMode="auto">
            <a:xfrm>
              <a:off x="3152" y="1480"/>
              <a:ext cx="205" cy="403"/>
              <a:chOff x="3628" y="1774"/>
              <a:chExt cx="205" cy="403"/>
            </a:xfrm>
          </p:grpSpPr>
          <p:sp>
            <p:nvSpPr>
              <p:cNvPr id="152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77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1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3" name="Text Box 87"/>
              <p:cNvSpPr txBox="1">
                <a:spLocks noChangeArrowheads="1"/>
              </p:cNvSpPr>
              <p:nvPr/>
            </p:nvSpPr>
            <p:spPr bwMode="auto">
              <a:xfrm>
                <a:off x="3628" y="1964"/>
                <a:ext cx="20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accent2"/>
                    </a:solidFill>
                  </a:rPr>
                  <a:t>4</a:t>
                </a:r>
                <a:endParaRPr lang="en-US" altLang="ar-SA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54" name="Line 23"/>
              <p:cNvSpPr>
                <a:spLocks noChangeShapeType="1"/>
              </p:cNvSpPr>
              <p:nvPr/>
            </p:nvSpPr>
            <p:spPr bwMode="auto">
              <a:xfrm flipH="1">
                <a:off x="3669" y="1992"/>
                <a:ext cx="1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sp>
          <p:nvSpPr>
            <p:cNvPr id="151" name="Text Box 87"/>
            <p:cNvSpPr txBox="1">
              <a:spLocks noChangeArrowheads="1"/>
            </p:cNvSpPr>
            <p:nvPr/>
          </p:nvSpPr>
          <p:spPr bwMode="auto">
            <a:xfrm>
              <a:off x="3293" y="153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ar-SA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155" name="Text Box 87"/>
          <p:cNvSpPr txBox="1">
            <a:spLocks noChangeArrowheads="1"/>
          </p:cNvSpPr>
          <p:nvPr/>
        </p:nvSpPr>
        <p:spPr bwMode="auto">
          <a:xfrm>
            <a:off x="3096462" y="5145148"/>
            <a:ext cx="97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الميل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56" name="Text Box 87"/>
          <p:cNvSpPr txBox="1">
            <a:spLocks noChangeArrowheads="1"/>
          </p:cNvSpPr>
          <p:nvPr/>
        </p:nvSpPr>
        <p:spPr bwMode="auto">
          <a:xfrm>
            <a:off x="4430376" y="5561354"/>
            <a:ext cx="1366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المعادلة</a:t>
            </a:r>
            <a:r>
              <a:rPr lang="ar-SA" altLang="ar-SA" sz="1600" b="1" dirty="0">
                <a:solidFill>
                  <a:schemeClr val="accent2"/>
                </a:solidFill>
              </a:rPr>
              <a:t> :</a:t>
            </a:r>
            <a:endParaRPr lang="en-US" altLang="ar-SA" sz="1600" b="1" dirty="0">
              <a:solidFill>
                <a:srgbClr val="FF0000"/>
              </a:solidFill>
            </a:endParaRPr>
          </a:p>
        </p:txBody>
      </p:sp>
      <p:grpSp>
        <p:nvGrpSpPr>
          <p:cNvPr id="157" name="Group 27"/>
          <p:cNvGrpSpPr>
            <a:grpSpLocks/>
          </p:cNvGrpSpPr>
          <p:nvPr/>
        </p:nvGrpSpPr>
        <p:grpSpPr bwMode="auto">
          <a:xfrm>
            <a:off x="4236774" y="5861014"/>
            <a:ext cx="1511387" cy="652463"/>
            <a:chOff x="3515" y="3779"/>
            <a:chExt cx="1383" cy="411"/>
          </a:xfrm>
        </p:grpSpPr>
        <p:sp>
          <p:nvSpPr>
            <p:cNvPr id="158" name="Text Box 87"/>
            <p:cNvSpPr txBox="1">
              <a:spLocks noChangeArrowheads="1"/>
            </p:cNvSpPr>
            <p:nvPr/>
          </p:nvSpPr>
          <p:spPr bwMode="auto">
            <a:xfrm>
              <a:off x="3515" y="3838"/>
              <a:ext cx="138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cmpd="thinThick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ar-SA" altLang="ar-SA" sz="1600" b="1" dirty="0">
                  <a:solidFill>
                    <a:schemeClr val="accent2"/>
                  </a:solidFill>
                </a:rPr>
                <a:t>ص =       س ــ 1</a:t>
              </a:r>
              <a:endParaRPr lang="en-US" altLang="ar-SA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59" name="Group 29"/>
            <p:cNvGrpSpPr>
              <a:grpSpLocks/>
            </p:cNvGrpSpPr>
            <p:nvPr/>
          </p:nvGrpSpPr>
          <p:grpSpPr bwMode="auto">
            <a:xfrm>
              <a:off x="4118" y="3779"/>
              <a:ext cx="369" cy="411"/>
              <a:chOff x="3152" y="1480"/>
              <a:chExt cx="369" cy="411"/>
            </a:xfrm>
          </p:grpSpPr>
          <p:grpSp>
            <p:nvGrpSpPr>
              <p:cNvPr id="160" name="Group 30"/>
              <p:cNvGrpSpPr>
                <a:grpSpLocks/>
              </p:cNvGrpSpPr>
              <p:nvPr/>
            </p:nvGrpSpPr>
            <p:grpSpPr bwMode="auto">
              <a:xfrm>
                <a:off x="3152" y="1480"/>
                <a:ext cx="205" cy="411"/>
                <a:chOff x="3628" y="1774"/>
                <a:chExt cx="205" cy="411"/>
              </a:xfrm>
            </p:grpSpPr>
            <p:sp>
              <p:nvSpPr>
                <p:cNvPr id="16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774"/>
                  <a:ext cx="20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accent2"/>
                      </a:solidFill>
                    </a:rPr>
                    <a:t>1</a:t>
                  </a:r>
                  <a:endParaRPr lang="en-US" altLang="ar-SA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628" y="1972"/>
                  <a:ext cx="205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accent2"/>
                      </a:solidFill>
                    </a:rPr>
                    <a:t>4</a:t>
                  </a:r>
                  <a:endParaRPr lang="en-US" altLang="ar-SA" sz="16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4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669" y="1992"/>
                  <a:ext cx="13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sp>
            <p:nvSpPr>
              <p:cNvPr id="161" name="Text Box 87"/>
              <p:cNvSpPr txBox="1">
                <a:spLocks noChangeArrowheads="1"/>
              </p:cNvSpPr>
              <p:nvPr/>
            </p:nvSpPr>
            <p:spPr bwMode="auto">
              <a:xfrm>
                <a:off x="3293" y="153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65" name="Picture 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03" y="3513594"/>
            <a:ext cx="13049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01" y="3916891"/>
            <a:ext cx="2831669" cy="419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7" name="Picture 3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247" y="4279563"/>
            <a:ext cx="291025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8" name="Picture 3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9" y="3816240"/>
            <a:ext cx="237619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 Box 87"/>
          <p:cNvSpPr txBox="1">
            <a:spLocks noChangeArrowheads="1"/>
          </p:cNvSpPr>
          <p:nvPr/>
        </p:nvSpPr>
        <p:spPr bwMode="auto">
          <a:xfrm>
            <a:off x="1545466" y="5242196"/>
            <a:ext cx="381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ar-SA" sz="1100" b="1" dirty="0">
                <a:solidFill>
                  <a:schemeClr val="accent1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0" name="AutoShape 12"/>
          <p:cNvSpPr>
            <a:spLocks noChangeArrowheads="1"/>
          </p:cNvSpPr>
          <p:nvPr/>
        </p:nvSpPr>
        <p:spPr bwMode="auto">
          <a:xfrm>
            <a:off x="2900123" y="5887543"/>
            <a:ext cx="1367072" cy="321626"/>
          </a:xfrm>
          <a:prstGeom prst="wedgeRoundRectCallout">
            <a:avLst>
              <a:gd name="adj1" fmla="val -133744"/>
              <a:gd name="adj2" fmla="val -21432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المقطع الصادي</a:t>
            </a:r>
            <a:endParaRPr lang="en-US" altLang="ar-SA" sz="1600" b="1" dirty="0"/>
          </a:p>
        </p:txBody>
      </p:sp>
      <p:sp>
        <p:nvSpPr>
          <p:cNvPr id="171" name="Line 15"/>
          <p:cNvSpPr>
            <a:spLocks noChangeShapeType="1"/>
          </p:cNvSpPr>
          <p:nvPr/>
        </p:nvSpPr>
        <p:spPr bwMode="auto">
          <a:xfrm flipV="1">
            <a:off x="1722064" y="5031649"/>
            <a:ext cx="0" cy="295274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2" name="Line 16"/>
          <p:cNvSpPr>
            <a:spLocks noChangeShapeType="1"/>
          </p:cNvSpPr>
          <p:nvPr/>
        </p:nvSpPr>
        <p:spPr bwMode="auto">
          <a:xfrm flipV="1">
            <a:off x="1673723" y="5097350"/>
            <a:ext cx="932360" cy="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73" name="Text Box 87"/>
          <p:cNvSpPr txBox="1">
            <a:spLocks noChangeArrowheads="1"/>
          </p:cNvSpPr>
          <p:nvPr/>
        </p:nvSpPr>
        <p:spPr bwMode="auto">
          <a:xfrm>
            <a:off x="918849" y="4975871"/>
            <a:ext cx="6477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+ 1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" name="Text Box 87"/>
          <p:cNvSpPr txBox="1">
            <a:spLocks noChangeArrowheads="1"/>
          </p:cNvSpPr>
          <p:nvPr/>
        </p:nvSpPr>
        <p:spPr bwMode="auto">
          <a:xfrm>
            <a:off x="1752579" y="4688456"/>
            <a:ext cx="647700" cy="3385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accent1">
                    <a:lumMod val="75000"/>
                  </a:schemeClr>
                </a:solidFill>
              </a:rPr>
              <a:t>+ 4</a:t>
            </a:r>
            <a:endParaRPr lang="en-US" alt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5" name="Rectangle 35"/>
          <p:cNvSpPr>
            <a:spLocks noChangeArrowheads="1"/>
          </p:cNvSpPr>
          <p:nvPr/>
        </p:nvSpPr>
        <p:spPr bwMode="auto">
          <a:xfrm>
            <a:off x="4708688" y="4261358"/>
            <a:ext cx="1107364" cy="4381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ar-SA" sz="180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B5DFA0B-7610-E6E0-DBDB-62AE2670CC8B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7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800" decel="100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80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8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800" decel="100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00" decel="100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800" decel="100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 decel="100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800" decel="100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800" decel="10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1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51" grpId="0"/>
      <p:bldP spid="52" grpId="0"/>
      <p:bldP spid="53" grpId="0" animBg="1"/>
      <p:bldP spid="54" grpId="0"/>
      <p:bldP spid="55" grpId="0"/>
      <p:bldP spid="56" grpId="0"/>
      <p:bldP spid="92" grpId="0"/>
      <p:bldP spid="93" grpId="0"/>
      <p:bldP spid="122" grpId="0"/>
      <p:bldP spid="123" grpId="0" animBg="1"/>
      <p:bldP spid="124" grpId="0"/>
      <p:bldP spid="125" grpId="0"/>
      <p:bldP spid="128" grpId="0" animBg="1"/>
      <p:bldP spid="129" grpId="0" animBg="1"/>
      <p:bldP spid="136" grpId="0"/>
      <p:bldP spid="137" grpId="0"/>
      <p:bldP spid="147" grpId="0"/>
      <p:bldP spid="148" grpId="0"/>
      <p:bldP spid="155" grpId="0"/>
      <p:bldP spid="156" grpId="0"/>
      <p:bldP spid="169" grpId="0"/>
      <p:bldP spid="170" grpId="0" animBg="1"/>
      <p:bldP spid="173" grpId="0" animBg="1"/>
      <p:bldP spid="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9" y="173934"/>
            <a:ext cx="11826815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br>
              <a:rPr lang="ar-SA" dirty="0"/>
            </a:br>
            <a:br>
              <a:rPr lang="ar-SA" dirty="0"/>
            </a:br>
            <a:endParaRPr lang="ar-EG" sz="3000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>
                <a:solidFill>
                  <a:schemeClr val="tx1"/>
                </a:solidFill>
              </a:rPr>
              <a:t>  </a:t>
            </a:r>
            <a:br>
              <a:rPr lang="ar-SA" b="1" dirty="0"/>
            </a:br>
            <a:endParaRPr lang="ar-SA" b="1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2424" y="309461"/>
            <a:ext cx="5238750" cy="6151855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83125" y="881426"/>
            <a:ext cx="5212565" cy="474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 cmpd="thinThick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400" b="1" dirty="0"/>
              <a:t>بلغت تكلفة وجبات العشاء في مهرجان خيري 1160 ريالا فإذا بيعت الوجبة بـ 5 ريالات</a:t>
            </a:r>
            <a:endParaRPr lang="en-US" altLang="ar-SA" sz="1400" b="1" dirty="0"/>
          </a:p>
        </p:txBody>
      </p:sp>
      <p:sp>
        <p:nvSpPr>
          <p:cNvPr id="12" name="Rectangle 72"/>
          <p:cNvSpPr>
            <a:spLocks noChangeArrowheads="1"/>
          </p:cNvSpPr>
          <p:nvPr/>
        </p:nvSpPr>
        <p:spPr bwMode="auto">
          <a:xfrm>
            <a:off x="2184870" y="1612873"/>
            <a:ext cx="3095623" cy="12430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اكتب معادلة تبين الربح عند بيع ن وجبة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 dirty="0"/>
          </a:p>
        </p:txBody>
      </p:sp>
      <p:sp>
        <p:nvSpPr>
          <p:cNvPr id="13" name="Text Box 87"/>
          <p:cNvSpPr txBox="1">
            <a:spLocks noChangeArrowheads="1"/>
          </p:cNvSpPr>
          <p:nvPr/>
        </p:nvSpPr>
        <p:spPr bwMode="auto">
          <a:xfrm>
            <a:off x="2590236" y="2227490"/>
            <a:ext cx="1871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ص = 5 ن ــ 1160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2184870" y="3125543"/>
            <a:ext cx="3098620" cy="2484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/>
              <a:t>أوجد مقدار الربح إذا بيعت 800 وجبة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ar-SA" altLang="ar-SA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ar-SA" sz="2400" b="1" dirty="0"/>
          </a:p>
        </p:txBody>
      </p:sp>
      <p:sp>
        <p:nvSpPr>
          <p:cNvPr id="16" name="Text Box 87"/>
          <p:cNvSpPr txBox="1">
            <a:spLocks noChangeArrowheads="1"/>
          </p:cNvSpPr>
          <p:nvPr/>
        </p:nvSpPr>
        <p:spPr bwMode="auto">
          <a:xfrm>
            <a:off x="2582519" y="3659290"/>
            <a:ext cx="2465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ص = 5 ن ــ 1160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7" name="Text Box 87"/>
          <p:cNvSpPr txBox="1">
            <a:spLocks noChangeArrowheads="1"/>
          </p:cNvSpPr>
          <p:nvPr/>
        </p:nvSpPr>
        <p:spPr bwMode="auto">
          <a:xfrm>
            <a:off x="2234042" y="4102203"/>
            <a:ext cx="281429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ص = 5 ( 800 ) ــ 1160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8" name="Text Box 87"/>
          <p:cNvSpPr txBox="1">
            <a:spLocks noChangeArrowheads="1"/>
          </p:cNvSpPr>
          <p:nvPr/>
        </p:nvSpPr>
        <p:spPr bwMode="auto">
          <a:xfrm>
            <a:off x="2582519" y="4607028"/>
            <a:ext cx="24658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ص = 4000 ــ 1169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19" name="Text Box 87"/>
          <p:cNvSpPr txBox="1">
            <a:spLocks noChangeArrowheads="1"/>
          </p:cNvSpPr>
          <p:nvPr/>
        </p:nvSpPr>
        <p:spPr bwMode="auto">
          <a:xfrm>
            <a:off x="2263092" y="4607028"/>
            <a:ext cx="9171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2840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20" name="Text Box 87"/>
          <p:cNvSpPr txBox="1">
            <a:spLocks noChangeArrowheads="1"/>
          </p:cNvSpPr>
          <p:nvPr/>
        </p:nvSpPr>
        <p:spPr bwMode="auto">
          <a:xfrm>
            <a:off x="3525923" y="5100740"/>
            <a:ext cx="14859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مقدار الربح =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sp>
        <p:nvSpPr>
          <p:cNvPr id="21" name="Text Box 87"/>
          <p:cNvSpPr txBox="1">
            <a:spLocks noChangeArrowheads="1"/>
          </p:cNvSpPr>
          <p:nvPr/>
        </p:nvSpPr>
        <p:spPr bwMode="auto">
          <a:xfrm>
            <a:off x="2500398" y="5018979"/>
            <a:ext cx="148590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ar-SA" altLang="ar-SA" sz="1600" b="1" dirty="0">
                <a:solidFill>
                  <a:schemeClr val="tx2"/>
                </a:solidFill>
              </a:rPr>
              <a:t>2840</a:t>
            </a:r>
            <a:r>
              <a:rPr lang="ar-SA" altLang="ar-SA" sz="2400" b="1" dirty="0">
                <a:solidFill>
                  <a:schemeClr val="tx2"/>
                </a:solidFill>
              </a:rPr>
              <a:t> </a:t>
            </a:r>
            <a:r>
              <a:rPr lang="ar-SA" altLang="ar-SA" sz="1600" b="1" dirty="0">
                <a:solidFill>
                  <a:schemeClr val="tx2"/>
                </a:solidFill>
              </a:rPr>
              <a:t>ريالا</a:t>
            </a:r>
            <a:endParaRPr lang="en-US" altLang="ar-SA" sz="1600" b="1" dirty="0">
              <a:solidFill>
                <a:schemeClr val="tx2"/>
              </a:solidFill>
            </a:endParaRPr>
          </a:p>
        </p:txBody>
      </p:sp>
      <p:pic>
        <p:nvPicPr>
          <p:cNvPr id="24" name="Picture 6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04" y="409666"/>
            <a:ext cx="1444387" cy="38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صورة 4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2" y="4511400"/>
            <a:ext cx="1398588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E5BE9384-C847-3B20-A0CC-312E59BA9A8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E2C13E6-0FAA-41DA-B78C-8E1D4E11A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7" y="173934"/>
            <a:ext cx="11844067" cy="6510132"/>
          </a:xfrm>
          <a:prstGeom prst="rect">
            <a:avLst/>
          </a:prstGeom>
        </p:spPr>
      </p:pic>
      <p:pic>
        <p:nvPicPr>
          <p:cNvPr id="5" name="صورة 4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203A1157-118C-4858-9AFE-AE2F5CF99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34" y="275266"/>
            <a:ext cx="5602612" cy="6324826"/>
          </a:xfrm>
          <a:prstGeom prst="rect">
            <a:avLst/>
          </a:prstGeom>
        </p:spPr>
      </p:pic>
      <p:pic>
        <p:nvPicPr>
          <p:cNvPr id="8" name="صورة 7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A37C2C91-4175-4846-9630-F8CC306A4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163" y="258590"/>
            <a:ext cx="5602612" cy="6324826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970F173A-2FD3-484B-B925-8FBB4D128261}"/>
              </a:ext>
            </a:extLst>
          </p:cNvPr>
          <p:cNvSpPr/>
          <p:nvPr/>
        </p:nvSpPr>
        <p:spPr>
          <a:xfrm>
            <a:off x="6223248" y="309462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83EEFD4F-520E-416B-A137-394404F5DDB7}"/>
              </a:ext>
            </a:extLst>
          </p:cNvPr>
          <p:cNvSpPr/>
          <p:nvPr/>
        </p:nvSpPr>
        <p:spPr>
          <a:xfrm>
            <a:off x="513135" y="278769"/>
            <a:ext cx="5467974" cy="6215434"/>
          </a:xfrm>
          <a:prstGeom prst="roundRect">
            <a:avLst>
              <a:gd name="adj" fmla="val 12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 sz="2000" dirty="0"/>
          </a:p>
        </p:txBody>
      </p:sp>
      <p:sp>
        <p:nvSpPr>
          <p:cNvPr id="14" name="مستطيل مستدير الزوايا"/>
          <p:cNvSpPr/>
          <p:nvPr/>
        </p:nvSpPr>
        <p:spPr>
          <a:xfrm>
            <a:off x="3087797" y="5361650"/>
            <a:ext cx="2396824" cy="941388"/>
          </a:xfrm>
          <a:prstGeom prst="roundRect">
            <a:avLst>
              <a:gd name="adj" fmla="val 12608"/>
            </a:avLst>
          </a:prstGeom>
          <a:solidFill>
            <a:srgbClr val="B37189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6" name="مستطيل مستدير الزوايا"/>
          <p:cNvSpPr/>
          <p:nvPr/>
        </p:nvSpPr>
        <p:spPr>
          <a:xfrm>
            <a:off x="3290776" y="5560358"/>
            <a:ext cx="2011354" cy="631554"/>
          </a:xfrm>
          <a:prstGeom prst="roundRect">
            <a:avLst>
              <a:gd name="adj" fmla="val 1418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17" name="الواجب"/>
          <p:cNvSpPr txBox="1"/>
          <p:nvPr/>
        </p:nvSpPr>
        <p:spPr>
          <a:xfrm>
            <a:off x="3453555" y="5645346"/>
            <a:ext cx="1707808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400" dirty="0"/>
              <a:t>الواجب بالمنصة</a:t>
            </a:r>
            <a:r>
              <a:rPr sz="2400" dirty="0"/>
              <a:t> </a:t>
            </a:r>
          </a:p>
        </p:txBody>
      </p:sp>
      <p:pic>
        <p:nvPicPr>
          <p:cNvPr id="19" name="IMG_4499.jpeg" descr="IMG_4499.jpeg"/>
          <p:cNvPicPr>
            <a:picLocks noChangeAspect="1"/>
          </p:cNvPicPr>
          <p:nvPr/>
        </p:nvPicPr>
        <p:blipFill rotWithShape="1">
          <a:blip r:embed="rId5"/>
          <a:srcRect l="46582"/>
          <a:stretch/>
        </p:blipFill>
        <p:spPr>
          <a:xfrm>
            <a:off x="647417" y="4993725"/>
            <a:ext cx="2149745" cy="1430521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sp>
        <p:nvSpPr>
          <p:cNvPr id="13" name="Rectangle 73"/>
          <p:cNvSpPr>
            <a:spLocks noChangeArrowheads="1"/>
          </p:cNvSpPr>
          <p:nvPr/>
        </p:nvSpPr>
        <p:spPr bwMode="auto">
          <a:xfrm>
            <a:off x="9572559" y="508807"/>
            <a:ext cx="1546647" cy="37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ar-SA" altLang="ar-SA" sz="1600" b="1" dirty="0">
                <a:solidFill>
                  <a:srgbClr val="C00000"/>
                </a:solidFill>
              </a:rPr>
              <a:t>تمثيل المعادلة بيانيا</a:t>
            </a:r>
            <a:endParaRPr lang="en-US" altLang="ar-SA" sz="1600" b="1" dirty="0">
              <a:solidFill>
                <a:srgbClr val="C00000"/>
              </a:solidFill>
            </a:endParaRPr>
          </a:p>
        </p:txBody>
      </p:sp>
      <p:grpSp>
        <p:nvGrpSpPr>
          <p:cNvPr id="15" name="Group 71"/>
          <p:cNvGrpSpPr>
            <a:grpSpLocks/>
          </p:cNvGrpSpPr>
          <p:nvPr/>
        </p:nvGrpSpPr>
        <p:grpSpPr bwMode="auto">
          <a:xfrm>
            <a:off x="6212480" y="1019760"/>
            <a:ext cx="4787900" cy="5040313"/>
            <a:chOff x="204" y="958"/>
            <a:chExt cx="3016" cy="3175"/>
          </a:xfrm>
        </p:grpSpPr>
        <p:grpSp>
          <p:nvGrpSpPr>
            <p:cNvPr id="20" name="Group 62"/>
            <p:cNvGrpSpPr>
              <a:grpSpLocks/>
            </p:cNvGrpSpPr>
            <p:nvPr/>
          </p:nvGrpSpPr>
          <p:grpSpPr bwMode="auto">
            <a:xfrm>
              <a:off x="907" y="1094"/>
              <a:ext cx="2313" cy="3039"/>
              <a:chOff x="907" y="1457"/>
              <a:chExt cx="1225" cy="1906"/>
            </a:xfrm>
          </p:grpSpPr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 flipH="1">
                <a:off x="907" y="3363"/>
                <a:ext cx="1224" cy="0"/>
              </a:xfrm>
              <a:prstGeom prst="line">
                <a:avLst/>
              </a:prstGeom>
              <a:noFill/>
              <a:ln w="317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38" name="Rectangle 9"/>
              <p:cNvSpPr>
                <a:spLocks noChangeArrowheads="1"/>
              </p:cNvSpPr>
              <p:nvPr/>
            </p:nvSpPr>
            <p:spPr bwMode="auto">
              <a:xfrm>
                <a:off x="907" y="1457"/>
                <a:ext cx="1225" cy="1905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ar-SA" altLang="ar-SA" sz="1800"/>
              </a:p>
            </p:txBody>
          </p:sp>
          <p:sp>
            <p:nvSpPr>
              <p:cNvPr id="39" name="Line 17"/>
              <p:cNvSpPr>
                <a:spLocks noChangeShapeType="1"/>
              </p:cNvSpPr>
              <p:nvPr/>
            </p:nvSpPr>
            <p:spPr bwMode="auto">
              <a:xfrm>
                <a:off x="907" y="1457"/>
                <a:ext cx="0" cy="1903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2129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>
                <a:off x="1925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>
                <a:off x="1720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>
                <a:off x="1517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1314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>
                <a:off x="1111" y="1457"/>
                <a:ext cx="0" cy="1903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>
                <a:off x="907" y="1695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H="1">
                <a:off x="907" y="1934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>
                <a:off x="907" y="2164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9" name="Line 28"/>
              <p:cNvSpPr>
                <a:spLocks noChangeShapeType="1"/>
              </p:cNvSpPr>
              <p:nvPr/>
            </p:nvSpPr>
            <p:spPr bwMode="auto">
              <a:xfrm flipH="1">
                <a:off x="907" y="2409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0" name="Line 29"/>
              <p:cNvSpPr>
                <a:spLocks noChangeShapeType="1"/>
              </p:cNvSpPr>
              <p:nvPr/>
            </p:nvSpPr>
            <p:spPr bwMode="auto">
              <a:xfrm flipH="1">
                <a:off x="907" y="2648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" name="Line 30"/>
              <p:cNvSpPr>
                <a:spLocks noChangeShapeType="1"/>
              </p:cNvSpPr>
              <p:nvPr/>
            </p:nvSpPr>
            <p:spPr bwMode="auto">
              <a:xfrm flipH="1">
                <a:off x="907" y="2886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2" name="Line 31"/>
              <p:cNvSpPr>
                <a:spLocks noChangeShapeType="1"/>
              </p:cNvSpPr>
              <p:nvPr/>
            </p:nvSpPr>
            <p:spPr bwMode="auto">
              <a:xfrm flipH="1">
                <a:off x="907" y="3124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3" name="Line 32"/>
              <p:cNvSpPr>
                <a:spLocks noChangeShapeType="1"/>
              </p:cNvSpPr>
              <p:nvPr/>
            </p:nvSpPr>
            <p:spPr bwMode="auto">
              <a:xfrm flipH="1">
                <a:off x="907" y="2650"/>
                <a:ext cx="1224" cy="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ar-SA"/>
              </a:p>
            </p:txBody>
          </p:sp>
        </p:grpSp>
        <p:grpSp>
          <p:nvGrpSpPr>
            <p:cNvPr id="21" name="Group 70"/>
            <p:cNvGrpSpPr>
              <a:grpSpLocks/>
            </p:cNvGrpSpPr>
            <p:nvPr/>
          </p:nvGrpSpPr>
          <p:grpSpPr bwMode="auto">
            <a:xfrm>
              <a:off x="204" y="958"/>
              <a:ext cx="722" cy="2846"/>
              <a:chOff x="204" y="958"/>
              <a:chExt cx="722" cy="2846"/>
            </a:xfrm>
          </p:grpSpPr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04" y="958"/>
                <a:ext cx="722" cy="2846"/>
                <a:chOff x="204" y="958"/>
                <a:chExt cx="722" cy="2846"/>
              </a:xfrm>
            </p:grpSpPr>
            <p:sp>
              <p:nvSpPr>
                <p:cNvPr id="30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04" y="3591"/>
                  <a:ext cx="72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ــ2000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2847"/>
                  <a:ext cx="59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2400" b="1" dirty="0">
                      <a:solidFill>
                        <a:schemeClr val="tx2"/>
                      </a:solidFill>
                    </a:rPr>
                    <a:t>0</a:t>
                  </a:r>
                  <a:endParaRPr lang="en-US" altLang="ar-SA" sz="24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2469"/>
                  <a:ext cx="59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1000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3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2069"/>
                  <a:ext cx="59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2000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4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1706"/>
                  <a:ext cx="59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3000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1326"/>
                  <a:ext cx="59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4000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3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331" y="958"/>
                  <a:ext cx="590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57150" cmpd="thinThick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algn="r" rtl="1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algn="r" rtl="1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algn="r" rtl="1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algn="r" rtl="1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algn="r" rtl="1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ar-SA" altLang="ar-SA" sz="1600" b="1" dirty="0">
                      <a:solidFill>
                        <a:schemeClr val="tx2"/>
                      </a:solidFill>
                    </a:rPr>
                    <a:t>5000</a:t>
                  </a:r>
                  <a:endParaRPr lang="en-US" altLang="ar-SA" sz="1600" b="1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29" name="Text Box 87"/>
              <p:cNvSpPr txBox="1">
                <a:spLocks noChangeArrowheads="1"/>
              </p:cNvSpPr>
              <p:nvPr/>
            </p:nvSpPr>
            <p:spPr bwMode="auto">
              <a:xfrm>
                <a:off x="204" y="3196"/>
                <a:ext cx="72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600" b="1" dirty="0">
                    <a:solidFill>
                      <a:schemeClr val="tx2"/>
                    </a:solidFill>
                  </a:rPr>
                  <a:t>ــ1000</a:t>
                </a:r>
                <a:endParaRPr lang="en-US" altLang="ar-SA" sz="1600" b="1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22" name="Group 69"/>
            <p:cNvGrpSpPr>
              <a:grpSpLocks/>
            </p:cNvGrpSpPr>
            <p:nvPr/>
          </p:nvGrpSpPr>
          <p:grpSpPr bwMode="auto">
            <a:xfrm>
              <a:off x="1029" y="3022"/>
              <a:ext cx="2010" cy="288"/>
              <a:chOff x="1029" y="3022"/>
              <a:chExt cx="2010" cy="288"/>
            </a:xfrm>
          </p:grpSpPr>
          <p:sp>
            <p:nvSpPr>
              <p:cNvPr id="23" name="Text Box 87"/>
              <p:cNvSpPr txBox="1">
                <a:spLocks noChangeArrowheads="1"/>
              </p:cNvSpPr>
              <p:nvPr/>
            </p:nvSpPr>
            <p:spPr bwMode="auto">
              <a:xfrm>
                <a:off x="1029" y="3022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 b="1" dirty="0">
                    <a:solidFill>
                      <a:schemeClr val="tx2"/>
                    </a:solidFill>
                  </a:rPr>
                  <a:t>200</a:t>
                </a:r>
                <a:endParaRPr lang="en-US" altLang="ar-SA" sz="1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Text Box 87"/>
              <p:cNvSpPr txBox="1">
                <a:spLocks noChangeArrowheads="1"/>
              </p:cNvSpPr>
              <p:nvPr/>
            </p:nvSpPr>
            <p:spPr bwMode="auto">
              <a:xfrm>
                <a:off x="1428" y="3022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 b="1" dirty="0">
                    <a:solidFill>
                      <a:schemeClr val="tx2"/>
                    </a:solidFill>
                  </a:rPr>
                  <a:t>400</a:t>
                </a:r>
                <a:endParaRPr lang="en-US" altLang="ar-SA" sz="1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Text Box 87"/>
              <p:cNvSpPr txBox="1">
                <a:spLocks noChangeArrowheads="1"/>
              </p:cNvSpPr>
              <p:nvPr/>
            </p:nvSpPr>
            <p:spPr bwMode="auto">
              <a:xfrm>
                <a:off x="1805" y="3022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 b="1" dirty="0">
                    <a:solidFill>
                      <a:schemeClr val="tx2"/>
                    </a:solidFill>
                  </a:rPr>
                  <a:t>600</a:t>
                </a:r>
                <a:endParaRPr lang="en-US" altLang="ar-SA" sz="1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6" name="Text Box 87"/>
              <p:cNvSpPr txBox="1">
                <a:spLocks noChangeArrowheads="1"/>
              </p:cNvSpPr>
              <p:nvPr/>
            </p:nvSpPr>
            <p:spPr bwMode="auto">
              <a:xfrm>
                <a:off x="2186" y="3022"/>
                <a:ext cx="454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ar-SA" altLang="ar-SA" sz="1800" b="1" dirty="0">
                    <a:solidFill>
                      <a:schemeClr val="tx2"/>
                    </a:solidFill>
                  </a:rPr>
                  <a:t>800</a:t>
                </a:r>
                <a:endParaRPr lang="en-US" altLang="ar-SA" sz="18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7" name="Text Box 87"/>
              <p:cNvSpPr txBox="1">
                <a:spLocks noChangeArrowheads="1"/>
              </p:cNvSpPr>
              <p:nvPr/>
            </p:nvSpPr>
            <p:spPr bwMode="auto">
              <a:xfrm>
                <a:off x="2585" y="3022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57150" cmpd="thinThick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ar-SA" sz="24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5" name="Text Box 87"/>
          <p:cNvSpPr txBox="1">
            <a:spLocks noChangeArrowheads="1"/>
          </p:cNvSpPr>
          <p:nvPr/>
        </p:nvSpPr>
        <p:spPr bwMode="auto">
          <a:xfrm>
            <a:off x="8388942" y="3659773"/>
            <a:ext cx="344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200" b="1"/>
          </a:p>
        </p:txBody>
      </p:sp>
      <p:sp>
        <p:nvSpPr>
          <p:cNvPr id="56" name="Text Box 87"/>
          <p:cNvSpPr txBox="1">
            <a:spLocks noChangeArrowheads="1"/>
          </p:cNvSpPr>
          <p:nvPr/>
        </p:nvSpPr>
        <p:spPr bwMode="auto">
          <a:xfrm>
            <a:off x="8984255" y="3046998"/>
            <a:ext cx="34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200" b="1"/>
          </a:p>
        </p:txBody>
      </p:sp>
      <p:sp>
        <p:nvSpPr>
          <p:cNvPr id="57" name="Text Box 87"/>
          <p:cNvSpPr txBox="1">
            <a:spLocks noChangeArrowheads="1"/>
          </p:cNvSpPr>
          <p:nvPr/>
        </p:nvSpPr>
        <p:spPr bwMode="auto">
          <a:xfrm>
            <a:off x="9612905" y="2434223"/>
            <a:ext cx="344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200" b="1"/>
          </a:p>
        </p:txBody>
      </p:sp>
      <p:sp>
        <p:nvSpPr>
          <p:cNvPr id="58" name="Text Box 87"/>
          <p:cNvSpPr txBox="1">
            <a:spLocks noChangeArrowheads="1"/>
          </p:cNvSpPr>
          <p:nvPr/>
        </p:nvSpPr>
        <p:spPr bwMode="auto">
          <a:xfrm>
            <a:off x="7795715" y="4320269"/>
            <a:ext cx="3444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 dirty="0"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200" b="1" dirty="0"/>
          </a:p>
        </p:txBody>
      </p:sp>
      <p:sp>
        <p:nvSpPr>
          <p:cNvPr id="59" name="Text Box 87"/>
          <p:cNvSpPr txBox="1">
            <a:spLocks noChangeArrowheads="1"/>
          </p:cNvSpPr>
          <p:nvPr/>
        </p:nvSpPr>
        <p:spPr bwMode="auto">
          <a:xfrm>
            <a:off x="7184030" y="4883735"/>
            <a:ext cx="344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ar-SA" sz="1200" b="1">
                <a:latin typeface="Arial Unicode MS" pitchFamily="34" charset="-128"/>
                <a:ea typeface="Arial Unicode MS" pitchFamily="34" charset="-128"/>
              </a:rPr>
              <a:t>●</a:t>
            </a:r>
            <a:endParaRPr lang="en-US" altLang="ar-SA" sz="1200" b="1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 flipV="1">
            <a:off x="7070145" y="2015860"/>
            <a:ext cx="3348038" cy="3311525"/>
          </a:xfrm>
          <a:prstGeom prst="line">
            <a:avLst/>
          </a:prstGeom>
          <a:ln w="38100"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6"/>
          <a:srcRect b="74166"/>
          <a:stretch/>
        </p:blipFill>
        <p:spPr>
          <a:xfrm>
            <a:off x="647417" y="309462"/>
            <a:ext cx="5194547" cy="71029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t="72452"/>
          <a:stretch/>
        </p:blipFill>
        <p:spPr>
          <a:xfrm>
            <a:off x="647418" y="1104416"/>
            <a:ext cx="5117810" cy="837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393E510-DEBF-AE5F-D50E-9F235C11AD14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37" y="655607"/>
            <a:ext cx="456646" cy="549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82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مربع&#10;&#10;تم إنشاء الوصف تلقائياً">
            <a:extLst>
              <a:ext uri="{FF2B5EF4-FFF2-40B4-BE49-F238E27FC236}">
                <a16:creationId xmlns:a16="http://schemas.microsoft.com/office/drawing/2014/main" id="{700920AA-4F4C-4B31-BC2E-B0D58CE4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6873"/>
            <a:ext cx="5893510" cy="6858000"/>
          </a:xfrm>
          <a:prstGeom prst="rect">
            <a:avLst/>
          </a:prstGeom>
        </p:spPr>
      </p:pic>
      <p:pic>
        <p:nvPicPr>
          <p:cNvPr id="6" name="Picture 4" descr="سكرابز اركان ذهبية للتصاميم رووعة - شبكة شعاع الدعوية النسائية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05620" y="1288211"/>
            <a:ext cx="5695824" cy="467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E12BA75-5EFD-4B16-A085-AD6FF185BC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350"/>
          <a:stretch/>
        </p:blipFill>
        <p:spPr>
          <a:xfrm>
            <a:off x="6096000" y="316873"/>
            <a:ext cx="7455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40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3702050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460</Words>
  <Application>Microsoft Office PowerPoint</Application>
  <PresentationFormat>شاشة عريضة</PresentationFormat>
  <Paragraphs>169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AGA Arabesque</vt:lpstr>
      <vt:lpstr>Arial</vt:lpstr>
      <vt:lpstr>Arial Unicode MS</vt:lpstr>
      <vt:lpstr>Calibri</vt:lpstr>
      <vt:lpstr>Calibri Light</vt:lpstr>
      <vt:lpstr>Sultan bold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rere hss</dc:creator>
  <cp:lastModifiedBy>Abdullah Almohandes</cp:lastModifiedBy>
  <cp:revision>227</cp:revision>
  <dcterms:created xsi:type="dcterms:W3CDTF">2020-11-12T21:23:07Z</dcterms:created>
  <dcterms:modified xsi:type="dcterms:W3CDTF">2024-09-23T16:20:06Z</dcterms:modified>
</cp:coreProperties>
</file>