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86" r:id="rId4"/>
    <p:sldId id="287" r:id="rId5"/>
    <p:sldId id="288" r:id="rId6"/>
    <p:sldId id="290" r:id="rId7"/>
    <p:sldId id="289" r:id="rId8"/>
    <p:sldId id="283" r:id="rId9"/>
    <p:sldId id="261" r:id="rId10"/>
  </p:sldIdLst>
  <p:sldSz cx="12192000" cy="6858000"/>
  <p:notesSz cx="6858000" cy="9144000"/>
  <p:custDataLst>
    <p:tags r:id="rId12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567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F1803-A270-456A-A855-228714E715C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622871D-2255-4E16-84EF-B268E0969074}" type="asst">
      <dgm:prSet phldrT="[نص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ar-SA" sz="2000" b="0" dirty="0"/>
            <a:t>عدد</a:t>
          </a:r>
        </a:p>
      </dgm:t>
    </dgm:pt>
    <dgm:pt modelId="{3B062E2F-D5BD-4441-93DC-5A8FF68738F7}" type="parTrans" cxnId="{5C40DC1B-118D-404B-A47C-D0571E57579B}">
      <dgm:prSet/>
      <dgm:spPr/>
      <dgm:t>
        <a:bodyPr/>
        <a:lstStyle/>
        <a:p>
          <a:pPr rtl="1"/>
          <a:endParaRPr lang="ar-SA"/>
        </a:p>
      </dgm:t>
    </dgm:pt>
    <dgm:pt modelId="{95276164-1E7A-496C-8112-6C0517345C2A}" type="sibTrans" cxnId="{5C40DC1B-118D-404B-A47C-D0571E57579B}">
      <dgm:prSet custT="1"/>
      <dgm:spPr/>
      <dgm:t>
        <a:bodyPr/>
        <a:lstStyle/>
        <a:p>
          <a:pPr rtl="1"/>
          <a:r>
            <a:rPr lang="ar-SA" sz="2000" b="1" dirty="0"/>
            <a:t>1 ، -5 ، 22</a:t>
          </a:r>
        </a:p>
      </dgm:t>
    </dgm:pt>
    <dgm:pt modelId="{1092D7B1-CCDD-41A3-A3D3-B36453092DB8}">
      <dgm:prSet phldrT="[نص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ar-SA" sz="2000" b="1" dirty="0"/>
            <a:t>عدد في عدة متغيرات</a:t>
          </a:r>
        </a:p>
      </dgm:t>
    </dgm:pt>
    <dgm:pt modelId="{8053614A-F21D-464D-8437-CDC53778C258}" type="parTrans" cxnId="{DD3DDB23-3607-4E5B-BCBD-432C866671D3}">
      <dgm:prSet/>
      <dgm:spPr/>
      <dgm:t>
        <a:bodyPr/>
        <a:lstStyle/>
        <a:p>
          <a:pPr rtl="1"/>
          <a:endParaRPr lang="ar-SA"/>
        </a:p>
      </dgm:t>
    </dgm:pt>
    <dgm:pt modelId="{9BB6937D-675B-4B0A-BB7D-31248AC4A664}" type="sibTrans" cxnId="{DD3DDB23-3607-4E5B-BCBD-432C866671D3}">
      <dgm:prSet custT="1"/>
      <dgm:spPr/>
      <dgm:t>
        <a:bodyPr/>
        <a:lstStyle/>
        <a:p>
          <a:pPr rtl="1"/>
          <a:r>
            <a:rPr lang="ar-SA" sz="2000" b="1" dirty="0"/>
            <a:t>8س ص</a:t>
          </a:r>
        </a:p>
      </dgm:t>
    </dgm:pt>
    <dgm:pt modelId="{FB851986-BBE6-4A4F-8949-E6649FD930A9}">
      <dgm:prSet phldrT="[نص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ar-SA" sz="2000" b="1" dirty="0"/>
            <a:t>عدد في متغير</a:t>
          </a:r>
        </a:p>
      </dgm:t>
    </dgm:pt>
    <dgm:pt modelId="{06D030DD-D5F3-4142-86F9-F04B55CCA945}" type="parTrans" cxnId="{9A1D4D21-9A7F-407B-9381-4A72585DC025}">
      <dgm:prSet/>
      <dgm:spPr/>
      <dgm:t>
        <a:bodyPr/>
        <a:lstStyle/>
        <a:p>
          <a:pPr rtl="1"/>
          <a:endParaRPr lang="ar-SA"/>
        </a:p>
      </dgm:t>
    </dgm:pt>
    <dgm:pt modelId="{270FBFD6-6EB8-4724-A51D-4A2E36BC9A9A}" type="sibTrans" cxnId="{9A1D4D21-9A7F-407B-9381-4A72585DC025}">
      <dgm:prSet custT="1"/>
      <dgm:spPr/>
      <dgm:t>
        <a:bodyPr/>
        <a:lstStyle/>
        <a:p>
          <a:pPr rtl="1"/>
          <a:r>
            <a:rPr lang="ar-SA" sz="2000" b="1" dirty="0"/>
            <a:t>5ص</a:t>
          </a:r>
        </a:p>
      </dgm:t>
    </dgm:pt>
    <dgm:pt modelId="{47D7FDD7-6458-416E-928E-620FA13445E6}">
      <dgm:prSet phldrT="[نص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ar-SA" sz="2000" b="1" dirty="0"/>
            <a:t>متغير</a:t>
          </a:r>
        </a:p>
      </dgm:t>
    </dgm:pt>
    <dgm:pt modelId="{00D44922-A783-4537-BC53-2960283A6A30}" type="parTrans" cxnId="{F06DB414-2125-44F9-B2F2-E0F3557A10C2}">
      <dgm:prSet/>
      <dgm:spPr/>
      <dgm:t>
        <a:bodyPr/>
        <a:lstStyle/>
        <a:p>
          <a:pPr rtl="1"/>
          <a:endParaRPr lang="ar-SA"/>
        </a:p>
      </dgm:t>
    </dgm:pt>
    <dgm:pt modelId="{59A075AE-D54C-425E-A150-1F78311A5442}" type="sibTrans" cxnId="{F06DB414-2125-44F9-B2F2-E0F3557A10C2}">
      <dgm:prSet/>
      <dgm:spPr/>
      <dgm:t>
        <a:bodyPr/>
        <a:lstStyle/>
        <a:p>
          <a:pPr rtl="1"/>
          <a:r>
            <a:rPr lang="ar-SA" b="1" dirty="0"/>
            <a:t>س ، ص ، ع</a:t>
          </a:r>
        </a:p>
      </dgm:t>
    </dgm:pt>
    <dgm:pt modelId="{AFC3E7A7-80BA-40DE-ADAD-6700CC9F78F8}">
      <dgm:prSet phldrT="[نص]"/>
      <dgm:spPr>
        <a:noFill/>
        <a:ln>
          <a:noFill/>
        </a:ln>
      </dgm:spPr>
      <dgm:t>
        <a:bodyPr/>
        <a:lstStyle/>
        <a:p>
          <a:pPr rtl="1"/>
          <a:endParaRPr lang="ar-SA" dirty="0"/>
        </a:p>
      </dgm:t>
    </dgm:pt>
    <dgm:pt modelId="{84E625C8-3B9E-4BFE-A54E-B1157615247B}" type="sibTrans" cxnId="{4E513D4A-FE0D-45CF-BA40-B154FB1423E8}">
      <dgm:prSet custT="1"/>
      <dgm:spPr/>
      <dgm:t>
        <a:bodyPr/>
        <a:lstStyle/>
        <a:p>
          <a:pPr rtl="1"/>
          <a:r>
            <a:rPr lang="ar-SA" sz="3200" b="1" dirty="0"/>
            <a:t>وحيدة الحد</a:t>
          </a:r>
        </a:p>
      </dgm:t>
    </dgm:pt>
    <dgm:pt modelId="{B3E11112-A3D8-4D17-80EB-2FD52F4B3007}" type="parTrans" cxnId="{4E513D4A-FE0D-45CF-BA40-B154FB1423E8}">
      <dgm:prSet/>
      <dgm:spPr/>
      <dgm:t>
        <a:bodyPr/>
        <a:lstStyle/>
        <a:p>
          <a:pPr rtl="1"/>
          <a:endParaRPr lang="ar-SA"/>
        </a:p>
      </dgm:t>
    </dgm:pt>
    <dgm:pt modelId="{10A7011C-0CF7-4CC6-9730-20FAE40F0233}" type="pres">
      <dgm:prSet presAssocID="{538F1803-A270-456A-A855-228714E71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AE5C3E-3094-4530-852B-57235B1A6AEE}" type="pres">
      <dgm:prSet presAssocID="{AFC3E7A7-80BA-40DE-ADAD-6700CC9F78F8}" presName="hierRoot1" presStyleCnt="0">
        <dgm:presLayoutVars>
          <dgm:hierBranch val="init"/>
        </dgm:presLayoutVars>
      </dgm:prSet>
      <dgm:spPr/>
    </dgm:pt>
    <dgm:pt modelId="{12395A94-5C1B-44DD-B558-D6F450A4AC18}" type="pres">
      <dgm:prSet presAssocID="{AFC3E7A7-80BA-40DE-ADAD-6700CC9F78F8}" presName="rootComposite1" presStyleCnt="0"/>
      <dgm:spPr/>
    </dgm:pt>
    <dgm:pt modelId="{BF3A9DB1-C9D4-4A05-B19E-4EB2ED36B4AA}" type="pres">
      <dgm:prSet presAssocID="{AFC3E7A7-80BA-40DE-ADAD-6700CC9F78F8}" presName="rootText1" presStyleLbl="node0" presStyleIdx="0" presStyleCnt="1" custScaleY="56068">
        <dgm:presLayoutVars>
          <dgm:chMax/>
          <dgm:chPref val="3"/>
        </dgm:presLayoutVars>
      </dgm:prSet>
      <dgm:spPr/>
    </dgm:pt>
    <dgm:pt modelId="{B2F1C8D1-992B-4B6D-84D9-BC4298545D7E}" type="pres">
      <dgm:prSet presAssocID="{AFC3E7A7-80BA-40DE-ADAD-6700CC9F78F8}" presName="titleText1" presStyleLbl="fgAcc0" presStyleIdx="0" presStyleCnt="1" custScaleX="174952" custScaleY="248776" custLinFactNeighborX="-16917" custLinFactNeighborY="-45339">
        <dgm:presLayoutVars>
          <dgm:chMax val="0"/>
          <dgm:chPref val="0"/>
        </dgm:presLayoutVars>
      </dgm:prSet>
      <dgm:spPr/>
    </dgm:pt>
    <dgm:pt modelId="{A9B3673E-8A73-49F9-83E1-D8200DF2B016}" type="pres">
      <dgm:prSet presAssocID="{AFC3E7A7-80BA-40DE-ADAD-6700CC9F78F8}" presName="rootConnector1" presStyleLbl="node1" presStyleIdx="0" presStyleCnt="3"/>
      <dgm:spPr/>
    </dgm:pt>
    <dgm:pt modelId="{8AA47573-D796-428B-A891-D8DBA9E4AA60}" type="pres">
      <dgm:prSet presAssocID="{AFC3E7A7-80BA-40DE-ADAD-6700CC9F78F8}" presName="hierChild2" presStyleCnt="0"/>
      <dgm:spPr/>
    </dgm:pt>
    <dgm:pt modelId="{6AE3E095-17B5-4FD1-A62B-BBAAA10D350E}" type="pres">
      <dgm:prSet presAssocID="{8053614A-F21D-464D-8437-CDC53778C258}" presName="Name37" presStyleLbl="parChTrans1D2" presStyleIdx="0" presStyleCnt="4"/>
      <dgm:spPr/>
    </dgm:pt>
    <dgm:pt modelId="{EDAB1AF4-8BE4-446B-894E-09485B0A647F}" type="pres">
      <dgm:prSet presAssocID="{1092D7B1-CCDD-41A3-A3D3-B36453092DB8}" presName="hierRoot2" presStyleCnt="0">
        <dgm:presLayoutVars>
          <dgm:hierBranch val="init"/>
        </dgm:presLayoutVars>
      </dgm:prSet>
      <dgm:spPr/>
    </dgm:pt>
    <dgm:pt modelId="{F6A7511D-6F62-4507-A381-AB2EB7F0ABE7}" type="pres">
      <dgm:prSet presAssocID="{1092D7B1-CCDD-41A3-A3D3-B36453092DB8}" presName="rootComposite" presStyleCnt="0"/>
      <dgm:spPr/>
    </dgm:pt>
    <dgm:pt modelId="{66620A5A-A42D-47AE-A513-CF79B432A4C5}" type="pres">
      <dgm:prSet presAssocID="{1092D7B1-CCDD-41A3-A3D3-B36453092DB8}" presName="rootText" presStyleLbl="node1" presStyleIdx="0" presStyleCnt="3" custScaleX="168039" custLinFactNeighborY="-17633">
        <dgm:presLayoutVars>
          <dgm:chMax/>
          <dgm:chPref val="3"/>
        </dgm:presLayoutVars>
      </dgm:prSet>
      <dgm:spPr/>
    </dgm:pt>
    <dgm:pt modelId="{F49D98D8-E9A4-4800-A473-851EDC91C394}" type="pres">
      <dgm:prSet presAssocID="{1092D7B1-CCDD-41A3-A3D3-B36453092DB8}" presName="titleText2" presStyleLbl="fgAcc1" presStyleIdx="0" presStyleCnt="3" custScaleY="192606">
        <dgm:presLayoutVars>
          <dgm:chMax val="0"/>
          <dgm:chPref val="0"/>
        </dgm:presLayoutVars>
      </dgm:prSet>
      <dgm:spPr/>
    </dgm:pt>
    <dgm:pt modelId="{26A10A2E-9FF0-4C4E-82A4-839799C83E38}" type="pres">
      <dgm:prSet presAssocID="{1092D7B1-CCDD-41A3-A3D3-B36453092DB8}" presName="rootConnector" presStyleLbl="node2" presStyleIdx="0" presStyleCnt="0"/>
      <dgm:spPr/>
    </dgm:pt>
    <dgm:pt modelId="{CFA7A9B8-D2F3-46D7-B399-5C146DA618C7}" type="pres">
      <dgm:prSet presAssocID="{1092D7B1-CCDD-41A3-A3D3-B36453092DB8}" presName="hierChild4" presStyleCnt="0"/>
      <dgm:spPr/>
    </dgm:pt>
    <dgm:pt modelId="{1260AC50-E8A5-4ACA-B01B-8A928833D333}" type="pres">
      <dgm:prSet presAssocID="{1092D7B1-CCDD-41A3-A3D3-B36453092DB8}" presName="hierChild5" presStyleCnt="0"/>
      <dgm:spPr/>
    </dgm:pt>
    <dgm:pt modelId="{AC04E10D-A112-4D92-9321-9849EF8DAE0F}" type="pres">
      <dgm:prSet presAssocID="{06D030DD-D5F3-4142-86F9-F04B55CCA945}" presName="Name37" presStyleLbl="parChTrans1D2" presStyleIdx="1" presStyleCnt="4"/>
      <dgm:spPr/>
    </dgm:pt>
    <dgm:pt modelId="{F5D2428A-73A1-48FB-B1F0-E490785297AB}" type="pres">
      <dgm:prSet presAssocID="{FB851986-BBE6-4A4F-8949-E6649FD930A9}" presName="hierRoot2" presStyleCnt="0">
        <dgm:presLayoutVars>
          <dgm:hierBranch val="init"/>
        </dgm:presLayoutVars>
      </dgm:prSet>
      <dgm:spPr/>
    </dgm:pt>
    <dgm:pt modelId="{1562639C-F73E-4356-9C6C-42B58F3E5E4D}" type="pres">
      <dgm:prSet presAssocID="{FB851986-BBE6-4A4F-8949-E6649FD930A9}" presName="rootComposite" presStyleCnt="0"/>
      <dgm:spPr/>
    </dgm:pt>
    <dgm:pt modelId="{C639F8C1-FDF2-4CD1-98EB-6AD519C5074C}" type="pres">
      <dgm:prSet presAssocID="{FB851986-BBE6-4A4F-8949-E6649FD930A9}" presName="rootText" presStyleLbl="node1" presStyleIdx="1" presStyleCnt="3" custScaleX="131301" custScaleY="107670" custLinFactNeighborY="-12595">
        <dgm:presLayoutVars>
          <dgm:chMax/>
          <dgm:chPref val="3"/>
        </dgm:presLayoutVars>
      </dgm:prSet>
      <dgm:spPr/>
    </dgm:pt>
    <dgm:pt modelId="{72D61425-C03B-460A-8073-0A40BA0EAD10}" type="pres">
      <dgm:prSet presAssocID="{FB851986-BBE6-4A4F-8949-E6649FD930A9}" presName="titleText2" presStyleLbl="fgAcc1" presStyleIdx="1" presStyleCnt="3" custScaleY="166690" custLinFactNeighborX="262" custLinFactNeighborY="41056">
        <dgm:presLayoutVars>
          <dgm:chMax val="0"/>
          <dgm:chPref val="0"/>
        </dgm:presLayoutVars>
      </dgm:prSet>
      <dgm:spPr/>
    </dgm:pt>
    <dgm:pt modelId="{B46E4C62-5F02-42DB-BA75-0C6F8049EDEC}" type="pres">
      <dgm:prSet presAssocID="{FB851986-BBE6-4A4F-8949-E6649FD930A9}" presName="rootConnector" presStyleLbl="node2" presStyleIdx="0" presStyleCnt="0"/>
      <dgm:spPr/>
    </dgm:pt>
    <dgm:pt modelId="{016404E8-2AA4-49D0-83D4-E18F2CC575A2}" type="pres">
      <dgm:prSet presAssocID="{FB851986-BBE6-4A4F-8949-E6649FD930A9}" presName="hierChild4" presStyleCnt="0"/>
      <dgm:spPr/>
    </dgm:pt>
    <dgm:pt modelId="{F6C9505B-6D68-435F-8CBB-DD16206F9607}" type="pres">
      <dgm:prSet presAssocID="{FB851986-BBE6-4A4F-8949-E6649FD930A9}" presName="hierChild5" presStyleCnt="0"/>
      <dgm:spPr/>
    </dgm:pt>
    <dgm:pt modelId="{3B7436E6-26C0-43C8-9C98-35A991765555}" type="pres">
      <dgm:prSet presAssocID="{00D44922-A783-4537-BC53-2960283A6A30}" presName="Name37" presStyleLbl="parChTrans1D2" presStyleIdx="2" presStyleCnt="4"/>
      <dgm:spPr/>
    </dgm:pt>
    <dgm:pt modelId="{13503688-66FB-4210-948E-F3B43C94DEB0}" type="pres">
      <dgm:prSet presAssocID="{47D7FDD7-6458-416E-928E-620FA13445E6}" presName="hierRoot2" presStyleCnt="0">
        <dgm:presLayoutVars>
          <dgm:hierBranch val="init"/>
        </dgm:presLayoutVars>
      </dgm:prSet>
      <dgm:spPr/>
    </dgm:pt>
    <dgm:pt modelId="{BB6E5731-8E89-4BB5-B7A3-22BEE9210EF5}" type="pres">
      <dgm:prSet presAssocID="{47D7FDD7-6458-416E-928E-620FA13445E6}" presName="rootComposite" presStyleCnt="0"/>
      <dgm:spPr/>
    </dgm:pt>
    <dgm:pt modelId="{67956113-D95F-4F59-B1A4-0C563841400C}" type="pres">
      <dgm:prSet presAssocID="{47D7FDD7-6458-416E-928E-620FA13445E6}" presName="rootText" presStyleLbl="node1" presStyleIdx="2" presStyleCnt="3" custScaleY="103691" custLinFactNeighborY="-65494">
        <dgm:presLayoutVars>
          <dgm:chMax/>
          <dgm:chPref val="3"/>
        </dgm:presLayoutVars>
      </dgm:prSet>
      <dgm:spPr/>
    </dgm:pt>
    <dgm:pt modelId="{771DE54A-C512-4594-BD39-362F8B558BFB}" type="pres">
      <dgm:prSet presAssocID="{47D7FDD7-6458-416E-928E-620FA13445E6}" presName="titleText2" presStyleLbl="fgAcc1" presStyleIdx="2" presStyleCnt="3" custScaleX="115464" custScaleY="227005" custLinFactY="-13875" custLinFactNeighborX="-26864" custLinFactNeighborY="-100000">
        <dgm:presLayoutVars>
          <dgm:chMax val="0"/>
          <dgm:chPref val="0"/>
        </dgm:presLayoutVars>
      </dgm:prSet>
      <dgm:spPr/>
    </dgm:pt>
    <dgm:pt modelId="{9BF39189-4441-4964-978E-312705B98D59}" type="pres">
      <dgm:prSet presAssocID="{47D7FDD7-6458-416E-928E-620FA13445E6}" presName="rootConnector" presStyleLbl="node2" presStyleIdx="0" presStyleCnt="0"/>
      <dgm:spPr/>
    </dgm:pt>
    <dgm:pt modelId="{A2A1EFA8-7411-4449-AA27-0BFF0DA42515}" type="pres">
      <dgm:prSet presAssocID="{47D7FDD7-6458-416E-928E-620FA13445E6}" presName="hierChild4" presStyleCnt="0"/>
      <dgm:spPr/>
    </dgm:pt>
    <dgm:pt modelId="{3384135D-7615-4B65-8C03-9BAC1E22C4FC}" type="pres">
      <dgm:prSet presAssocID="{47D7FDD7-6458-416E-928E-620FA13445E6}" presName="hierChild5" presStyleCnt="0"/>
      <dgm:spPr/>
    </dgm:pt>
    <dgm:pt modelId="{07E5A650-E292-4259-A4AB-9D6FDE205307}" type="pres">
      <dgm:prSet presAssocID="{AFC3E7A7-80BA-40DE-ADAD-6700CC9F78F8}" presName="hierChild3" presStyleCnt="0"/>
      <dgm:spPr/>
    </dgm:pt>
    <dgm:pt modelId="{724CF543-9E8F-42B5-B9F8-CEE85202BC9F}" type="pres">
      <dgm:prSet presAssocID="{3B062E2F-D5BD-4441-93DC-5A8FF68738F7}" presName="Name96" presStyleLbl="parChTrans1D2" presStyleIdx="3" presStyleCnt="4"/>
      <dgm:spPr/>
    </dgm:pt>
    <dgm:pt modelId="{9EAACE17-C767-4B1F-B293-0446B7968BB0}" type="pres">
      <dgm:prSet presAssocID="{B622871D-2255-4E16-84EF-B268E0969074}" presName="hierRoot3" presStyleCnt="0">
        <dgm:presLayoutVars>
          <dgm:hierBranch val="init"/>
        </dgm:presLayoutVars>
      </dgm:prSet>
      <dgm:spPr/>
    </dgm:pt>
    <dgm:pt modelId="{4A36DD41-3ED0-46AC-9846-227D4C57AFC5}" type="pres">
      <dgm:prSet presAssocID="{B622871D-2255-4E16-84EF-B268E0969074}" presName="rootComposite3" presStyleCnt="0"/>
      <dgm:spPr/>
    </dgm:pt>
    <dgm:pt modelId="{9E6FB4C5-EEAC-4CD6-9A7A-09A07F480988}" type="pres">
      <dgm:prSet presAssocID="{B622871D-2255-4E16-84EF-B268E0969074}" presName="rootText3" presStyleLbl="asst1" presStyleIdx="0" presStyleCnt="1" custScaleY="80244" custLinFactNeighborY="-32747">
        <dgm:presLayoutVars>
          <dgm:chPref val="3"/>
        </dgm:presLayoutVars>
      </dgm:prSet>
      <dgm:spPr/>
    </dgm:pt>
    <dgm:pt modelId="{027BBABD-4252-4F92-90B9-7FEB387F1112}" type="pres">
      <dgm:prSet presAssocID="{B622871D-2255-4E16-84EF-B268E0969074}" presName="titleText3" presStyleLbl="fgAcc2" presStyleIdx="0" presStyleCnt="1" custScaleX="142603" custScaleY="146954" custLinFactNeighborX="-61252" custLinFactNeighborY="-82962">
        <dgm:presLayoutVars>
          <dgm:chMax val="0"/>
          <dgm:chPref val="0"/>
        </dgm:presLayoutVars>
      </dgm:prSet>
      <dgm:spPr/>
    </dgm:pt>
    <dgm:pt modelId="{C2F983BE-6E25-471F-89CA-E784A517D0E6}" type="pres">
      <dgm:prSet presAssocID="{B622871D-2255-4E16-84EF-B268E0969074}" presName="rootConnector3" presStyleLbl="asst1" presStyleIdx="0" presStyleCnt="1"/>
      <dgm:spPr/>
    </dgm:pt>
    <dgm:pt modelId="{21954C58-7510-41FB-9EA5-A090E72EDC53}" type="pres">
      <dgm:prSet presAssocID="{B622871D-2255-4E16-84EF-B268E0969074}" presName="hierChild6" presStyleCnt="0"/>
      <dgm:spPr/>
    </dgm:pt>
    <dgm:pt modelId="{6421D933-240F-481D-BE05-5C2D456F347A}" type="pres">
      <dgm:prSet presAssocID="{B622871D-2255-4E16-84EF-B268E0969074}" presName="hierChild7" presStyleCnt="0"/>
      <dgm:spPr/>
    </dgm:pt>
  </dgm:ptLst>
  <dgm:cxnLst>
    <dgm:cxn modelId="{7CDD1A12-7D8A-4252-8877-CCA7F27F3E4F}" type="presOf" srcId="{1092D7B1-CCDD-41A3-A3D3-B36453092DB8}" destId="{66620A5A-A42D-47AE-A513-CF79B432A4C5}" srcOrd="0" destOrd="0" presId="urn:microsoft.com/office/officeart/2008/layout/NameandTitleOrganizationalChart"/>
    <dgm:cxn modelId="{F06DB414-2125-44F9-B2F2-E0F3557A10C2}" srcId="{AFC3E7A7-80BA-40DE-ADAD-6700CC9F78F8}" destId="{47D7FDD7-6458-416E-928E-620FA13445E6}" srcOrd="3" destOrd="0" parTransId="{00D44922-A783-4537-BC53-2960283A6A30}" sibTransId="{59A075AE-D54C-425E-A150-1F78311A5442}"/>
    <dgm:cxn modelId="{0F32D218-3248-4D61-9DF4-2447C95333AA}" type="presOf" srcId="{AFC3E7A7-80BA-40DE-ADAD-6700CC9F78F8}" destId="{A9B3673E-8A73-49F9-83E1-D8200DF2B016}" srcOrd="1" destOrd="0" presId="urn:microsoft.com/office/officeart/2008/layout/NameandTitleOrganizationalChart"/>
    <dgm:cxn modelId="{5C40DC1B-118D-404B-A47C-D0571E57579B}" srcId="{AFC3E7A7-80BA-40DE-ADAD-6700CC9F78F8}" destId="{B622871D-2255-4E16-84EF-B268E0969074}" srcOrd="0" destOrd="0" parTransId="{3B062E2F-D5BD-4441-93DC-5A8FF68738F7}" sibTransId="{95276164-1E7A-496C-8112-6C0517345C2A}"/>
    <dgm:cxn modelId="{9A1D4D21-9A7F-407B-9381-4A72585DC025}" srcId="{AFC3E7A7-80BA-40DE-ADAD-6700CC9F78F8}" destId="{FB851986-BBE6-4A4F-8949-E6649FD930A9}" srcOrd="2" destOrd="0" parTransId="{06D030DD-D5F3-4142-86F9-F04B55CCA945}" sibTransId="{270FBFD6-6EB8-4724-A51D-4A2E36BC9A9A}"/>
    <dgm:cxn modelId="{5775E322-8011-4A8A-80B8-251FB8DC37BE}" type="presOf" srcId="{FB851986-BBE6-4A4F-8949-E6649FD930A9}" destId="{C639F8C1-FDF2-4CD1-98EB-6AD519C5074C}" srcOrd="0" destOrd="0" presId="urn:microsoft.com/office/officeart/2008/layout/NameandTitleOrganizationalChart"/>
    <dgm:cxn modelId="{DD3DDB23-3607-4E5B-BCBD-432C866671D3}" srcId="{AFC3E7A7-80BA-40DE-ADAD-6700CC9F78F8}" destId="{1092D7B1-CCDD-41A3-A3D3-B36453092DB8}" srcOrd="1" destOrd="0" parTransId="{8053614A-F21D-464D-8437-CDC53778C258}" sibTransId="{9BB6937D-675B-4B0A-BB7D-31248AC4A664}"/>
    <dgm:cxn modelId="{959A282B-74F4-4D94-8383-A448E2CF7DCF}" type="presOf" srcId="{FB851986-BBE6-4A4F-8949-E6649FD930A9}" destId="{B46E4C62-5F02-42DB-BA75-0C6F8049EDEC}" srcOrd="1" destOrd="0" presId="urn:microsoft.com/office/officeart/2008/layout/NameandTitleOrganizationalChart"/>
    <dgm:cxn modelId="{E95B6C37-F407-45DF-891E-FF6E223FEEDC}" type="presOf" srcId="{8053614A-F21D-464D-8437-CDC53778C258}" destId="{6AE3E095-17B5-4FD1-A62B-BBAAA10D350E}" srcOrd="0" destOrd="0" presId="urn:microsoft.com/office/officeart/2008/layout/NameandTitleOrganizationalChart"/>
    <dgm:cxn modelId="{E4B0F260-D784-44F2-9639-ED98ACD1487E}" type="presOf" srcId="{95276164-1E7A-496C-8112-6C0517345C2A}" destId="{027BBABD-4252-4F92-90B9-7FEB387F1112}" srcOrd="0" destOrd="0" presId="urn:microsoft.com/office/officeart/2008/layout/NameandTitleOrganizationalChart"/>
    <dgm:cxn modelId="{05D1FC45-1865-4B1B-BB23-96198ABB1685}" type="presOf" srcId="{00D44922-A783-4537-BC53-2960283A6A30}" destId="{3B7436E6-26C0-43C8-9C98-35A991765555}" srcOrd="0" destOrd="0" presId="urn:microsoft.com/office/officeart/2008/layout/NameandTitleOrganizationalChart"/>
    <dgm:cxn modelId="{4E513D4A-FE0D-45CF-BA40-B154FB1423E8}" srcId="{538F1803-A270-456A-A855-228714E715C4}" destId="{AFC3E7A7-80BA-40DE-ADAD-6700CC9F78F8}" srcOrd="0" destOrd="0" parTransId="{B3E11112-A3D8-4D17-80EB-2FD52F4B3007}" sibTransId="{84E625C8-3B9E-4BFE-A54E-B1157615247B}"/>
    <dgm:cxn modelId="{E8FCF94C-5B5D-443C-BE88-BEA76453363F}" type="presOf" srcId="{270FBFD6-6EB8-4724-A51D-4A2E36BC9A9A}" destId="{72D61425-C03B-460A-8073-0A40BA0EAD10}" srcOrd="0" destOrd="0" presId="urn:microsoft.com/office/officeart/2008/layout/NameandTitleOrganizationalChart"/>
    <dgm:cxn modelId="{61205151-F6EC-4CBD-BC90-4A4DB76EC4C5}" type="presOf" srcId="{B622871D-2255-4E16-84EF-B268E0969074}" destId="{9E6FB4C5-EEAC-4CD6-9A7A-09A07F480988}" srcOrd="0" destOrd="0" presId="urn:microsoft.com/office/officeart/2008/layout/NameandTitleOrganizationalChart"/>
    <dgm:cxn modelId="{DA502C88-A8C2-4840-B872-CEBCCE9D7027}" type="presOf" srcId="{1092D7B1-CCDD-41A3-A3D3-B36453092DB8}" destId="{26A10A2E-9FF0-4C4E-82A4-839799C83E38}" srcOrd="1" destOrd="0" presId="urn:microsoft.com/office/officeart/2008/layout/NameandTitleOrganizationalChart"/>
    <dgm:cxn modelId="{32F7BE96-07C4-410B-8066-ECE92501D3FC}" type="presOf" srcId="{3B062E2F-D5BD-4441-93DC-5A8FF68738F7}" destId="{724CF543-9E8F-42B5-B9F8-CEE85202BC9F}" srcOrd="0" destOrd="0" presId="urn:microsoft.com/office/officeart/2008/layout/NameandTitleOrganizationalChart"/>
    <dgm:cxn modelId="{D2FA4597-8026-4BAB-94A7-0E6E7917EEA1}" type="presOf" srcId="{47D7FDD7-6458-416E-928E-620FA13445E6}" destId="{9BF39189-4441-4964-978E-312705B98D59}" srcOrd="1" destOrd="0" presId="urn:microsoft.com/office/officeart/2008/layout/NameandTitleOrganizationalChart"/>
    <dgm:cxn modelId="{6A4665A4-D51A-4279-B698-9B52B174201C}" type="presOf" srcId="{59A075AE-D54C-425E-A150-1F78311A5442}" destId="{771DE54A-C512-4594-BD39-362F8B558BFB}" srcOrd="0" destOrd="0" presId="urn:microsoft.com/office/officeart/2008/layout/NameandTitleOrganizationalChart"/>
    <dgm:cxn modelId="{81C85DA8-F87A-493F-BBE8-D981759C3C76}" type="presOf" srcId="{538F1803-A270-456A-A855-228714E715C4}" destId="{10A7011C-0CF7-4CC6-9730-20FAE40F0233}" srcOrd="0" destOrd="0" presId="urn:microsoft.com/office/officeart/2008/layout/NameandTitleOrganizationalChart"/>
    <dgm:cxn modelId="{616E44A9-AB3F-45DD-844C-3189177D208D}" type="presOf" srcId="{9BB6937D-675B-4B0A-BB7D-31248AC4A664}" destId="{F49D98D8-E9A4-4800-A473-851EDC91C394}" srcOrd="0" destOrd="0" presId="urn:microsoft.com/office/officeart/2008/layout/NameandTitleOrganizationalChart"/>
    <dgm:cxn modelId="{3242FAC6-7189-43FC-A366-A846182BEDF1}" type="presOf" srcId="{47D7FDD7-6458-416E-928E-620FA13445E6}" destId="{67956113-D95F-4F59-B1A4-0C563841400C}" srcOrd="0" destOrd="0" presId="urn:microsoft.com/office/officeart/2008/layout/NameandTitleOrganizationalChart"/>
    <dgm:cxn modelId="{DCC518D0-409C-4642-A839-C730E5E59C3C}" type="presOf" srcId="{B622871D-2255-4E16-84EF-B268E0969074}" destId="{C2F983BE-6E25-471F-89CA-E784A517D0E6}" srcOrd="1" destOrd="0" presId="urn:microsoft.com/office/officeart/2008/layout/NameandTitleOrganizationalChart"/>
    <dgm:cxn modelId="{69810BE6-263A-4B41-9CB6-D58B599B3C45}" type="presOf" srcId="{84E625C8-3B9E-4BFE-A54E-B1157615247B}" destId="{B2F1C8D1-992B-4B6D-84D9-BC4298545D7E}" srcOrd="0" destOrd="0" presId="urn:microsoft.com/office/officeart/2008/layout/NameandTitleOrganizationalChart"/>
    <dgm:cxn modelId="{3E922DF9-84D9-4D47-BA09-9585DD30F418}" type="presOf" srcId="{AFC3E7A7-80BA-40DE-ADAD-6700CC9F78F8}" destId="{BF3A9DB1-C9D4-4A05-B19E-4EB2ED36B4AA}" srcOrd="0" destOrd="0" presId="urn:microsoft.com/office/officeart/2008/layout/NameandTitleOrganizationalChart"/>
    <dgm:cxn modelId="{0658DFFB-E240-46AC-B241-BF89056CD03D}" type="presOf" srcId="{06D030DD-D5F3-4142-86F9-F04B55CCA945}" destId="{AC04E10D-A112-4D92-9321-9849EF8DAE0F}" srcOrd="0" destOrd="0" presId="urn:microsoft.com/office/officeart/2008/layout/NameandTitleOrganizationalChart"/>
    <dgm:cxn modelId="{F52EDB29-C15F-42D5-BF3A-A32EFC1E9523}" type="presParOf" srcId="{10A7011C-0CF7-4CC6-9730-20FAE40F0233}" destId="{91AE5C3E-3094-4530-852B-57235B1A6AEE}" srcOrd="0" destOrd="0" presId="urn:microsoft.com/office/officeart/2008/layout/NameandTitleOrganizationalChart"/>
    <dgm:cxn modelId="{D87AD3E6-EFE3-4F18-9290-33D3031970C8}" type="presParOf" srcId="{91AE5C3E-3094-4530-852B-57235B1A6AEE}" destId="{12395A94-5C1B-44DD-B558-D6F450A4AC18}" srcOrd="0" destOrd="0" presId="urn:microsoft.com/office/officeart/2008/layout/NameandTitleOrganizationalChart"/>
    <dgm:cxn modelId="{FF776935-B4EE-4FC1-9F0F-22ADCEDCED31}" type="presParOf" srcId="{12395A94-5C1B-44DD-B558-D6F450A4AC18}" destId="{BF3A9DB1-C9D4-4A05-B19E-4EB2ED36B4AA}" srcOrd="0" destOrd="0" presId="urn:microsoft.com/office/officeart/2008/layout/NameandTitleOrganizationalChart"/>
    <dgm:cxn modelId="{474099D6-5C93-4649-9EAB-F69B7804505D}" type="presParOf" srcId="{12395A94-5C1B-44DD-B558-D6F450A4AC18}" destId="{B2F1C8D1-992B-4B6D-84D9-BC4298545D7E}" srcOrd="1" destOrd="0" presId="urn:microsoft.com/office/officeart/2008/layout/NameandTitleOrganizationalChart"/>
    <dgm:cxn modelId="{7AF957EA-CBA1-4DF1-9081-100D397330D9}" type="presParOf" srcId="{12395A94-5C1B-44DD-B558-D6F450A4AC18}" destId="{A9B3673E-8A73-49F9-83E1-D8200DF2B016}" srcOrd="2" destOrd="0" presId="urn:microsoft.com/office/officeart/2008/layout/NameandTitleOrganizationalChart"/>
    <dgm:cxn modelId="{77AE96C0-B875-426C-9D15-22B150BE5731}" type="presParOf" srcId="{91AE5C3E-3094-4530-852B-57235B1A6AEE}" destId="{8AA47573-D796-428B-A891-D8DBA9E4AA60}" srcOrd="1" destOrd="0" presId="urn:microsoft.com/office/officeart/2008/layout/NameandTitleOrganizationalChart"/>
    <dgm:cxn modelId="{8A6C9A26-E81A-42D8-8EAB-322DE5C1E54B}" type="presParOf" srcId="{8AA47573-D796-428B-A891-D8DBA9E4AA60}" destId="{6AE3E095-17B5-4FD1-A62B-BBAAA10D350E}" srcOrd="0" destOrd="0" presId="urn:microsoft.com/office/officeart/2008/layout/NameandTitleOrganizationalChart"/>
    <dgm:cxn modelId="{9B393856-F2E1-416B-ADCA-98A1BB947DAA}" type="presParOf" srcId="{8AA47573-D796-428B-A891-D8DBA9E4AA60}" destId="{EDAB1AF4-8BE4-446B-894E-09485B0A647F}" srcOrd="1" destOrd="0" presId="urn:microsoft.com/office/officeart/2008/layout/NameandTitleOrganizationalChart"/>
    <dgm:cxn modelId="{C3E4F9E2-574F-474B-8427-D70876E0AB47}" type="presParOf" srcId="{EDAB1AF4-8BE4-446B-894E-09485B0A647F}" destId="{F6A7511D-6F62-4507-A381-AB2EB7F0ABE7}" srcOrd="0" destOrd="0" presId="urn:microsoft.com/office/officeart/2008/layout/NameandTitleOrganizationalChart"/>
    <dgm:cxn modelId="{840C9C48-77B8-4D49-803D-F8C50811228F}" type="presParOf" srcId="{F6A7511D-6F62-4507-A381-AB2EB7F0ABE7}" destId="{66620A5A-A42D-47AE-A513-CF79B432A4C5}" srcOrd="0" destOrd="0" presId="urn:microsoft.com/office/officeart/2008/layout/NameandTitleOrganizationalChart"/>
    <dgm:cxn modelId="{DBC1035D-176C-4C2A-B3BB-F634850D6AF0}" type="presParOf" srcId="{F6A7511D-6F62-4507-A381-AB2EB7F0ABE7}" destId="{F49D98D8-E9A4-4800-A473-851EDC91C394}" srcOrd="1" destOrd="0" presId="urn:microsoft.com/office/officeart/2008/layout/NameandTitleOrganizationalChart"/>
    <dgm:cxn modelId="{AFF416F0-B884-4C7E-92EC-B78A7AC8E8BB}" type="presParOf" srcId="{F6A7511D-6F62-4507-A381-AB2EB7F0ABE7}" destId="{26A10A2E-9FF0-4C4E-82A4-839799C83E38}" srcOrd="2" destOrd="0" presId="urn:microsoft.com/office/officeart/2008/layout/NameandTitleOrganizationalChart"/>
    <dgm:cxn modelId="{7609627A-B60A-436B-A672-C18A901F6D0A}" type="presParOf" srcId="{EDAB1AF4-8BE4-446B-894E-09485B0A647F}" destId="{CFA7A9B8-D2F3-46D7-B399-5C146DA618C7}" srcOrd="1" destOrd="0" presId="urn:microsoft.com/office/officeart/2008/layout/NameandTitleOrganizationalChart"/>
    <dgm:cxn modelId="{39B62ECE-E0E0-45A0-85EA-5A374087A2C6}" type="presParOf" srcId="{EDAB1AF4-8BE4-446B-894E-09485B0A647F}" destId="{1260AC50-E8A5-4ACA-B01B-8A928833D333}" srcOrd="2" destOrd="0" presId="urn:microsoft.com/office/officeart/2008/layout/NameandTitleOrganizationalChart"/>
    <dgm:cxn modelId="{5100BEED-AEF0-4201-9511-32248A91BCCD}" type="presParOf" srcId="{8AA47573-D796-428B-A891-D8DBA9E4AA60}" destId="{AC04E10D-A112-4D92-9321-9849EF8DAE0F}" srcOrd="2" destOrd="0" presId="urn:microsoft.com/office/officeart/2008/layout/NameandTitleOrganizationalChart"/>
    <dgm:cxn modelId="{02E6BC8B-8F66-49E0-81C7-717521AF669B}" type="presParOf" srcId="{8AA47573-D796-428B-A891-D8DBA9E4AA60}" destId="{F5D2428A-73A1-48FB-B1F0-E490785297AB}" srcOrd="3" destOrd="0" presId="urn:microsoft.com/office/officeart/2008/layout/NameandTitleOrganizationalChart"/>
    <dgm:cxn modelId="{4BC65F88-C8D1-4D75-9293-602C5A28BC37}" type="presParOf" srcId="{F5D2428A-73A1-48FB-B1F0-E490785297AB}" destId="{1562639C-F73E-4356-9C6C-42B58F3E5E4D}" srcOrd="0" destOrd="0" presId="urn:microsoft.com/office/officeart/2008/layout/NameandTitleOrganizationalChart"/>
    <dgm:cxn modelId="{E4DB3FDD-0487-4E10-A960-572C8F5D5F4B}" type="presParOf" srcId="{1562639C-F73E-4356-9C6C-42B58F3E5E4D}" destId="{C639F8C1-FDF2-4CD1-98EB-6AD519C5074C}" srcOrd="0" destOrd="0" presId="urn:microsoft.com/office/officeart/2008/layout/NameandTitleOrganizationalChart"/>
    <dgm:cxn modelId="{9349646F-5018-47C9-9220-4F8D28EDCE8B}" type="presParOf" srcId="{1562639C-F73E-4356-9C6C-42B58F3E5E4D}" destId="{72D61425-C03B-460A-8073-0A40BA0EAD10}" srcOrd="1" destOrd="0" presId="urn:microsoft.com/office/officeart/2008/layout/NameandTitleOrganizationalChart"/>
    <dgm:cxn modelId="{1B64A4AE-9306-4D27-BE55-D8FD4247B157}" type="presParOf" srcId="{1562639C-F73E-4356-9C6C-42B58F3E5E4D}" destId="{B46E4C62-5F02-42DB-BA75-0C6F8049EDEC}" srcOrd="2" destOrd="0" presId="urn:microsoft.com/office/officeart/2008/layout/NameandTitleOrganizationalChart"/>
    <dgm:cxn modelId="{F661220B-C21C-4826-AA88-1F4EFC81EB23}" type="presParOf" srcId="{F5D2428A-73A1-48FB-B1F0-E490785297AB}" destId="{016404E8-2AA4-49D0-83D4-E18F2CC575A2}" srcOrd="1" destOrd="0" presId="urn:microsoft.com/office/officeart/2008/layout/NameandTitleOrganizationalChart"/>
    <dgm:cxn modelId="{387B25C4-C052-4931-8BA8-4B3CDA7F8175}" type="presParOf" srcId="{F5D2428A-73A1-48FB-B1F0-E490785297AB}" destId="{F6C9505B-6D68-435F-8CBB-DD16206F9607}" srcOrd="2" destOrd="0" presId="urn:microsoft.com/office/officeart/2008/layout/NameandTitleOrganizationalChart"/>
    <dgm:cxn modelId="{5FB4ACD4-A902-4CD7-8462-408A425169B9}" type="presParOf" srcId="{8AA47573-D796-428B-A891-D8DBA9E4AA60}" destId="{3B7436E6-26C0-43C8-9C98-35A991765555}" srcOrd="4" destOrd="0" presId="urn:microsoft.com/office/officeart/2008/layout/NameandTitleOrganizationalChart"/>
    <dgm:cxn modelId="{50D0A1F4-0241-4605-8A61-6DB557B9B122}" type="presParOf" srcId="{8AA47573-D796-428B-A891-D8DBA9E4AA60}" destId="{13503688-66FB-4210-948E-F3B43C94DEB0}" srcOrd="5" destOrd="0" presId="urn:microsoft.com/office/officeart/2008/layout/NameandTitleOrganizationalChart"/>
    <dgm:cxn modelId="{E428C387-0835-47E4-A63D-4D5EEFAC2C91}" type="presParOf" srcId="{13503688-66FB-4210-948E-F3B43C94DEB0}" destId="{BB6E5731-8E89-4BB5-B7A3-22BEE9210EF5}" srcOrd="0" destOrd="0" presId="urn:microsoft.com/office/officeart/2008/layout/NameandTitleOrganizationalChart"/>
    <dgm:cxn modelId="{6AFE2865-345D-4784-B920-FE3DB43BAC01}" type="presParOf" srcId="{BB6E5731-8E89-4BB5-B7A3-22BEE9210EF5}" destId="{67956113-D95F-4F59-B1A4-0C563841400C}" srcOrd="0" destOrd="0" presId="urn:microsoft.com/office/officeart/2008/layout/NameandTitleOrganizationalChart"/>
    <dgm:cxn modelId="{4B8898A2-9A25-41B5-B0EA-07F7F56F03C3}" type="presParOf" srcId="{BB6E5731-8E89-4BB5-B7A3-22BEE9210EF5}" destId="{771DE54A-C512-4594-BD39-362F8B558BFB}" srcOrd="1" destOrd="0" presId="urn:microsoft.com/office/officeart/2008/layout/NameandTitleOrganizationalChart"/>
    <dgm:cxn modelId="{4372EAAB-36FB-40D9-A37B-DA82D87885C0}" type="presParOf" srcId="{BB6E5731-8E89-4BB5-B7A3-22BEE9210EF5}" destId="{9BF39189-4441-4964-978E-312705B98D59}" srcOrd="2" destOrd="0" presId="urn:microsoft.com/office/officeart/2008/layout/NameandTitleOrganizationalChart"/>
    <dgm:cxn modelId="{E112AAC6-AEF5-4088-BF55-C7B29CE9C656}" type="presParOf" srcId="{13503688-66FB-4210-948E-F3B43C94DEB0}" destId="{A2A1EFA8-7411-4449-AA27-0BFF0DA42515}" srcOrd="1" destOrd="0" presId="urn:microsoft.com/office/officeart/2008/layout/NameandTitleOrganizationalChart"/>
    <dgm:cxn modelId="{CDEF72D6-F269-465B-9748-4AC02404BDCB}" type="presParOf" srcId="{13503688-66FB-4210-948E-F3B43C94DEB0}" destId="{3384135D-7615-4B65-8C03-9BAC1E22C4FC}" srcOrd="2" destOrd="0" presId="urn:microsoft.com/office/officeart/2008/layout/NameandTitleOrganizationalChart"/>
    <dgm:cxn modelId="{F33D1581-85D6-4757-A1E3-6DB3F7943D99}" type="presParOf" srcId="{91AE5C3E-3094-4530-852B-57235B1A6AEE}" destId="{07E5A650-E292-4259-A4AB-9D6FDE205307}" srcOrd="2" destOrd="0" presId="urn:microsoft.com/office/officeart/2008/layout/NameandTitleOrganizationalChart"/>
    <dgm:cxn modelId="{D4AFB03B-F8BD-47AE-B8DD-1E47FF3BA2B9}" type="presParOf" srcId="{07E5A650-E292-4259-A4AB-9D6FDE205307}" destId="{724CF543-9E8F-42B5-B9F8-CEE85202BC9F}" srcOrd="0" destOrd="0" presId="urn:microsoft.com/office/officeart/2008/layout/NameandTitleOrganizationalChart"/>
    <dgm:cxn modelId="{126409A6-0F06-4DB8-863C-F596EDD4A843}" type="presParOf" srcId="{07E5A650-E292-4259-A4AB-9D6FDE205307}" destId="{9EAACE17-C767-4B1F-B293-0446B7968BB0}" srcOrd="1" destOrd="0" presId="urn:microsoft.com/office/officeart/2008/layout/NameandTitleOrganizationalChart"/>
    <dgm:cxn modelId="{77463476-AA53-4BE1-ABCC-FC5736E70A71}" type="presParOf" srcId="{9EAACE17-C767-4B1F-B293-0446B7968BB0}" destId="{4A36DD41-3ED0-46AC-9846-227D4C57AFC5}" srcOrd="0" destOrd="0" presId="urn:microsoft.com/office/officeart/2008/layout/NameandTitleOrganizationalChart"/>
    <dgm:cxn modelId="{E8BC5482-C075-45EE-A8F4-FA8C6857CEE8}" type="presParOf" srcId="{4A36DD41-3ED0-46AC-9846-227D4C57AFC5}" destId="{9E6FB4C5-EEAC-4CD6-9A7A-09A07F480988}" srcOrd="0" destOrd="0" presId="urn:microsoft.com/office/officeart/2008/layout/NameandTitleOrganizationalChart"/>
    <dgm:cxn modelId="{3ECB211E-D525-4D63-B77D-5B708773CFC9}" type="presParOf" srcId="{4A36DD41-3ED0-46AC-9846-227D4C57AFC5}" destId="{027BBABD-4252-4F92-90B9-7FEB387F1112}" srcOrd="1" destOrd="0" presId="urn:microsoft.com/office/officeart/2008/layout/NameandTitleOrganizationalChart"/>
    <dgm:cxn modelId="{FBCCCA34-208B-429D-806E-AA5813BFB68D}" type="presParOf" srcId="{4A36DD41-3ED0-46AC-9846-227D4C57AFC5}" destId="{C2F983BE-6E25-471F-89CA-E784A517D0E6}" srcOrd="2" destOrd="0" presId="urn:microsoft.com/office/officeart/2008/layout/NameandTitleOrganizationalChart"/>
    <dgm:cxn modelId="{6A5647AC-BBEE-4F79-BA5E-97AAF864475C}" type="presParOf" srcId="{9EAACE17-C767-4B1F-B293-0446B7968BB0}" destId="{21954C58-7510-41FB-9EA5-A090E72EDC53}" srcOrd="1" destOrd="0" presId="urn:microsoft.com/office/officeart/2008/layout/NameandTitleOrganizationalChart"/>
    <dgm:cxn modelId="{D9A641BF-D54A-4B8A-B131-4F9FA7D681D6}" type="presParOf" srcId="{9EAACE17-C767-4B1F-B293-0446B7968BB0}" destId="{6421D933-240F-481D-BE05-5C2D456F347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DECA3-8D71-4967-9C41-42E3CF554BF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841F741-6002-4DB3-9850-743EB878B8F9}">
      <dgm:prSet phldrT="[نص]" custT="1"/>
      <dgm:spPr>
        <a:solidFill>
          <a:schemeClr val="accent2">
            <a:lumMod val="40000"/>
            <a:lumOff val="60000"/>
            <a:alpha val="50000"/>
          </a:schemeClr>
        </a:solidFill>
        <a:ln w="12700">
          <a:prstDash val="dash"/>
        </a:ln>
      </dgm:spPr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</a:rPr>
            <a:t>كثيرات الحدود</a:t>
          </a:r>
        </a:p>
      </dgm:t>
    </dgm:pt>
    <dgm:pt modelId="{7B58F4D3-775A-4BE0-BC6C-88A15AC43E8F}" type="parTrans" cxnId="{18D84908-509A-4A7C-840D-4AD52271B839}">
      <dgm:prSet/>
      <dgm:spPr/>
      <dgm:t>
        <a:bodyPr/>
        <a:lstStyle/>
        <a:p>
          <a:pPr rtl="1"/>
          <a:endParaRPr lang="ar-SA"/>
        </a:p>
      </dgm:t>
    </dgm:pt>
    <dgm:pt modelId="{01AE2197-1131-4A91-A6BD-22B7715FE678}" type="sibTrans" cxnId="{18D84908-509A-4A7C-840D-4AD52271B839}">
      <dgm:prSet/>
      <dgm:spPr/>
      <dgm:t>
        <a:bodyPr/>
        <a:lstStyle/>
        <a:p>
          <a:pPr rtl="1"/>
          <a:endParaRPr lang="ar-SA"/>
        </a:p>
      </dgm:t>
    </dgm:pt>
    <dgm:pt modelId="{42C71824-CE73-488F-94FA-4B88B78E259C}">
      <dgm:prSet phldrT="[نص]" custT="1"/>
      <dgm:spPr>
        <a:noFill/>
        <a:ln w="12700">
          <a:prstDash val="dash"/>
        </a:ln>
      </dgm:spPr>
      <dgm:t>
        <a:bodyPr/>
        <a:lstStyle/>
        <a:p>
          <a:pPr rtl="1"/>
          <a:r>
            <a:rPr lang="ar-SA" sz="1800" b="1" dirty="0">
              <a:solidFill>
                <a:srgbClr val="FF0000"/>
              </a:solidFill>
            </a:rPr>
            <a:t>رباعية</a:t>
          </a:r>
          <a:r>
            <a:rPr lang="ar-SA" sz="1800" b="1" baseline="0" dirty="0">
              <a:solidFill>
                <a:srgbClr val="FF0000"/>
              </a:solidFill>
            </a:rPr>
            <a:t> حد </a:t>
          </a:r>
        </a:p>
        <a:p>
          <a:pPr rtl="1"/>
          <a:r>
            <a:rPr lang="ar-SA" sz="1800" b="1" baseline="0" dirty="0">
              <a:solidFill>
                <a:srgbClr val="FF0000"/>
              </a:solidFill>
            </a:rPr>
            <a:t> </a:t>
          </a:r>
          <a:r>
            <a:rPr lang="ar-SA" sz="1800" b="0" baseline="0" dirty="0"/>
            <a:t>هي مجموع أو مطروح اربع وحيدات حد في ابسط صورة</a:t>
          </a:r>
          <a:endParaRPr lang="ar-SA" sz="1800" b="0" dirty="0"/>
        </a:p>
      </dgm:t>
    </dgm:pt>
    <dgm:pt modelId="{D9E56E24-FF7F-4416-8F58-13E82B16F138}" type="parTrans" cxnId="{37B699A9-1F74-4C4A-88A7-F43B200BB416}">
      <dgm:prSet/>
      <dgm:spPr/>
      <dgm:t>
        <a:bodyPr/>
        <a:lstStyle/>
        <a:p>
          <a:pPr rtl="1"/>
          <a:endParaRPr lang="ar-SA"/>
        </a:p>
      </dgm:t>
    </dgm:pt>
    <dgm:pt modelId="{448F0FD5-CA5D-4033-8A0C-E2E7BDBDA870}" type="sibTrans" cxnId="{37B699A9-1F74-4C4A-88A7-F43B200BB416}">
      <dgm:prSet/>
      <dgm:spPr/>
      <dgm:t>
        <a:bodyPr/>
        <a:lstStyle/>
        <a:p>
          <a:pPr rtl="1"/>
          <a:endParaRPr lang="ar-SA"/>
        </a:p>
      </dgm:t>
    </dgm:pt>
    <dgm:pt modelId="{21DA227E-C39B-4B49-8148-9B013325D385}">
      <dgm:prSet phldrT="[نص]" custT="1"/>
      <dgm:spPr>
        <a:noFill/>
        <a:ln w="12700">
          <a:prstDash val="dash"/>
        </a:ln>
      </dgm:spPr>
      <dgm:t>
        <a:bodyPr/>
        <a:lstStyle/>
        <a:p>
          <a:pPr rtl="1"/>
          <a:r>
            <a:rPr lang="ar-SA" sz="1800" b="1" dirty="0">
              <a:solidFill>
                <a:srgbClr val="FF0000"/>
              </a:solidFill>
            </a:rPr>
            <a:t>ثنائية حد </a:t>
          </a:r>
        </a:p>
        <a:p>
          <a:pPr rtl="1"/>
          <a:r>
            <a:rPr lang="ar-SA" sz="1800" b="0" dirty="0"/>
            <a:t>هي مجموع أو مطروح وحيدتي حد في ابسط صورة</a:t>
          </a:r>
          <a:endParaRPr lang="ar-SA" sz="2100" b="0" dirty="0"/>
        </a:p>
      </dgm:t>
    </dgm:pt>
    <dgm:pt modelId="{37F277BC-F047-4CA3-B9D5-04F993E66F59}" type="parTrans" cxnId="{9EA0B6EB-4121-410B-A62A-C09F3C3D0DC2}">
      <dgm:prSet/>
      <dgm:spPr/>
      <dgm:t>
        <a:bodyPr/>
        <a:lstStyle/>
        <a:p>
          <a:pPr rtl="1"/>
          <a:endParaRPr lang="ar-SA"/>
        </a:p>
      </dgm:t>
    </dgm:pt>
    <dgm:pt modelId="{6D9A6E77-EA1F-41E2-849E-C56F0610770B}" type="sibTrans" cxnId="{9EA0B6EB-4121-410B-A62A-C09F3C3D0DC2}">
      <dgm:prSet/>
      <dgm:spPr/>
      <dgm:t>
        <a:bodyPr/>
        <a:lstStyle/>
        <a:p>
          <a:pPr rtl="1"/>
          <a:endParaRPr lang="ar-SA"/>
        </a:p>
      </dgm:t>
    </dgm:pt>
    <dgm:pt modelId="{08401B50-68E8-4812-BB02-E01626C54F30}">
      <dgm:prSet phldrT="[نص]" custT="1"/>
      <dgm:spPr>
        <a:noFill/>
        <a:ln w="19050">
          <a:prstDash val="dash"/>
        </a:ln>
      </dgm:spPr>
      <dgm:t>
        <a:bodyPr/>
        <a:lstStyle/>
        <a:p>
          <a:pPr rtl="1"/>
          <a:r>
            <a:rPr lang="ar-SA" sz="1800" b="1" dirty="0">
              <a:solidFill>
                <a:srgbClr val="FF0000"/>
              </a:solidFill>
            </a:rPr>
            <a:t>ثلاثية حد </a:t>
          </a:r>
        </a:p>
        <a:p>
          <a:pPr rtl="1"/>
          <a:r>
            <a:rPr lang="ar-SA" sz="1800" b="0" dirty="0"/>
            <a:t>هي مجموع أو مطروح ثلاث وحيدات حد في ابسط صورة</a:t>
          </a:r>
        </a:p>
      </dgm:t>
    </dgm:pt>
    <dgm:pt modelId="{6E7DDF76-9EF7-46F6-B5C4-8A4D2EBDE36D}" type="parTrans" cxnId="{20696A65-08BF-45EA-AD26-C1C716F2FB7B}">
      <dgm:prSet/>
      <dgm:spPr/>
      <dgm:t>
        <a:bodyPr/>
        <a:lstStyle/>
        <a:p>
          <a:pPr rtl="1"/>
          <a:endParaRPr lang="ar-SA"/>
        </a:p>
      </dgm:t>
    </dgm:pt>
    <dgm:pt modelId="{4CA6E751-0B0A-4557-BDA7-68AF834D5093}" type="sibTrans" cxnId="{20696A65-08BF-45EA-AD26-C1C716F2FB7B}">
      <dgm:prSet/>
      <dgm:spPr/>
      <dgm:t>
        <a:bodyPr/>
        <a:lstStyle/>
        <a:p>
          <a:pPr rtl="1"/>
          <a:endParaRPr lang="ar-SA"/>
        </a:p>
      </dgm:t>
    </dgm:pt>
    <dgm:pt modelId="{3DB7345D-A98E-4266-A645-61C4D465C515}">
      <dgm:prSet phldrT="[نص]" custT="1"/>
      <dgm:spPr>
        <a:noFill/>
        <a:ln w="19050">
          <a:prstDash val="dash"/>
        </a:ln>
      </dgm:spPr>
      <dgm:t>
        <a:bodyPr/>
        <a:lstStyle/>
        <a:p>
          <a:pPr rtl="1"/>
          <a:r>
            <a:rPr lang="ar-SA" sz="1800" b="1" dirty="0">
              <a:solidFill>
                <a:srgbClr val="FF0000"/>
              </a:solidFill>
            </a:rPr>
            <a:t>وحيدة حد </a:t>
          </a:r>
          <a:r>
            <a:rPr lang="ar-SA" sz="1800" b="0" dirty="0"/>
            <a:t>وهي من حد واحد فقط</a:t>
          </a:r>
        </a:p>
      </dgm:t>
    </dgm:pt>
    <dgm:pt modelId="{90FD8087-C09E-489B-A4E6-0C81BDA01C76}" type="parTrans" cxnId="{4041838D-9559-4DBF-9A56-CA9C313623D0}">
      <dgm:prSet/>
      <dgm:spPr/>
      <dgm:t>
        <a:bodyPr/>
        <a:lstStyle/>
        <a:p>
          <a:pPr rtl="1"/>
          <a:endParaRPr lang="ar-SA"/>
        </a:p>
      </dgm:t>
    </dgm:pt>
    <dgm:pt modelId="{6DEFA738-D355-4C2F-BF0F-F86BFBDE5729}" type="sibTrans" cxnId="{4041838D-9559-4DBF-9A56-CA9C313623D0}">
      <dgm:prSet/>
      <dgm:spPr/>
      <dgm:t>
        <a:bodyPr/>
        <a:lstStyle/>
        <a:p>
          <a:pPr rtl="1"/>
          <a:endParaRPr lang="ar-SA"/>
        </a:p>
      </dgm:t>
    </dgm:pt>
    <dgm:pt modelId="{13678317-B905-4F96-83ED-6343B1BD4BEA}" type="pres">
      <dgm:prSet presAssocID="{9E0DECA3-8D71-4967-9C41-42E3CF554BF4}" presName="composite" presStyleCnt="0">
        <dgm:presLayoutVars>
          <dgm:chMax val="1"/>
          <dgm:dir/>
          <dgm:resizeHandles val="exact"/>
        </dgm:presLayoutVars>
      </dgm:prSet>
      <dgm:spPr/>
    </dgm:pt>
    <dgm:pt modelId="{0BE2D9AD-5B68-4F3C-A391-26BCD43C60C1}" type="pres">
      <dgm:prSet presAssocID="{9E0DECA3-8D71-4967-9C41-42E3CF554BF4}" presName="radial" presStyleCnt="0">
        <dgm:presLayoutVars>
          <dgm:animLvl val="ctr"/>
        </dgm:presLayoutVars>
      </dgm:prSet>
      <dgm:spPr/>
    </dgm:pt>
    <dgm:pt modelId="{DD4DF979-99B2-4BFA-95C4-960FCC07F0EB}" type="pres">
      <dgm:prSet presAssocID="{C841F741-6002-4DB3-9850-743EB878B8F9}" presName="centerShape" presStyleLbl="vennNode1" presStyleIdx="0" presStyleCnt="5" custScaleX="54360" custScaleY="52246" custLinFactNeighborX="6173" custLinFactNeighborY="-5187"/>
      <dgm:spPr/>
    </dgm:pt>
    <dgm:pt modelId="{6C4763D4-4A2B-4CE0-BD84-2484E7750032}" type="pres">
      <dgm:prSet presAssocID="{42C71824-CE73-488F-94FA-4B88B78E259C}" presName="node" presStyleLbl="vennNode1" presStyleIdx="1" presStyleCnt="5" custScaleX="139188" custScaleY="127554" custRadScaleRad="113898" custRadScaleInc="-51244">
        <dgm:presLayoutVars>
          <dgm:bulletEnabled val="1"/>
        </dgm:presLayoutVars>
      </dgm:prSet>
      <dgm:spPr/>
    </dgm:pt>
    <dgm:pt modelId="{1AEC685C-EF7D-4F34-883B-04E70251379A}" type="pres">
      <dgm:prSet presAssocID="{21DA227E-C39B-4B49-8148-9B013325D385}" presName="node" presStyleLbl="vennNode1" presStyleIdx="2" presStyleCnt="5" custScaleX="120761" custScaleY="115600" custRadScaleRad="118529" custRadScaleInc="39632">
        <dgm:presLayoutVars>
          <dgm:bulletEnabled val="1"/>
        </dgm:presLayoutVars>
      </dgm:prSet>
      <dgm:spPr/>
    </dgm:pt>
    <dgm:pt modelId="{2F1B9302-F801-4B17-858E-5C0D7069CAE4}" type="pres">
      <dgm:prSet presAssocID="{3DB7345D-A98E-4266-A645-61C4D465C515}" presName="node" presStyleLbl="vennNode1" presStyleIdx="3" presStyleCnt="5" custRadScaleRad="124002" custRadScaleInc="-142701">
        <dgm:presLayoutVars>
          <dgm:bulletEnabled val="1"/>
        </dgm:presLayoutVars>
      </dgm:prSet>
      <dgm:spPr/>
    </dgm:pt>
    <dgm:pt modelId="{4B11EACF-9450-4D48-85A9-0E817E5E2886}" type="pres">
      <dgm:prSet presAssocID="{08401B50-68E8-4812-BB02-E01626C54F30}" presName="node" presStyleLbl="vennNode1" presStyleIdx="4" presStyleCnt="5" custScaleX="141953" custScaleY="125349" custRadScaleRad="105153" custRadScaleInc="-47367">
        <dgm:presLayoutVars>
          <dgm:bulletEnabled val="1"/>
        </dgm:presLayoutVars>
      </dgm:prSet>
      <dgm:spPr/>
    </dgm:pt>
  </dgm:ptLst>
  <dgm:cxnLst>
    <dgm:cxn modelId="{18D84908-509A-4A7C-840D-4AD52271B839}" srcId="{9E0DECA3-8D71-4967-9C41-42E3CF554BF4}" destId="{C841F741-6002-4DB3-9850-743EB878B8F9}" srcOrd="0" destOrd="0" parTransId="{7B58F4D3-775A-4BE0-BC6C-88A15AC43E8F}" sibTransId="{01AE2197-1131-4A91-A6BD-22B7715FE678}"/>
    <dgm:cxn modelId="{C48AB00B-07B8-4C03-AE71-F04D09C24821}" type="presOf" srcId="{08401B50-68E8-4812-BB02-E01626C54F30}" destId="{4B11EACF-9450-4D48-85A9-0E817E5E2886}" srcOrd="0" destOrd="0" presId="urn:microsoft.com/office/officeart/2005/8/layout/radial3"/>
    <dgm:cxn modelId="{BCB28232-E391-4782-A5A9-88A7F9BE44C6}" type="presOf" srcId="{21DA227E-C39B-4B49-8148-9B013325D385}" destId="{1AEC685C-EF7D-4F34-883B-04E70251379A}" srcOrd="0" destOrd="0" presId="urn:microsoft.com/office/officeart/2005/8/layout/radial3"/>
    <dgm:cxn modelId="{20696A65-08BF-45EA-AD26-C1C716F2FB7B}" srcId="{C841F741-6002-4DB3-9850-743EB878B8F9}" destId="{08401B50-68E8-4812-BB02-E01626C54F30}" srcOrd="3" destOrd="0" parTransId="{6E7DDF76-9EF7-46F6-B5C4-8A4D2EBDE36D}" sibTransId="{4CA6E751-0B0A-4557-BDA7-68AF834D5093}"/>
    <dgm:cxn modelId="{4041838D-9559-4DBF-9A56-CA9C313623D0}" srcId="{C841F741-6002-4DB3-9850-743EB878B8F9}" destId="{3DB7345D-A98E-4266-A645-61C4D465C515}" srcOrd="2" destOrd="0" parTransId="{90FD8087-C09E-489B-A4E6-0C81BDA01C76}" sibTransId="{6DEFA738-D355-4C2F-BF0F-F86BFBDE5729}"/>
    <dgm:cxn modelId="{C0506A9F-8C59-4A63-9DEC-187133D09E38}" type="presOf" srcId="{9E0DECA3-8D71-4967-9C41-42E3CF554BF4}" destId="{13678317-B905-4F96-83ED-6343B1BD4BEA}" srcOrd="0" destOrd="0" presId="urn:microsoft.com/office/officeart/2005/8/layout/radial3"/>
    <dgm:cxn modelId="{37B699A9-1F74-4C4A-88A7-F43B200BB416}" srcId="{C841F741-6002-4DB3-9850-743EB878B8F9}" destId="{42C71824-CE73-488F-94FA-4B88B78E259C}" srcOrd="0" destOrd="0" parTransId="{D9E56E24-FF7F-4416-8F58-13E82B16F138}" sibTransId="{448F0FD5-CA5D-4033-8A0C-E2E7BDBDA870}"/>
    <dgm:cxn modelId="{2FBE3DDC-80BA-436C-BF11-38167C236B2D}" type="presOf" srcId="{3DB7345D-A98E-4266-A645-61C4D465C515}" destId="{2F1B9302-F801-4B17-858E-5C0D7069CAE4}" srcOrd="0" destOrd="0" presId="urn:microsoft.com/office/officeart/2005/8/layout/radial3"/>
    <dgm:cxn modelId="{9EA0B6EB-4121-410B-A62A-C09F3C3D0DC2}" srcId="{C841F741-6002-4DB3-9850-743EB878B8F9}" destId="{21DA227E-C39B-4B49-8148-9B013325D385}" srcOrd="1" destOrd="0" parTransId="{37F277BC-F047-4CA3-B9D5-04F993E66F59}" sibTransId="{6D9A6E77-EA1F-41E2-849E-C56F0610770B}"/>
    <dgm:cxn modelId="{918003F9-8631-4E67-A383-9A539C318EAD}" type="presOf" srcId="{42C71824-CE73-488F-94FA-4B88B78E259C}" destId="{6C4763D4-4A2B-4CE0-BD84-2484E7750032}" srcOrd="0" destOrd="0" presId="urn:microsoft.com/office/officeart/2005/8/layout/radial3"/>
    <dgm:cxn modelId="{1514F2FC-0057-44FA-A656-FA9F1C77959F}" type="presOf" srcId="{C841F741-6002-4DB3-9850-743EB878B8F9}" destId="{DD4DF979-99B2-4BFA-95C4-960FCC07F0EB}" srcOrd="0" destOrd="0" presId="urn:microsoft.com/office/officeart/2005/8/layout/radial3"/>
    <dgm:cxn modelId="{BB3A76B2-63C6-4C70-8978-FCB2193546E2}" type="presParOf" srcId="{13678317-B905-4F96-83ED-6343B1BD4BEA}" destId="{0BE2D9AD-5B68-4F3C-A391-26BCD43C60C1}" srcOrd="0" destOrd="0" presId="urn:microsoft.com/office/officeart/2005/8/layout/radial3"/>
    <dgm:cxn modelId="{C6DCE3B1-0BC8-439B-A656-6F19FB7CB06C}" type="presParOf" srcId="{0BE2D9AD-5B68-4F3C-A391-26BCD43C60C1}" destId="{DD4DF979-99B2-4BFA-95C4-960FCC07F0EB}" srcOrd="0" destOrd="0" presId="urn:microsoft.com/office/officeart/2005/8/layout/radial3"/>
    <dgm:cxn modelId="{28FFAD3C-11B3-4B1C-9771-5A04545F14BA}" type="presParOf" srcId="{0BE2D9AD-5B68-4F3C-A391-26BCD43C60C1}" destId="{6C4763D4-4A2B-4CE0-BD84-2484E7750032}" srcOrd="1" destOrd="0" presId="urn:microsoft.com/office/officeart/2005/8/layout/radial3"/>
    <dgm:cxn modelId="{715EDA58-418E-4462-AC32-E7030A470041}" type="presParOf" srcId="{0BE2D9AD-5B68-4F3C-A391-26BCD43C60C1}" destId="{1AEC685C-EF7D-4F34-883B-04E70251379A}" srcOrd="2" destOrd="0" presId="urn:microsoft.com/office/officeart/2005/8/layout/radial3"/>
    <dgm:cxn modelId="{EFE87B2B-D583-450E-A616-8A005B1E6995}" type="presParOf" srcId="{0BE2D9AD-5B68-4F3C-A391-26BCD43C60C1}" destId="{2F1B9302-F801-4B17-858E-5C0D7069CAE4}" srcOrd="3" destOrd="0" presId="urn:microsoft.com/office/officeart/2005/8/layout/radial3"/>
    <dgm:cxn modelId="{A3D8C054-EC10-4CF3-ADE4-23FEEB6A4A78}" type="presParOf" srcId="{0BE2D9AD-5B68-4F3C-A391-26BCD43C60C1}" destId="{4B11EACF-9450-4D48-85A9-0E817E5E288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0DECA3-8D71-4967-9C41-42E3CF554BF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841F741-6002-4DB3-9850-743EB878B8F9}">
      <dgm:prSet phldrT="[نص]" custT="1"/>
      <dgm:spPr>
        <a:solidFill>
          <a:srgbClr val="FFFF00">
            <a:alpha val="50000"/>
          </a:srgbClr>
        </a:solidFill>
        <a:ln w="12700">
          <a:prstDash val="dash"/>
        </a:ln>
      </dgm:spPr>
      <dgm:t>
        <a:bodyPr/>
        <a:lstStyle/>
        <a:p>
          <a:pPr rtl="1"/>
          <a:r>
            <a:rPr lang="ar-SA" sz="2400" b="1" dirty="0">
              <a:solidFill>
                <a:srgbClr val="FF0000"/>
              </a:solidFill>
            </a:rPr>
            <a:t>اسم كثيرات الحدود</a:t>
          </a:r>
        </a:p>
      </dgm:t>
    </dgm:pt>
    <dgm:pt modelId="{7B58F4D3-775A-4BE0-BC6C-88A15AC43E8F}" type="parTrans" cxnId="{18D84908-509A-4A7C-840D-4AD52271B839}">
      <dgm:prSet/>
      <dgm:spPr/>
      <dgm:t>
        <a:bodyPr/>
        <a:lstStyle/>
        <a:p>
          <a:pPr rtl="1"/>
          <a:endParaRPr lang="ar-SA"/>
        </a:p>
      </dgm:t>
    </dgm:pt>
    <dgm:pt modelId="{01AE2197-1131-4A91-A6BD-22B7715FE678}" type="sibTrans" cxnId="{18D84908-509A-4A7C-840D-4AD52271B839}">
      <dgm:prSet/>
      <dgm:spPr/>
      <dgm:t>
        <a:bodyPr/>
        <a:lstStyle/>
        <a:p>
          <a:pPr rtl="1"/>
          <a:endParaRPr lang="ar-SA"/>
        </a:p>
      </dgm:t>
    </dgm:pt>
    <dgm:pt modelId="{42C71824-CE73-488F-94FA-4B88B78E259C}">
      <dgm:prSet phldrT="[نص]" custT="1"/>
      <dgm:spPr>
        <a:solidFill>
          <a:schemeClr val="accent5">
            <a:lumMod val="60000"/>
            <a:lumOff val="40000"/>
            <a:alpha val="50000"/>
          </a:schemeClr>
        </a:solidFill>
        <a:ln w="12700">
          <a:prstDash val="dash"/>
        </a:ln>
      </dgm:spPr>
      <dgm:t>
        <a:bodyPr/>
        <a:lstStyle/>
        <a:p>
          <a:pPr rtl="1"/>
          <a:r>
            <a:rPr lang="ar-SA" sz="1800" b="1" dirty="0"/>
            <a:t>ذات الدرجة </a:t>
          </a:r>
          <a:r>
            <a:rPr lang="ar-SA" sz="2000" b="1" dirty="0">
              <a:solidFill>
                <a:srgbClr val="FF0000"/>
              </a:solidFill>
            </a:rPr>
            <a:t>3</a:t>
          </a:r>
          <a:r>
            <a:rPr lang="ar-SA" sz="1800" b="1" dirty="0"/>
            <a:t> </a:t>
          </a:r>
        </a:p>
        <a:p>
          <a:pPr rtl="1"/>
          <a:r>
            <a:rPr lang="ar-SA" sz="1800" b="1" dirty="0"/>
            <a:t> -6س</a:t>
          </a:r>
          <a:r>
            <a:rPr lang="ar-SA" sz="2400" b="1" spc="-100" baseline="30000" dirty="0">
              <a:solidFill>
                <a:schemeClr val="tx1"/>
              </a:solidFill>
            </a:rPr>
            <a:t>3</a:t>
          </a:r>
          <a:r>
            <a:rPr lang="ar-SA" sz="1800" b="1" spc="-100" baseline="30000" dirty="0">
              <a:solidFill>
                <a:schemeClr val="tx1"/>
              </a:solidFill>
            </a:rPr>
            <a:t> </a:t>
          </a:r>
        </a:p>
        <a:p>
          <a:pPr rtl="1"/>
          <a:r>
            <a:rPr lang="ar-SA" sz="1800" b="1" dirty="0"/>
            <a:t>تكعيبية</a:t>
          </a:r>
          <a:r>
            <a:rPr lang="ar-SA" sz="1800" b="1" spc="-100" baseline="30000" dirty="0">
              <a:solidFill>
                <a:schemeClr val="tx1"/>
              </a:solidFill>
            </a:rPr>
            <a:t> </a:t>
          </a:r>
          <a:endParaRPr lang="ar-SA" sz="1800" b="1" dirty="0"/>
        </a:p>
      </dgm:t>
    </dgm:pt>
    <dgm:pt modelId="{D9E56E24-FF7F-4416-8F58-13E82B16F138}" type="parTrans" cxnId="{37B699A9-1F74-4C4A-88A7-F43B200BB416}">
      <dgm:prSet/>
      <dgm:spPr/>
      <dgm:t>
        <a:bodyPr/>
        <a:lstStyle/>
        <a:p>
          <a:pPr rtl="1"/>
          <a:endParaRPr lang="ar-SA"/>
        </a:p>
      </dgm:t>
    </dgm:pt>
    <dgm:pt modelId="{448F0FD5-CA5D-4033-8A0C-E2E7BDBDA870}" type="sibTrans" cxnId="{37B699A9-1F74-4C4A-88A7-F43B200BB416}">
      <dgm:prSet/>
      <dgm:spPr/>
      <dgm:t>
        <a:bodyPr/>
        <a:lstStyle/>
        <a:p>
          <a:pPr rtl="1"/>
          <a:endParaRPr lang="ar-SA"/>
        </a:p>
      </dgm:t>
    </dgm:pt>
    <dgm:pt modelId="{56C324B1-1773-4A67-919B-0ACA52E0C764}">
      <dgm:prSet phldrT="[نص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prstDash val="dash"/>
        </a:ln>
      </dgm:spPr>
      <dgm:t>
        <a:bodyPr/>
        <a:lstStyle/>
        <a:p>
          <a:pPr rtl="1"/>
          <a:r>
            <a:rPr lang="ar-SA" sz="1800" b="1" dirty="0"/>
            <a:t>ذات الدرجة </a:t>
          </a:r>
          <a:r>
            <a:rPr lang="ar-SA" sz="1800" b="1" dirty="0">
              <a:solidFill>
                <a:srgbClr val="FF0000"/>
              </a:solidFill>
            </a:rPr>
            <a:t>صفر</a:t>
          </a:r>
          <a:r>
            <a:rPr lang="ar-SA" sz="1800" b="1" dirty="0"/>
            <a:t> </a:t>
          </a:r>
        </a:p>
        <a:p>
          <a:pPr rtl="1"/>
          <a:r>
            <a:rPr lang="ar-SA" sz="1800" b="1" dirty="0"/>
            <a:t>-4</a:t>
          </a:r>
        </a:p>
        <a:p>
          <a:pPr rtl="1"/>
          <a:r>
            <a:rPr lang="ar-SA" sz="1800" b="1" dirty="0"/>
            <a:t> ثابتة</a:t>
          </a:r>
        </a:p>
      </dgm:t>
    </dgm:pt>
    <dgm:pt modelId="{BAA5E251-F809-4CD1-A63E-1A6553DB47C0}" type="parTrans" cxnId="{3A5050C0-7AAC-4D4F-B4A7-13CCDC53F4BD}">
      <dgm:prSet/>
      <dgm:spPr/>
      <dgm:t>
        <a:bodyPr/>
        <a:lstStyle/>
        <a:p>
          <a:pPr rtl="1"/>
          <a:endParaRPr lang="ar-SA"/>
        </a:p>
      </dgm:t>
    </dgm:pt>
    <dgm:pt modelId="{033C3E4A-BCD3-4F15-8F26-0DB5284DFFDB}" type="sibTrans" cxnId="{3A5050C0-7AAC-4D4F-B4A7-13CCDC53F4BD}">
      <dgm:prSet/>
      <dgm:spPr/>
      <dgm:t>
        <a:bodyPr/>
        <a:lstStyle/>
        <a:p>
          <a:pPr rtl="1"/>
          <a:endParaRPr lang="ar-SA"/>
        </a:p>
      </dgm:t>
    </dgm:pt>
    <dgm:pt modelId="{21DA227E-C39B-4B49-8148-9B013325D385}">
      <dgm:prSet phldrT="[نص]" custT="1"/>
      <dgm:spPr>
        <a:solidFill>
          <a:schemeClr val="accent5">
            <a:lumMod val="60000"/>
            <a:lumOff val="40000"/>
            <a:alpha val="50000"/>
          </a:schemeClr>
        </a:solidFill>
        <a:ln w="12700">
          <a:prstDash val="dash"/>
        </a:ln>
      </dgm:spPr>
      <dgm:t>
        <a:bodyPr/>
        <a:lstStyle/>
        <a:p>
          <a:pPr rtl="1"/>
          <a:r>
            <a:rPr lang="ar-SA" sz="1800" b="1" dirty="0"/>
            <a:t>ذات الدرجة </a:t>
          </a:r>
          <a:r>
            <a:rPr lang="ar-SA" sz="2000" b="1" dirty="0">
              <a:solidFill>
                <a:srgbClr val="FF0000"/>
              </a:solidFill>
            </a:rPr>
            <a:t>1</a:t>
          </a:r>
          <a:r>
            <a:rPr lang="ar-SA" sz="1800" b="1" dirty="0"/>
            <a:t> 5س -7 </a:t>
          </a:r>
        </a:p>
        <a:p>
          <a:pPr rtl="1"/>
          <a:r>
            <a:rPr lang="ar-SA" sz="1800" b="1" dirty="0"/>
            <a:t>خطية</a:t>
          </a:r>
          <a:endParaRPr lang="ar-SA" sz="2100" dirty="0"/>
        </a:p>
      </dgm:t>
    </dgm:pt>
    <dgm:pt modelId="{37F277BC-F047-4CA3-B9D5-04F993E66F59}" type="parTrans" cxnId="{9EA0B6EB-4121-410B-A62A-C09F3C3D0DC2}">
      <dgm:prSet/>
      <dgm:spPr/>
      <dgm:t>
        <a:bodyPr/>
        <a:lstStyle/>
        <a:p>
          <a:pPr rtl="1"/>
          <a:endParaRPr lang="ar-SA"/>
        </a:p>
      </dgm:t>
    </dgm:pt>
    <dgm:pt modelId="{6D9A6E77-EA1F-41E2-849E-C56F0610770B}" type="sibTrans" cxnId="{9EA0B6EB-4121-410B-A62A-C09F3C3D0DC2}">
      <dgm:prSet/>
      <dgm:spPr/>
      <dgm:t>
        <a:bodyPr/>
        <a:lstStyle/>
        <a:p>
          <a:pPr rtl="1"/>
          <a:endParaRPr lang="ar-SA"/>
        </a:p>
      </dgm:t>
    </dgm:pt>
    <dgm:pt modelId="{08401B50-68E8-4812-BB02-E01626C54F30}">
      <dgm:prSet phldrT="[نص]" custT="1"/>
      <dgm:spPr>
        <a:solidFill>
          <a:schemeClr val="accent5">
            <a:lumMod val="60000"/>
            <a:lumOff val="40000"/>
            <a:alpha val="50000"/>
          </a:schemeClr>
        </a:solidFill>
        <a:ln w="19050">
          <a:prstDash val="dash"/>
        </a:ln>
      </dgm:spPr>
      <dgm:t>
        <a:bodyPr/>
        <a:lstStyle/>
        <a:p>
          <a:pPr rtl="1"/>
          <a:r>
            <a:rPr lang="ar-SA" sz="1800" b="1" dirty="0"/>
            <a:t>ذات الدرجة </a:t>
          </a:r>
          <a:r>
            <a:rPr lang="ar-SA" sz="2000" b="1" dirty="0">
              <a:solidFill>
                <a:srgbClr val="FF0000"/>
              </a:solidFill>
            </a:rPr>
            <a:t>2</a:t>
          </a:r>
        </a:p>
        <a:p>
          <a:pPr rtl="1"/>
          <a:r>
            <a:rPr lang="ar-SA" sz="1800" b="1" dirty="0"/>
            <a:t> ص</a:t>
          </a:r>
          <a:r>
            <a:rPr lang="ar-SA" sz="2400" b="1" spc="-100" baseline="30000" dirty="0">
              <a:solidFill>
                <a:schemeClr val="tx1"/>
              </a:solidFill>
            </a:rPr>
            <a:t>2</a:t>
          </a:r>
          <a:r>
            <a:rPr lang="ar-SA" sz="1800" b="1" spc="-100" baseline="30000" dirty="0">
              <a:solidFill>
                <a:schemeClr val="tx1"/>
              </a:solidFill>
            </a:rPr>
            <a:t> </a:t>
          </a:r>
          <a:r>
            <a:rPr lang="ar-SA" sz="1800" b="1" dirty="0"/>
            <a:t>+5 </a:t>
          </a:r>
        </a:p>
        <a:p>
          <a:pPr rtl="1"/>
          <a:r>
            <a:rPr lang="ar-SA" sz="1800" b="1" dirty="0"/>
            <a:t>تربيعية</a:t>
          </a:r>
        </a:p>
      </dgm:t>
    </dgm:pt>
    <dgm:pt modelId="{6E7DDF76-9EF7-46F6-B5C4-8A4D2EBDE36D}" type="parTrans" cxnId="{20696A65-08BF-45EA-AD26-C1C716F2FB7B}">
      <dgm:prSet/>
      <dgm:spPr/>
      <dgm:t>
        <a:bodyPr/>
        <a:lstStyle/>
        <a:p>
          <a:pPr rtl="1"/>
          <a:endParaRPr lang="ar-SA"/>
        </a:p>
      </dgm:t>
    </dgm:pt>
    <dgm:pt modelId="{4CA6E751-0B0A-4557-BDA7-68AF834D5093}" type="sibTrans" cxnId="{20696A65-08BF-45EA-AD26-C1C716F2FB7B}">
      <dgm:prSet/>
      <dgm:spPr/>
      <dgm:t>
        <a:bodyPr/>
        <a:lstStyle/>
        <a:p>
          <a:pPr rtl="1"/>
          <a:endParaRPr lang="ar-SA"/>
        </a:p>
      </dgm:t>
    </dgm:pt>
    <dgm:pt modelId="{13678317-B905-4F96-83ED-6343B1BD4BEA}" type="pres">
      <dgm:prSet presAssocID="{9E0DECA3-8D71-4967-9C41-42E3CF554BF4}" presName="composite" presStyleCnt="0">
        <dgm:presLayoutVars>
          <dgm:chMax val="1"/>
          <dgm:dir/>
          <dgm:resizeHandles val="exact"/>
        </dgm:presLayoutVars>
      </dgm:prSet>
      <dgm:spPr/>
    </dgm:pt>
    <dgm:pt modelId="{0BE2D9AD-5B68-4F3C-A391-26BCD43C60C1}" type="pres">
      <dgm:prSet presAssocID="{9E0DECA3-8D71-4967-9C41-42E3CF554BF4}" presName="radial" presStyleCnt="0">
        <dgm:presLayoutVars>
          <dgm:animLvl val="ctr"/>
        </dgm:presLayoutVars>
      </dgm:prSet>
      <dgm:spPr/>
    </dgm:pt>
    <dgm:pt modelId="{DD4DF979-99B2-4BFA-95C4-960FCC07F0EB}" type="pres">
      <dgm:prSet presAssocID="{C841F741-6002-4DB3-9850-743EB878B8F9}" presName="centerShape" presStyleLbl="vennNode1" presStyleIdx="0" presStyleCnt="5" custScaleX="71912" custScaleY="45297" custLinFactNeighborX="1925" custLinFactNeighborY="-10410"/>
      <dgm:spPr/>
    </dgm:pt>
    <dgm:pt modelId="{6C4763D4-4A2B-4CE0-BD84-2484E7750032}" type="pres">
      <dgm:prSet presAssocID="{42C71824-CE73-488F-94FA-4B88B78E259C}" presName="node" presStyleLbl="vennNode1" presStyleIdx="1" presStyleCnt="5" custScaleX="130311" custScaleY="109679" custRadScaleRad="112043" custRadScaleInc="-90753">
        <dgm:presLayoutVars>
          <dgm:bulletEnabled val="1"/>
        </dgm:presLayoutVars>
      </dgm:prSet>
      <dgm:spPr/>
    </dgm:pt>
    <dgm:pt modelId="{BB3F09F6-61A5-4B82-8C74-97FBA93E1621}" type="pres">
      <dgm:prSet presAssocID="{56C324B1-1773-4A67-919B-0ACA52E0C764}" presName="node" presStyleLbl="vennNode1" presStyleIdx="2" presStyleCnt="5" custScaleX="123565" custScaleY="114838" custRadScaleRad="125737" custRadScaleInc="-7008">
        <dgm:presLayoutVars>
          <dgm:bulletEnabled val="1"/>
        </dgm:presLayoutVars>
      </dgm:prSet>
      <dgm:spPr/>
    </dgm:pt>
    <dgm:pt modelId="{1AEC685C-EF7D-4F34-883B-04E70251379A}" type="pres">
      <dgm:prSet presAssocID="{21DA227E-C39B-4B49-8148-9B013325D385}" presName="node" presStyleLbl="vennNode1" presStyleIdx="3" presStyleCnt="5" custScaleX="131368" custScaleY="113508" custRadScaleRad="104593" custRadScaleInc="-49617">
        <dgm:presLayoutVars>
          <dgm:bulletEnabled val="1"/>
        </dgm:presLayoutVars>
      </dgm:prSet>
      <dgm:spPr/>
    </dgm:pt>
    <dgm:pt modelId="{4B11EACF-9450-4D48-85A9-0E817E5E2886}" type="pres">
      <dgm:prSet presAssocID="{08401B50-68E8-4812-BB02-E01626C54F30}" presName="node" presStyleLbl="vennNode1" presStyleIdx="4" presStyleCnt="5" custScaleX="136321" custScaleY="124504" custRadScaleRad="84987" custRadScaleInc="-65488">
        <dgm:presLayoutVars>
          <dgm:bulletEnabled val="1"/>
        </dgm:presLayoutVars>
      </dgm:prSet>
      <dgm:spPr/>
    </dgm:pt>
  </dgm:ptLst>
  <dgm:cxnLst>
    <dgm:cxn modelId="{18D84908-509A-4A7C-840D-4AD52271B839}" srcId="{9E0DECA3-8D71-4967-9C41-42E3CF554BF4}" destId="{C841F741-6002-4DB3-9850-743EB878B8F9}" srcOrd="0" destOrd="0" parTransId="{7B58F4D3-775A-4BE0-BC6C-88A15AC43E8F}" sibTransId="{01AE2197-1131-4A91-A6BD-22B7715FE678}"/>
    <dgm:cxn modelId="{C48AB00B-07B8-4C03-AE71-F04D09C24821}" type="presOf" srcId="{08401B50-68E8-4812-BB02-E01626C54F30}" destId="{4B11EACF-9450-4D48-85A9-0E817E5E2886}" srcOrd="0" destOrd="0" presId="urn:microsoft.com/office/officeart/2005/8/layout/radial3"/>
    <dgm:cxn modelId="{BCB28232-E391-4782-A5A9-88A7F9BE44C6}" type="presOf" srcId="{21DA227E-C39B-4B49-8148-9B013325D385}" destId="{1AEC685C-EF7D-4F34-883B-04E70251379A}" srcOrd="0" destOrd="0" presId="urn:microsoft.com/office/officeart/2005/8/layout/radial3"/>
    <dgm:cxn modelId="{20696A65-08BF-45EA-AD26-C1C716F2FB7B}" srcId="{C841F741-6002-4DB3-9850-743EB878B8F9}" destId="{08401B50-68E8-4812-BB02-E01626C54F30}" srcOrd="3" destOrd="0" parTransId="{6E7DDF76-9EF7-46F6-B5C4-8A4D2EBDE36D}" sibTransId="{4CA6E751-0B0A-4557-BDA7-68AF834D5093}"/>
    <dgm:cxn modelId="{C0506A9F-8C59-4A63-9DEC-187133D09E38}" type="presOf" srcId="{9E0DECA3-8D71-4967-9C41-42E3CF554BF4}" destId="{13678317-B905-4F96-83ED-6343B1BD4BEA}" srcOrd="0" destOrd="0" presId="urn:microsoft.com/office/officeart/2005/8/layout/radial3"/>
    <dgm:cxn modelId="{37B699A9-1F74-4C4A-88A7-F43B200BB416}" srcId="{C841F741-6002-4DB3-9850-743EB878B8F9}" destId="{42C71824-CE73-488F-94FA-4B88B78E259C}" srcOrd="0" destOrd="0" parTransId="{D9E56E24-FF7F-4416-8F58-13E82B16F138}" sibTransId="{448F0FD5-CA5D-4033-8A0C-E2E7BDBDA870}"/>
    <dgm:cxn modelId="{3A5050C0-7AAC-4D4F-B4A7-13CCDC53F4BD}" srcId="{C841F741-6002-4DB3-9850-743EB878B8F9}" destId="{56C324B1-1773-4A67-919B-0ACA52E0C764}" srcOrd="1" destOrd="0" parTransId="{BAA5E251-F809-4CD1-A63E-1A6553DB47C0}" sibTransId="{033C3E4A-BCD3-4F15-8F26-0DB5284DFFDB}"/>
    <dgm:cxn modelId="{619A76DF-6B14-4E2C-9B85-EF9BAFC68A31}" type="presOf" srcId="{56C324B1-1773-4A67-919B-0ACA52E0C764}" destId="{BB3F09F6-61A5-4B82-8C74-97FBA93E1621}" srcOrd="0" destOrd="0" presId="urn:microsoft.com/office/officeart/2005/8/layout/radial3"/>
    <dgm:cxn modelId="{9EA0B6EB-4121-410B-A62A-C09F3C3D0DC2}" srcId="{C841F741-6002-4DB3-9850-743EB878B8F9}" destId="{21DA227E-C39B-4B49-8148-9B013325D385}" srcOrd="2" destOrd="0" parTransId="{37F277BC-F047-4CA3-B9D5-04F993E66F59}" sibTransId="{6D9A6E77-EA1F-41E2-849E-C56F0610770B}"/>
    <dgm:cxn modelId="{918003F9-8631-4E67-A383-9A539C318EAD}" type="presOf" srcId="{42C71824-CE73-488F-94FA-4B88B78E259C}" destId="{6C4763D4-4A2B-4CE0-BD84-2484E7750032}" srcOrd="0" destOrd="0" presId="urn:microsoft.com/office/officeart/2005/8/layout/radial3"/>
    <dgm:cxn modelId="{1514F2FC-0057-44FA-A656-FA9F1C77959F}" type="presOf" srcId="{C841F741-6002-4DB3-9850-743EB878B8F9}" destId="{DD4DF979-99B2-4BFA-95C4-960FCC07F0EB}" srcOrd="0" destOrd="0" presId="urn:microsoft.com/office/officeart/2005/8/layout/radial3"/>
    <dgm:cxn modelId="{BB3A76B2-63C6-4C70-8978-FCB2193546E2}" type="presParOf" srcId="{13678317-B905-4F96-83ED-6343B1BD4BEA}" destId="{0BE2D9AD-5B68-4F3C-A391-26BCD43C60C1}" srcOrd="0" destOrd="0" presId="urn:microsoft.com/office/officeart/2005/8/layout/radial3"/>
    <dgm:cxn modelId="{C6DCE3B1-0BC8-439B-A656-6F19FB7CB06C}" type="presParOf" srcId="{0BE2D9AD-5B68-4F3C-A391-26BCD43C60C1}" destId="{DD4DF979-99B2-4BFA-95C4-960FCC07F0EB}" srcOrd="0" destOrd="0" presId="urn:microsoft.com/office/officeart/2005/8/layout/radial3"/>
    <dgm:cxn modelId="{28FFAD3C-11B3-4B1C-9771-5A04545F14BA}" type="presParOf" srcId="{0BE2D9AD-5B68-4F3C-A391-26BCD43C60C1}" destId="{6C4763D4-4A2B-4CE0-BD84-2484E7750032}" srcOrd="1" destOrd="0" presId="urn:microsoft.com/office/officeart/2005/8/layout/radial3"/>
    <dgm:cxn modelId="{EB03A3D2-C1E2-4137-BF30-043322DA03E8}" type="presParOf" srcId="{0BE2D9AD-5B68-4F3C-A391-26BCD43C60C1}" destId="{BB3F09F6-61A5-4B82-8C74-97FBA93E1621}" srcOrd="2" destOrd="0" presId="urn:microsoft.com/office/officeart/2005/8/layout/radial3"/>
    <dgm:cxn modelId="{715EDA58-418E-4462-AC32-E7030A470041}" type="presParOf" srcId="{0BE2D9AD-5B68-4F3C-A391-26BCD43C60C1}" destId="{1AEC685C-EF7D-4F34-883B-04E70251379A}" srcOrd="3" destOrd="0" presId="urn:microsoft.com/office/officeart/2005/8/layout/radial3"/>
    <dgm:cxn modelId="{A3D8C054-EC10-4CF3-ADE4-23FEEB6A4A78}" type="presParOf" srcId="{0BE2D9AD-5B68-4F3C-A391-26BCD43C60C1}" destId="{4B11EACF-9450-4D48-85A9-0E817E5E288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CF543-9E8F-42B5-B9F8-CEE85202BC9F}">
      <dsp:nvSpPr>
        <dsp:cNvPr id="0" name=""/>
        <dsp:cNvSpPr/>
      </dsp:nvSpPr>
      <dsp:spPr>
        <a:xfrm>
          <a:off x="2200262" y="453774"/>
          <a:ext cx="294905" cy="708372"/>
        </a:xfrm>
        <a:custGeom>
          <a:avLst/>
          <a:gdLst/>
          <a:ahLst/>
          <a:cxnLst/>
          <a:rect l="0" t="0" r="0" b="0"/>
          <a:pathLst>
            <a:path>
              <a:moveTo>
                <a:pt x="294905" y="0"/>
              </a:moveTo>
              <a:lnTo>
                <a:pt x="294905" y="708372"/>
              </a:lnTo>
              <a:lnTo>
                <a:pt x="0" y="7083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36E6-26C0-43C8-9C98-35A991765555}">
      <dsp:nvSpPr>
        <dsp:cNvPr id="0" name=""/>
        <dsp:cNvSpPr/>
      </dsp:nvSpPr>
      <dsp:spPr>
        <a:xfrm>
          <a:off x="2495167" y="453774"/>
          <a:ext cx="2025991" cy="1190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571"/>
              </a:lnTo>
              <a:lnTo>
                <a:pt x="2025991" y="1054571"/>
              </a:lnTo>
              <a:lnTo>
                <a:pt x="2025991" y="11902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4E10D-A112-4D92-9321-9849EF8DAE0F}">
      <dsp:nvSpPr>
        <dsp:cNvPr id="0" name=""/>
        <dsp:cNvSpPr/>
      </dsp:nvSpPr>
      <dsp:spPr>
        <a:xfrm>
          <a:off x="2495167" y="453774"/>
          <a:ext cx="455407" cy="1497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243"/>
              </a:lnTo>
              <a:lnTo>
                <a:pt x="455407" y="1362243"/>
              </a:lnTo>
              <a:lnTo>
                <a:pt x="455407" y="14979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3E095-17B5-4FD1-A62B-BBAAA10D350E}">
      <dsp:nvSpPr>
        <dsp:cNvPr id="0" name=""/>
        <dsp:cNvSpPr/>
      </dsp:nvSpPr>
      <dsp:spPr>
        <a:xfrm>
          <a:off x="997833" y="453774"/>
          <a:ext cx="1497334" cy="1468652"/>
        </a:xfrm>
        <a:custGeom>
          <a:avLst/>
          <a:gdLst/>
          <a:ahLst/>
          <a:cxnLst/>
          <a:rect l="0" t="0" r="0" b="0"/>
          <a:pathLst>
            <a:path>
              <a:moveTo>
                <a:pt x="1497334" y="0"/>
              </a:moveTo>
              <a:lnTo>
                <a:pt x="1497334" y="1332941"/>
              </a:lnTo>
              <a:lnTo>
                <a:pt x="0" y="1332941"/>
              </a:lnTo>
              <a:lnTo>
                <a:pt x="0" y="14686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A9DB1-C9D4-4A05-B19E-4EB2ED36B4AA}">
      <dsp:nvSpPr>
        <dsp:cNvPr id="0" name=""/>
        <dsp:cNvSpPr/>
      </dsp:nvSpPr>
      <dsp:spPr>
        <a:xfrm>
          <a:off x="1933492" y="127671"/>
          <a:ext cx="1123350" cy="3261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82073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700" kern="1200" dirty="0"/>
        </a:p>
      </dsp:txBody>
      <dsp:txXfrm>
        <a:off x="1933492" y="127671"/>
        <a:ext cx="1123350" cy="326103"/>
      </dsp:txXfrm>
    </dsp:sp>
    <dsp:sp modelId="{B2F1C8D1-992B-4B6D-84D9-BC4298545D7E}">
      <dsp:nvSpPr>
        <dsp:cNvPr id="0" name=""/>
        <dsp:cNvSpPr/>
      </dsp:nvSpPr>
      <dsp:spPr>
        <a:xfrm>
          <a:off x="1608241" y="220165"/>
          <a:ext cx="1768791" cy="482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وحيدة الحد</a:t>
          </a:r>
        </a:p>
      </dsp:txBody>
      <dsp:txXfrm>
        <a:off x="1608241" y="220165"/>
        <a:ext cx="1768791" cy="482311"/>
      </dsp:txXfrm>
    </dsp:sp>
    <dsp:sp modelId="{66620A5A-A42D-47AE-A513-CF79B432A4C5}">
      <dsp:nvSpPr>
        <dsp:cNvPr id="0" name=""/>
        <dsp:cNvSpPr/>
      </dsp:nvSpPr>
      <dsp:spPr>
        <a:xfrm>
          <a:off x="53999" y="1922427"/>
          <a:ext cx="1887667" cy="581621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2073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عدد في عدة متغيرات</a:t>
          </a:r>
        </a:p>
      </dsp:txBody>
      <dsp:txXfrm>
        <a:off x="53999" y="1922427"/>
        <a:ext cx="1887667" cy="581621"/>
      </dsp:txXfrm>
    </dsp:sp>
    <dsp:sp modelId="{F49D98D8-E9A4-4800-A473-851EDC91C394}">
      <dsp:nvSpPr>
        <dsp:cNvPr id="0" name=""/>
        <dsp:cNvSpPr/>
      </dsp:nvSpPr>
      <dsp:spPr>
        <a:xfrm>
          <a:off x="660828" y="2387587"/>
          <a:ext cx="1011015" cy="37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8س ص</a:t>
          </a:r>
        </a:p>
      </dsp:txBody>
      <dsp:txXfrm>
        <a:off x="660828" y="2387587"/>
        <a:ext cx="1011015" cy="373412"/>
      </dsp:txXfrm>
    </dsp:sp>
    <dsp:sp modelId="{C639F8C1-FDF2-4CD1-98EB-6AD519C5074C}">
      <dsp:nvSpPr>
        <dsp:cNvPr id="0" name=""/>
        <dsp:cNvSpPr/>
      </dsp:nvSpPr>
      <dsp:spPr>
        <a:xfrm>
          <a:off x="2213090" y="1951729"/>
          <a:ext cx="1474970" cy="626231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2073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عدد في متغير</a:t>
          </a:r>
        </a:p>
      </dsp:txBody>
      <dsp:txXfrm>
        <a:off x="2213090" y="1951729"/>
        <a:ext cx="1474970" cy="626231"/>
      </dsp:txXfrm>
    </dsp:sp>
    <dsp:sp modelId="{72D61425-C03B-460A-8073-0A40BA0EAD10}">
      <dsp:nvSpPr>
        <dsp:cNvPr id="0" name=""/>
        <dsp:cNvSpPr/>
      </dsp:nvSpPr>
      <dsp:spPr>
        <a:xfrm>
          <a:off x="2616219" y="2514611"/>
          <a:ext cx="1011015" cy="3231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5ص</a:t>
          </a:r>
        </a:p>
      </dsp:txBody>
      <dsp:txXfrm>
        <a:off x="2616219" y="2514611"/>
        <a:ext cx="1011015" cy="323168"/>
      </dsp:txXfrm>
    </dsp:sp>
    <dsp:sp modelId="{67956113-D95F-4F59-B1A4-0C563841400C}">
      <dsp:nvSpPr>
        <dsp:cNvPr id="0" name=""/>
        <dsp:cNvSpPr/>
      </dsp:nvSpPr>
      <dsp:spPr>
        <a:xfrm>
          <a:off x="3959483" y="1644058"/>
          <a:ext cx="1123350" cy="60308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2073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متغير</a:t>
          </a:r>
        </a:p>
      </dsp:txBody>
      <dsp:txXfrm>
        <a:off x="3959483" y="1644058"/>
        <a:ext cx="1123350" cy="603088"/>
      </dsp:txXfrm>
    </dsp:sp>
    <dsp:sp modelId="{771DE54A-C512-4594-BD39-362F8B558BFB}">
      <dsp:nvSpPr>
        <dsp:cNvPr id="0" name=""/>
        <dsp:cNvSpPr/>
      </dsp:nvSpPr>
      <dsp:spPr>
        <a:xfrm>
          <a:off x="3834383" y="2144202"/>
          <a:ext cx="1167359" cy="4401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 dirty="0"/>
            <a:t>س ، ص ، ع</a:t>
          </a:r>
        </a:p>
      </dsp:txBody>
      <dsp:txXfrm>
        <a:off x="3834383" y="2144202"/>
        <a:ext cx="1167359" cy="440103"/>
      </dsp:txXfrm>
    </dsp:sp>
    <dsp:sp modelId="{9E6FB4C5-EEAC-4CD6-9A7A-09A07F480988}">
      <dsp:nvSpPr>
        <dsp:cNvPr id="0" name=""/>
        <dsp:cNvSpPr/>
      </dsp:nvSpPr>
      <dsp:spPr>
        <a:xfrm>
          <a:off x="1076911" y="928789"/>
          <a:ext cx="1123350" cy="466716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82073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kern="1200" dirty="0"/>
            <a:t>عدد</a:t>
          </a:r>
        </a:p>
      </dsp:txBody>
      <dsp:txXfrm>
        <a:off x="1076911" y="928789"/>
        <a:ext cx="1123350" cy="466716"/>
      </dsp:txXfrm>
    </dsp:sp>
    <dsp:sp modelId="{027BBABD-4252-4F92-90B9-7FEB387F1112}">
      <dsp:nvSpPr>
        <dsp:cNvPr id="0" name=""/>
        <dsp:cNvSpPr/>
      </dsp:nvSpPr>
      <dsp:spPr>
        <a:xfrm>
          <a:off x="466953" y="1307815"/>
          <a:ext cx="1441738" cy="284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1 ، -5 ، 22</a:t>
          </a:r>
        </a:p>
      </dsp:txBody>
      <dsp:txXfrm>
        <a:off x="466953" y="1307815"/>
        <a:ext cx="1441738" cy="284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DF979-99B2-4BFA-95C4-960FCC07F0EB}">
      <dsp:nvSpPr>
        <dsp:cNvPr id="0" name=""/>
        <dsp:cNvSpPr/>
      </dsp:nvSpPr>
      <dsp:spPr>
        <a:xfrm>
          <a:off x="2432470" y="1650259"/>
          <a:ext cx="1477741" cy="1420273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FF0000"/>
              </a:solidFill>
            </a:rPr>
            <a:t>كثيرات الحدود</a:t>
          </a:r>
        </a:p>
      </dsp:txBody>
      <dsp:txXfrm>
        <a:off x="2648880" y="1858253"/>
        <a:ext cx="1044921" cy="1004285"/>
      </dsp:txXfrm>
    </dsp:sp>
    <dsp:sp modelId="{6C4763D4-4A2B-4CE0-BD84-2484E7750032}">
      <dsp:nvSpPr>
        <dsp:cNvPr id="0" name=""/>
        <dsp:cNvSpPr/>
      </dsp:nvSpPr>
      <dsp:spPr>
        <a:xfrm>
          <a:off x="553469" y="279526"/>
          <a:ext cx="1891867" cy="1733736"/>
        </a:xfrm>
        <a:prstGeom prst="ellipse">
          <a:avLst/>
        </a:pr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FF0000"/>
              </a:solidFill>
            </a:rPr>
            <a:t>رباعية</a:t>
          </a:r>
          <a:r>
            <a:rPr lang="ar-SA" sz="1800" b="1" kern="1200" baseline="0" dirty="0">
              <a:solidFill>
                <a:srgbClr val="FF0000"/>
              </a:solidFill>
            </a:rPr>
            <a:t> حد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baseline="0" dirty="0">
              <a:solidFill>
                <a:srgbClr val="FF0000"/>
              </a:solidFill>
            </a:rPr>
            <a:t> </a:t>
          </a:r>
          <a:r>
            <a:rPr lang="ar-SA" sz="1800" b="0" kern="1200" baseline="0" dirty="0"/>
            <a:t>هي مجموع أو مطروح اربع وحيدات حد في ابسط صورة</a:t>
          </a:r>
          <a:endParaRPr lang="ar-SA" sz="1800" b="0" kern="1200" dirty="0"/>
        </a:p>
      </dsp:txBody>
      <dsp:txXfrm>
        <a:off x="830527" y="533426"/>
        <a:ext cx="1337751" cy="1225936"/>
      </dsp:txXfrm>
    </dsp:sp>
    <dsp:sp modelId="{1AEC685C-EF7D-4F34-883B-04E70251379A}">
      <dsp:nvSpPr>
        <dsp:cNvPr id="0" name=""/>
        <dsp:cNvSpPr/>
      </dsp:nvSpPr>
      <dsp:spPr>
        <a:xfrm>
          <a:off x="3836775" y="2981967"/>
          <a:ext cx="1641404" cy="1571255"/>
        </a:xfrm>
        <a:prstGeom prst="ellipse">
          <a:avLst/>
        </a:prstGeom>
        <a:noFill/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FF0000"/>
              </a:solidFill>
            </a:rPr>
            <a:t>ثنائية حد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0" kern="1200" dirty="0"/>
            <a:t>هي مجموع أو مطروح وحيدتي حد في ابسط صورة</a:t>
          </a:r>
          <a:endParaRPr lang="ar-SA" sz="2100" b="0" kern="1200" dirty="0"/>
        </a:p>
      </dsp:txBody>
      <dsp:txXfrm>
        <a:off x="4077153" y="3212072"/>
        <a:ext cx="1160648" cy="1111045"/>
      </dsp:txXfrm>
    </dsp:sp>
    <dsp:sp modelId="{2F1B9302-F801-4B17-858E-5C0D7069CAE4}">
      <dsp:nvSpPr>
        <dsp:cNvPr id="0" name=""/>
        <dsp:cNvSpPr/>
      </dsp:nvSpPr>
      <dsp:spPr>
        <a:xfrm>
          <a:off x="3992827" y="499945"/>
          <a:ext cx="1359217" cy="1359217"/>
        </a:xfrm>
        <a:prstGeom prst="ellipse">
          <a:avLst/>
        </a:prstGeom>
        <a:noFill/>
        <a:ln w="1905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FF0000"/>
              </a:solidFill>
            </a:rPr>
            <a:t>وحيدة حد </a:t>
          </a:r>
          <a:r>
            <a:rPr lang="ar-SA" sz="1800" b="0" kern="1200" dirty="0"/>
            <a:t>وهي من حد واحد فقط</a:t>
          </a:r>
        </a:p>
      </dsp:txBody>
      <dsp:txXfrm>
        <a:off x="4191880" y="698998"/>
        <a:ext cx="961111" cy="961111"/>
      </dsp:txXfrm>
    </dsp:sp>
    <dsp:sp modelId="{4B11EACF-9450-4D48-85A9-0E817E5E2886}">
      <dsp:nvSpPr>
        <dsp:cNvPr id="0" name=""/>
        <dsp:cNvSpPr/>
      </dsp:nvSpPr>
      <dsp:spPr>
        <a:xfrm>
          <a:off x="618435" y="2952930"/>
          <a:ext cx="1929449" cy="1703765"/>
        </a:xfrm>
        <a:prstGeom prst="ellipse">
          <a:avLst/>
        </a:prstGeom>
        <a:noFill/>
        <a:ln w="1905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>
              <a:solidFill>
                <a:srgbClr val="FF0000"/>
              </a:solidFill>
            </a:rPr>
            <a:t>ثلاثية حد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0" kern="1200" dirty="0"/>
            <a:t>هي مجموع أو مطروح ثلاث وحيدات حد في ابسط صورة</a:t>
          </a:r>
        </a:p>
      </dsp:txBody>
      <dsp:txXfrm>
        <a:off x="900996" y="3202441"/>
        <a:ext cx="1364327" cy="1204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DF979-99B2-4BFA-95C4-960FCC07F0EB}">
      <dsp:nvSpPr>
        <dsp:cNvPr id="0" name=""/>
        <dsp:cNvSpPr/>
      </dsp:nvSpPr>
      <dsp:spPr>
        <a:xfrm>
          <a:off x="1813482" y="1306771"/>
          <a:ext cx="1757971" cy="1107337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>
              <a:solidFill>
                <a:srgbClr val="FF0000"/>
              </a:solidFill>
            </a:rPr>
            <a:t>اسم كثيرات الحدود</a:t>
          </a:r>
        </a:p>
      </dsp:txBody>
      <dsp:txXfrm>
        <a:off x="2070931" y="1468937"/>
        <a:ext cx="1243073" cy="783005"/>
      </dsp:txXfrm>
    </dsp:sp>
    <dsp:sp modelId="{6C4763D4-4A2B-4CE0-BD84-2484E7750032}">
      <dsp:nvSpPr>
        <dsp:cNvPr id="0" name=""/>
        <dsp:cNvSpPr/>
      </dsp:nvSpPr>
      <dsp:spPr>
        <a:xfrm>
          <a:off x="69827" y="1263409"/>
          <a:ext cx="1592801" cy="1340614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ذات الدرجة </a:t>
          </a:r>
          <a:r>
            <a:rPr lang="ar-SA" sz="2000" b="1" kern="1200" dirty="0">
              <a:solidFill>
                <a:srgbClr val="FF0000"/>
              </a:solidFill>
            </a:rPr>
            <a:t>3</a:t>
          </a:r>
          <a:r>
            <a:rPr lang="ar-SA" sz="1800" b="1" kern="1200" dirty="0"/>
            <a:t>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 -6س</a:t>
          </a:r>
          <a:r>
            <a:rPr lang="ar-SA" sz="2400" b="1" kern="1200" spc="-100" baseline="30000" dirty="0">
              <a:solidFill>
                <a:schemeClr val="tx1"/>
              </a:solidFill>
            </a:rPr>
            <a:t>3</a:t>
          </a:r>
          <a:r>
            <a:rPr lang="ar-SA" sz="1800" b="1" kern="1200" spc="-100" baseline="30000" dirty="0">
              <a:solidFill>
                <a:schemeClr val="tx1"/>
              </a:solidFill>
            </a:rPr>
            <a:t>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تكعيبية</a:t>
          </a:r>
          <a:r>
            <a:rPr lang="ar-SA" sz="1800" b="1" kern="1200" spc="-100" baseline="30000" dirty="0">
              <a:solidFill>
                <a:schemeClr val="tx1"/>
              </a:solidFill>
            </a:rPr>
            <a:t> </a:t>
          </a:r>
          <a:endParaRPr lang="ar-SA" sz="1800" b="1" kern="1200" dirty="0"/>
        </a:p>
      </dsp:txBody>
      <dsp:txXfrm>
        <a:off x="303087" y="1459737"/>
        <a:ext cx="1126281" cy="947958"/>
      </dsp:txXfrm>
    </dsp:sp>
    <dsp:sp modelId="{BB3F09F6-61A5-4B82-8C74-97FBA93E1621}">
      <dsp:nvSpPr>
        <dsp:cNvPr id="0" name=""/>
        <dsp:cNvSpPr/>
      </dsp:nvSpPr>
      <dsp:spPr>
        <a:xfrm>
          <a:off x="3674049" y="1270149"/>
          <a:ext cx="1510344" cy="140367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dk1"/>
          </a:solidFill>
          <a:prstDash val="dash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ذات الدرجة </a:t>
          </a:r>
          <a:r>
            <a:rPr lang="ar-SA" sz="1800" b="1" kern="1200" dirty="0">
              <a:solidFill>
                <a:srgbClr val="FF0000"/>
              </a:solidFill>
            </a:rPr>
            <a:t>صفر</a:t>
          </a:r>
          <a:r>
            <a:rPr lang="ar-SA" sz="1800" b="1" kern="1200" dirty="0"/>
            <a:t>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-4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 ثابتة</a:t>
          </a:r>
        </a:p>
      </dsp:txBody>
      <dsp:txXfrm>
        <a:off x="3895234" y="1475712"/>
        <a:ext cx="1067974" cy="992547"/>
      </dsp:txXfrm>
    </dsp:sp>
    <dsp:sp modelId="{1AEC685C-EF7D-4F34-883B-04E70251379A}">
      <dsp:nvSpPr>
        <dsp:cNvPr id="0" name=""/>
        <dsp:cNvSpPr/>
      </dsp:nvSpPr>
      <dsp:spPr>
        <a:xfrm>
          <a:off x="2998634" y="2682673"/>
          <a:ext cx="1605721" cy="138741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ذات الدرجة </a:t>
          </a:r>
          <a:r>
            <a:rPr lang="ar-SA" sz="2000" b="1" kern="1200" dirty="0">
              <a:solidFill>
                <a:srgbClr val="FF0000"/>
              </a:solidFill>
            </a:rPr>
            <a:t>1</a:t>
          </a:r>
          <a:r>
            <a:rPr lang="ar-SA" sz="1800" b="1" kern="1200" dirty="0"/>
            <a:t> 5س -7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خطية</a:t>
          </a:r>
          <a:endParaRPr lang="ar-SA" sz="2100" kern="1200" dirty="0"/>
        </a:p>
      </dsp:txBody>
      <dsp:txXfrm>
        <a:off x="3233786" y="2885856"/>
        <a:ext cx="1135417" cy="981051"/>
      </dsp:txXfrm>
    </dsp:sp>
    <dsp:sp modelId="{4B11EACF-9450-4D48-85A9-0E817E5E2886}">
      <dsp:nvSpPr>
        <dsp:cNvPr id="0" name=""/>
        <dsp:cNvSpPr/>
      </dsp:nvSpPr>
      <dsp:spPr>
        <a:xfrm>
          <a:off x="1099969" y="2589991"/>
          <a:ext cx="1666262" cy="1521821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905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ذات الدرجة </a:t>
          </a:r>
          <a:r>
            <a:rPr lang="ar-SA" sz="2000" b="1" kern="1200" dirty="0">
              <a:solidFill>
                <a:srgbClr val="FF0000"/>
              </a:solidFill>
            </a:rPr>
            <a:t>2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 ص</a:t>
          </a:r>
          <a:r>
            <a:rPr lang="ar-SA" sz="2400" b="1" kern="1200" spc="-100" baseline="30000" dirty="0">
              <a:solidFill>
                <a:schemeClr val="tx1"/>
              </a:solidFill>
            </a:rPr>
            <a:t>2</a:t>
          </a:r>
          <a:r>
            <a:rPr lang="ar-SA" sz="1800" b="1" kern="1200" spc="-100" baseline="30000" dirty="0">
              <a:solidFill>
                <a:schemeClr val="tx1"/>
              </a:solidFill>
            </a:rPr>
            <a:t> </a:t>
          </a:r>
          <a:r>
            <a:rPr lang="ar-SA" sz="1800" b="1" kern="1200" dirty="0"/>
            <a:t>+5 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تربيعية</a:t>
          </a:r>
        </a:p>
      </dsp:txBody>
      <dsp:txXfrm>
        <a:off x="1343987" y="2812857"/>
        <a:ext cx="1178226" cy="1076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10/06/46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0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79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49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9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8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55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339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42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83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27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10/06/1446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3" r:id="rId37"/>
    <p:sldLayoutId id="2147483672" r:id="rId38"/>
    <p:sldLayoutId id="2147483671" r:id="rId39"/>
    <p:sldLayoutId id="2147483670" r:id="rId40"/>
    <p:sldLayoutId id="2147483669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60" r:id="rId47"/>
    <p:sldLayoutId id="2147483656" r:id="rId48"/>
    <p:sldLayoutId id="2147483657" r:id="rId49"/>
    <p:sldLayoutId id="2147483658" r:id="rId50"/>
    <p:sldLayoutId id="2147483659" r:id="rId5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.xml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microsoft.com/office/2007/relationships/hdphoto" Target="../media/hdphoto3.wdp"/><Relationship Id="rId7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3.xml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5.png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3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663" y="1325880"/>
            <a:ext cx="4566596" cy="51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2116790" y="1832496"/>
            <a:ext cx="322387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4400" b="1" dirty="0">
                <a:solidFill>
                  <a:schemeClr val="accent4"/>
                </a:solidFill>
                <a:cs typeface="Sultan bold" pitchFamily="2" charset="-78"/>
              </a:rPr>
              <a:t>كثيرات الحدود</a:t>
            </a:r>
            <a:endParaRPr lang="ar-EG" sz="4400" b="1" dirty="0">
              <a:solidFill>
                <a:schemeClr val="accent4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680747" y="2949645"/>
            <a:ext cx="360536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(6 - 3 )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كثيرات الحدود</a:t>
            </a:r>
          </a:p>
          <a:p>
            <a:pPr algn="ctr"/>
            <a:endParaRPr lang="ar-SA" sz="2800" b="1" dirty="0">
              <a:solidFill>
                <a:schemeClr val="bg1"/>
              </a:solidFill>
              <a:latin typeface="AGA Arabesque" panose="05010101010101010101" pitchFamily="2" charset="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73934"/>
            <a:ext cx="1179576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endParaRPr lang="ar-SA"/>
          </a:p>
          <a:p>
            <a:pPr lvl="0"/>
            <a:r>
              <a:rPr lang="ar-SA" b="1"/>
              <a:t>وحيدة الحد</a:t>
            </a:r>
            <a:endParaRPr lang="ar-SA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8" name="صورة 3" descr="لقطة الشاشة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b="28122"/>
          <a:stretch/>
        </p:blipFill>
        <p:spPr bwMode="auto">
          <a:xfrm>
            <a:off x="705407" y="2055998"/>
            <a:ext cx="5064766" cy="238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صورة 3" descr="لقطة الشاشة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72178"/>
          <a:stretch/>
        </p:blipFill>
        <p:spPr bwMode="auto">
          <a:xfrm>
            <a:off x="781929" y="4523278"/>
            <a:ext cx="4923080" cy="187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مستطيل 18"/>
          <p:cNvSpPr/>
          <p:nvPr/>
        </p:nvSpPr>
        <p:spPr>
          <a:xfrm>
            <a:off x="7912486" y="392101"/>
            <a:ext cx="20617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معرفة سابقة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8239" y="881138"/>
            <a:ext cx="3571875" cy="6572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b="80155"/>
          <a:stretch/>
        </p:blipFill>
        <p:spPr>
          <a:xfrm>
            <a:off x="3642360" y="2526902"/>
            <a:ext cx="1802798" cy="160313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8"/>
          <a:srcRect t="20199" b="49646"/>
          <a:stretch/>
        </p:blipFill>
        <p:spPr>
          <a:xfrm>
            <a:off x="1036320" y="2434044"/>
            <a:ext cx="1805173" cy="189714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8"/>
          <a:srcRect l="43147" t="59579" r="9616" b="30102"/>
          <a:stretch/>
        </p:blipFill>
        <p:spPr>
          <a:xfrm>
            <a:off x="4185504" y="5279252"/>
            <a:ext cx="1148496" cy="78626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8"/>
          <a:srcRect l="20823" t="70221" r="8587" b="15233"/>
          <a:stretch/>
        </p:blipFill>
        <p:spPr>
          <a:xfrm>
            <a:off x="2699908" y="5204290"/>
            <a:ext cx="1431839" cy="962679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8"/>
          <a:srcRect l="10173" t="83348" r="10424"/>
          <a:stretch/>
        </p:blipFill>
        <p:spPr>
          <a:xfrm>
            <a:off x="862436" y="5212266"/>
            <a:ext cx="1802312" cy="954703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45" y="647470"/>
            <a:ext cx="1379716" cy="1124559"/>
          </a:xfrm>
          <a:prstGeom prst="rect">
            <a:avLst/>
          </a:prstGeom>
        </p:spPr>
      </p:pic>
      <p:graphicFrame>
        <p:nvGraphicFramePr>
          <p:cNvPr id="20" name="رسم تخطيطي 19"/>
          <p:cNvGraphicFramePr/>
          <p:nvPr>
            <p:extLst>
              <p:ext uri="{D42A27DB-BD31-4B8C-83A1-F6EECF244321}">
                <p14:modId xmlns:p14="http://schemas.microsoft.com/office/powerpoint/2010/main" val="1914730785"/>
              </p:ext>
            </p:extLst>
          </p:nvPr>
        </p:nvGraphicFramePr>
        <p:xfrm>
          <a:off x="6430905" y="830981"/>
          <a:ext cx="5327341" cy="293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9" t="-9107"/>
          <a:stretch/>
        </p:blipFill>
        <p:spPr bwMode="auto">
          <a:xfrm>
            <a:off x="7951053" y="5461906"/>
            <a:ext cx="689973" cy="66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8" t="-2813" b="-1"/>
          <a:stretch/>
        </p:blipFill>
        <p:spPr bwMode="auto">
          <a:xfrm>
            <a:off x="7892532" y="4440122"/>
            <a:ext cx="681346" cy="70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507632" y="4083550"/>
            <a:ext cx="2021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ليست وحيدة حد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8244840" y="4653260"/>
            <a:ext cx="313873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arenR"/>
            </a:pPr>
            <a:r>
              <a:rPr lang="ar-SA" sz="2000" b="1" dirty="0"/>
              <a:t>اذا كانت باس سالب .   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</a:rPr>
              <a:t>مثال:</a:t>
            </a:r>
            <a:r>
              <a:rPr lang="ar-SA" sz="2000" b="1" dirty="0"/>
              <a:t> </a:t>
            </a:r>
          </a:p>
          <a:p>
            <a:pPr marL="342900" indent="-342900">
              <a:buAutoNum type="arabicParenR"/>
            </a:pPr>
            <a:endParaRPr lang="ar-SA" sz="2000" b="1" dirty="0"/>
          </a:p>
          <a:p>
            <a:endParaRPr lang="ar-SA" sz="2000" b="1" dirty="0"/>
          </a:p>
          <a:p>
            <a:r>
              <a:rPr lang="ar-SA" sz="2000" b="1" dirty="0"/>
              <a:t>2) اذا وجد متغير بالمقام .  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</a:rPr>
              <a:t>مثال:</a:t>
            </a:r>
          </a:p>
        </p:txBody>
      </p:sp>
    </p:spTree>
    <p:extLst>
      <p:ext uri="{BB962C8B-B14F-4D97-AF65-F5344CB8AC3E}">
        <p14:creationId xmlns:p14="http://schemas.microsoft.com/office/powerpoint/2010/main" val="27589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20" grpId="0">
        <p:bldAsOne/>
      </p:bldGraphic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6" y="173934"/>
            <a:ext cx="11784144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sp>
        <p:nvSpPr>
          <p:cNvPr id="39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6273120" y="321283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l="45367" b="4667"/>
          <a:stretch/>
        </p:blipFill>
        <p:spPr>
          <a:xfrm>
            <a:off x="8415759" y="420278"/>
            <a:ext cx="3275257" cy="279776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/>
          <a:srcRect t="18000" r="58177"/>
          <a:stretch/>
        </p:blipFill>
        <p:spPr>
          <a:xfrm>
            <a:off x="6422418" y="879148"/>
            <a:ext cx="1993342" cy="2367463"/>
          </a:xfrm>
          <a:prstGeom prst="rect">
            <a:avLst/>
          </a:prstGeom>
        </p:spPr>
      </p:pic>
      <p:sp>
        <p:nvSpPr>
          <p:cNvPr id="48" name="عنوان 1"/>
          <p:cNvSpPr txBox="1">
            <a:spLocks/>
          </p:cNvSpPr>
          <p:nvPr/>
        </p:nvSpPr>
        <p:spPr>
          <a:xfrm>
            <a:off x="9328596" y="3471798"/>
            <a:ext cx="229917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قيمة ن للعام 2007؟</a:t>
            </a:r>
          </a:p>
        </p:txBody>
      </p:sp>
      <p:sp>
        <p:nvSpPr>
          <p:cNvPr id="49" name="عنوان 1"/>
          <p:cNvSpPr txBox="1">
            <a:spLocks/>
          </p:cNvSpPr>
          <p:nvPr/>
        </p:nvSpPr>
        <p:spPr>
          <a:xfrm>
            <a:off x="7024340" y="3464652"/>
            <a:ext cx="212761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– 2005 =</a:t>
            </a:r>
            <a:r>
              <a:rPr kumimoji="0" lang="ar-SA" sz="21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endParaRPr kumimoji="0" lang="ar-SA" sz="2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عنوان 1"/>
          <p:cNvSpPr txBox="1">
            <a:spLocks/>
          </p:cNvSpPr>
          <p:nvPr/>
        </p:nvSpPr>
        <p:spPr>
          <a:xfrm>
            <a:off x="9328596" y="4114740"/>
            <a:ext cx="2299174" cy="437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قيمة ن للعام 2010؟</a:t>
            </a:r>
          </a:p>
        </p:txBody>
      </p:sp>
      <p:sp>
        <p:nvSpPr>
          <p:cNvPr id="51" name="عنوان 1"/>
          <p:cNvSpPr txBox="1">
            <a:spLocks/>
          </p:cNvSpPr>
          <p:nvPr/>
        </p:nvSpPr>
        <p:spPr>
          <a:xfrm>
            <a:off x="7096348" y="4114740"/>
            <a:ext cx="2055602" cy="4371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 – 2005 = 5</a:t>
            </a:r>
          </a:p>
        </p:txBody>
      </p:sp>
      <p:sp>
        <p:nvSpPr>
          <p:cNvPr id="52" name="عنوان 1"/>
          <p:cNvSpPr txBox="1">
            <a:spLocks/>
          </p:cNvSpPr>
          <p:nvPr/>
        </p:nvSpPr>
        <p:spPr>
          <a:xfrm>
            <a:off x="7600404" y="4757682"/>
            <a:ext cx="4027366" cy="370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باستعمال المعادلة . أوجد قيمة ع للعام 2007</a:t>
            </a:r>
          </a:p>
        </p:txBody>
      </p:sp>
      <p:sp>
        <p:nvSpPr>
          <p:cNvPr id="53" name="عنوان 1"/>
          <p:cNvSpPr txBox="1">
            <a:spLocks/>
          </p:cNvSpPr>
          <p:nvPr/>
        </p:nvSpPr>
        <p:spPr>
          <a:xfrm>
            <a:off x="6422417" y="4743147"/>
            <a:ext cx="1053918" cy="370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216.7</a:t>
            </a:r>
          </a:p>
        </p:txBody>
      </p:sp>
      <p:sp>
        <p:nvSpPr>
          <p:cNvPr id="54" name="عنوان 1"/>
          <p:cNvSpPr txBox="1">
            <a:spLocks/>
          </p:cNvSpPr>
          <p:nvPr/>
        </p:nvSpPr>
        <p:spPr>
          <a:xfrm>
            <a:off x="7240364" y="5400624"/>
            <a:ext cx="4402160" cy="441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عدد وحيدات الحد التي يتكون التعبير ( ع )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منها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عنوان 1"/>
          <p:cNvSpPr txBox="1">
            <a:spLocks/>
          </p:cNvSpPr>
          <p:nvPr/>
        </p:nvSpPr>
        <p:spPr>
          <a:xfrm>
            <a:off x="6478581" y="5402427"/>
            <a:ext cx="632980" cy="4417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60" name="عنوان 1"/>
          <p:cNvSpPr txBox="1">
            <a:spLocks/>
          </p:cNvSpPr>
          <p:nvPr/>
        </p:nvSpPr>
        <p:spPr>
          <a:xfrm>
            <a:off x="9566274" y="5988964"/>
            <a:ext cx="2073807" cy="4525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وحيدات الحد هذه ؟</a:t>
            </a:r>
          </a:p>
        </p:txBody>
      </p:sp>
      <p:sp>
        <p:nvSpPr>
          <p:cNvPr id="61" name="عنوان 1"/>
          <p:cNvSpPr txBox="1">
            <a:spLocks/>
          </p:cNvSpPr>
          <p:nvPr/>
        </p:nvSpPr>
        <p:spPr>
          <a:xfrm>
            <a:off x="6331392" y="5980083"/>
            <a:ext cx="3132432" cy="452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2.7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ن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،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49.4ن ،128.7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4308618" y="390988"/>
            <a:ext cx="1476001" cy="39313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كثيرة الحدود :</a:t>
            </a: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573877" y="879148"/>
            <a:ext cx="5210742" cy="4116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هي وحيدة حد أو مجموع وحيدات حد تسمى كل وحيدة حد منها حدا .</a:t>
            </a: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260915500"/>
              </p:ext>
            </p:extLst>
          </p:nvPr>
        </p:nvGraphicFramePr>
        <p:xfrm>
          <a:off x="209736" y="1290794"/>
          <a:ext cx="5761530" cy="490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رابط كسهم مستقيم 8"/>
          <p:cNvCxnSpPr/>
          <p:nvPr/>
        </p:nvCxnSpPr>
        <p:spPr>
          <a:xfrm flipV="1">
            <a:off x="3983349" y="2949156"/>
            <a:ext cx="355749" cy="223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H="1" flipV="1">
            <a:off x="2469366" y="3030262"/>
            <a:ext cx="248990" cy="187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>
            <a:off x="3983349" y="4143570"/>
            <a:ext cx="325269" cy="282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2438886" y="4160440"/>
            <a:ext cx="337554" cy="26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2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9" grpId="0" animBg="1"/>
      <p:bldP spid="60" grpId="0" animBg="1"/>
      <p:bldP spid="61" grpId="0" animBg="1"/>
      <p:bldP spid="24" grpId="0" animBg="1"/>
      <p:bldP spid="25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73934"/>
            <a:ext cx="1181100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altLang="ar-SA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339853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12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21" y="420279"/>
            <a:ext cx="1698625" cy="3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مستطيل مستدير الزوايا 54"/>
          <p:cNvSpPr/>
          <p:nvPr/>
        </p:nvSpPr>
        <p:spPr>
          <a:xfrm>
            <a:off x="533616" y="788216"/>
            <a:ext cx="5271738" cy="719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حدد إذا كانت كل عبارة فيما يأتي كثيرة حدود أم لا ، وإذا كانت كذلك فصنفها إلى وحيدة حد أو ثنائية حد أو ثلاثية حد :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/>
          <a:srcRect l="83344" t="471" r="4956" b="61613"/>
          <a:stretch/>
        </p:blipFill>
        <p:spPr>
          <a:xfrm>
            <a:off x="4271146" y="2909310"/>
            <a:ext cx="1141294" cy="50495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/>
          <a:srcRect l="62796" t="45874" r="2672" b="17241"/>
          <a:stretch/>
        </p:blipFill>
        <p:spPr>
          <a:xfrm>
            <a:off x="3831618" y="4564486"/>
            <a:ext cx="1932847" cy="74781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7"/>
          <a:srcRect l="797" t="5145" r="57820" b="61780"/>
          <a:stretch/>
        </p:blipFill>
        <p:spPr>
          <a:xfrm>
            <a:off x="3575876" y="3729961"/>
            <a:ext cx="2036150" cy="49249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7"/>
          <a:srcRect l="10834" t="42060" r="58628" b="14343"/>
          <a:stretch/>
        </p:blipFill>
        <p:spPr>
          <a:xfrm>
            <a:off x="3575875" y="5616023"/>
            <a:ext cx="2207854" cy="706239"/>
          </a:xfrm>
          <a:prstGeom prst="rect">
            <a:avLst/>
          </a:prstGeom>
        </p:spPr>
      </p:pic>
      <p:sp>
        <p:nvSpPr>
          <p:cNvPr id="17" name="عنوان 1"/>
          <p:cNvSpPr txBox="1">
            <a:spLocks/>
          </p:cNvSpPr>
          <p:nvPr/>
        </p:nvSpPr>
        <p:spPr>
          <a:xfrm>
            <a:off x="2497536" y="2935596"/>
            <a:ext cx="844898" cy="441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نعم</a:t>
            </a: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2497536" y="3766188"/>
            <a:ext cx="844898" cy="441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نعم</a:t>
            </a: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2540647" y="4633638"/>
            <a:ext cx="844898" cy="441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نعم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2565841" y="5755715"/>
            <a:ext cx="844898" cy="377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لا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706303" y="2935596"/>
            <a:ext cx="1408810" cy="441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وحيدة حد</a:t>
            </a: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706303" y="3796668"/>
            <a:ext cx="1408810" cy="409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ثلاثية حدو</a:t>
            </a:r>
            <a:r>
              <a:rPr lang="ar-SA" sz="2400" b="1" dirty="0">
                <a:solidFill>
                  <a:schemeClr val="tx1"/>
                </a:solidFill>
              </a:rPr>
              <a:t>د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706303" y="4640571"/>
            <a:ext cx="1408810" cy="447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ثنائية حد</a:t>
            </a: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779663" y="5658818"/>
            <a:ext cx="1262090" cy="4746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ــــــــــــــــ</a:t>
            </a:r>
          </a:p>
        </p:txBody>
      </p:sp>
      <p:grpSp>
        <p:nvGrpSpPr>
          <p:cNvPr id="25" name="مجموعة 24"/>
          <p:cNvGrpSpPr/>
          <p:nvPr/>
        </p:nvGrpSpPr>
        <p:grpSpPr>
          <a:xfrm>
            <a:off x="589922" y="4813829"/>
            <a:ext cx="5127370" cy="1356946"/>
            <a:chOff x="1073984" y="-1642875"/>
            <a:chExt cx="5914922" cy="2158024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1073984" y="-1485115"/>
              <a:ext cx="5914922" cy="20002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r>
                <a:rPr lang="ar-SA" sz="2000" b="1" dirty="0">
                  <a:solidFill>
                    <a:schemeClr val="tx1"/>
                  </a:solidFill>
                </a:rPr>
                <a:t>ــ 10 س </a:t>
              </a:r>
              <a:r>
                <a:rPr lang="ar-SA" sz="2800" b="1" spc="-100" baseline="38000" dirty="0">
                  <a:solidFill>
                    <a:schemeClr val="tx1"/>
                  </a:solidFill>
                </a:rPr>
                <a:t>ــ</a:t>
              </a:r>
              <a:r>
                <a:rPr lang="ar-SA" sz="2800" b="1" spc="-100" baseline="30000" dirty="0">
                  <a:solidFill>
                    <a:schemeClr val="tx1"/>
                  </a:solidFill>
                </a:rPr>
                <a:t> 4</a:t>
              </a:r>
              <a:r>
                <a:rPr lang="ar-SA" sz="2000" b="1" dirty="0">
                  <a:solidFill>
                    <a:schemeClr val="tx1"/>
                  </a:solidFill>
                </a:rPr>
                <a:t> =             أي أنها تحوي متغيرا في المقام</a:t>
              </a:r>
            </a:p>
            <a:p>
              <a:endParaRPr lang="ar-SA" sz="2000" b="1" dirty="0">
                <a:solidFill>
                  <a:schemeClr val="tx1"/>
                </a:solidFill>
              </a:endParaRPr>
            </a:p>
            <a:p>
              <a:r>
                <a:rPr lang="ar-SA" sz="2000" b="1" dirty="0">
                  <a:solidFill>
                    <a:schemeClr val="tx1"/>
                  </a:solidFill>
                </a:rPr>
                <a:t>.. وكذلك  8 س </a:t>
              </a:r>
              <a:r>
                <a:rPr lang="ar-SA" sz="2000" b="1" spc="-100" baseline="30000" dirty="0">
                  <a:solidFill>
                    <a:schemeClr val="tx1"/>
                  </a:solidFill>
                </a:rPr>
                <a:t>أ</a:t>
              </a:r>
              <a:r>
                <a:rPr lang="ar-SA" sz="2000" b="1" dirty="0">
                  <a:solidFill>
                    <a:schemeClr val="tx1"/>
                  </a:solidFill>
                </a:rPr>
                <a:t>  له أس متغير.. ليست كثيرة حدود</a:t>
              </a:r>
              <a:endParaRPr lang="ar-SA" sz="2000" b="1" dirty="0"/>
            </a:p>
          </p:txBody>
        </p:sp>
        <p:grpSp>
          <p:nvGrpSpPr>
            <p:cNvPr id="27" name="مجموعة 57"/>
            <p:cNvGrpSpPr/>
            <p:nvPr/>
          </p:nvGrpSpPr>
          <p:grpSpPr>
            <a:xfrm>
              <a:off x="4287863" y="-1642875"/>
              <a:ext cx="879985" cy="1085364"/>
              <a:chOff x="2674023" y="1948075"/>
              <a:chExt cx="879985" cy="1085364"/>
            </a:xfrm>
          </p:grpSpPr>
          <p:sp>
            <p:nvSpPr>
              <p:cNvPr id="28" name="مربع نص 27"/>
              <p:cNvSpPr txBox="1"/>
              <p:nvPr/>
            </p:nvSpPr>
            <p:spPr>
              <a:xfrm>
                <a:off x="2696752" y="1948075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/>
                  <a:t> </a:t>
                </a:r>
                <a:r>
                  <a:rPr lang="ar-SA" sz="2000" b="1" dirty="0"/>
                  <a:t>ــ 10</a:t>
                </a:r>
                <a:endParaRPr lang="ar-SA" sz="2000" b="1" spc="-200" baseline="30000" dirty="0"/>
              </a:p>
            </p:txBody>
          </p:sp>
          <p:sp>
            <p:nvSpPr>
              <p:cNvPr id="29" name="مربع نص 28"/>
              <p:cNvSpPr txBox="1"/>
              <p:nvPr/>
            </p:nvSpPr>
            <p:spPr>
              <a:xfrm>
                <a:off x="2674023" y="2571772"/>
                <a:ext cx="857255" cy="46166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 </a:t>
                </a:r>
                <a:r>
                  <a:rPr lang="ar-SA" sz="2000" b="1" dirty="0"/>
                  <a:t>س</a:t>
                </a:r>
                <a:r>
                  <a:rPr lang="ar-SA" sz="2000" b="1" spc="-200" baseline="32000" dirty="0"/>
                  <a:t>4</a:t>
                </a:r>
                <a:endParaRPr lang="ar-SA" sz="2000" b="1" baseline="32000" dirty="0"/>
              </a:p>
            </p:txBody>
          </p:sp>
          <p:cxnSp>
            <p:nvCxnSpPr>
              <p:cNvPr id="30" name="رابط مستقيم 29"/>
              <p:cNvCxnSpPr/>
              <p:nvPr/>
            </p:nvCxnSpPr>
            <p:spPr>
              <a:xfrm rot="10800000">
                <a:off x="2855557" y="2677529"/>
                <a:ext cx="476254" cy="15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مستطيل مستدير الزوايا 30"/>
          <p:cNvSpPr/>
          <p:nvPr/>
        </p:nvSpPr>
        <p:spPr>
          <a:xfrm>
            <a:off x="623534" y="4360723"/>
            <a:ext cx="5093758" cy="575307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ــ 3 ص</a:t>
            </a:r>
            <a:r>
              <a:rPr lang="ar-SA" sz="2000" b="1" spc="-100" baseline="30000" dirty="0">
                <a:solidFill>
                  <a:schemeClr val="tx1"/>
                </a:solidFill>
              </a:rPr>
              <a:t>2</a:t>
            </a:r>
            <a:r>
              <a:rPr lang="ar-SA" sz="2000" b="1" dirty="0">
                <a:solidFill>
                  <a:schemeClr val="tx1"/>
                </a:solidFill>
              </a:rPr>
              <a:t> ــ </a:t>
            </a:r>
            <a:r>
              <a:rPr lang="ar-SA" sz="2000" b="1" dirty="0">
                <a:solidFill>
                  <a:srgbClr val="FF0000"/>
                </a:solidFill>
              </a:rPr>
              <a:t>2</a:t>
            </a:r>
            <a:r>
              <a:rPr lang="ar-SA" sz="2000" b="1" dirty="0">
                <a:solidFill>
                  <a:schemeClr val="tx1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ص</a:t>
            </a:r>
            <a:r>
              <a:rPr lang="ar-SA" sz="2000" b="1" dirty="0">
                <a:solidFill>
                  <a:schemeClr val="tx1"/>
                </a:solidFill>
              </a:rPr>
              <a:t> + </a:t>
            </a:r>
            <a:r>
              <a:rPr lang="ar-SA" sz="2000" b="1" dirty="0">
                <a:solidFill>
                  <a:srgbClr val="FF0000"/>
                </a:solidFill>
              </a:rPr>
              <a:t>4</a:t>
            </a:r>
            <a:r>
              <a:rPr lang="ar-SA" sz="2000" b="1" dirty="0">
                <a:solidFill>
                  <a:schemeClr val="tx1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ص</a:t>
            </a:r>
            <a:r>
              <a:rPr lang="ar-SA" sz="2000" b="1" dirty="0">
                <a:solidFill>
                  <a:schemeClr val="tx1"/>
                </a:solidFill>
              </a:rPr>
              <a:t> ــ 1 = ــ 3 ص </a:t>
            </a:r>
            <a:r>
              <a:rPr lang="ar-SA" sz="2000" b="1" spc="-100" baseline="30000" dirty="0">
                <a:solidFill>
                  <a:schemeClr val="tx1"/>
                </a:solidFill>
              </a:rPr>
              <a:t>2</a:t>
            </a:r>
            <a:r>
              <a:rPr lang="ar-SA" sz="2000" b="1" dirty="0">
                <a:solidFill>
                  <a:schemeClr val="tx1"/>
                </a:solidFill>
              </a:rPr>
              <a:t>+ </a:t>
            </a:r>
            <a:r>
              <a:rPr lang="ar-SA" sz="2000" b="1" dirty="0">
                <a:solidFill>
                  <a:srgbClr val="FF0000"/>
                </a:solidFill>
              </a:rPr>
              <a:t>2</a:t>
            </a:r>
            <a:r>
              <a:rPr lang="ar-SA" sz="2000" b="1" dirty="0">
                <a:solidFill>
                  <a:schemeClr val="tx1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ص</a:t>
            </a:r>
            <a:r>
              <a:rPr lang="ar-SA" sz="2000" b="1" dirty="0">
                <a:solidFill>
                  <a:schemeClr val="tx1"/>
                </a:solidFill>
              </a:rPr>
              <a:t> ــ 1</a:t>
            </a:r>
            <a:r>
              <a:rPr lang="ar-SA" sz="2400" b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111491" y="1725123"/>
            <a:ext cx="1500534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العبارة الجبرية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2017869" y="1706454"/>
            <a:ext cx="1817431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هل هي كثيرة حدود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804326" y="1706454"/>
            <a:ext cx="953387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ar-SA" sz="2000" b="1" dirty="0"/>
              <a:t>التصنيف</a:t>
            </a:r>
          </a:p>
        </p:txBody>
      </p:sp>
      <p:sp>
        <p:nvSpPr>
          <p:cNvPr id="11" name="سهم للأسفل 10"/>
          <p:cNvSpPr/>
          <p:nvPr/>
        </p:nvSpPr>
        <p:spPr>
          <a:xfrm>
            <a:off x="4743385" y="2187807"/>
            <a:ext cx="320888" cy="589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للأسفل 35"/>
          <p:cNvSpPr/>
          <p:nvPr/>
        </p:nvSpPr>
        <p:spPr>
          <a:xfrm>
            <a:off x="2826524" y="2187807"/>
            <a:ext cx="320888" cy="589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سهم للأسفل 36"/>
          <p:cNvSpPr/>
          <p:nvPr/>
        </p:nvSpPr>
        <p:spPr>
          <a:xfrm>
            <a:off x="1254016" y="2128995"/>
            <a:ext cx="320888" cy="589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5174" y="420280"/>
            <a:ext cx="5256968" cy="59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160"/>
            <a:ext cx="11841480" cy="6618215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27898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1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168" y="2617727"/>
            <a:ext cx="1686370" cy="44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545" y="342135"/>
            <a:ext cx="5318677" cy="224249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8"/>
          <a:srcRect b="48341"/>
          <a:stretch/>
        </p:blipFill>
        <p:spPr>
          <a:xfrm>
            <a:off x="568565" y="311654"/>
            <a:ext cx="5224291" cy="1497481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8"/>
          <a:srcRect l="25184" t="50123" r="26100" b="2674"/>
          <a:stretch/>
        </p:blipFill>
        <p:spPr>
          <a:xfrm>
            <a:off x="1127760" y="1809136"/>
            <a:ext cx="4206239" cy="1497944"/>
          </a:xfrm>
          <a:prstGeom prst="rect">
            <a:avLst/>
          </a:prstGeom>
        </p:spPr>
      </p:pic>
      <p:graphicFrame>
        <p:nvGraphicFramePr>
          <p:cNvPr id="19" name="رسم تخطيطي 18"/>
          <p:cNvGraphicFramePr/>
          <p:nvPr>
            <p:extLst>
              <p:ext uri="{D42A27DB-BD31-4B8C-83A1-F6EECF244321}">
                <p14:modId xmlns:p14="http://schemas.microsoft.com/office/powerpoint/2010/main" val="2166153988"/>
              </p:ext>
            </p:extLst>
          </p:nvPr>
        </p:nvGraphicFramePr>
        <p:xfrm>
          <a:off x="553032" y="2310290"/>
          <a:ext cx="5184394" cy="440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عنوان 1"/>
          <p:cNvSpPr txBox="1">
            <a:spLocks/>
          </p:cNvSpPr>
          <p:nvPr/>
        </p:nvSpPr>
        <p:spPr>
          <a:xfrm>
            <a:off x="9217236" y="4968088"/>
            <a:ext cx="1649163" cy="3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7 س  </a:t>
            </a:r>
            <a:r>
              <a:rPr lang="ar-SA" sz="2000" b="1" dirty="0">
                <a:solidFill>
                  <a:schemeClr val="tx1"/>
                </a:solidFill>
              </a:rPr>
              <a:t>ص</a:t>
            </a:r>
            <a:r>
              <a:rPr lang="ar-SA" sz="2000" b="1" spc="-100" baseline="30000" dirty="0">
                <a:solidFill>
                  <a:schemeClr val="tx1"/>
                </a:solidFill>
              </a:rPr>
              <a:t>5</a:t>
            </a:r>
            <a:r>
              <a:rPr lang="ar-SA" sz="2000" b="1" dirty="0">
                <a:solidFill>
                  <a:schemeClr val="tx1"/>
                </a:solidFill>
              </a:rPr>
              <a:t> ع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7903216" y="5919527"/>
            <a:ext cx="3714776" cy="491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ar-SA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م  </a:t>
            </a:r>
            <a:r>
              <a:rPr lang="ar-SA" sz="2100" b="1" dirty="0">
                <a:solidFill>
                  <a:schemeClr val="tx1"/>
                </a:solidFill>
              </a:rPr>
              <a:t>ن  ــ   3 م  ن</a:t>
            </a:r>
            <a:r>
              <a:rPr lang="ar-SA" sz="2100" b="1" spc="-100" baseline="30000" dirty="0">
                <a:solidFill>
                  <a:schemeClr val="tx1"/>
                </a:solidFill>
              </a:rPr>
              <a:t>2</a:t>
            </a:r>
            <a:r>
              <a:rPr lang="ar-SA" sz="2100" b="1" dirty="0">
                <a:solidFill>
                  <a:schemeClr val="tx1"/>
                </a:solidFill>
              </a:rPr>
              <a:t>  ــ  7 م</a:t>
            </a:r>
            <a:r>
              <a:rPr lang="ar-SA" sz="2100" b="1" spc="-100" baseline="30000" dirty="0">
                <a:solidFill>
                  <a:schemeClr val="tx1"/>
                </a:solidFill>
              </a:rPr>
              <a:t>2</a:t>
            </a:r>
            <a:r>
              <a:rPr lang="ar-SA" sz="2100" b="1" dirty="0">
                <a:solidFill>
                  <a:schemeClr val="tx1"/>
                </a:solidFill>
              </a:rPr>
              <a:t> ن</a:t>
            </a:r>
            <a:r>
              <a:rPr lang="ar-SA" sz="2100" b="1" spc="-100" baseline="30000" dirty="0">
                <a:solidFill>
                  <a:schemeClr val="tx1"/>
                </a:solidFill>
              </a:rPr>
              <a:t>2</a:t>
            </a:r>
            <a:r>
              <a:rPr lang="ar-SA" sz="2100" b="1" dirty="0">
                <a:solidFill>
                  <a:schemeClr val="tx1"/>
                </a:solidFill>
              </a:rPr>
              <a:t>  ــ  13</a:t>
            </a:r>
            <a:endParaRPr kumimoji="0" lang="ar-SA" sz="21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6460928" y="3869575"/>
            <a:ext cx="1290931" cy="3804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الدرجة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9204515" y="3892711"/>
            <a:ext cx="1661884" cy="411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كثيرة الحدود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6415790" y="4969200"/>
            <a:ext cx="1336069" cy="3812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6417869" y="5919527"/>
            <a:ext cx="1279117" cy="491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9602695" y="4431652"/>
            <a:ext cx="857256" cy="471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10955048" y="5436945"/>
            <a:ext cx="507490" cy="413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tx1"/>
                </a:solidFill>
              </a:rPr>
              <a:t>2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10004444" y="5452185"/>
            <a:ext cx="543980" cy="413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>
            <a:off x="8046893" y="5448075"/>
            <a:ext cx="500678" cy="413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9702269" y="4431652"/>
            <a:ext cx="642942" cy="5147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8915434" y="5452185"/>
            <a:ext cx="713282" cy="413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8985774" y="5452185"/>
            <a:ext cx="642942" cy="4136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ar-SA" sz="37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7570316" y="3103848"/>
            <a:ext cx="3793624" cy="600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درجة كل من كثيرات الحدود التالية :</a:t>
            </a:r>
          </a:p>
        </p:txBody>
      </p:sp>
    </p:spTree>
    <p:extLst>
      <p:ext uri="{BB962C8B-B14F-4D97-AF65-F5344CB8AC3E}">
        <p14:creationId xmlns:p14="http://schemas.microsoft.com/office/powerpoint/2010/main" val="62118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347 L -0.24401 0.0560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18385 0.0627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93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7" grpId="1"/>
      <p:bldP spid="28" grpId="0" animBg="1"/>
      <p:bldP spid="29" grpId="0"/>
      <p:bldP spid="29" grpId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73934"/>
            <a:ext cx="1187196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372295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29608" y="245883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47" y="3386486"/>
            <a:ext cx="5115079" cy="3018891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7"/>
          <a:srcRect l="9144" t="82486" r="47244" b="7020"/>
          <a:stretch/>
        </p:blipFill>
        <p:spPr>
          <a:xfrm>
            <a:off x="2678717" y="1719078"/>
            <a:ext cx="3177311" cy="518160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6490376" y="5870144"/>
            <a:ext cx="5199860" cy="486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اكتب كثيرة الحدود بالصورة القياسية وحدد المعامل الرئيسي:</a:t>
            </a: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7"/>
          <a:srcRect b="28892"/>
          <a:stretch/>
        </p:blipFill>
        <p:spPr>
          <a:xfrm>
            <a:off x="6452804" y="2628111"/>
            <a:ext cx="5378954" cy="2794754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7"/>
          <a:srcRect l="62251" t="82042" r="3690" b="5920"/>
          <a:stretch/>
        </p:blipFill>
        <p:spPr>
          <a:xfrm>
            <a:off x="3248921" y="275266"/>
            <a:ext cx="2590105" cy="594360"/>
          </a:xfrm>
          <a:prstGeom prst="rect">
            <a:avLst/>
          </a:prstGeom>
        </p:spPr>
      </p:pic>
      <p:pic>
        <p:nvPicPr>
          <p:cNvPr id="20" name="Picture 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944" y="5509295"/>
            <a:ext cx="1686370" cy="33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عنوان 1"/>
          <p:cNvSpPr txBox="1">
            <a:spLocks/>
          </p:cNvSpPr>
          <p:nvPr/>
        </p:nvSpPr>
        <p:spPr>
          <a:xfrm>
            <a:off x="9792756" y="350858"/>
            <a:ext cx="1909445" cy="42862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درجة وحيدة الحد :</a:t>
            </a: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6415790" y="350858"/>
            <a:ext cx="3071833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هي مجموع أسس كل متغيراتها</a:t>
            </a: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9792756" y="993800"/>
            <a:ext cx="1909445" cy="42862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درجة الحد الثابت :</a:t>
            </a: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6415790" y="993800"/>
            <a:ext cx="3071833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صفر</a:t>
            </a: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9792756" y="1591022"/>
            <a:ext cx="1909445" cy="41098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درجة الصـــــفر :</a:t>
            </a: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>
            <a:off x="6415790" y="1636742"/>
            <a:ext cx="3071833" cy="3571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ليس له درجة</a:t>
            </a:r>
          </a:p>
        </p:txBody>
      </p:sp>
      <p:sp>
        <p:nvSpPr>
          <p:cNvPr id="28" name="عنوان 1"/>
          <p:cNvSpPr txBox="1">
            <a:spLocks/>
          </p:cNvSpPr>
          <p:nvPr/>
        </p:nvSpPr>
        <p:spPr>
          <a:xfrm>
            <a:off x="9792756" y="2131698"/>
            <a:ext cx="1909446" cy="43168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درجة كثيرة الحدود :</a:t>
            </a: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6415790" y="2131697"/>
            <a:ext cx="3071834" cy="4316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هي أكبر درجة لأي حد من حدودها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4713020" y="869626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س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31" name="عنوان 1"/>
          <p:cNvSpPr txBox="1">
            <a:spLocks/>
          </p:cNvSpPr>
          <p:nvPr/>
        </p:nvSpPr>
        <p:spPr>
          <a:xfrm>
            <a:off x="3855764" y="869626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2 س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32" name="عنوان 1"/>
          <p:cNvSpPr txBox="1">
            <a:spLocks/>
          </p:cNvSpPr>
          <p:nvPr/>
        </p:nvSpPr>
        <p:spPr>
          <a:xfrm>
            <a:off x="2998508" y="869626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3 س</a:t>
            </a:r>
          </a:p>
        </p:txBody>
      </p:sp>
      <p:sp>
        <p:nvSpPr>
          <p:cNvPr id="33" name="عنوان 1"/>
          <p:cNvSpPr txBox="1">
            <a:spLocks/>
          </p:cNvSpPr>
          <p:nvPr/>
        </p:nvSpPr>
        <p:spPr>
          <a:xfrm>
            <a:off x="2470306" y="869626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+ 8</a:t>
            </a:r>
          </a:p>
        </p:txBody>
      </p:sp>
      <p:sp>
        <p:nvSpPr>
          <p:cNvPr id="34" name="عنوان 1"/>
          <p:cNvSpPr txBox="1">
            <a:spLocks/>
          </p:cNvSpPr>
          <p:nvPr/>
        </p:nvSpPr>
        <p:spPr>
          <a:xfrm>
            <a:off x="5265863" y="868341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36" name="عنوان 1"/>
          <p:cNvSpPr txBox="1">
            <a:spLocks/>
          </p:cNvSpPr>
          <p:nvPr/>
        </p:nvSpPr>
        <p:spPr>
          <a:xfrm>
            <a:off x="4599676" y="2298834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37" name="عنوان 1"/>
          <p:cNvSpPr txBox="1">
            <a:spLocks/>
          </p:cNvSpPr>
          <p:nvPr/>
        </p:nvSpPr>
        <p:spPr>
          <a:xfrm>
            <a:off x="3599544" y="2298834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+ 5 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8" name="عنوان 1"/>
          <p:cNvSpPr txBox="1">
            <a:spLocks/>
          </p:cNvSpPr>
          <p:nvPr/>
        </p:nvSpPr>
        <p:spPr>
          <a:xfrm>
            <a:off x="1870964" y="2298834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tx1"/>
                </a:solidFill>
              </a:rPr>
              <a:t>+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ص</a:t>
            </a:r>
          </a:p>
        </p:txBody>
      </p:sp>
      <p:sp>
        <p:nvSpPr>
          <p:cNvPr id="39" name="عنوان 1"/>
          <p:cNvSpPr txBox="1">
            <a:spLocks/>
          </p:cNvSpPr>
          <p:nvPr/>
        </p:nvSpPr>
        <p:spPr>
          <a:xfrm>
            <a:off x="1228022" y="2298834"/>
            <a:ext cx="78581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+ 10</a:t>
            </a:r>
          </a:p>
        </p:txBody>
      </p:sp>
      <p:sp>
        <p:nvSpPr>
          <p:cNvPr id="40" name="عنوان 1"/>
          <p:cNvSpPr txBox="1">
            <a:spLocks/>
          </p:cNvSpPr>
          <p:nvPr/>
        </p:nvSpPr>
        <p:spPr>
          <a:xfrm>
            <a:off x="5070508" y="2298834"/>
            <a:ext cx="642942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ــ 7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عنوان 1"/>
          <p:cNvSpPr txBox="1">
            <a:spLocks/>
          </p:cNvSpPr>
          <p:nvPr/>
        </p:nvSpPr>
        <p:spPr>
          <a:xfrm>
            <a:off x="2656782" y="2298834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ــ 2 ص</a:t>
            </a:r>
            <a:r>
              <a:rPr kumimoji="0" lang="ar-SA" sz="3700" b="1" i="0" u="none" strike="noStrike" kern="1200" cap="none" spc="-10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2" name="عنوان 1"/>
          <p:cNvSpPr txBox="1">
            <a:spLocks/>
          </p:cNvSpPr>
          <p:nvPr/>
        </p:nvSpPr>
        <p:spPr>
          <a:xfrm>
            <a:off x="3679206" y="1348791"/>
            <a:ext cx="2000264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المعامل الرئيس =</a:t>
            </a:r>
          </a:p>
        </p:txBody>
      </p:sp>
      <p:sp>
        <p:nvSpPr>
          <p:cNvPr id="43" name="عنوان 1"/>
          <p:cNvSpPr txBox="1">
            <a:spLocks/>
          </p:cNvSpPr>
          <p:nvPr/>
        </p:nvSpPr>
        <p:spPr>
          <a:xfrm>
            <a:off x="3737162" y="2886420"/>
            <a:ext cx="2000264" cy="5000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المعامل الرئيس =</a:t>
            </a:r>
          </a:p>
        </p:txBody>
      </p:sp>
    </p:spTree>
    <p:extLst>
      <p:ext uri="{BB962C8B-B14F-4D97-AF65-F5344CB8AC3E}">
        <p14:creationId xmlns:p14="http://schemas.microsoft.com/office/powerpoint/2010/main" val="235730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1595 0.0689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25 0.07315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4" grpId="1"/>
      <p:bldP spid="36" grpId="0"/>
      <p:bldP spid="37" grpId="0"/>
      <p:bldP spid="38" grpId="0"/>
      <p:bldP spid="39" grpId="0"/>
      <p:bldP spid="40" grpId="0"/>
      <p:bldP spid="40" grpId="1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73934"/>
            <a:ext cx="1187196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372295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29608" y="245883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47" name="صورة 46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1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834" y="2820535"/>
            <a:ext cx="1698625" cy="47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7"/>
          <a:srcRect t="4177" b="38666"/>
          <a:stretch/>
        </p:blipFill>
        <p:spPr>
          <a:xfrm>
            <a:off x="6415790" y="310720"/>
            <a:ext cx="5424479" cy="2509815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6551926" y="3336414"/>
            <a:ext cx="5145360" cy="10963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accent1">
                    <a:lumMod val="75000"/>
                  </a:schemeClr>
                </a:solidFill>
              </a:rPr>
              <a:t>تمثل المعادلة ع = 3 ن</a:t>
            </a:r>
            <a:r>
              <a:rPr lang="ar-SA" sz="2000" b="1" spc="-1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</a:rPr>
              <a:t> – 2 ن + 10 عدد أطنان الاسمنت بمئات الألوف التي أنتجتها أحد المصانع من عام 1438هـ إلى 1448 هـ  حيث ن عدد السنوات منذ عام 1433هـ. </a:t>
            </a: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9081980" y="4558801"/>
            <a:ext cx="2643206" cy="41681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4أ) كم طنا أنتج عام 1438 هـ ؟</a:t>
            </a:r>
            <a:endParaRPr kumimoji="0" lang="ar-SA" sz="20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1115304" y="5045757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ن =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8686412" y="5045757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1438 – 1433 =  </a:t>
            </a:r>
            <a:r>
              <a:rPr lang="ar-SA" sz="2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9186478" y="5451517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3 ن</a:t>
            </a:r>
            <a:r>
              <a:rPr lang="ar-SA" sz="3200" b="1" spc="-100" baseline="30000" dirty="0"/>
              <a:t>2</a:t>
            </a:r>
            <a:r>
              <a:rPr lang="ar-SA" sz="2200" b="1" dirty="0"/>
              <a:t> – 2 ن + 10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8329222" y="5800509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3 ( </a:t>
            </a:r>
            <a:r>
              <a:rPr lang="ar-SA" sz="2200" b="1" dirty="0">
                <a:solidFill>
                  <a:srgbClr val="FF0000"/>
                </a:solidFill>
              </a:rPr>
              <a:t>5</a:t>
            </a:r>
            <a:r>
              <a:rPr lang="ar-SA" sz="2200" b="1" dirty="0"/>
              <a:t> )</a:t>
            </a:r>
            <a:r>
              <a:rPr lang="ar-SA" sz="3200" b="1" spc="-100" baseline="30000" dirty="0"/>
              <a:t>2</a:t>
            </a:r>
            <a:r>
              <a:rPr lang="ar-SA" sz="2200" b="1" dirty="0"/>
              <a:t> – 2 ( </a:t>
            </a:r>
            <a:r>
              <a:rPr lang="ar-SA" sz="2200" b="1" dirty="0">
                <a:solidFill>
                  <a:srgbClr val="FF0000"/>
                </a:solidFill>
              </a:rPr>
              <a:t>5</a:t>
            </a:r>
            <a:r>
              <a:rPr lang="ar-SA" sz="2200" b="1" dirty="0"/>
              <a:t> ) + 10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2291150" y="385644"/>
            <a:ext cx="3429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</a:t>
            </a:r>
            <a:r>
              <a:rPr lang="ar-SA" sz="2400" b="1" dirty="0"/>
              <a:t>=</a:t>
            </a:r>
            <a:r>
              <a:rPr lang="ar-SA" sz="2200" b="1" dirty="0"/>
              <a:t> 3 ( 25 ) – 2 ( </a:t>
            </a:r>
            <a:r>
              <a:rPr lang="ar-SA" sz="2200" b="1" dirty="0">
                <a:solidFill>
                  <a:srgbClr val="FF0000"/>
                </a:solidFill>
              </a:rPr>
              <a:t>5</a:t>
            </a:r>
            <a:r>
              <a:rPr lang="ar-SA" sz="2200" b="1" dirty="0"/>
              <a:t> ) + 10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2220911" y="924692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75 – 10 + 10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2172266" y="1365110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75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4089566" y="1806235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عدد الأطنان =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2263463" y="1839231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7500000 طن</a:t>
            </a:r>
          </a:p>
        </p:txBody>
      </p:sp>
      <p:sp>
        <p:nvSpPr>
          <p:cNvPr id="46" name="عنوان 1"/>
          <p:cNvSpPr txBox="1">
            <a:spLocks/>
          </p:cNvSpPr>
          <p:nvPr/>
        </p:nvSpPr>
        <p:spPr>
          <a:xfrm>
            <a:off x="1371600" y="2330298"/>
            <a:ext cx="4283639" cy="42862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4ب) كم طنا سيتم إنتاجه</a:t>
            </a:r>
            <a:r>
              <a:rPr kumimoji="0" lang="ar-SA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عام 1448 هـ ؟ بنفس النمط</a:t>
            </a:r>
            <a:endParaRPr kumimoji="0" lang="ar-SA" sz="2000" b="1" i="0" u="none" strike="noStrike" kern="1200" cap="none" spc="-10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020559" y="2931839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ن =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2591667" y="2931839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1448 – 1433 =  </a:t>
            </a:r>
            <a:r>
              <a:rPr lang="ar-SA" sz="2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3094829" y="3507253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3 ن</a:t>
            </a:r>
            <a:r>
              <a:rPr lang="ar-SA" sz="3200" b="1" spc="-100" baseline="30000" dirty="0"/>
              <a:t>2</a:t>
            </a:r>
            <a:r>
              <a:rPr lang="ar-SA" sz="2200" b="1" dirty="0"/>
              <a:t> – 2 ن + 10</a:t>
            </a:r>
          </a:p>
        </p:txBody>
      </p:sp>
      <p:sp>
        <p:nvSpPr>
          <p:cNvPr id="51" name="مربع نص 50"/>
          <p:cNvSpPr txBox="1"/>
          <p:nvPr/>
        </p:nvSpPr>
        <p:spPr>
          <a:xfrm>
            <a:off x="1943501" y="3956128"/>
            <a:ext cx="37147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3 ( </a:t>
            </a:r>
            <a:r>
              <a:rPr lang="ar-SA" sz="2200" b="1" dirty="0">
                <a:solidFill>
                  <a:srgbClr val="FF0000"/>
                </a:solidFill>
              </a:rPr>
              <a:t>15</a:t>
            </a:r>
            <a:r>
              <a:rPr lang="ar-SA" sz="2200" b="1" dirty="0"/>
              <a:t> )</a:t>
            </a:r>
            <a:r>
              <a:rPr lang="ar-SA" sz="3200" b="1" spc="-100" baseline="30000" dirty="0"/>
              <a:t>2</a:t>
            </a:r>
            <a:r>
              <a:rPr lang="ar-SA" sz="2200" b="1" dirty="0"/>
              <a:t> – 2 ( </a:t>
            </a:r>
            <a:r>
              <a:rPr lang="ar-SA" sz="2200" b="1" dirty="0">
                <a:solidFill>
                  <a:srgbClr val="FF0000"/>
                </a:solidFill>
              </a:rPr>
              <a:t>15</a:t>
            </a:r>
            <a:r>
              <a:rPr lang="ar-SA" sz="2200" b="1" dirty="0"/>
              <a:t> ) + 10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2229253" y="4456573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3 ( 225) – 2 ( </a:t>
            </a:r>
            <a:r>
              <a:rPr lang="ar-SA" sz="2200" b="1" dirty="0">
                <a:solidFill>
                  <a:srgbClr val="FF0000"/>
                </a:solidFill>
              </a:rPr>
              <a:t>15</a:t>
            </a:r>
            <a:r>
              <a:rPr lang="ar-SA" sz="2200" b="1" dirty="0"/>
              <a:t> ) + 10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2197237" y="4923435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675 – 30 + 10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2163039" y="5372310"/>
            <a:ext cx="34290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 = 655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4054625" y="5839172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عدد الأطنان =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2197237" y="5827363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65500000 طن</a:t>
            </a:r>
          </a:p>
        </p:txBody>
      </p:sp>
    </p:spTree>
    <p:extLst>
      <p:ext uri="{BB962C8B-B14F-4D97-AF65-F5344CB8AC3E}">
        <p14:creationId xmlns:p14="http://schemas.microsoft.com/office/powerpoint/2010/main" val="286762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6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73934"/>
            <a:ext cx="1182624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14" y="275266"/>
            <a:ext cx="5535588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274584"/>
            <a:ext cx="456646" cy="6149662"/>
          </a:xfrm>
          <a:prstGeom prst="rect">
            <a:avLst/>
          </a:prstGeom>
        </p:spPr>
      </p:pic>
      <p:sp>
        <p:nvSpPr>
          <p:cNvPr id="14" name="مستطيل مستدير الزوايا"/>
          <p:cNvSpPr/>
          <p:nvPr/>
        </p:nvSpPr>
        <p:spPr>
          <a:xfrm>
            <a:off x="3685144" y="4803228"/>
            <a:ext cx="1816188" cy="1387366"/>
          </a:xfrm>
          <a:prstGeom prst="roundRect">
            <a:avLst>
              <a:gd name="adj" fmla="val 12608"/>
            </a:avLst>
          </a:prstGeom>
          <a:solidFill>
            <a:srgbClr val="B3718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6" name="مستطيل مستدير الزوايا"/>
          <p:cNvSpPr/>
          <p:nvPr/>
        </p:nvSpPr>
        <p:spPr>
          <a:xfrm>
            <a:off x="3880303" y="4956147"/>
            <a:ext cx="1389801" cy="995466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7" name="الواجب"/>
          <p:cNvSpPr txBox="1"/>
          <p:nvPr/>
        </p:nvSpPr>
        <p:spPr>
          <a:xfrm>
            <a:off x="3685144" y="4956147"/>
            <a:ext cx="1389801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3000" dirty="0"/>
              <a:t>الواجب </a:t>
            </a:r>
          </a:p>
          <a:p>
            <a:pPr rtl="0">
              <a:defRPr/>
            </a:pPr>
            <a:r>
              <a:rPr lang="ar-SA" sz="3000" dirty="0"/>
              <a:t>بالمنصة</a:t>
            </a:r>
            <a:r>
              <a:rPr sz="3000" dirty="0"/>
              <a:t> </a:t>
            </a:r>
          </a:p>
        </p:txBody>
      </p:sp>
      <p:pic>
        <p:nvPicPr>
          <p:cNvPr id="19" name="IMG_4499.jpeg" descr="IMG_4499.jpeg"/>
          <p:cNvPicPr>
            <a:picLocks noChangeAspect="1"/>
          </p:cNvPicPr>
          <p:nvPr/>
        </p:nvPicPr>
        <p:blipFill rotWithShape="1">
          <a:blip r:embed="rId6"/>
          <a:srcRect l="46570"/>
          <a:stretch/>
        </p:blipFill>
        <p:spPr>
          <a:xfrm>
            <a:off x="572440" y="4635876"/>
            <a:ext cx="2255520" cy="1788370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l="23184" t="531" b="91877"/>
          <a:stretch/>
        </p:blipFill>
        <p:spPr>
          <a:xfrm>
            <a:off x="6440279" y="377054"/>
            <a:ext cx="5261726" cy="670560"/>
          </a:xfrm>
          <a:prstGeom prst="rect">
            <a:avLst/>
          </a:prstGeom>
        </p:spPr>
      </p:pic>
      <p:pic>
        <p:nvPicPr>
          <p:cNvPr id="22" name="صورة 7" descr="10230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56" y="557785"/>
            <a:ext cx="1771779" cy="48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1937" y="3139019"/>
            <a:ext cx="5212428" cy="328522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/>
          <a:srcRect t="18889"/>
          <a:stretch/>
        </p:blipFill>
        <p:spPr>
          <a:xfrm>
            <a:off x="6440279" y="1148946"/>
            <a:ext cx="5194525" cy="55793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0831396" y="2809349"/>
            <a:ext cx="7729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نشاط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BE669F2-A0C9-7B0C-A6BA-0AEC592256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622" y="313477"/>
            <a:ext cx="5084344" cy="21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8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7604" y="1253707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604</Words>
  <Application>Microsoft Office PowerPoint</Application>
  <PresentationFormat>شاشة عريضة</PresentationFormat>
  <Paragraphs>138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AGA Arabesque</vt:lpstr>
      <vt:lpstr>Arial</vt:lpstr>
      <vt:lpstr>Calibri</vt:lpstr>
      <vt:lpstr>Calibri Light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799</cp:revision>
  <dcterms:created xsi:type="dcterms:W3CDTF">2020-11-12T21:23:07Z</dcterms:created>
  <dcterms:modified xsi:type="dcterms:W3CDTF">2024-12-11T15:04:02Z</dcterms:modified>
</cp:coreProperties>
</file>