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9"/>
  </p:notesMasterIdLst>
  <p:sldIdLst>
    <p:sldId id="257" r:id="rId2"/>
    <p:sldId id="258" r:id="rId3"/>
    <p:sldId id="259" r:id="rId4"/>
    <p:sldId id="266" r:id="rId5"/>
    <p:sldId id="288" r:id="rId6"/>
    <p:sldId id="318" r:id="rId7"/>
    <p:sldId id="301" r:id="rId8"/>
    <p:sldId id="310" r:id="rId9"/>
    <p:sldId id="312" r:id="rId10"/>
    <p:sldId id="334" r:id="rId11"/>
    <p:sldId id="335" r:id="rId12"/>
    <p:sldId id="336" r:id="rId13"/>
    <p:sldId id="337" r:id="rId14"/>
    <p:sldId id="264" r:id="rId15"/>
    <p:sldId id="275" r:id="rId16"/>
    <p:sldId id="274" r:id="rId17"/>
    <p:sldId id="333" r:id="rId1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5CAC"/>
    <a:srgbClr val="8D2A83"/>
    <a:srgbClr val="80C687"/>
    <a:srgbClr val="84E291"/>
    <a:srgbClr val="E59EDD"/>
    <a:srgbClr val="F6C6AD"/>
    <a:srgbClr val="FFFFCC"/>
    <a:srgbClr val="D561C7"/>
    <a:srgbClr val="F2F2F2"/>
    <a:srgbClr val="B8DF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714" autoAdjust="0"/>
    <p:restoredTop sz="94660"/>
  </p:normalViewPr>
  <p:slideViewPr>
    <p:cSldViewPr snapToGrid="0">
      <p:cViewPr varScale="1">
        <p:scale>
          <a:sx n="56" d="100"/>
          <a:sy n="56" d="100"/>
        </p:scale>
        <p:origin x="8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530112D-0F08-4021-9A79-D1F389BF0709}" type="datetimeFigureOut">
              <a:rPr lang="ar-SA" smtClean="0"/>
              <a:t>29/06/46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E144244-E8F0-4494-9D5D-AAB5C16D52A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48731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4400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36C93F-A4DB-E4B0-DC5B-FC443CA8B3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0255B77B-65CE-743F-3606-5C0867A59E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678750FA-2284-912D-A3BB-4613532479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ED01CB4D-4B51-B89C-8DF1-13EFA9B496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10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082151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430ECA-CCAB-7035-5602-AE0E059D73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91017E0A-BB18-B557-B338-4168B47209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74AD1F81-B6C1-D524-C70F-B33D54A4ED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DCA9FF7-BBBF-43B2-5178-1FA6145D76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7515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FB11A2-F5DC-741B-4D81-73059FF3A3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16785709-2035-6C6F-7062-FC067A49F4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786C71B6-7883-9330-855B-708DC825EB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16601005-C6D3-24AD-7470-0D71B41CA3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695958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5D7381-C77A-CB60-E14A-1A9FEF630F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D60E28D3-806C-1A55-2A1E-D1A016DA6F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1CFA6940-673E-4D3C-A456-F935A83108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D3B6B9A-1D9C-44C3-6A8E-A2776035FF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070340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368610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79494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5501213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11699E-B579-1D89-E09F-E5520BADAB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81D4A9F2-D415-9F94-8B4F-AF4B666596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84903801-C77A-5B0C-E2AB-5AE7A51DBB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1610E6F0-B44F-212C-637A-3CEBF67740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707441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972295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508910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708459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814346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FAF615-A977-DF30-E524-1913BD1931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D5BBC5B0-5016-5018-0A5D-BD0DF864A9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288B483D-562D-5AEC-8AC5-3A3E02DF55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B9D710D-E9C5-C4E9-0E32-6222ECD298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459428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000638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5F86B2-02A9-BEFA-17A3-0C77BD0081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2EF559ED-2B10-B3F1-5290-C36A7589B9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F205CC0F-C818-33CF-32EB-F6A3F5DF8C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5F213983-B5B5-36ED-7802-820E7688CC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8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346723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EE90AB-D383-C3CD-4C2D-874C34A01C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F546F8C7-947A-CA5A-5CEC-1EDFE95FF8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163AF01A-3E34-4817-6EB1-2AF62DC602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5390E3EB-251C-D5C7-6ADD-3B8EFD7E4A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9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60303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BF455A2-56E2-982F-404C-8EB45B9F06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F802288-9EFD-B9DE-4574-2A6E114506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E2BFF3E-2A3A-935F-8F1C-64A2FBAE6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29/06/46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8303B5C-BDDD-C7B6-EC85-3A50950AB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487AC74-F1CC-2F1B-30BE-CBC2321B0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1220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65EC7CF-5B4F-0556-0947-0919EE99F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AB48E3F-CB3D-7E0F-C4C7-3F402B03B2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B7EE2C4-47B5-1716-254C-D66BC478B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29/06/46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F02F6D9-96DC-46D9-3142-83F0516F9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41B90E-0405-F6AD-D140-15250B0CF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45944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C07E572A-608C-1FA0-13E4-8CA48B9886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B50061F-FD5A-78A0-8543-39607AE818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D20D564-D958-F49E-B444-2CE69D468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29/06/46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5F0FA1D-D02D-94BF-A710-5DEA66542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A812D2A-D5AD-1FEF-192E-9D4052DF0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57538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69CBC9A-EF41-5943-1912-229D9B982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A2E3143-FDFD-F180-0312-72234CFAAB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FAAA191-0512-AAD4-26B3-FADF62797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29/06/46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F7D6912-318D-1C97-B928-A8E7C90FD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29EB55D-30FD-7B90-4BC7-9DA784A1C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994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56B07DA-D520-F09D-247E-605817D92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F0BA419-D541-65D3-1120-718190B46C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6641F9B-4923-10A4-4194-149A09F54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29/06/46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2F0FFED-CC9D-AC73-4CDB-31360946E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51E7DC6-009B-10DE-FBD5-FD6723E20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8580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987CE60-11AD-7ACD-A939-71C18991E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B818D4A-E9B6-C067-5D0D-ED5B7B8B72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CBECF84-B461-494A-2838-D3670E6CD7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06A373F-BB11-DC3D-FE1F-325C0A210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29/06/46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D077A90-DC64-C12F-6F41-2E79A75B0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3913EED-5BD9-32DD-F738-0C4E90EFB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477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3DAABDE-01C5-0F84-0E57-08B28E289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3EDD66C-908D-C50A-1C37-8A2DC0B37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EEAF56F-A05D-810A-289D-4EDE0FAA7E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890198DE-7E41-0490-458B-185EFDB808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9FAD686-97A7-11A3-D788-4CBF32CA4A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3B1EFBF3-DF14-55D0-B88B-28A01B718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29/06/46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3FD97FE-9238-7809-97B8-0C7684339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7C660262-2124-2869-BCFA-24FF12E32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8759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A5481EA-DCF0-EC83-3F0E-573274E12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C7EBA8C3-1B3D-1FB4-5C9A-298BCEB56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29/06/46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17ADE48-C332-52BF-7F25-0495177B0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B108553D-CAF8-5243-17EB-4B9902A71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248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29/06/46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1579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0BB6A54-D28C-9FE0-2D1B-D15822961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D02E3F3-FCCB-AEA2-4B6B-7D9F5574B5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EF23DAF-EFD0-5D94-6075-BA27F589C4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C616122-7126-3BD5-6666-300F69759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29/06/46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5120A67-9B44-7EA4-1680-30FDE11DC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B12F7F8-0712-CAD7-24A4-94B62A342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53302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0AFEC84-96C6-84DC-9A89-4182EA447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B74BE874-CB1A-598A-4C89-3814700283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B381BBD-44CA-E0C7-F236-D2D5FC4E68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AF307CD-1732-ACD8-89BE-929F945B8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29/06/46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EEFB2AF-11A9-081A-1794-126F54789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187E466-8E3A-E5FD-7DDD-8FE4615E8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91793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BEFC4D0-679E-3081-856B-E53EDE40C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D9DD5E9-D306-CE93-8417-14FE3CB92F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0639550-3CB5-CF58-F7E6-B524A62280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FE9D1B-2837-423C-9143-CC02A33D2692}" type="datetimeFigureOut">
              <a:rPr lang="ar-SA" smtClean="0"/>
              <a:t>29/06/46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38A743D-28AB-CA19-1DCF-C3645CDCA5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DBF7FC2-9380-9019-AF2E-08BB905AFC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716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image" Target="../media/image1.jpe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../../&#1575;&#1604;&#1587;&#1580;&#1604;&#1575;&#1578;/&#1587;&#1580;&#1604;%201446.xlsm" TargetMode="External"/><Relationship Id="rId5" Type="http://schemas.openxmlformats.org/officeDocument/2006/relationships/image" Target="../media/image3.jpg"/><Relationship Id="rId10" Type="http://schemas.openxmlformats.org/officeDocument/2006/relationships/image" Target="../media/image7.png"/><Relationship Id="rId4" Type="http://schemas.openxmlformats.org/officeDocument/2006/relationships/image" Target="../media/image2.jpeg"/><Relationship Id="rId9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11" Type="http://schemas.openxmlformats.org/officeDocument/2006/relationships/image" Target="../media/image12.png"/><Relationship Id="rId5" Type="http://schemas.openxmlformats.org/officeDocument/2006/relationships/image" Target="../media/image3.jpg"/><Relationship Id="rId10" Type="http://schemas.openxmlformats.org/officeDocument/2006/relationships/image" Target="../media/image26.png"/><Relationship Id="rId4" Type="http://schemas.openxmlformats.org/officeDocument/2006/relationships/image" Target="../media/image2.jpeg"/><Relationship Id="rId9" Type="http://schemas.openxmlformats.org/officeDocument/2006/relationships/image" Target="../media/image25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3.jpg"/><Relationship Id="rId10" Type="http://schemas.openxmlformats.org/officeDocument/2006/relationships/image" Target="../media/image12.png"/><Relationship Id="rId4" Type="http://schemas.openxmlformats.org/officeDocument/2006/relationships/image" Target="../media/image2.jpeg"/><Relationship Id="rId9" Type="http://schemas.openxmlformats.org/officeDocument/2006/relationships/image" Target="../media/image27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3.jpg"/><Relationship Id="rId10" Type="http://schemas.openxmlformats.org/officeDocument/2006/relationships/image" Target="../media/image12.png"/><Relationship Id="rId4" Type="http://schemas.openxmlformats.org/officeDocument/2006/relationships/image" Target="../media/image2.jpeg"/><Relationship Id="rId9" Type="http://schemas.openxmlformats.org/officeDocument/2006/relationships/image" Target="../media/image28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3.jpg"/><Relationship Id="rId10" Type="http://schemas.openxmlformats.org/officeDocument/2006/relationships/image" Target="../media/image29.png"/><Relationship Id="rId4" Type="http://schemas.openxmlformats.org/officeDocument/2006/relationships/image" Target="../media/image2.jpeg"/><Relationship Id="rId9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1.jpe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1.jpe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3.jpg"/><Relationship Id="rId4" Type="http://schemas.openxmlformats.org/officeDocument/2006/relationships/image" Target="../media/image2.jpeg"/><Relationship Id="rId9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1.jpe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3.jpg"/><Relationship Id="rId10" Type="http://schemas.openxmlformats.org/officeDocument/2006/relationships/image" Target="../media/image15.png"/><Relationship Id="rId4" Type="http://schemas.openxmlformats.org/officeDocument/2006/relationships/image" Target="../media/image2.jpeg"/><Relationship Id="rId9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.jpe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11" Type="http://schemas.openxmlformats.org/officeDocument/2006/relationships/image" Target="../media/image12.png"/><Relationship Id="rId5" Type="http://schemas.openxmlformats.org/officeDocument/2006/relationships/image" Target="../media/image3.jpg"/><Relationship Id="rId10" Type="http://schemas.openxmlformats.org/officeDocument/2006/relationships/image" Target="../media/image20.png"/><Relationship Id="rId4" Type="http://schemas.openxmlformats.org/officeDocument/2006/relationships/image" Target="../media/image2.jpeg"/><Relationship Id="rId9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3.jpg"/><Relationship Id="rId10" Type="http://schemas.openxmlformats.org/officeDocument/2006/relationships/image" Target="../media/image12.png"/><Relationship Id="rId4" Type="http://schemas.openxmlformats.org/officeDocument/2006/relationships/image" Target="../media/image2.jpeg"/><Relationship Id="rId9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3.jpg"/><Relationship Id="rId10" Type="http://schemas.openxmlformats.org/officeDocument/2006/relationships/image" Target="../media/image12.png"/><Relationship Id="rId4" Type="http://schemas.openxmlformats.org/officeDocument/2006/relationships/image" Target="../media/image2.jpeg"/><Relationship Id="rId9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7281C035-21BA-1515-38EA-26540E0FFD04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C9E6FD20-B90F-AB8B-626B-3A87090CF206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مهاراتي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7DDB1D0-3957-27ED-5455-2C39535B06C1}"/>
              </a:ext>
            </a:extLst>
          </p:cNvPr>
          <p:cNvSpPr txBox="1"/>
          <p:nvPr/>
        </p:nvSpPr>
        <p:spPr>
          <a:xfrm rot="16200000">
            <a:off x="10917933" y="226232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FEEBEF63-B8AE-2CB2-6B18-980B2348ED13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3E6A7CB9-988A-907A-393A-764118491830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F2ABF481-265F-AA5E-3E76-DC70D07DFB8C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9AB6A7C7-4D7D-FDC8-12FE-82F5C539C7D9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363689D8-F1B1-BB15-B14A-53E53DE8CC4A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7DAB44B1-589F-FAAE-E923-E7804EC9F821}"/>
              </a:ext>
            </a:extLst>
          </p:cNvPr>
          <p:cNvSpPr/>
          <p:nvPr/>
        </p:nvSpPr>
        <p:spPr>
          <a:xfrm>
            <a:off x="11388712" y="699444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26A834D8-BC7C-A458-3BBA-6C9553BFA292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graphicFrame>
        <p:nvGraphicFramePr>
          <p:cNvPr id="31" name="جدول 30">
            <a:extLst>
              <a:ext uri="{FF2B5EF4-FFF2-40B4-BE49-F238E27FC236}">
                <a16:creationId xmlns:a16="http://schemas.microsoft.com/office/drawing/2014/main" id="{35CF97F9-8AC5-7705-F65F-2A83713C5F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8551551"/>
              </p:ext>
            </p:extLst>
          </p:nvPr>
        </p:nvGraphicFramePr>
        <p:xfrm>
          <a:off x="460021" y="390414"/>
          <a:ext cx="10952149" cy="605431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0952149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6105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cs typeface="AGA Aladdin Regular" pitchFamily="2" charset="-78"/>
                        </a:rPr>
                        <a:t>الاثنين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التاريخ/</a:t>
                      </a:r>
                      <a:r>
                        <a:rPr lang="ar-SA" sz="3200" dirty="0">
                          <a:cs typeface="AGA Aladdin Regular" pitchFamily="2" charset="-78"/>
                        </a:rPr>
                        <a:t>1446/06/29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cs typeface="AGA Aladdin Regular" pitchFamily="2" charset="-78"/>
                        </a:rPr>
                        <a:t>الثانية</a:t>
                      </a: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2922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dirty="0">
                          <a:solidFill>
                            <a:srgbClr val="C00000"/>
                          </a:solidFill>
                          <a:cs typeface="AGA Aladdin Regular" pitchFamily="2" charset="-78"/>
                        </a:rPr>
                        <a:t>الموضوع/ </a:t>
                      </a:r>
                      <a:r>
                        <a:rPr lang="ar-SA" sz="400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cs typeface="AGA Aladdin Regular" pitchFamily="2" charset="-78"/>
                        </a:rPr>
                        <a:t>ضرب وحيدة حد في  كثيرات الحدود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74596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pic>
        <p:nvPicPr>
          <p:cNvPr id="36" name="صورة 35">
            <a:extLst>
              <a:ext uri="{FF2B5EF4-FFF2-40B4-BE49-F238E27FC236}">
                <a16:creationId xmlns:a16="http://schemas.microsoft.com/office/drawing/2014/main" id="{E1B9892B-CA8D-CF3C-180E-05F4CD618FA2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sp>
        <p:nvSpPr>
          <p:cNvPr id="25" name="مربع نص 24">
            <a:extLst>
              <a:ext uri="{FF2B5EF4-FFF2-40B4-BE49-F238E27FC236}">
                <a16:creationId xmlns:a16="http://schemas.microsoft.com/office/drawing/2014/main" id="{60ACC2EC-F738-CB9B-2958-89CF21F218E8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26" name="رسم 25" descr="دفتر العناوين مع تعبئة خالصة">
            <a:hlinkClick r:id="rId6" action="ppaction://hlinkfile"/>
            <a:extLst>
              <a:ext uri="{FF2B5EF4-FFF2-40B4-BE49-F238E27FC236}">
                <a16:creationId xmlns:a16="http://schemas.microsoft.com/office/drawing/2014/main" id="{7EC52051-9654-2F71-4829-536915ED2EE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54196" y="1777900"/>
            <a:ext cx="1318181" cy="1318181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C6ACF086-CB43-EB5F-8F06-4C3F5E8F0287}"/>
              </a:ext>
            </a:extLst>
          </p:cNvPr>
          <p:cNvSpPr txBox="1"/>
          <p:nvPr/>
        </p:nvSpPr>
        <p:spPr>
          <a:xfrm>
            <a:off x="9080272" y="1832657"/>
            <a:ext cx="239172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ar-SA" sz="3200" b="1" dirty="0">
                <a:solidFill>
                  <a:srgbClr val="BC5CA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حل الواجب</a:t>
            </a:r>
          </a:p>
        </p:txBody>
      </p: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318843E6-D8C6-BC43-98B2-FD498C60DDCF}"/>
              </a:ext>
            </a:extLst>
          </p:cNvPr>
          <p:cNvSpPr txBox="1"/>
          <p:nvPr/>
        </p:nvSpPr>
        <p:spPr>
          <a:xfrm>
            <a:off x="4958390" y="2501319"/>
            <a:ext cx="6126480" cy="1843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ar-SA" sz="4000" dirty="0">
                <a:solidFill>
                  <a:srgbClr val="BC5CA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8)</a:t>
            </a:r>
          </a:p>
          <a:p>
            <a:pPr>
              <a:lnSpc>
                <a:spcPct val="150000"/>
              </a:lnSpc>
            </a:pPr>
            <a:r>
              <a:rPr lang="ar-SA" sz="4000" dirty="0">
                <a:solidFill>
                  <a:srgbClr val="BC5CA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11)</a:t>
            </a:r>
          </a:p>
        </p:txBody>
      </p:sp>
      <p:pic>
        <p:nvPicPr>
          <p:cNvPr id="32" name="صورة 31">
            <a:extLst>
              <a:ext uri="{FF2B5EF4-FFF2-40B4-BE49-F238E27FC236}">
                <a16:creationId xmlns:a16="http://schemas.microsoft.com/office/drawing/2014/main" id="{E66561A8-720D-4855-3E60-43455148F581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807818" y="2489889"/>
            <a:ext cx="3534314" cy="876935"/>
          </a:xfrm>
          <a:prstGeom prst="rect">
            <a:avLst/>
          </a:prstGeom>
        </p:spPr>
      </p:pic>
      <p:pic>
        <p:nvPicPr>
          <p:cNvPr id="34" name="صورة 33">
            <a:extLst>
              <a:ext uri="{FF2B5EF4-FFF2-40B4-BE49-F238E27FC236}">
                <a16:creationId xmlns:a16="http://schemas.microsoft.com/office/drawing/2014/main" id="{29291375-3418-106D-D657-14EA44D42D9E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691994" y="3583903"/>
            <a:ext cx="3534314" cy="757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8669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522B58-F74C-6E3F-4B6C-27F70F90C0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46D053F2-88E6-5EF3-54D9-991248E4286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87484545-4C1D-6297-CC80-4ACB2F89895F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4641BCA3-36BE-B302-C055-927704EEB605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40028E4D-9BED-120C-EBD5-9C31EB2AD7CE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FB0B5A52-0FEF-299A-D4D9-D14F5DC045E7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6D58563-19F2-57B0-A7BD-AB197FBAFD64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96713B92-118B-0BCA-CE06-C5572517B034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8BB4D33A-CFB7-EE1D-072D-718D40D7A9A1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F001AF29-2F92-A542-765D-2B535D46077E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E6D7C0AB-DC9C-1212-CB44-5D35009B9F01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3C3B529C-EDF4-B864-0073-36DB31F5B87D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AAEA442-F584-1914-6905-D2827840BC62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D4404F7C-FA09-D5F6-B66A-437409C51669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DC399F6F-CF65-110A-587B-F18142739AEB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7BBEF873-37E0-CE98-3EB0-E01A4C09E219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9526F611-3919-D19F-FA9B-B22A391437BD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0A2CFEBA-279A-EAA7-387B-73164DB0587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2D5E024C-62AE-0C14-B827-033CE542818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18AA2168-3555-F78E-11F2-ED9FCC1862B1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11019E69-B1DF-BABC-DB0F-B54935122880}"/>
              </a:ext>
            </a:extLst>
          </p:cNvPr>
          <p:cNvSpPr/>
          <p:nvPr/>
        </p:nvSpPr>
        <p:spPr>
          <a:xfrm>
            <a:off x="11401186" y="2535201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BABBAD25-9B76-E6C7-4901-DF736B8EADEE}"/>
              </a:ext>
            </a:extLst>
          </p:cNvPr>
          <p:cNvSpPr/>
          <p:nvPr/>
        </p:nvSpPr>
        <p:spPr>
          <a:xfrm>
            <a:off x="11389909" y="2592498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D7DD5D22-D1D7-AE30-FA6D-CBCB78750EAD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6C15B8F1-7193-2211-93CA-BF21224B1104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ADCA885D-FC27-0CE6-7E34-DF2966048431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170E1B86-0796-A42C-B3C2-5A8BC43C450C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88B19130-BEEB-A732-50FB-3EAC7C805343}"/>
              </a:ext>
            </a:extLst>
          </p:cNvPr>
          <p:cNvSpPr txBox="1"/>
          <p:nvPr/>
        </p:nvSpPr>
        <p:spPr>
          <a:xfrm>
            <a:off x="9007162" y="853889"/>
            <a:ext cx="2372314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marL="0" marR="0" indent="0" algn="ctr" rtl="1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ضرب وحيدة حد في كثيرة حدود</a:t>
            </a:r>
          </a:p>
          <a:p>
            <a:pPr marL="0" marR="0" indent="0" algn="ctr" rtl="1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1446/06/29</a:t>
            </a:r>
          </a:p>
        </p:txBody>
      </p:sp>
      <p:sp>
        <p:nvSpPr>
          <p:cNvPr id="28" name="مربع نص 27">
            <a:extLst>
              <a:ext uri="{FF2B5EF4-FFF2-40B4-BE49-F238E27FC236}">
                <a16:creationId xmlns:a16="http://schemas.microsoft.com/office/drawing/2014/main" id="{C8544F7C-B474-F520-D40C-CFC7A67F1F0C}"/>
              </a:ext>
            </a:extLst>
          </p:cNvPr>
          <p:cNvSpPr txBox="1"/>
          <p:nvPr/>
        </p:nvSpPr>
        <p:spPr>
          <a:xfrm>
            <a:off x="9098239" y="4609115"/>
            <a:ext cx="214172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تبسيط العبارات</a:t>
            </a:r>
          </a:p>
        </p:txBody>
      </p:sp>
      <p:pic>
        <p:nvPicPr>
          <p:cNvPr id="30" name="صورة 29">
            <a:extLst>
              <a:ext uri="{FF2B5EF4-FFF2-40B4-BE49-F238E27FC236}">
                <a16:creationId xmlns:a16="http://schemas.microsoft.com/office/drawing/2014/main" id="{3861004A-0F4B-2395-7568-1974D090B9CB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30119" b="9178"/>
          <a:stretch/>
        </p:blipFill>
        <p:spPr>
          <a:xfrm>
            <a:off x="9177472" y="2216428"/>
            <a:ext cx="1951475" cy="2189983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DCDD97F7-A6E0-36DC-8F33-40D35FB18A90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41502" y="2375477"/>
            <a:ext cx="8465660" cy="1310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7093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F218B7-4B19-A620-C9EB-34D8BCC33C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5EC8D5AB-1080-3927-5337-5DFCCAC796A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62D28728-9A78-A2C8-1DB1-5097054A6D32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5AA6170A-790E-34DD-47DB-AB6C937E1906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D8C30C33-A2C2-629B-18E2-882A82EE3D28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F78D0093-2271-58BA-DE71-A2B877F2CA51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57454DEC-0B72-F6E3-50D6-416AF570D461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A8E7D286-7B0F-C7D1-1D1B-FF642B80FED2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1711052E-50E8-9FDB-4931-FA0A01C32529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EC668876-DFA1-4480-7912-198BB04160C9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E85EA6B-704A-A62E-7CB6-EE559FCD8C25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ACC85215-25C5-76A7-771C-2074F343A018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12223E96-9F39-2F82-6D22-AA7AC33C6A57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F7137C3C-EFDE-5B93-42E5-FF91E3E13671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F34288EE-CC85-4E76-F2D4-7D6E57E448E9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09215C7A-C380-F13C-F435-EB63257A4D68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E3E00FE6-0EA2-FFA2-E050-ECFCEB158079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AA929A9-58AB-21EE-A266-98D2AF901FC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A513FBFF-E804-7BEA-11E4-206DA0C7289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F8C191AB-05BD-A839-3855-51055F8133F4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8FCFF2C7-4572-6EF3-18D0-18C7461442D5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79D1C35F-1005-02AE-63B7-C6A8DB577E09}"/>
              </a:ext>
            </a:extLst>
          </p:cNvPr>
          <p:cNvSpPr/>
          <p:nvPr/>
        </p:nvSpPr>
        <p:spPr>
          <a:xfrm>
            <a:off x="11396455" y="3225715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5A151C8E-520B-DAE9-717A-02D3F008A5C0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AA8F8BD5-524D-66E4-36B4-2424B38B827E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769E35D1-F583-65D9-4E32-881F2BAC582B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7" name="مجموعة 36">
            <a:extLst>
              <a:ext uri="{FF2B5EF4-FFF2-40B4-BE49-F238E27FC236}">
                <a16:creationId xmlns:a16="http://schemas.microsoft.com/office/drawing/2014/main" id="{41A0BE53-A6BB-B783-5506-AE5DAC4D4199}"/>
              </a:ext>
            </a:extLst>
          </p:cNvPr>
          <p:cNvGrpSpPr/>
          <p:nvPr/>
        </p:nvGrpSpPr>
        <p:grpSpPr>
          <a:xfrm>
            <a:off x="6096000" y="354397"/>
            <a:ext cx="3046633" cy="1064340"/>
            <a:chOff x="6096000" y="354397"/>
            <a:chExt cx="3046633" cy="1064340"/>
          </a:xfrm>
        </p:grpSpPr>
        <p:pic>
          <p:nvPicPr>
            <p:cNvPr id="1034" name="Picture 10">
              <a:extLst>
                <a:ext uri="{FF2B5EF4-FFF2-40B4-BE49-F238E27FC236}">
                  <a16:creationId xmlns:a16="http://schemas.microsoft.com/office/drawing/2014/main" id="{1F2642C5-B283-B5CC-DB0F-D5BFF0248B12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81454"/>
            <a:stretch/>
          </p:blipFill>
          <p:spPr bwMode="auto">
            <a:xfrm>
              <a:off x="6096000" y="354397"/>
              <a:ext cx="3046633" cy="1064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مربع نص 34">
              <a:extLst>
                <a:ext uri="{FF2B5EF4-FFF2-40B4-BE49-F238E27FC236}">
                  <a16:creationId xmlns:a16="http://schemas.microsoft.com/office/drawing/2014/main" id="{1DE6151C-F699-550E-C1CF-294F0AB4D146}"/>
                </a:ext>
              </a:extLst>
            </p:cNvPr>
            <p:cNvSpPr txBox="1"/>
            <p:nvPr/>
          </p:nvSpPr>
          <p:spPr>
            <a:xfrm>
              <a:off x="6297930" y="545401"/>
              <a:ext cx="2594027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3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تحقق من فهمك</a:t>
              </a:r>
            </a:p>
          </p:txBody>
        </p:sp>
      </p:grpSp>
      <p:grpSp>
        <p:nvGrpSpPr>
          <p:cNvPr id="58" name="مجموعة 57">
            <a:extLst>
              <a:ext uri="{FF2B5EF4-FFF2-40B4-BE49-F238E27FC236}">
                <a16:creationId xmlns:a16="http://schemas.microsoft.com/office/drawing/2014/main" id="{DA00E54A-B0A4-DAE7-79BD-280BEAF087C6}"/>
              </a:ext>
            </a:extLst>
          </p:cNvPr>
          <p:cNvGrpSpPr/>
          <p:nvPr/>
        </p:nvGrpSpPr>
        <p:grpSpPr>
          <a:xfrm>
            <a:off x="8443254" y="5619391"/>
            <a:ext cx="3647049" cy="835239"/>
            <a:chOff x="8481060" y="5458558"/>
            <a:chExt cx="3647049" cy="835239"/>
          </a:xfrm>
        </p:grpSpPr>
        <p:grpSp>
          <p:nvGrpSpPr>
            <p:cNvPr id="55" name="مجموعة 54">
              <a:extLst>
                <a:ext uri="{FF2B5EF4-FFF2-40B4-BE49-F238E27FC236}">
                  <a16:creationId xmlns:a16="http://schemas.microsoft.com/office/drawing/2014/main" id="{2B6FFF8E-6A5A-A562-5933-C3D7075108AE}"/>
                </a:ext>
              </a:extLst>
            </p:cNvPr>
            <p:cNvGrpSpPr/>
            <p:nvPr/>
          </p:nvGrpSpPr>
          <p:grpSpPr>
            <a:xfrm>
              <a:off x="8481060" y="5458558"/>
              <a:ext cx="3647049" cy="835239"/>
              <a:chOff x="8481060" y="5458558"/>
              <a:chExt cx="3647049" cy="835239"/>
            </a:xfrm>
          </p:grpSpPr>
          <p:pic>
            <p:nvPicPr>
              <p:cNvPr id="51" name="Picture 16">
                <a:extLst>
                  <a:ext uri="{FF2B5EF4-FFF2-40B4-BE49-F238E27FC236}">
                    <a16:creationId xmlns:a16="http://schemas.microsoft.com/office/drawing/2014/main" id="{02CCB559-DA3C-F871-3CCF-7466E2E1C5C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7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31586" b="55437"/>
              <a:stretch/>
            </p:blipFill>
            <p:spPr bwMode="auto">
              <a:xfrm>
                <a:off x="8481060" y="5458558"/>
                <a:ext cx="3647049" cy="83523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52" name="مربع نص 51">
                <a:extLst>
                  <a:ext uri="{FF2B5EF4-FFF2-40B4-BE49-F238E27FC236}">
                    <a16:creationId xmlns:a16="http://schemas.microsoft.com/office/drawing/2014/main" id="{0FC268E8-0186-47E2-6FC9-253B8FE67837}"/>
                  </a:ext>
                </a:extLst>
              </p:cNvPr>
              <p:cNvSpPr txBox="1"/>
              <p:nvPr/>
            </p:nvSpPr>
            <p:spPr>
              <a:xfrm>
                <a:off x="9711299" y="5637318"/>
                <a:ext cx="1470843" cy="52322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8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GA Aladdin Regular" pitchFamily="2" charset="-78"/>
                  </a:rPr>
                  <a:t>تعلم ذاتي</a:t>
                </a:r>
              </a:p>
            </p:txBody>
          </p:sp>
        </p:grpSp>
        <p:pic>
          <p:nvPicPr>
            <p:cNvPr id="57" name="صورة 56">
              <a:extLst>
                <a:ext uri="{FF2B5EF4-FFF2-40B4-BE49-F238E27FC236}">
                  <a16:creationId xmlns:a16="http://schemas.microsoft.com/office/drawing/2014/main" id="{C5B067F4-5288-5B1F-5D04-245524C508D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177910" y="5588931"/>
              <a:ext cx="532922" cy="578341"/>
            </a:xfrm>
            <a:prstGeom prst="rect">
              <a:avLst/>
            </a:prstGeom>
          </p:spPr>
        </p:pic>
      </p:grp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0ED697DB-5566-4769-8E1D-5B3A4B16CF0F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9AC6DF63-BDEA-DD1D-0C51-43274EE4D4C7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27531" b="6342"/>
          <a:stretch/>
        </p:blipFill>
        <p:spPr>
          <a:xfrm>
            <a:off x="1157188" y="1912308"/>
            <a:ext cx="7824367" cy="1638781"/>
          </a:xfrm>
          <a:prstGeom prst="rect">
            <a:avLst/>
          </a:prstGeom>
        </p:spPr>
      </p:pic>
      <p:pic>
        <p:nvPicPr>
          <p:cNvPr id="25" name="صورة 24">
            <a:extLst>
              <a:ext uri="{FF2B5EF4-FFF2-40B4-BE49-F238E27FC236}">
                <a16:creationId xmlns:a16="http://schemas.microsoft.com/office/drawing/2014/main" id="{362DB53E-F5E5-DF9F-0100-7BBA97F9372B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9582" b="67216"/>
          <a:stretch/>
        </p:blipFill>
        <p:spPr>
          <a:xfrm>
            <a:off x="6502978" y="1104722"/>
            <a:ext cx="2637126" cy="933827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0E8E33F5-389A-3327-C3E8-511A7099418F}"/>
              </a:ext>
            </a:extLst>
          </p:cNvPr>
          <p:cNvSpPr txBox="1"/>
          <p:nvPr/>
        </p:nvSpPr>
        <p:spPr>
          <a:xfrm>
            <a:off x="9007162" y="853889"/>
            <a:ext cx="2372314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marL="0" marR="0" indent="0" algn="ctr" rtl="1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ضرب وحيدة حد في كثيرة حدود</a:t>
            </a:r>
          </a:p>
          <a:p>
            <a:pPr marL="0" marR="0" indent="0" algn="ctr" rtl="1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1446/06/29</a:t>
            </a:r>
          </a:p>
        </p:txBody>
      </p: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E2111BE9-BF97-38F0-AE31-5719C6052EE8}"/>
              </a:ext>
            </a:extLst>
          </p:cNvPr>
          <p:cNvSpPr txBox="1"/>
          <p:nvPr/>
        </p:nvSpPr>
        <p:spPr>
          <a:xfrm>
            <a:off x="9098239" y="4609115"/>
            <a:ext cx="214172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تبسيط العبارات</a:t>
            </a:r>
          </a:p>
        </p:txBody>
      </p:sp>
      <p:pic>
        <p:nvPicPr>
          <p:cNvPr id="30" name="صورة 29">
            <a:extLst>
              <a:ext uri="{FF2B5EF4-FFF2-40B4-BE49-F238E27FC236}">
                <a16:creationId xmlns:a16="http://schemas.microsoft.com/office/drawing/2014/main" id="{321B3246-A778-E27F-7BB7-FA3B49E72232}"/>
              </a:ext>
            </a:extLst>
          </p:cNvPr>
          <p:cNvPicPr>
            <a:picLocks noChangeAspect="1"/>
          </p:cNvPicPr>
          <p:nvPr/>
        </p:nvPicPr>
        <p:blipFill>
          <a:blip r:embed="rId11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30119" b="9178"/>
          <a:stretch/>
        </p:blipFill>
        <p:spPr>
          <a:xfrm>
            <a:off x="9177472" y="2216428"/>
            <a:ext cx="1951475" cy="2189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6002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4A963C-11F7-BEAC-BAAD-305FDA17FF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840DDA3F-8D7C-D9C5-C83F-35752A31BCA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B7033D39-9DF0-61AE-5A09-E4793BE92567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6EA4AB1-E211-65F9-0542-C888EA357E19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5C1FA202-0EDF-FD96-FD6D-8541A34C1916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4E9ACD12-26B2-B098-AB60-4CE216061AE0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E35857FD-6B09-3BE8-3263-1E6FDD0BBDDE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FECE9891-E2BA-91A0-DA21-495315365E6C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94E94B4C-5A5B-C32B-4EA0-EB079541B265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71FE4BF0-FC32-F0A8-296D-B0E18C8EB042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17AABCA1-E86C-8872-A6AF-A7141861ABDC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3B99778-344A-61E6-7EC1-1B53E92B8155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83C6CDAB-031E-C4D5-8B10-8511F136FE42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07581BB8-D8CB-B3FC-3B54-A9B28B16A4C0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6A5FF42B-FBF1-91A6-A81E-1F89C7818CA7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EDE6AE2-2AD0-132D-E4AC-30D8D1DC8831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F766A4B7-4FD2-1840-27CC-8BC2FCD6B1D1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B367A470-C6B5-9218-8B80-BC26E6593D9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3B028B45-4ABA-A8D9-D94F-9C33FFDD509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68D80C5D-8D44-A191-B4F5-68C457DCACCF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FF1B3A87-5601-3036-FD49-3F06DB846B24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4173D4ED-186A-6AF4-7F0F-2FDADDC1328A}"/>
              </a:ext>
            </a:extLst>
          </p:cNvPr>
          <p:cNvSpPr/>
          <p:nvPr/>
        </p:nvSpPr>
        <p:spPr>
          <a:xfrm>
            <a:off x="11396455" y="386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C167BC14-7A0E-F065-1C19-9226D814A012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FB8BE620-8E19-73E8-C476-87423961D61D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5B9074DD-93D5-B9D6-2BE3-38719C71A576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6" name="مجموعة 35">
            <a:extLst>
              <a:ext uri="{FF2B5EF4-FFF2-40B4-BE49-F238E27FC236}">
                <a16:creationId xmlns:a16="http://schemas.microsoft.com/office/drawing/2014/main" id="{36FD578C-701A-188F-997F-A79A359244CF}"/>
              </a:ext>
            </a:extLst>
          </p:cNvPr>
          <p:cNvGrpSpPr/>
          <p:nvPr/>
        </p:nvGrpSpPr>
        <p:grpSpPr>
          <a:xfrm>
            <a:off x="6096000" y="373560"/>
            <a:ext cx="3046815" cy="1017203"/>
            <a:chOff x="4941387" y="2006737"/>
            <a:chExt cx="3046815" cy="1017203"/>
          </a:xfrm>
        </p:grpSpPr>
        <p:pic>
          <p:nvPicPr>
            <p:cNvPr id="31" name="Picture 12">
              <a:extLst>
                <a:ext uri="{FF2B5EF4-FFF2-40B4-BE49-F238E27FC236}">
                  <a16:creationId xmlns:a16="http://schemas.microsoft.com/office/drawing/2014/main" id="{1362CF6D-1A8F-E410-25A1-3C1D5A115D8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6000" b="16969"/>
            <a:stretch/>
          </p:blipFill>
          <p:spPr bwMode="auto">
            <a:xfrm>
              <a:off x="4941387" y="2006737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مربع نص 31">
              <a:extLst>
                <a:ext uri="{FF2B5EF4-FFF2-40B4-BE49-F238E27FC236}">
                  <a16:creationId xmlns:a16="http://schemas.microsoft.com/office/drawing/2014/main" id="{614032D9-368F-314B-C65A-F2A06E1ED142}"/>
                </a:ext>
              </a:extLst>
            </p:cNvPr>
            <p:cNvSpPr txBox="1"/>
            <p:nvPr/>
          </p:nvSpPr>
          <p:spPr>
            <a:xfrm>
              <a:off x="5864719" y="2130618"/>
              <a:ext cx="1200150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تـــأكد</a:t>
              </a:r>
            </a:p>
          </p:txBody>
        </p:sp>
      </p:grpSp>
      <p:grpSp>
        <p:nvGrpSpPr>
          <p:cNvPr id="39" name="مجموعة 38">
            <a:extLst>
              <a:ext uri="{FF2B5EF4-FFF2-40B4-BE49-F238E27FC236}">
                <a16:creationId xmlns:a16="http://schemas.microsoft.com/office/drawing/2014/main" id="{265FF6C3-B7FA-EA74-F5A7-C2F64E3FBB80}"/>
              </a:ext>
            </a:extLst>
          </p:cNvPr>
          <p:cNvGrpSpPr/>
          <p:nvPr/>
        </p:nvGrpSpPr>
        <p:grpSpPr>
          <a:xfrm>
            <a:off x="8475459" y="5605906"/>
            <a:ext cx="3582640" cy="835239"/>
            <a:chOff x="8556201" y="5562604"/>
            <a:chExt cx="3582640" cy="835239"/>
          </a:xfrm>
        </p:grpSpPr>
        <p:pic>
          <p:nvPicPr>
            <p:cNvPr id="41" name="Picture 16">
              <a:extLst>
                <a:ext uri="{FF2B5EF4-FFF2-40B4-BE49-F238E27FC236}">
                  <a16:creationId xmlns:a16="http://schemas.microsoft.com/office/drawing/2014/main" id="{A0418B2B-097B-2223-A324-5266471FE871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8" t="81009" r="-558" b="6014"/>
            <a:stretch/>
          </p:blipFill>
          <p:spPr bwMode="auto">
            <a:xfrm>
              <a:off x="8556201" y="5562604"/>
              <a:ext cx="3582640" cy="8352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مربع نص 34">
              <a:extLst>
                <a:ext uri="{FF2B5EF4-FFF2-40B4-BE49-F238E27FC236}">
                  <a16:creationId xmlns:a16="http://schemas.microsoft.com/office/drawing/2014/main" id="{AE16D011-93ED-5215-C154-78D45EEE81B1}"/>
                </a:ext>
              </a:extLst>
            </p:cNvPr>
            <p:cNvSpPr txBox="1"/>
            <p:nvPr/>
          </p:nvSpPr>
          <p:spPr>
            <a:xfrm>
              <a:off x="9711299" y="5637318"/>
              <a:ext cx="1470843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تعلم أقران</a:t>
              </a:r>
            </a:p>
          </p:txBody>
        </p:sp>
        <p:pic>
          <p:nvPicPr>
            <p:cNvPr id="38" name="صورة 37">
              <a:extLst>
                <a:ext uri="{FF2B5EF4-FFF2-40B4-BE49-F238E27FC236}">
                  <a16:creationId xmlns:a16="http://schemas.microsoft.com/office/drawing/2014/main" id="{9C776BE7-7C2E-4535-A9F4-F2B6DE7F41C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294264" y="5597999"/>
              <a:ext cx="466644" cy="562674"/>
            </a:xfrm>
            <a:prstGeom prst="rect">
              <a:avLst/>
            </a:prstGeom>
          </p:spPr>
        </p:pic>
      </p:grp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2D1EBD7F-8DCB-F65C-1A76-D4E79ABD2539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27" name="صورة 26">
            <a:extLst>
              <a:ext uri="{FF2B5EF4-FFF2-40B4-BE49-F238E27FC236}">
                <a16:creationId xmlns:a16="http://schemas.microsoft.com/office/drawing/2014/main" id="{E47A99D7-17CA-F93C-0425-139954EBC579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88263" y="1298122"/>
            <a:ext cx="8667750" cy="2847975"/>
          </a:xfrm>
          <a:prstGeom prst="rect">
            <a:avLst/>
          </a:prstGeom>
        </p:spPr>
      </p:pic>
      <p:sp>
        <p:nvSpPr>
          <p:cNvPr id="28" name="مربع نص 27">
            <a:extLst>
              <a:ext uri="{FF2B5EF4-FFF2-40B4-BE49-F238E27FC236}">
                <a16:creationId xmlns:a16="http://schemas.microsoft.com/office/drawing/2014/main" id="{AD451101-D385-F5B8-F143-D5BA71E8A0C9}"/>
              </a:ext>
            </a:extLst>
          </p:cNvPr>
          <p:cNvSpPr txBox="1"/>
          <p:nvPr/>
        </p:nvSpPr>
        <p:spPr>
          <a:xfrm>
            <a:off x="9007162" y="853889"/>
            <a:ext cx="2372314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marL="0" marR="0" indent="0" algn="ctr" rtl="1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ضرب وحيدة حد في كثيرة حدود</a:t>
            </a:r>
          </a:p>
          <a:p>
            <a:pPr marL="0" marR="0" indent="0" algn="ctr" rtl="1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1446/06/29</a:t>
            </a:r>
          </a:p>
        </p:txBody>
      </p:sp>
      <p:sp>
        <p:nvSpPr>
          <p:cNvPr id="30" name="مربع نص 29">
            <a:extLst>
              <a:ext uri="{FF2B5EF4-FFF2-40B4-BE49-F238E27FC236}">
                <a16:creationId xmlns:a16="http://schemas.microsoft.com/office/drawing/2014/main" id="{437C0CEB-158E-26C8-8D0D-BC62ADE60E8B}"/>
              </a:ext>
            </a:extLst>
          </p:cNvPr>
          <p:cNvSpPr txBox="1"/>
          <p:nvPr/>
        </p:nvSpPr>
        <p:spPr>
          <a:xfrm>
            <a:off x="9098239" y="4609115"/>
            <a:ext cx="214172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تبسيط العبارات</a:t>
            </a:r>
          </a:p>
        </p:txBody>
      </p:sp>
      <p:pic>
        <p:nvPicPr>
          <p:cNvPr id="33" name="صورة 32">
            <a:extLst>
              <a:ext uri="{FF2B5EF4-FFF2-40B4-BE49-F238E27FC236}">
                <a16:creationId xmlns:a16="http://schemas.microsoft.com/office/drawing/2014/main" id="{8A6704C7-84BA-B92E-8AAB-092E90995106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30119" b="9178"/>
          <a:stretch/>
        </p:blipFill>
        <p:spPr>
          <a:xfrm>
            <a:off x="9177472" y="2216428"/>
            <a:ext cx="1951475" cy="2189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4134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03F5A5-5225-0DB2-A2C1-569BA655C3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422923F6-089F-B096-A638-C2F027BFD12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698CDAD1-C3AA-2BD7-266D-4662543FE284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A9C5732-99F1-7E53-93DA-C69279B6EF8C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C2094C1A-D72F-E792-E2F2-B9144E3AEF35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842758C-923F-3627-84BD-AF6017024F1E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3A27EAD-C22D-F1B8-0798-6536B2920982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1B12F147-B1B3-D1BD-D406-86F100DFBC97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EB1FA108-650D-9BAE-F02B-7A0D2A9FFD05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08151F67-646B-A0DF-00EF-64D794C77987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292EB835-AC35-D181-A157-6F6E728A7944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4A85727C-EF17-4781-BDB0-901D688DFE88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1DD63025-4C27-8E50-667B-8ADDACFB17E2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6E6CCB20-18D5-C7C5-F4FD-6154B24E2E59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CAB23A07-3599-71AB-B75F-9A8301B01776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6C68C4AD-8209-084F-B053-7EA3DA7FAEC3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45884520-B5AC-03D7-9738-A7379BA17A41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D4BCBFC3-1FEA-76D3-ABC9-2A8D0E87B8C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1C1572BA-8541-DEEB-FB36-5B36FD019D2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7B407C19-06AB-5929-7917-B56423DC6B76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2C167B9E-E914-B361-CA10-A274B163C905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0EA9F29A-BE21-726C-C502-7CB2F8F0BD80}"/>
              </a:ext>
            </a:extLst>
          </p:cNvPr>
          <p:cNvSpPr/>
          <p:nvPr/>
        </p:nvSpPr>
        <p:spPr>
          <a:xfrm>
            <a:off x="11392584" y="4462359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F17D48CE-028F-374F-9022-C16FD574D326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DE414E11-5D26-B1A0-59FE-F9CFCF230F2B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50CBF695-ED4A-28BF-DB4F-F3EB819F815F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4" name="مجموعة 33">
            <a:extLst>
              <a:ext uri="{FF2B5EF4-FFF2-40B4-BE49-F238E27FC236}">
                <a16:creationId xmlns:a16="http://schemas.microsoft.com/office/drawing/2014/main" id="{D07F191B-9D74-0988-6E5B-8A1095970EA8}"/>
              </a:ext>
            </a:extLst>
          </p:cNvPr>
          <p:cNvGrpSpPr/>
          <p:nvPr/>
        </p:nvGrpSpPr>
        <p:grpSpPr>
          <a:xfrm>
            <a:off x="6028772" y="373560"/>
            <a:ext cx="3088927" cy="993101"/>
            <a:chOff x="4113637" y="3710825"/>
            <a:chExt cx="3088927" cy="993101"/>
          </a:xfrm>
        </p:grpSpPr>
        <p:pic>
          <p:nvPicPr>
            <p:cNvPr id="1038" name="Picture 14">
              <a:extLst>
                <a:ext uri="{FF2B5EF4-FFF2-40B4-BE49-F238E27FC236}">
                  <a16:creationId xmlns:a16="http://schemas.microsoft.com/office/drawing/2014/main" id="{B2A65445-AECE-A3AB-672A-468D98AC635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9947" b="33500"/>
            <a:stretch/>
          </p:blipFill>
          <p:spPr bwMode="auto">
            <a:xfrm>
              <a:off x="4113637" y="3710825"/>
              <a:ext cx="3088927" cy="9931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3" name="مربع نص 32">
              <a:extLst>
                <a:ext uri="{FF2B5EF4-FFF2-40B4-BE49-F238E27FC236}">
                  <a16:creationId xmlns:a16="http://schemas.microsoft.com/office/drawing/2014/main" id="{E1B201E8-90F7-2261-C228-E7FC2909D45A}"/>
                </a:ext>
              </a:extLst>
            </p:cNvPr>
            <p:cNvSpPr txBox="1"/>
            <p:nvPr/>
          </p:nvSpPr>
          <p:spPr>
            <a:xfrm>
              <a:off x="4922679" y="3822655"/>
              <a:ext cx="1470843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تـــدرب</a:t>
              </a:r>
            </a:p>
          </p:txBody>
        </p:sp>
      </p:grpSp>
      <p:grpSp>
        <p:nvGrpSpPr>
          <p:cNvPr id="44" name="مجموعة 43">
            <a:extLst>
              <a:ext uri="{FF2B5EF4-FFF2-40B4-BE49-F238E27FC236}">
                <a16:creationId xmlns:a16="http://schemas.microsoft.com/office/drawing/2014/main" id="{729EB8DE-6072-3C3B-5AE9-D66E71363327}"/>
              </a:ext>
            </a:extLst>
          </p:cNvPr>
          <p:cNvGrpSpPr/>
          <p:nvPr/>
        </p:nvGrpSpPr>
        <p:grpSpPr>
          <a:xfrm>
            <a:off x="8507662" y="5692522"/>
            <a:ext cx="3518233" cy="701962"/>
            <a:chOff x="8556201" y="5516826"/>
            <a:chExt cx="3518233" cy="701962"/>
          </a:xfrm>
        </p:grpSpPr>
        <p:pic>
          <p:nvPicPr>
            <p:cNvPr id="2050" name="Picture 2">
              <a:extLst>
                <a:ext uri="{FF2B5EF4-FFF2-40B4-BE49-F238E27FC236}">
                  <a16:creationId xmlns:a16="http://schemas.microsoft.com/office/drawing/2014/main" id="{DCE1C1E6-39C6-2B76-05FE-0FEB20302468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526" b="79239"/>
            <a:stretch/>
          </p:blipFill>
          <p:spPr bwMode="auto">
            <a:xfrm>
              <a:off x="8556201" y="5516826"/>
              <a:ext cx="3518233" cy="7019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0" name="مربع نص 39">
              <a:extLst>
                <a:ext uri="{FF2B5EF4-FFF2-40B4-BE49-F238E27FC236}">
                  <a16:creationId xmlns:a16="http://schemas.microsoft.com/office/drawing/2014/main" id="{9B57D435-623F-5516-AF94-03CBEF1E6D1D}"/>
                </a:ext>
              </a:extLst>
            </p:cNvPr>
            <p:cNvSpPr txBox="1"/>
            <p:nvPr/>
          </p:nvSpPr>
          <p:spPr>
            <a:xfrm>
              <a:off x="9711299" y="5637318"/>
              <a:ext cx="1470843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تعلم تعاوني</a:t>
              </a:r>
            </a:p>
          </p:txBody>
        </p:sp>
        <p:pic>
          <p:nvPicPr>
            <p:cNvPr id="43" name="صورة 42">
              <a:extLst>
                <a:ext uri="{FF2B5EF4-FFF2-40B4-BE49-F238E27FC236}">
                  <a16:creationId xmlns:a16="http://schemas.microsoft.com/office/drawing/2014/main" id="{4B5ED335-628E-E8D7-47D3-7281F2A48B6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248368" y="5627171"/>
              <a:ext cx="503499" cy="543513"/>
            </a:xfrm>
            <a:prstGeom prst="rect">
              <a:avLst/>
            </a:prstGeom>
          </p:spPr>
        </p:pic>
      </p:grp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563A8016-A60B-DB59-89B7-95AAC6D9041A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26" name="صورة 25">
            <a:extLst>
              <a:ext uri="{FF2B5EF4-FFF2-40B4-BE49-F238E27FC236}">
                <a16:creationId xmlns:a16="http://schemas.microsoft.com/office/drawing/2014/main" id="{35EEE6E0-0716-BBA2-74FE-6ED3EC0CFD4C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776983" y="1266260"/>
            <a:ext cx="7220958" cy="2038635"/>
          </a:xfrm>
          <a:prstGeom prst="rect">
            <a:avLst/>
          </a:prstGeom>
        </p:spPr>
      </p:pic>
      <p:sp>
        <p:nvSpPr>
          <p:cNvPr id="27" name="مربع نص 26">
            <a:extLst>
              <a:ext uri="{FF2B5EF4-FFF2-40B4-BE49-F238E27FC236}">
                <a16:creationId xmlns:a16="http://schemas.microsoft.com/office/drawing/2014/main" id="{3764E27D-0EAF-223D-3EF0-893351A7442E}"/>
              </a:ext>
            </a:extLst>
          </p:cNvPr>
          <p:cNvSpPr txBox="1"/>
          <p:nvPr/>
        </p:nvSpPr>
        <p:spPr>
          <a:xfrm>
            <a:off x="9007162" y="853889"/>
            <a:ext cx="2372314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marL="0" marR="0" indent="0" algn="ctr" rtl="1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ضرب وحيدة حد في كثيرة حدود</a:t>
            </a:r>
          </a:p>
          <a:p>
            <a:pPr marL="0" marR="0" indent="0" algn="ctr" rtl="1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1446/06/29</a:t>
            </a:r>
          </a:p>
        </p:txBody>
      </p:sp>
      <p:sp>
        <p:nvSpPr>
          <p:cNvPr id="28" name="مربع نص 27">
            <a:extLst>
              <a:ext uri="{FF2B5EF4-FFF2-40B4-BE49-F238E27FC236}">
                <a16:creationId xmlns:a16="http://schemas.microsoft.com/office/drawing/2014/main" id="{14BF935C-116A-8304-E092-B67757E37590}"/>
              </a:ext>
            </a:extLst>
          </p:cNvPr>
          <p:cNvSpPr txBox="1"/>
          <p:nvPr/>
        </p:nvSpPr>
        <p:spPr>
          <a:xfrm>
            <a:off x="9098239" y="4609115"/>
            <a:ext cx="214172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تبسيط العبارات</a:t>
            </a:r>
          </a:p>
        </p:txBody>
      </p:sp>
      <p:pic>
        <p:nvPicPr>
          <p:cNvPr id="30" name="صورة 29">
            <a:extLst>
              <a:ext uri="{FF2B5EF4-FFF2-40B4-BE49-F238E27FC236}">
                <a16:creationId xmlns:a16="http://schemas.microsoft.com/office/drawing/2014/main" id="{EBE0EB66-F0B5-BC65-A851-915AAE4735D2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30119" b="9178"/>
          <a:stretch/>
        </p:blipFill>
        <p:spPr>
          <a:xfrm>
            <a:off x="9177472" y="2216428"/>
            <a:ext cx="1951475" cy="2189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85362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01000A2-82AE-B38F-EFF3-C79F979572B1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511C94E-57B5-AC6E-0D84-FC5A9D094599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0E19983-81BB-B428-FB60-0BCFCFD2F083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A026B60-1DDE-A48E-B673-C3B93342D4FB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DC84374A-CD98-0A2D-E35B-BA8FC0A109FF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5E5E5FFD-A416-2FC3-518C-D196BE56BE57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7DECDF1-B7BC-7C2F-FBE3-9B596273C9DF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3B620830-7B35-09BA-9166-5B93611D91EF}"/>
              </a:ext>
            </a:extLst>
          </p:cNvPr>
          <p:cNvSpPr/>
          <p:nvPr/>
        </p:nvSpPr>
        <p:spPr>
          <a:xfrm>
            <a:off x="11401568" y="511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7D4EF09-8D9F-3851-2283-F1D7C941434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graphicFrame>
        <p:nvGraphicFramePr>
          <p:cNvPr id="12" name="جدول 11">
            <a:extLst>
              <a:ext uri="{FF2B5EF4-FFF2-40B4-BE49-F238E27FC236}">
                <a16:creationId xmlns:a16="http://schemas.microsoft.com/office/drawing/2014/main" id="{16BB1B9A-314B-7F61-100B-B261CC1F6E96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8" name="صورة 27">
            <a:extLst>
              <a:ext uri="{FF2B5EF4-FFF2-40B4-BE49-F238E27FC236}">
                <a16:creationId xmlns:a16="http://schemas.microsoft.com/office/drawing/2014/main" id="{C49F5768-BFAE-E823-64F1-5BF7BD20811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E9E5B3F0-6B9C-0941-AF7E-9891C1FC5405}"/>
              </a:ext>
            </a:extLst>
          </p:cNvPr>
          <p:cNvGrpSpPr/>
          <p:nvPr/>
        </p:nvGrpSpPr>
        <p:grpSpPr>
          <a:xfrm>
            <a:off x="6123182" y="417074"/>
            <a:ext cx="3046815" cy="1017203"/>
            <a:chOff x="4941387" y="2038821"/>
            <a:chExt cx="3046815" cy="1017203"/>
          </a:xfrm>
        </p:grpSpPr>
        <p:pic>
          <p:nvPicPr>
            <p:cNvPr id="48" name="Picture 12">
              <a:extLst>
                <a:ext uri="{FF2B5EF4-FFF2-40B4-BE49-F238E27FC236}">
                  <a16:creationId xmlns:a16="http://schemas.microsoft.com/office/drawing/2014/main" id="{1DABF146-D638-0650-6DD3-8BB1FC14DA9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63" t="17989" r="-963" b="64980"/>
            <a:stretch/>
          </p:blipFill>
          <p:spPr bwMode="auto">
            <a:xfrm>
              <a:off x="4941387" y="2038821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9" name="مربع نص 48">
              <a:extLst>
                <a:ext uri="{FF2B5EF4-FFF2-40B4-BE49-F238E27FC236}">
                  <a16:creationId xmlns:a16="http://schemas.microsoft.com/office/drawing/2014/main" id="{86E80852-F1A6-63E1-329B-EFCCA435AB7C}"/>
                </a:ext>
              </a:extLst>
            </p:cNvPr>
            <p:cNvSpPr txBox="1"/>
            <p:nvPr/>
          </p:nvSpPr>
          <p:spPr>
            <a:xfrm>
              <a:off x="5691549" y="2130618"/>
              <a:ext cx="1546490" cy="769441"/>
            </a:xfrm>
            <a:prstGeom prst="rect">
              <a:avLst/>
            </a:prstGeom>
            <a:noFill/>
            <a:effectLst>
              <a:outerShdw blurRad="50800" dist="50800" dir="5400000" algn="ctr" rotWithShape="0">
                <a:schemeClr val="tx1"/>
              </a:outerShdw>
            </a:effectLst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rgbClr val="F2F2F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نافس</a:t>
              </a:r>
            </a:p>
          </p:txBody>
        </p:sp>
      </p:grpSp>
      <p:grpSp>
        <p:nvGrpSpPr>
          <p:cNvPr id="5" name="مجموعة 4">
            <a:extLst>
              <a:ext uri="{FF2B5EF4-FFF2-40B4-BE49-F238E27FC236}">
                <a16:creationId xmlns:a16="http://schemas.microsoft.com/office/drawing/2014/main" id="{20B436ED-3766-D4E3-CB3C-C0CD71EBC45B}"/>
              </a:ext>
            </a:extLst>
          </p:cNvPr>
          <p:cNvGrpSpPr/>
          <p:nvPr/>
        </p:nvGrpSpPr>
        <p:grpSpPr>
          <a:xfrm>
            <a:off x="-227589" y="5575947"/>
            <a:ext cx="3647049" cy="835239"/>
            <a:chOff x="8481060" y="5458558"/>
            <a:chExt cx="3647049" cy="835239"/>
          </a:xfrm>
        </p:grpSpPr>
        <p:grpSp>
          <p:nvGrpSpPr>
            <p:cNvPr id="30" name="مجموعة 29">
              <a:extLst>
                <a:ext uri="{FF2B5EF4-FFF2-40B4-BE49-F238E27FC236}">
                  <a16:creationId xmlns:a16="http://schemas.microsoft.com/office/drawing/2014/main" id="{2C40E3D5-3C6E-2F05-AFF0-3CDA6CE418DC}"/>
                </a:ext>
              </a:extLst>
            </p:cNvPr>
            <p:cNvGrpSpPr/>
            <p:nvPr/>
          </p:nvGrpSpPr>
          <p:grpSpPr>
            <a:xfrm>
              <a:off x="8481060" y="5458558"/>
              <a:ext cx="3647049" cy="835239"/>
              <a:chOff x="8481060" y="5458558"/>
              <a:chExt cx="3647049" cy="835239"/>
            </a:xfrm>
          </p:grpSpPr>
          <p:pic>
            <p:nvPicPr>
              <p:cNvPr id="32" name="Picture 16">
                <a:extLst>
                  <a:ext uri="{FF2B5EF4-FFF2-40B4-BE49-F238E27FC236}">
                    <a16:creationId xmlns:a16="http://schemas.microsoft.com/office/drawing/2014/main" id="{010DE5A5-4EE8-B519-5C8E-2043458275F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7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31586" b="55437"/>
              <a:stretch/>
            </p:blipFill>
            <p:spPr bwMode="auto">
              <a:xfrm>
                <a:off x="8481060" y="5458558"/>
                <a:ext cx="3647049" cy="83523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3" name="مربع نص 32">
                <a:extLst>
                  <a:ext uri="{FF2B5EF4-FFF2-40B4-BE49-F238E27FC236}">
                    <a16:creationId xmlns:a16="http://schemas.microsoft.com/office/drawing/2014/main" id="{BE7EE1B5-14BA-07E9-FF32-587ED516B589}"/>
                  </a:ext>
                </a:extLst>
              </p:cNvPr>
              <p:cNvSpPr txBox="1"/>
              <p:nvPr/>
            </p:nvSpPr>
            <p:spPr>
              <a:xfrm>
                <a:off x="9711299" y="5637318"/>
                <a:ext cx="1470843" cy="52322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8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GA Aladdin Regular" pitchFamily="2" charset="-78"/>
                  </a:rPr>
                  <a:t>تعلم ذاتي</a:t>
                </a:r>
              </a:p>
            </p:txBody>
          </p:sp>
        </p:grpSp>
        <p:pic>
          <p:nvPicPr>
            <p:cNvPr id="31" name="صورة 30">
              <a:extLst>
                <a:ext uri="{FF2B5EF4-FFF2-40B4-BE49-F238E27FC236}">
                  <a16:creationId xmlns:a16="http://schemas.microsoft.com/office/drawing/2014/main" id="{EE8BA6EB-E49D-5BB7-3750-CE5924A8E23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177910" y="5588931"/>
              <a:ext cx="532922" cy="578341"/>
            </a:xfrm>
            <a:prstGeom prst="rect">
              <a:avLst/>
            </a:prstGeom>
          </p:spPr>
        </p:pic>
      </p:grpSp>
      <p:sp>
        <p:nvSpPr>
          <p:cNvPr id="34" name="مربع نص 33">
            <a:extLst>
              <a:ext uri="{FF2B5EF4-FFF2-40B4-BE49-F238E27FC236}">
                <a16:creationId xmlns:a16="http://schemas.microsoft.com/office/drawing/2014/main" id="{1E944DC9-4A39-2DD8-2EAD-A5FDEC23981E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185C8F84-9ABF-B65C-E35D-76AAEA7804C8}"/>
              </a:ext>
            </a:extLst>
          </p:cNvPr>
          <p:cNvSpPr txBox="1"/>
          <p:nvPr/>
        </p:nvSpPr>
        <p:spPr>
          <a:xfrm>
            <a:off x="9007162" y="853889"/>
            <a:ext cx="2372314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marL="0" marR="0" indent="0" algn="ctr" rtl="1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ضرب وحيدة حد في كثيرة حدود</a:t>
            </a:r>
          </a:p>
          <a:p>
            <a:pPr marL="0" marR="0" indent="0" algn="ctr" rtl="1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1446/06/29</a:t>
            </a:r>
          </a:p>
        </p:txBody>
      </p:sp>
      <p:sp>
        <p:nvSpPr>
          <p:cNvPr id="29" name="مربع نص 28">
            <a:extLst>
              <a:ext uri="{FF2B5EF4-FFF2-40B4-BE49-F238E27FC236}">
                <a16:creationId xmlns:a16="http://schemas.microsoft.com/office/drawing/2014/main" id="{ABCCD3A9-CEBF-7E3D-8DDD-1FC62709CD9F}"/>
              </a:ext>
            </a:extLst>
          </p:cNvPr>
          <p:cNvSpPr txBox="1"/>
          <p:nvPr/>
        </p:nvSpPr>
        <p:spPr>
          <a:xfrm>
            <a:off x="9098239" y="4609115"/>
            <a:ext cx="2141726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ضرب وحيدة حد في كثيرة حدود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تبسيط العبارات</a:t>
            </a:r>
          </a:p>
        </p:txBody>
      </p:sp>
      <p:pic>
        <p:nvPicPr>
          <p:cNvPr id="35" name="صورة 34">
            <a:extLst>
              <a:ext uri="{FF2B5EF4-FFF2-40B4-BE49-F238E27FC236}">
                <a16:creationId xmlns:a16="http://schemas.microsoft.com/office/drawing/2014/main" id="{DB52C5C5-C8CB-F424-DFA8-6A1ECAA448B5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30119" b="9178"/>
          <a:stretch/>
        </p:blipFill>
        <p:spPr>
          <a:xfrm>
            <a:off x="9177472" y="2216428"/>
            <a:ext cx="1951475" cy="2189983"/>
          </a:xfrm>
          <a:prstGeom prst="rect">
            <a:avLst/>
          </a:prstGeom>
        </p:spPr>
      </p:pic>
      <p:pic>
        <p:nvPicPr>
          <p:cNvPr id="37" name="صورة 36">
            <a:extLst>
              <a:ext uri="{FF2B5EF4-FFF2-40B4-BE49-F238E27FC236}">
                <a16:creationId xmlns:a16="http://schemas.microsoft.com/office/drawing/2014/main" id="{575B30A1-6FB6-2F68-AE29-7A78C07F59F1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56466" y="1284111"/>
            <a:ext cx="8311493" cy="2067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8935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01000A2-82AE-B38F-EFF3-C79F979572B1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511C94E-57B5-AC6E-0D84-FC5A9D094599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0E19983-81BB-B428-FB60-0BCFCFD2F083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A026B60-1DDE-A48E-B673-C3B93342D4FB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DC84374A-CD98-0A2D-E35B-BA8FC0A109FF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5E5E5FFD-A416-2FC3-518C-D196BE56BE57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7DECDF1-B7BC-7C2F-FBE3-9B596273C9DF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3B620830-7B35-09BA-9166-5B93611D91EF}"/>
              </a:ext>
            </a:extLst>
          </p:cNvPr>
          <p:cNvSpPr/>
          <p:nvPr/>
        </p:nvSpPr>
        <p:spPr>
          <a:xfrm>
            <a:off x="11401568" y="511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7D4EF09-8D9F-3851-2283-F1D7C941434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graphicFrame>
        <p:nvGraphicFramePr>
          <p:cNvPr id="12" name="جدول 11">
            <a:extLst>
              <a:ext uri="{FF2B5EF4-FFF2-40B4-BE49-F238E27FC236}">
                <a16:creationId xmlns:a16="http://schemas.microsoft.com/office/drawing/2014/main" id="{16BB1B9A-314B-7F61-100B-B261CC1F6E96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8" name="صورة 27">
            <a:extLst>
              <a:ext uri="{FF2B5EF4-FFF2-40B4-BE49-F238E27FC236}">
                <a16:creationId xmlns:a16="http://schemas.microsoft.com/office/drawing/2014/main" id="{C49F5768-BFAE-E823-64F1-5BF7BD20811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1" name="مجموعة 30">
            <a:extLst>
              <a:ext uri="{FF2B5EF4-FFF2-40B4-BE49-F238E27FC236}">
                <a16:creationId xmlns:a16="http://schemas.microsoft.com/office/drawing/2014/main" id="{3C1741B0-B173-5C27-FE1D-04F21323DE3D}"/>
              </a:ext>
            </a:extLst>
          </p:cNvPr>
          <p:cNvGrpSpPr/>
          <p:nvPr/>
        </p:nvGrpSpPr>
        <p:grpSpPr>
          <a:xfrm>
            <a:off x="6068816" y="395199"/>
            <a:ext cx="3046815" cy="1017203"/>
            <a:chOff x="4941387" y="2038821"/>
            <a:chExt cx="3046815" cy="1017203"/>
          </a:xfrm>
        </p:grpSpPr>
        <p:pic>
          <p:nvPicPr>
            <p:cNvPr id="32" name="Picture 12">
              <a:extLst>
                <a:ext uri="{FF2B5EF4-FFF2-40B4-BE49-F238E27FC236}">
                  <a16:creationId xmlns:a16="http://schemas.microsoft.com/office/drawing/2014/main" id="{28FB058A-336F-EB0C-8BD5-BBC2CB3E03CF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63" t="17989" r="-963" b="64980"/>
            <a:stretch/>
          </p:blipFill>
          <p:spPr bwMode="auto">
            <a:xfrm>
              <a:off x="4941387" y="2038821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3" name="مربع نص 32">
              <a:extLst>
                <a:ext uri="{FF2B5EF4-FFF2-40B4-BE49-F238E27FC236}">
                  <a16:creationId xmlns:a16="http://schemas.microsoft.com/office/drawing/2014/main" id="{8D4C1BB7-8933-A528-934A-3DC0565775B1}"/>
                </a:ext>
              </a:extLst>
            </p:cNvPr>
            <p:cNvSpPr txBox="1"/>
            <p:nvPr/>
          </p:nvSpPr>
          <p:spPr>
            <a:xfrm>
              <a:off x="5205235" y="2316590"/>
              <a:ext cx="251911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مهارات التفكير العليا</a:t>
              </a:r>
            </a:p>
          </p:txBody>
        </p:sp>
      </p:grp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A3CFC8C1-D2CF-9602-4BC5-A2453D42D2FA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424BBE37-9782-DB8B-AD5F-F5A6DF3F87F3}"/>
              </a:ext>
            </a:extLst>
          </p:cNvPr>
          <p:cNvSpPr txBox="1"/>
          <p:nvPr/>
        </p:nvSpPr>
        <p:spPr>
          <a:xfrm>
            <a:off x="9007162" y="853889"/>
            <a:ext cx="2372314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marL="0" marR="0" indent="0" algn="ctr" rtl="1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ضرب وحيدة حد في كثيرة حدود</a:t>
            </a:r>
          </a:p>
          <a:p>
            <a:pPr marL="0" marR="0" indent="0" algn="ctr" rtl="1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1446/06/29</a:t>
            </a:r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24817D16-9C38-D9D4-FCF5-69E85A19DD26}"/>
              </a:ext>
            </a:extLst>
          </p:cNvPr>
          <p:cNvSpPr txBox="1"/>
          <p:nvPr/>
        </p:nvSpPr>
        <p:spPr>
          <a:xfrm>
            <a:off x="9098239" y="4609115"/>
            <a:ext cx="2141726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ضرب وحيدة حد في كثيرة حدود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تبسيط العبارات</a:t>
            </a:r>
          </a:p>
        </p:txBody>
      </p:sp>
      <p:pic>
        <p:nvPicPr>
          <p:cNvPr id="30" name="صورة 29">
            <a:extLst>
              <a:ext uri="{FF2B5EF4-FFF2-40B4-BE49-F238E27FC236}">
                <a16:creationId xmlns:a16="http://schemas.microsoft.com/office/drawing/2014/main" id="{B28C23EE-B450-3878-AEAA-B8DB66B24B48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30119" b="9178"/>
          <a:stretch/>
        </p:blipFill>
        <p:spPr>
          <a:xfrm>
            <a:off x="9177472" y="2216428"/>
            <a:ext cx="1951475" cy="2189983"/>
          </a:xfrm>
          <a:prstGeom prst="rect">
            <a:avLst/>
          </a:prstGeom>
        </p:spPr>
      </p:pic>
      <p:pic>
        <p:nvPicPr>
          <p:cNvPr id="34" name="صورة 33">
            <a:extLst>
              <a:ext uri="{FF2B5EF4-FFF2-40B4-BE49-F238E27FC236}">
                <a16:creationId xmlns:a16="http://schemas.microsoft.com/office/drawing/2014/main" id="{990C8AE2-AB42-00FB-4CFB-B2216F2A8768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44625" y="1265299"/>
            <a:ext cx="7537990" cy="842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77568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01000A2-82AE-B38F-EFF3-C79F979572B1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511C94E-57B5-AC6E-0D84-FC5A9D094599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0E19983-81BB-B428-FB60-0BCFCFD2F083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A026B60-1DDE-A48E-B673-C3B93342D4FB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DC84374A-CD98-0A2D-E35B-BA8FC0A109FF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5E5E5FFD-A416-2FC3-518C-D196BE56BE57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7DECDF1-B7BC-7C2F-FBE3-9B596273C9DF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3B620830-7B35-09BA-9166-5B93611D91EF}"/>
              </a:ext>
            </a:extLst>
          </p:cNvPr>
          <p:cNvSpPr/>
          <p:nvPr/>
        </p:nvSpPr>
        <p:spPr>
          <a:xfrm>
            <a:off x="11401568" y="511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7D4EF09-8D9F-3851-2283-F1D7C941434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graphicFrame>
        <p:nvGraphicFramePr>
          <p:cNvPr id="12" name="جدول 11">
            <a:extLst>
              <a:ext uri="{FF2B5EF4-FFF2-40B4-BE49-F238E27FC236}">
                <a16:creationId xmlns:a16="http://schemas.microsoft.com/office/drawing/2014/main" id="{16BB1B9A-314B-7F61-100B-B261CC1F6E96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sp>
        <p:nvSpPr>
          <p:cNvPr id="27" name="مربع نص 26">
            <a:extLst>
              <a:ext uri="{FF2B5EF4-FFF2-40B4-BE49-F238E27FC236}">
                <a16:creationId xmlns:a16="http://schemas.microsoft.com/office/drawing/2014/main" id="{74469E7C-6749-0F53-B2DB-5BCDB887D032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28" name="صورة 27">
            <a:extLst>
              <a:ext uri="{FF2B5EF4-FFF2-40B4-BE49-F238E27FC236}">
                <a16:creationId xmlns:a16="http://schemas.microsoft.com/office/drawing/2014/main" id="{C49F5768-BFAE-E823-64F1-5BF7BD20811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aphicFrame>
        <p:nvGraphicFramePr>
          <p:cNvPr id="5" name="جدول 21">
            <a:extLst>
              <a:ext uri="{FF2B5EF4-FFF2-40B4-BE49-F238E27FC236}">
                <a16:creationId xmlns:a16="http://schemas.microsoft.com/office/drawing/2014/main" id="{34B09AAF-6512-3363-5F7D-F4A398E54C24}"/>
              </a:ext>
            </a:extLst>
          </p:cNvPr>
          <p:cNvGraphicFramePr>
            <a:graphicFrameLocks noGrp="1"/>
          </p:cNvGraphicFramePr>
          <p:nvPr/>
        </p:nvGraphicFramePr>
        <p:xfrm>
          <a:off x="640105" y="1117812"/>
          <a:ext cx="8127999" cy="514768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5932232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76084353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15785482"/>
                    </a:ext>
                  </a:extLst>
                </a:gridCol>
              </a:tblGrid>
              <a:tr h="786396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 أريد أن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تعلمت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21184"/>
                  </a:ext>
                </a:extLst>
              </a:tr>
              <a:tr h="4361289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986090"/>
                  </a:ext>
                </a:extLst>
              </a:tr>
            </a:tbl>
          </a:graphicData>
        </a:graphic>
      </p:graphicFrame>
      <p:sp>
        <p:nvSpPr>
          <p:cNvPr id="29" name="مربع نص 28">
            <a:extLst>
              <a:ext uri="{FF2B5EF4-FFF2-40B4-BE49-F238E27FC236}">
                <a16:creationId xmlns:a16="http://schemas.microsoft.com/office/drawing/2014/main" id="{DEDA969B-1DC3-8757-30B0-A71874EF68C8}"/>
              </a:ext>
            </a:extLst>
          </p:cNvPr>
          <p:cNvSpPr txBox="1"/>
          <p:nvPr/>
        </p:nvSpPr>
        <p:spPr>
          <a:xfrm>
            <a:off x="2871203" y="376704"/>
            <a:ext cx="438061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>
                <a:solidFill>
                  <a:schemeClr val="accent6">
                    <a:lumMod val="75000"/>
                  </a:schemeClr>
                </a:solidFill>
                <a:cs typeface="AGA Aladdin Regular" pitchFamily="2" charset="-78"/>
              </a:rPr>
              <a:t>جدول التعلم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A224292E-E6E1-746A-E4F4-A902D3973DD3}"/>
              </a:ext>
            </a:extLst>
          </p:cNvPr>
          <p:cNvSpPr txBox="1"/>
          <p:nvPr/>
        </p:nvSpPr>
        <p:spPr>
          <a:xfrm>
            <a:off x="9007162" y="853889"/>
            <a:ext cx="2372314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marL="0" marR="0" indent="0" algn="ctr" rtl="1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ضرب وحيدة حد في كثيرة حدود</a:t>
            </a:r>
          </a:p>
          <a:p>
            <a:pPr marL="0" marR="0" indent="0" algn="ctr" rtl="1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1446/06/29</a:t>
            </a:r>
          </a:p>
        </p:txBody>
      </p:sp>
      <p:sp>
        <p:nvSpPr>
          <p:cNvPr id="30" name="مربع نص 29">
            <a:extLst>
              <a:ext uri="{FF2B5EF4-FFF2-40B4-BE49-F238E27FC236}">
                <a16:creationId xmlns:a16="http://schemas.microsoft.com/office/drawing/2014/main" id="{C5F765BE-A6ED-DEE8-B8F1-809DEDEC7A3D}"/>
              </a:ext>
            </a:extLst>
          </p:cNvPr>
          <p:cNvSpPr txBox="1"/>
          <p:nvPr/>
        </p:nvSpPr>
        <p:spPr>
          <a:xfrm>
            <a:off x="9098239" y="4609115"/>
            <a:ext cx="2141726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ضرب وحيدة حد في كثيرة حدود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تبسيط العبارات</a:t>
            </a:r>
          </a:p>
        </p:txBody>
      </p:sp>
      <p:pic>
        <p:nvPicPr>
          <p:cNvPr id="32" name="صورة 31">
            <a:extLst>
              <a:ext uri="{FF2B5EF4-FFF2-40B4-BE49-F238E27FC236}">
                <a16:creationId xmlns:a16="http://schemas.microsoft.com/office/drawing/2014/main" id="{E1AD3B6D-7BB3-F29D-30C6-FF1C18EC5882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30119" b="9178"/>
          <a:stretch/>
        </p:blipFill>
        <p:spPr>
          <a:xfrm>
            <a:off x="9177472" y="2216428"/>
            <a:ext cx="1951475" cy="2189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1340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F6ABCF-57A0-09BE-A8A4-A9C54CAED7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0B8933CB-C306-0D05-1339-839EAF8EE3F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D9D9B5C8-10BF-8B2C-8453-0CB783A4D936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25081857-43F7-2A53-9D38-B02E1964CCB5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119A34F0-CB8B-37AD-403D-EC8891B77F66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DF448BF3-ECCB-3D8D-CD9F-F67B198BE715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F2B76BD2-78B4-E585-EE69-EDF1744F84EE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F9193FCC-99A0-68CC-1DD6-5B4CF0F7A6F7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5F515A0D-576C-674A-BFFD-54AE5E7461FC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A3F140F2-086B-92B2-198E-C34396313DCF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92E80859-CCF8-DFE0-266F-A2FFB1F26071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946EB659-9739-FF1E-FD49-F3F06F0926BC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ACB44703-F01D-0857-8B32-B5C4FF7BAF59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9C471835-80F1-384D-3179-0222FEFC4DA4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E50363DC-E960-EABA-5783-363EC251B582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12C4CE88-F142-92BF-0C2F-61160A13C2B3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0D992C14-6013-0BE5-E7F7-4C61BB19984C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AF7B2C31-CE81-805C-A3C1-B335B2B5456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B3D158A6-5B1A-EEBE-90FE-96CFAB6BE50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01388B7D-C1CE-AEC8-F071-B82D5A6AC782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B98DE33A-CF19-FA1A-561D-6289469F30AE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0B9F060F-A81F-D1A8-533C-9594AC2330E4}"/>
              </a:ext>
            </a:extLst>
          </p:cNvPr>
          <p:cNvSpPr/>
          <p:nvPr/>
        </p:nvSpPr>
        <p:spPr>
          <a:xfrm>
            <a:off x="11401568" y="511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73AC87CA-D93A-7F82-F883-822E723C6C58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graphicFrame>
        <p:nvGraphicFramePr>
          <p:cNvPr id="12" name="جدول 11">
            <a:extLst>
              <a:ext uri="{FF2B5EF4-FFF2-40B4-BE49-F238E27FC236}">
                <a16:creationId xmlns:a16="http://schemas.microsoft.com/office/drawing/2014/main" id="{877514C6-AB2E-551A-1F0D-E76704B789EC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8" name="صورة 27">
            <a:extLst>
              <a:ext uri="{FF2B5EF4-FFF2-40B4-BE49-F238E27FC236}">
                <a16:creationId xmlns:a16="http://schemas.microsoft.com/office/drawing/2014/main" id="{8CAF2553-E083-C4EE-AA50-49C1AFDBDB26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44" name="مجموعة 43">
            <a:extLst>
              <a:ext uri="{FF2B5EF4-FFF2-40B4-BE49-F238E27FC236}">
                <a16:creationId xmlns:a16="http://schemas.microsoft.com/office/drawing/2014/main" id="{B4609292-A1F9-5365-E456-516B66CA129E}"/>
              </a:ext>
            </a:extLst>
          </p:cNvPr>
          <p:cNvGrpSpPr/>
          <p:nvPr/>
        </p:nvGrpSpPr>
        <p:grpSpPr>
          <a:xfrm>
            <a:off x="6123182" y="384990"/>
            <a:ext cx="3046815" cy="1017203"/>
            <a:chOff x="4941387" y="2006737"/>
            <a:chExt cx="3046815" cy="1017203"/>
          </a:xfrm>
        </p:grpSpPr>
        <p:pic>
          <p:nvPicPr>
            <p:cNvPr id="45" name="Picture 12">
              <a:extLst>
                <a:ext uri="{FF2B5EF4-FFF2-40B4-BE49-F238E27FC236}">
                  <a16:creationId xmlns:a16="http://schemas.microsoft.com/office/drawing/2014/main" id="{EFCA381B-2F71-F391-DB58-67985CF051D2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2" t="33658" r="-432" b="49311"/>
            <a:stretch/>
          </p:blipFill>
          <p:spPr bwMode="auto">
            <a:xfrm>
              <a:off x="4941387" y="2006737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6" name="مربع نص 45">
              <a:extLst>
                <a:ext uri="{FF2B5EF4-FFF2-40B4-BE49-F238E27FC236}">
                  <a16:creationId xmlns:a16="http://schemas.microsoft.com/office/drawing/2014/main" id="{8165A271-A974-BB9C-F8E8-E00536F8A602}"/>
                </a:ext>
              </a:extLst>
            </p:cNvPr>
            <p:cNvSpPr txBox="1"/>
            <p:nvPr/>
          </p:nvSpPr>
          <p:spPr>
            <a:xfrm>
              <a:off x="5691549" y="2130618"/>
              <a:ext cx="1546490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الواجب</a:t>
              </a:r>
            </a:p>
          </p:txBody>
        </p:sp>
      </p:grp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E3EB64C2-03FA-B9DB-A23E-4C76CCA933C2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A8464D69-055A-20E1-23B7-DF11947D8F64}"/>
              </a:ext>
            </a:extLst>
          </p:cNvPr>
          <p:cNvSpPr txBox="1"/>
          <p:nvPr/>
        </p:nvSpPr>
        <p:spPr>
          <a:xfrm>
            <a:off x="2569993" y="1593379"/>
            <a:ext cx="496824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dirty="0">
                <a:solidFill>
                  <a:schemeClr val="tx2">
                    <a:lumMod val="50000"/>
                    <a:lumOff val="50000"/>
                  </a:schemeClr>
                </a:solidFill>
                <a:cs typeface="AGA Aladdin Regular" pitchFamily="2" charset="-78"/>
              </a:rPr>
              <a:t>15 – 20 </a:t>
            </a:r>
          </a:p>
          <a:p>
            <a:pPr algn="ctr"/>
            <a:r>
              <a:rPr lang="ar-SA" sz="48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صفحة</a:t>
            </a:r>
            <a:r>
              <a:rPr lang="ar-SA" sz="4800" dirty="0">
                <a:solidFill>
                  <a:srgbClr val="00B0F0"/>
                </a:solidFill>
                <a:cs typeface="AGA Aladdin Regular" pitchFamily="2" charset="-78"/>
              </a:rPr>
              <a:t> </a:t>
            </a:r>
            <a:r>
              <a:rPr lang="ar-SA" sz="4800" dirty="0">
                <a:solidFill>
                  <a:schemeClr val="tx2">
                    <a:lumMod val="50000"/>
                    <a:lumOff val="50000"/>
                  </a:schemeClr>
                </a:solidFill>
                <a:cs typeface="AGA Aladdin Regular" pitchFamily="2" charset="-78"/>
              </a:rPr>
              <a:t>78</a:t>
            </a:r>
          </a:p>
        </p:txBody>
      </p:sp>
      <p:sp>
        <p:nvSpPr>
          <p:cNvPr id="29" name="مربع نص 4">
            <a:extLst>
              <a:ext uri="{FF2B5EF4-FFF2-40B4-BE49-F238E27FC236}">
                <a16:creationId xmlns:a16="http://schemas.microsoft.com/office/drawing/2014/main" id="{67D394F7-6020-F6AF-EE6E-9BC405331085}"/>
              </a:ext>
            </a:extLst>
          </p:cNvPr>
          <p:cNvSpPr txBox="1"/>
          <p:nvPr/>
        </p:nvSpPr>
        <p:spPr>
          <a:xfrm>
            <a:off x="1916578" y="3783444"/>
            <a:ext cx="6275070" cy="150810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4800" b="1" dirty="0">
                <a:solidFill>
                  <a:srgbClr val="8B248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تذكري يا جميلتي</a:t>
            </a:r>
            <a:br>
              <a:rPr lang="ar-SA" sz="4400" b="1" dirty="0">
                <a:solidFill>
                  <a:srgbClr val="80C68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ar-SA" sz="4400" b="1" i="0" dirty="0">
                <a:solidFill>
                  <a:srgbClr val="80C687"/>
                </a:solidFill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النفوس القوية.. لا تعرف اليأس.</a:t>
            </a:r>
            <a:endParaRPr lang="ar-SA" sz="4400" b="1" dirty="0">
              <a:solidFill>
                <a:srgbClr val="80C687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0" name="مربع نص 29">
            <a:extLst>
              <a:ext uri="{FF2B5EF4-FFF2-40B4-BE49-F238E27FC236}">
                <a16:creationId xmlns:a16="http://schemas.microsoft.com/office/drawing/2014/main" id="{9DB66FC6-1D7B-58EC-56F6-51424C326F6D}"/>
              </a:ext>
            </a:extLst>
          </p:cNvPr>
          <p:cNvSpPr txBox="1"/>
          <p:nvPr/>
        </p:nvSpPr>
        <p:spPr>
          <a:xfrm>
            <a:off x="9007162" y="853889"/>
            <a:ext cx="2372314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marL="0" marR="0" indent="0" algn="ctr" rtl="1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ضرب وحيدة حد في كثيرة حدود</a:t>
            </a:r>
          </a:p>
          <a:p>
            <a:pPr marL="0" marR="0" indent="0" algn="ctr" rtl="1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1446/06/29</a:t>
            </a:r>
          </a:p>
        </p:txBody>
      </p:sp>
      <p:sp>
        <p:nvSpPr>
          <p:cNvPr id="31" name="مربع نص 30">
            <a:extLst>
              <a:ext uri="{FF2B5EF4-FFF2-40B4-BE49-F238E27FC236}">
                <a16:creationId xmlns:a16="http://schemas.microsoft.com/office/drawing/2014/main" id="{71DF727D-B5BD-6B13-1170-56ED86624585}"/>
              </a:ext>
            </a:extLst>
          </p:cNvPr>
          <p:cNvSpPr txBox="1"/>
          <p:nvPr/>
        </p:nvSpPr>
        <p:spPr>
          <a:xfrm>
            <a:off x="9098239" y="4609115"/>
            <a:ext cx="2141726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ضرب وحيدة حد في كثيرة حدود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تبسيط العبارات</a:t>
            </a:r>
          </a:p>
        </p:txBody>
      </p:sp>
      <p:pic>
        <p:nvPicPr>
          <p:cNvPr id="32" name="صورة 31">
            <a:extLst>
              <a:ext uri="{FF2B5EF4-FFF2-40B4-BE49-F238E27FC236}">
                <a16:creationId xmlns:a16="http://schemas.microsoft.com/office/drawing/2014/main" id="{9B4E4851-C0CC-19BC-98E2-724B61F60EFC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30119" b="9178"/>
          <a:stretch/>
        </p:blipFill>
        <p:spPr>
          <a:xfrm>
            <a:off x="9177472" y="2216428"/>
            <a:ext cx="1951475" cy="2189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716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5460F1B3-11CB-2C22-2B8B-DF9009ADC867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726DFAC3-CD81-7832-A8FE-F8572AA245E8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77AFEF7D-AB2A-931C-EFBD-1F901A08E2A7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1097A9C-AC3D-120E-A444-BF0DA42D8E1F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BA5D8967-5A3A-48C7-6E34-21D3438E6FE1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C90BF595-81F0-1359-B714-F755AD80711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D026D824-D7CD-0A00-3700-2F96CD37D554}"/>
              </a:ext>
            </a:extLst>
          </p:cNvPr>
          <p:cNvSpPr/>
          <p:nvPr/>
        </p:nvSpPr>
        <p:spPr>
          <a:xfrm>
            <a:off x="11388712" y="1323168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93D8CF60-DA66-912E-1F60-4EEA8E40024F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graphicFrame>
        <p:nvGraphicFramePr>
          <p:cNvPr id="10" name="جدول 9">
            <a:extLst>
              <a:ext uri="{FF2B5EF4-FFF2-40B4-BE49-F238E27FC236}">
                <a16:creationId xmlns:a16="http://schemas.microsoft.com/office/drawing/2014/main" id="{105AAAC2-0322-C92B-F704-CA4BC61817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0481328"/>
              </p:ext>
            </p:extLst>
          </p:nvPr>
        </p:nvGraphicFramePr>
        <p:xfrm>
          <a:off x="408562" y="384990"/>
          <a:ext cx="10952149" cy="605431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0952149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6105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cs typeface="AGA Aladdin Regular" pitchFamily="2" charset="-78"/>
                        </a:rPr>
                        <a:t>الاثنين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التاريخ/</a:t>
                      </a:r>
                      <a:r>
                        <a:rPr lang="ar-SA" sz="3200" dirty="0">
                          <a:cs typeface="AGA Aladdin Regular" pitchFamily="2" charset="-78"/>
                        </a:rPr>
                        <a:t>1446/06/29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cs typeface="AGA Aladdin Regular" pitchFamily="2" charset="-78"/>
                        </a:rPr>
                        <a:t>الثانية</a:t>
                      </a: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2922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dirty="0">
                          <a:solidFill>
                            <a:srgbClr val="C00000"/>
                          </a:solidFill>
                          <a:cs typeface="AGA Aladdin Regular" pitchFamily="2" charset="-78"/>
                        </a:rPr>
                        <a:t>الموضوع/ </a:t>
                      </a:r>
                      <a:r>
                        <a:rPr lang="ar-SA" sz="400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cs typeface="AGA Aladdin Regular" pitchFamily="2" charset="-78"/>
                        </a:rPr>
                        <a:t>ضرب وحيدة حد في  كثيرات الحدود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74596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13" name="مربع نص 12">
            <a:extLst>
              <a:ext uri="{FF2B5EF4-FFF2-40B4-BE49-F238E27FC236}">
                <a16:creationId xmlns:a16="http://schemas.microsoft.com/office/drawing/2014/main" id="{1687256C-87E7-FF67-932E-4415CD3D3BFE}"/>
              </a:ext>
            </a:extLst>
          </p:cNvPr>
          <p:cNvSpPr txBox="1"/>
          <p:nvPr/>
        </p:nvSpPr>
        <p:spPr>
          <a:xfrm>
            <a:off x="9080272" y="1832657"/>
            <a:ext cx="239172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ar-SA" sz="32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اختبار قصير</a:t>
            </a:r>
          </a:p>
        </p:txBody>
      </p:sp>
      <p:pic>
        <p:nvPicPr>
          <p:cNvPr id="26" name="صورة 25">
            <a:extLst>
              <a:ext uri="{FF2B5EF4-FFF2-40B4-BE49-F238E27FC236}">
                <a16:creationId xmlns:a16="http://schemas.microsoft.com/office/drawing/2014/main" id="{5168265E-10E9-63D0-1525-F35E75F03F19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12" name="مجموعة 11">
            <a:extLst>
              <a:ext uri="{FF2B5EF4-FFF2-40B4-BE49-F238E27FC236}">
                <a16:creationId xmlns:a16="http://schemas.microsoft.com/office/drawing/2014/main" id="{3C9055B7-F7D0-19FD-4FF0-66AB40B4E5A3}"/>
              </a:ext>
            </a:extLst>
          </p:cNvPr>
          <p:cNvGrpSpPr/>
          <p:nvPr/>
        </p:nvGrpSpPr>
        <p:grpSpPr>
          <a:xfrm>
            <a:off x="-134381" y="5640510"/>
            <a:ext cx="3647049" cy="835239"/>
            <a:chOff x="8443254" y="5025031"/>
            <a:chExt cx="3647049" cy="835239"/>
          </a:xfrm>
        </p:grpSpPr>
        <p:grpSp>
          <p:nvGrpSpPr>
            <p:cNvPr id="28" name="مجموعة 27">
              <a:extLst>
                <a:ext uri="{FF2B5EF4-FFF2-40B4-BE49-F238E27FC236}">
                  <a16:creationId xmlns:a16="http://schemas.microsoft.com/office/drawing/2014/main" id="{C7B77D5D-00EE-9177-4CBB-C39FCFAC008D}"/>
                </a:ext>
              </a:extLst>
            </p:cNvPr>
            <p:cNvGrpSpPr/>
            <p:nvPr/>
          </p:nvGrpSpPr>
          <p:grpSpPr>
            <a:xfrm>
              <a:off x="8443254" y="5025031"/>
              <a:ext cx="3647049" cy="835239"/>
              <a:chOff x="8481060" y="5458558"/>
              <a:chExt cx="3647049" cy="835239"/>
            </a:xfrm>
          </p:grpSpPr>
          <p:pic>
            <p:nvPicPr>
              <p:cNvPr id="30" name="Picture 16">
                <a:extLst>
                  <a:ext uri="{FF2B5EF4-FFF2-40B4-BE49-F238E27FC236}">
                    <a16:creationId xmlns:a16="http://schemas.microsoft.com/office/drawing/2014/main" id="{839D09D8-945D-7484-1FD5-C305AB98AE6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6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6" t="44806" r="-1956" b="42217"/>
              <a:stretch/>
            </p:blipFill>
            <p:spPr bwMode="auto">
              <a:xfrm>
                <a:off x="8481060" y="5458558"/>
                <a:ext cx="3647049" cy="83523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1" name="مربع نص 34">
                <a:extLst>
                  <a:ext uri="{FF2B5EF4-FFF2-40B4-BE49-F238E27FC236}">
                    <a16:creationId xmlns:a16="http://schemas.microsoft.com/office/drawing/2014/main" id="{E8C0D33E-8C24-723F-DC44-7EAF8AFCEA2C}"/>
                  </a:ext>
                </a:extLst>
              </p:cNvPr>
              <p:cNvSpPr txBox="1"/>
              <p:nvPr/>
            </p:nvSpPr>
            <p:spPr>
              <a:xfrm>
                <a:off x="9645166" y="5630535"/>
                <a:ext cx="1470843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ar-SA" sz="20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GA Aladdin Regular" pitchFamily="2" charset="-78"/>
                  </a:rPr>
                  <a:t>تقويم تشخيصي</a:t>
                </a:r>
              </a:p>
            </p:txBody>
          </p:sp>
        </p:grpSp>
        <p:pic>
          <p:nvPicPr>
            <p:cNvPr id="29" name="صورة 28">
              <a:extLst>
                <a:ext uri="{FF2B5EF4-FFF2-40B4-BE49-F238E27FC236}">
                  <a16:creationId xmlns:a16="http://schemas.microsoft.com/office/drawing/2014/main" id="{3D5D0E8D-49AB-1591-837F-AD1D513563C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134272" y="5174163"/>
              <a:ext cx="457431" cy="445801"/>
            </a:xfrm>
            <a:prstGeom prst="rect">
              <a:avLst/>
            </a:prstGeom>
          </p:spPr>
        </p:pic>
      </p:grpSp>
      <p:sp>
        <p:nvSpPr>
          <p:cNvPr id="33" name="مربع نص 32">
            <a:extLst>
              <a:ext uri="{FF2B5EF4-FFF2-40B4-BE49-F238E27FC236}">
                <a16:creationId xmlns:a16="http://schemas.microsoft.com/office/drawing/2014/main" id="{CE488044-5401-57AD-AA78-859EFE980327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25" name="صورة 24">
            <a:extLst>
              <a:ext uri="{FF2B5EF4-FFF2-40B4-BE49-F238E27FC236}">
                <a16:creationId xmlns:a16="http://schemas.microsoft.com/office/drawing/2014/main" id="{259792F5-382D-DC79-0595-D3F3F7E0E6E9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951046" y="2394209"/>
            <a:ext cx="4724400" cy="1314450"/>
          </a:xfrm>
          <a:prstGeom prst="rect">
            <a:avLst/>
          </a:prstGeom>
        </p:spPr>
      </p:pic>
      <p:pic>
        <p:nvPicPr>
          <p:cNvPr id="35" name="صورة 34">
            <a:extLst>
              <a:ext uri="{FF2B5EF4-FFF2-40B4-BE49-F238E27FC236}">
                <a16:creationId xmlns:a16="http://schemas.microsoft.com/office/drawing/2014/main" id="{12DD8920-3235-8D3D-6797-3CAC9092E30D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854898" y="3624368"/>
            <a:ext cx="7115175" cy="1095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4328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E689DC1-E22F-DF0F-C9F5-D88D4F7477F6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F1CC241B-4FA7-ADFE-15B5-8982C9FC2ACF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4EC8A6A5-D287-416C-4D74-AFF0B14EFC71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D7F1A8F3-24FE-AA7B-A69C-3CC789888852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03D8F006-0D00-50BE-8970-95CDABD73715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7C8A44D-9EF7-C6C8-81DB-56C122313E77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A819E48A-5986-6B81-AC7A-0E2E0CCC8839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8A3AB25E-7DB2-A72C-0680-515A9A9A1042}"/>
              </a:ext>
            </a:extLst>
          </p:cNvPr>
          <p:cNvSpPr/>
          <p:nvPr/>
        </p:nvSpPr>
        <p:spPr>
          <a:xfrm>
            <a:off x="11396455" y="1972664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9" name="جدول 28">
            <a:extLst>
              <a:ext uri="{FF2B5EF4-FFF2-40B4-BE49-F238E27FC236}">
                <a16:creationId xmlns:a16="http://schemas.microsoft.com/office/drawing/2014/main" id="{9325A173-DCA8-455F-623D-3EE0949079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1703154"/>
              </p:ext>
            </p:extLst>
          </p:nvPr>
        </p:nvGraphicFramePr>
        <p:xfrm>
          <a:off x="546910" y="390414"/>
          <a:ext cx="10952149" cy="605430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8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561057">
                <a:tc gridSpan="2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cs typeface="AGA Aladdin Regular" pitchFamily="2" charset="-78"/>
                        </a:rPr>
                        <a:t>الاثنين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التاريخ/</a:t>
                      </a:r>
                      <a:r>
                        <a:rPr lang="ar-SA" sz="3200" dirty="0">
                          <a:cs typeface="AGA Aladdin Regular" pitchFamily="2" charset="-78"/>
                        </a:rPr>
                        <a:t>1446/06/29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cs typeface="AGA Aladdin Regular" pitchFamily="2" charset="-78"/>
                        </a:rPr>
                        <a:t>الثانية</a:t>
                      </a: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29226">
                <a:tc rowSpan="2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dirty="0">
                          <a:solidFill>
                            <a:srgbClr val="C00000"/>
                          </a:solidFill>
                          <a:cs typeface="AGA Aladdin Regular" pitchFamily="2" charset="-78"/>
                        </a:rPr>
                        <a:t>الموضوع/ </a:t>
                      </a:r>
                      <a:r>
                        <a:rPr lang="ar-SA" sz="360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cs typeface="AGA Aladdin Regular" pitchFamily="2" charset="-78"/>
                        </a:rPr>
                        <a:t>ضرب وحيدة حد في  كثيرات الحدود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745963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5" name="مربع نص 4">
            <a:extLst>
              <a:ext uri="{FF2B5EF4-FFF2-40B4-BE49-F238E27FC236}">
                <a16:creationId xmlns:a16="http://schemas.microsoft.com/office/drawing/2014/main" id="{ECB60AA9-E5E0-AF03-63D8-954031199D44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D09F41AF-1685-0C2E-D49E-E6BA99CBBBE9}"/>
              </a:ext>
            </a:extLst>
          </p:cNvPr>
          <p:cNvSpPr txBox="1"/>
          <p:nvPr/>
        </p:nvSpPr>
        <p:spPr>
          <a:xfrm>
            <a:off x="3224130" y="1907821"/>
            <a:ext cx="5784824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3200" dirty="0">
                <a:solidFill>
                  <a:srgbClr val="7030A0"/>
                </a:solidFill>
                <a:cs typeface="AGA Aladdin Regular" pitchFamily="2" charset="-78"/>
              </a:rPr>
              <a:t>ضرب وحيدة حد في كثيرة حدود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3200" dirty="0">
                <a:solidFill>
                  <a:srgbClr val="7030A0"/>
                </a:solidFill>
                <a:cs typeface="AGA Aladdin Regular" pitchFamily="2" charset="-78"/>
              </a:rPr>
              <a:t>تبسيط العبارات</a:t>
            </a:r>
          </a:p>
        </p:txBody>
      </p:sp>
      <p:pic>
        <p:nvPicPr>
          <p:cNvPr id="34" name="صورة 33">
            <a:extLst>
              <a:ext uri="{FF2B5EF4-FFF2-40B4-BE49-F238E27FC236}">
                <a16:creationId xmlns:a16="http://schemas.microsoft.com/office/drawing/2014/main" id="{02092F25-7020-A681-FA1F-69C32BF2DCCB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EF0971D4-3474-08F7-3E95-A5A95BCCD326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12" name="صورة 11">
            <a:extLst>
              <a:ext uri="{FF2B5EF4-FFF2-40B4-BE49-F238E27FC236}">
                <a16:creationId xmlns:a16="http://schemas.microsoft.com/office/drawing/2014/main" id="{290A8D5E-FD82-3268-D94D-83D9921C3058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077032" y="1558252"/>
            <a:ext cx="2460734" cy="4549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772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E689DC1-E22F-DF0F-C9F5-D88D4F7477F6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F1CC241B-4FA7-ADFE-15B5-8982C9FC2ACF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4EC8A6A5-D287-416C-4D74-AFF0B14EFC71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D7F1A8F3-24FE-AA7B-A69C-3CC789888852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03D8F006-0D00-50BE-8970-95CDABD73715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7C8A44D-9EF7-C6C8-81DB-56C122313E77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A819E48A-5986-6B81-AC7A-0E2E0CCC8839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8A3AB25E-7DB2-A72C-0680-515A9A9A1042}"/>
              </a:ext>
            </a:extLst>
          </p:cNvPr>
          <p:cNvSpPr/>
          <p:nvPr/>
        </p:nvSpPr>
        <p:spPr>
          <a:xfrm>
            <a:off x="11396455" y="1972664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ECB60AA9-E5E0-AF03-63D8-954031199D44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pic>
        <p:nvPicPr>
          <p:cNvPr id="34" name="صورة 33">
            <a:extLst>
              <a:ext uri="{FF2B5EF4-FFF2-40B4-BE49-F238E27FC236}">
                <a16:creationId xmlns:a16="http://schemas.microsoft.com/office/drawing/2014/main" id="{02092F25-7020-A681-FA1F-69C32BF2DCCB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11577C41-0F35-CB91-250A-5CB5FDE17567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sp>
        <p:nvSpPr>
          <p:cNvPr id="27" name="مربع نص 26">
            <a:extLst>
              <a:ext uri="{FF2B5EF4-FFF2-40B4-BE49-F238E27FC236}">
                <a16:creationId xmlns:a16="http://schemas.microsoft.com/office/drawing/2014/main" id="{9CFAF561-BD61-D999-E9C4-D36C431701BE}"/>
              </a:ext>
            </a:extLst>
          </p:cNvPr>
          <p:cNvSpPr txBox="1"/>
          <p:nvPr/>
        </p:nvSpPr>
        <p:spPr>
          <a:xfrm>
            <a:off x="9007162" y="853889"/>
            <a:ext cx="2372314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marL="0" marR="0" indent="0" algn="ctr" rtl="1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ضرب وحيدة حد في كثيرة حدود</a:t>
            </a:r>
          </a:p>
          <a:p>
            <a:pPr marL="0" marR="0" indent="0" algn="ctr" rtl="1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1446/06/29</a:t>
            </a:r>
          </a:p>
        </p:txBody>
      </p:sp>
      <p:graphicFrame>
        <p:nvGraphicFramePr>
          <p:cNvPr id="30" name="جدول 21">
            <a:extLst>
              <a:ext uri="{FF2B5EF4-FFF2-40B4-BE49-F238E27FC236}">
                <a16:creationId xmlns:a16="http://schemas.microsoft.com/office/drawing/2014/main" id="{FDD95F5F-D475-1260-7080-0C76484E98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979643"/>
              </p:ext>
            </p:extLst>
          </p:nvPr>
        </p:nvGraphicFramePr>
        <p:xfrm>
          <a:off x="640105" y="1117812"/>
          <a:ext cx="8127999" cy="514768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5932232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76084353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15785482"/>
                    </a:ext>
                  </a:extLst>
                </a:gridCol>
              </a:tblGrid>
              <a:tr h="786396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 أريد أن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تعلمت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21184"/>
                  </a:ext>
                </a:extLst>
              </a:tr>
              <a:tr h="4361289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986090"/>
                  </a:ext>
                </a:extLst>
              </a:tr>
            </a:tbl>
          </a:graphicData>
        </a:graphic>
      </p:graphicFrame>
      <p:sp>
        <p:nvSpPr>
          <p:cNvPr id="31" name="مربع نص 30">
            <a:extLst>
              <a:ext uri="{FF2B5EF4-FFF2-40B4-BE49-F238E27FC236}">
                <a16:creationId xmlns:a16="http://schemas.microsoft.com/office/drawing/2014/main" id="{F033FAE2-25F3-D496-4B38-BD7FDC9610A7}"/>
              </a:ext>
            </a:extLst>
          </p:cNvPr>
          <p:cNvSpPr txBox="1"/>
          <p:nvPr/>
        </p:nvSpPr>
        <p:spPr>
          <a:xfrm>
            <a:off x="2871203" y="376704"/>
            <a:ext cx="438061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>
                <a:solidFill>
                  <a:schemeClr val="accent6">
                    <a:lumMod val="75000"/>
                  </a:schemeClr>
                </a:solidFill>
                <a:cs typeface="AGA Aladdin Regular" pitchFamily="2" charset="-78"/>
              </a:rPr>
              <a:t>جدول التعلم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F1BFFDDA-0B0E-A147-9BAB-7853683B229E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7AD2C417-C078-24F4-6036-E404BD9BC68E}"/>
              </a:ext>
            </a:extLst>
          </p:cNvPr>
          <p:cNvSpPr txBox="1"/>
          <p:nvPr/>
        </p:nvSpPr>
        <p:spPr>
          <a:xfrm>
            <a:off x="9098239" y="4609115"/>
            <a:ext cx="2141726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ضرب وحيدة حد في كثيرة حدود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تبسيط العبارات</a:t>
            </a:r>
          </a:p>
        </p:txBody>
      </p:sp>
      <p:pic>
        <p:nvPicPr>
          <p:cNvPr id="12" name="صورة 11">
            <a:extLst>
              <a:ext uri="{FF2B5EF4-FFF2-40B4-BE49-F238E27FC236}">
                <a16:creationId xmlns:a16="http://schemas.microsoft.com/office/drawing/2014/main" id="{C5CD8D93-E993-45BE-7388-E20B102035B4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30119" b="9178"/>
          <a:stretch/>
        </p:blipFill>
        <p:spPr>
          <a:xfrm>
            <a:off x="9177472" y="2216428"/>
            <a:ext cx="1951475" cy="2189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503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20027D5-E339-5EF9-E0BE-1A06B102BBA2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8C030C33-BA0A-F8BA-DCE2-49EDEAA75CFD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AAB1B3D5-7639-CA57-1F93-65E5D18193C9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C8CE523-5A09-EEA0-AB51-8F16FDF05D66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5AFEB5B9-86C0-C769-E5DE-12AA5752B665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D3EF8841-A31A-B0D6-90CB-D4A98A2157A5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99D4CFFA-5914-994D-766A-58C8ACEF3BC2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FA3FADE3-6A26-3BB3-C0A0-2849A2F61F20}"/>
              </a:ext>
            </a:extLst>
          </p:cNvPr>
          <p:cNvSpPr/>
          <p:nvPr/>
        </p:nvSpPr>
        <p:spPr>
          <a:xfrm>
            <a:off x="11389909" y="2592498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A4C83C1E-A443-CA08-F33E-6407FD10A84A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CA8A3E4E-8D37-C25A-C165-5DDCB025950C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FD4C7B41-67D4-C43C-4063-CDE2FBDCB8BE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6B95EBFC-CB3F-86C5-3F35-B47A02317BB9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grpSp>
        <p:nvGrpSpPr>
          <p:cNvPr id="43" name="مجموعة 42">
            <a:extLst>
              <a:ext uri="{FF2B5EF4-FFF2-40B4-BE49-F238E27FC236}">
                <a16:creationId xmlns:a16="http://schemas.microsoft.com/office/drawing/2014/main" id="{FC1B84CD-6E0C-A116-FD51-C2715152E28E}"/>
              </a:ext>
            </a:extLst>
          </p:cNvPr>
          <p:cNvGrpSpPr/>
          <p:nvPr/>
        </p:nvGrpSpPr>
        <p:grpSpPr>
          <a:xfrm>
            <a:off x="-54370" y="5579740"/>
            <a:ext cx="3518233" cy="701962"/>
            <a:chOff x="8556201" y="5516826"/>
            <a:chExt cx="3518233" cy="701962"/>
          </a:xfrm>
        </p:grpSpPr>
        <p:pic>
          <p:nvPicPr>
            <p:cNvPr id="44" name="Picture 2">
              <a:extLst>
                <a:ext uri="{FF2B5EF4-FFF2-40B4-BE49-F238E27FC236}">
                  <a16:creationId xmlns:a16="http://schemas.microsoft.com/office/drawing/2014/main" id="{22D80FF5-4AB9-5327-BCE4-F24CB140FEAB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526" b="79239"/>
            <a:stretch/>
          </p:blipFill>
          <p:spPr bwMode="auto">
            <a:xfrm>
              <a:off x="8556201" y="5516826"/>
              <a:ext cx="3518233" cy="7019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5" name="مربع نص 44">
              <a:extLst>
                <a:ext uri="{FF2B5EF4-FFF2-40B4-BE49-F238E27FC236}">
                  <a16:creationId xmlns:a16="http://schemas.microsoft.com/office/drawing/2014/main" id="{CC679FC4-C252-0203-935E-0EE6FAF1CA56}"/>
                </a:ext>
              </a:extLst>
            </p:cNvPr>
            <p:cNvSpPr txBox="1"/>
            <p:nvPr/>
          </p:nvSpPr>
          <p:spPr>
            <a:xfrm>
              <a:off x="9711299" y="5637318"/>
              <a:ext cx="1470843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تعلم تعاوني</a:t>
              </a:r>
            </a:p>
          </p:txBody>
        </p:sp>
        <p:pic>
          <p:nvPicPr>
            <p:cNvPr id="46" name="صورة 45">
              <a:extLst>
                <a:ext uri="{FF2B5EF4-FFF2-40B4-BE49-F238E27FC236}">
                  <a16:creationId xmlns:a16="http://schemas.microsoft.com/office/drawing/2014/main" id="{45C2ED31-D800-1E3B-256D-8A9B8F7D589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248368" y="5627171"/>
              <a:ext cx="503499" cy="543513"/>
            </a:xfrm>
            <a:prstGeom prst="rect">
              <a:avLst/>
            </a:prstGeom>
          </p:spPr>
        </p:pic>
      </p:grpSp>
      <p:grpSp>
        <p:nvGrpSpPr>
          <p:cNvPr id="49" name="مجموعة 48">
            <a:extLst>
              <a:ext uri="{FF2B5EF4-FFF2-40B4-BE49-F238E27FC236}">
                <a16:creationId xmlns:a16="http://schemas.microsoft.com/office/drawing/2014/main" id="{7D22CD81-11A2-43AA-72F8-81E4E29F2A18}"/>
              </a:ext>
            </a:extLst>
          </p:cNvPr>
          <p:cNvGrpSpPr/>
          <p:nvPr/>
        </p:nvGrpSpPr>
        <p:grpSpPr>
          <a:xfrm>
            <a:off x="6096000" y="354397"/>
            <a:ext cx="3046633" cy="1064340"/>
            <a:chOff x="6096000" y="354397"/>
            <a:chExt cx="3046633" cy="1064340"/>
          </a:xfrm>
        </p:grpSpPr>
        <p:pic>
          <p:nvPicPr>
            <p:cNvPr id="47" name="Picture 10">
              <a:extLst>
                <a:ext uri="{FF2B5EF4-FFF2-40B4-BE49-F238E27FC236}">
                  <a16:creationId xmlns:a16="http://schemas.microsoft.com/office/drawing/2014/main" id="{F9BBE843-13C5-3859-C0C1-2104FC3FC62A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49" t="32402" r="-1249" b="49052"/>
            <a:stretch/>
          </p:blipFill>
          <p:spPr bwMode="auto">
            <a:xfrm>
              <a:off x="6096000" y="354397"/>
              <a:ext cx="3046633" cy="1064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8" name="مربع نص 47">
              <a:extLst>
                <a:ext uri="{FF2B5EF4-FFF2-40B4-BE49-F238E27FC236}">
                  <a16:creationId xmlns:a16="http://schemas.microsoft.com/office/drawing/2014/main" id="{8E51B2EE-2838-1518-AA3B-2C7767901FF3}"/>
                </a:ext>
              </a:extLst>
            </p:cNvPr>
            <p:cNvSpPr txBox="1"/>
            <p:nvPr/>
          </p:nvSpPr>
          <p:spPr>
            <a:xfrm>
              <a:off x="6846071" y="501847"/>
              <a:ext cx="1546490" cy="769441"/>
            </a:xfrm>
            <a:prstGeom prst="rect">
              <a:avLst/>
            </a:prstGeom>
            <a:noFill/>
            <a:effectLst>
              <a:outerShdw blurRad="50800" dist="50800" dir="5400000" algn="ctr" rotWithShape="0">
                <a:schemeClr val="tx1"/>
              </a:outerShdw>
            </a:effectLst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rgbClr val="F2F2F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إثراء</a:t>
              </a:r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AFEC8448-495D-460A-B1E5-F220E06290A5}"/>
              </a:ext>
            </a:extLst>
          </p:cNvPr>
          <p:cNvSpPr txBox="1"/>
          <p:nvPr/>
        </p:nvSpPr>
        <p:spPr>
          <a:xfrm>
            <a:off x="9007162" y="853889"/>
            <a:ext cx="2372314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marL="0" marR="0" indent="0" algn="ctr" rtl="1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ضرب وحيدة حد في كثيرة حدود</a:t>
            </a:r>
          </a:p>
          <a:p>
            <a:pPr marL="0" marR="0" indent="0" algn="ctr" rtl="1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1446/06/29</a:t>
            </a:r>
          </a:p>
        </p:txBody>
      </p: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2317CF47-DD3F-2657-E003-607570D423EA}"/>
              </a:ext>
            </a:extLst>
          </p:cNvPr>
          <p:cNvSpPr txBox="1"/>
          <p:nvPr/>
        </p:nvSpPr>
        <p:spPr>
          <a:xfrm>
            <a:off x="9102683" y="3398498"/>
            <a:ext cx="2141726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ضرب وحيدة حد في كثيرة حدود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تبسيط العبارات</a:t>
            </a:r>
          </a:p>
        </p:txBody>
      </p:sp>
      <p:pic>
        <p:nvPicPr>
          <p:cNvPr id="31" name="صورة 30">
            <a:extLst>
              <a:ext uri="{FF2B5EF4-FFF2-40B4-BE49-F238E27FC236}">
                <a16:creationId xmlns:a16="http://schemas.microsoft.com/office/drawing/2014/main" id="{A19FFBEC-4D38-A44D-D996-03E17A5157D0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l="2199" t="2340" r="-2199" b="70871"/>
          <a:stretch/>
        </p:blipFill>
        <p:spPr>
          <a:xfrm>
            <a:off x="9177472" y="2216428"/>
            <a:ext cx="1951475" cy="966473"/>
          </a:xfrm>
          <a:prstGeom prst="rect">
            <a:avLst/>
          </a:prstGeom>
        </p:spPr>
      </p:pic>
      <p:pic>
        <p:nvPicPr>
          <p:cNvPr id="33" name="صورة 32">
            <a:extLst>
              <a:ext uri="{FF2B5EF4-FFF2-40B4-BE49-F238E27FC236}">
                <a16:creationId xmlns:a16="http://schemas.microsoft.com/office/drawing/2014/main" id="{4C286913-B2A2-542C-3422-E6A26C76D00A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72594" y="1240201"/>
            <a:ext cx="8669329" cy="1895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0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814A60-7208-1C3D-A9DA-964CCFB67A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168E30F3-D830-62C8-3C95-5FE010F2396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C600BB74-D9B9-96C7-4969-1C2672060C7A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0666FF75-31B8-F6FE-2CC4-1E5D12361654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D4B615EB-FB02-2BD8-1662-E74542390F9D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8956F7E2-0A23-7506-C84B-BF1486C1BCEE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82D29C80-F3FB-B383-1756-E64E8F586E5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C8F8F9C-88D8-50D1-1FF0-6781D5D741E5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64F6D0AA-26D8-458F-3462-6993C67EBA2E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9D8A4F55-B24C-F5B3-1CBD-B1FFCB12D628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5E4C7262-9462-AA76-7D43-05F8842B50A5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AE1ABA12-1EA0-1528-68DB-AC64A3FD0581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3B8C27D4-EEFE-E408-73F4-D1488A261CE5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0AF604A0-0E5B-1B61-D7D2-8FF1AE76AD3B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74A20705-6FA9-E332-7C67-267A311B66A9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243FB1C7-50ED-EB09-5ACB-FE5DC8A42F92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29ED73F1-716C-B58F-4A74-E56A19949BC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C1992381-860C-A437-B9B8-DCDBCF3E395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82D0217E-D37D-9B30-4BE1-5BB3140FB3F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0F1B7185-2421-D5B2-182F-0BD3DD3BC6B9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B732219-8E56-A403-1CBB-C57218C3A451}"/>
              </a:ext>
            </a:extLst>
          </p:cNvPr>
          <p:cNvSpPr/>
          <p:nvPr/>
        </p:nvSpPr>
        <p:spPr>
          <a:xfrm>
            <a:off x="11401186" y="2535201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85D44B03-3FEA-6B67-5723-8DC6C7BCB7D4}"/>
              </a:ext>
            </a:extLst>
          </p:cNvPr>
          <p:cNvSpPr/>
          <p:nvPr/>
        </p:nvSpPr>
        <p:spPr>
          <a:xfrm>
            <a:off x="11389909" y="2592498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F6E57ED7-40CE-5D4A-A0BB-72842922EFA0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DE45A0E6-4692-C561-0CDE-0FF11A8F9750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BDCC2132-52F9-E0D6-0C4F-15113AE34E51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E927A54C-5F0C-909C-B6D5-5F849A1DB40D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C26EA428-F2D6-24B2-FA66-F4A15D23C4E7}"/>
              </a:ext>
            </a:extLst>
          </p:cNvPr>
          <p:cNvSpPr txBox="1"/>
          <p:nvPr/>
        </p:nvSpPr>
        <p:spPr>
          <a:xfrm>
            <a:off x="9007162" y="853889"/>
            <a:ext cx="2372314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marL="0" marR="0" indent="0" algn="ctr" rtl="1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ضرب وحيدة حد في كثيرة حدود</a:t>
            </a:r>
          </a:p>
          <a:p>
            <a:pPr marL="0" marR="0" indent="0" algn="ctr" rtl="1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1446/06/29</a:t>
            </a:r>
          </a:p>
        </p:txBody>
      </p:sp>
      <p:sp>
        <p:nvSpPr>
          <p:cNvPr id="28" name="مربع نص 27">
            <a:extLst>
              <a:ext uri="{FF2B5EF4-FFF2-40B4-BE49-F238E27FC236}">
                <a16:creationId xmlns:a16="http://schemas.microsoft.com/office/drawing/2014/main" id="{5BCAACB0-6A89-F60F-7EBE-673593487E06}"/>
              </a:ext>
            </a:extLst>
          </p:cNvPr>
          <p:cNvSpPr txBox="1"/>
          <p:nvPr/>
        </p:nvSpPr>
        <p:spPr>
          <a:xfrm>
            <a:off x="9098239" y="4609115"/>
            <a:ext cx="2141726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ضرب وحيدة حد في كثيرة حدود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تبسيط العبارات</a:t>
            </a:r>
          </a:p>
        </p:txBody>
      </p:sp>
      <p:pic>
        <p:nvPicPr>
          <p:cNvPr id="30" name="صورة 29">
            <a:extLst>
              <a:ext uri="{FF2B5EF4-FFF2-40B4-BE49-F238E27FC236}">
                <a16:creationId xmlns:a16="http://schemas.microsoft.com/office/drawing/2014/main" id="{330A1F3D-408E-A57C-988A-C8A6135E5821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30119" b="9178"/>
          <a:stretch/>
        </p:blipFill>
        <p:spPr>
          <a:xfrm>
            <a:off x="9177472" y="2216428"/>
            <a:ext cx="1951475" cy="2189983"/>
          </a:xfrm>
          <a:prstGeom prst="rect">
            <a:avLst/>
          </a:prstGeom>
        </p:spPr>
      </p:pic>
      <p:pic>
        <p:nvPicPr>
          <p:cNvPr id="31" name="صورة 30">
            <a:extLst>
              <a:ext uri="{FF2B5EF4-FFF2-40B4-BE49-F238E27FC236}">
                <a16:creationId xmlns:a16="http://schemas.microsoft.com/office/drawing/2014/main" id="{84ED1154-3F5B-7AFD-7E13-D9AAC451E60C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28351" y="1333802"/>
            <a:ext cx="8446620" cy="4598752"/>
          </a:xfrm>
          <a:prstGeom prst="rect">
            <a:avLst/>
          </a:prstGeom>
        </p:spPr>
      </p:pic>
      <p:pic>
        <p:nvPicPr>
          <p:cNvPr id="33" name="صورة 32">
            <a:extLst>
              <a:ext uri="{FF2B5EF4-FFF2-40B4-BE49-F238E27FC236}">
                <a16:creationId xmlns:a16="http://schemas.microsoft.com/office/drawing/2014/main" id="{07B94DF9-36AB-D757-77C0-8A28F30D35F4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311363" y="735007"/>
            <a:ext cx="1515959" cy="608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3054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05A96BE2-B9BC-6C51-0637-370F8ABEBD88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787C86CE-8DA2-2F64-D6C5-F486627AC416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A78CA72C-DE27-D507-9D26-3F36250890B5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2505505C-868C-4F92-011D-0960C0D7F21C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3A19F25-1A5B-A6B7-1B6A-9D8C426795B2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7E4F0FFC-8952-12D9-5C97-421003874122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028467FB-4DB4-E70C-E2C0-F1382AA21C53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94F32713-7D86-75D2-2AB1-53B4CE6E5075}"/>
              </a:ext>
            </a:extLst>
          </p:cNvPr>
          <p:cNvSpPr/>
          <p:nvPr/>
        </p:nvSpPr>
        <p:spPr>
          <a:xfrm>
            <a:off x="11396455" y="3225715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83455024-40D4-6D25-72B9-D3EE6E66177D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1001A414-DC7A-8DC9-7FD4-6A772ACF288F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064D3DB6-9E14-2F94-13E5-B2DCC80EE494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7" name="مجموعة 36">
            <a:extLst>
              <a:ext uri="{FF2B5EF4-FFF2-40B4-BE49-F238E27FC236}">
                <a16:creationId xmlns:a16="http://schemas.microsoft.com/office/drawing/2014/main" id="{01D91A01-063A-0AC9-FD47-13C0F0DE4468}"/>
              </a:ext>
            </a:extLst>
          </p:cNvPr>
          <p:cNvGrpSpPr/>
          <p:nvPr/>
        </p:nvGrpSpPr>
        <p:grpSpPr>
          <a:xfrm>
            <a:off x="6096000" y="354397"/>
            <a:ext cx="3046633" cy="1064340"/>
            <a:chOff x="6096000" y="354397"/>
            <a:chExt cx="3046633" cy="1064340"/>
          </a:xfrm>
        </p:grpSpPr>
        <p:pic>
          <p:nvPicPr>
            <p:cNvPr id="1034" name="Picture 10">
              <a:extLst>
                <a:ext uri="{FF2B5EF4-FFF2-40B4-BE49-F238E27FC236}">
                  <a16:creationId xmlns:a16="http://schemas.microsoft.com/office/drawing/2014/main" id="{74E7071D-C28C-D64E-8067-71DD80D471F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81454"/>
            <a:stretch/>
          </p:blipFill>
          <p:spPr bwMode="auto">
            <a:xfrm>
              <a:off x="6096000" y="354397"/>
              <a:ext cx="3046633" cy="1064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مربع نص 34">
              <a:extLst>
                <a:ext uri="{FF2B5EF4-FFF2-40B4-BE49-F238E27FC236}">
                  <a16:creationId xmlns:a16="http://schemas.microsoft.com/office/drawing/2014/main" id="{9E90F20B-80B0-91C3-7912-72106EC2AE46}"/>
                </a:ext>
              </a:extLst>
            </p:cNvPr>
            <p:cNvSpPr txBox="1"/>
            <p:nvPr/>
          </p:nvSpPr>
          <p:spPr>
            <a:xfrm>
              <a:off x="6297930" y="545401"/>
              <a:ext cx="2594027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3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تحقق من فهمك</a:t>
              </a:r>
            </a:p>
          </p:txBody>
        </p:sp>
      </p:grpSp>
      <p:grpSp>
        <p:nvGrpSpPr>
          <p:cNvPr id="58" name="مجموعة 57">
            <a:extLst>
              <a:ext uri="{FF2B5EF4-FFF2-40B4-BE49-F238E27FC236}">
                <a16:creationId xmlns:a16="http://schemas.microsoft.com/office/drawing/2014/main" id="{82F82D75-76A1-3D82-C9DD-F0361C8C8133}"/>
              </a:ext>
            </a:extLst>
          </p:cNvPr>
          <p:cNvGrpSpPr/>
          <p:nvPr/>
        </p:nvGrpSpPr>
        <p:grpSpPr>
          <a:xfrm>
            <a:off x="8443254" y="5619391"/>
            <a:ext cx="3647049" cy="835239"/>
            <a:chOff x="8481060" y="5458558"/>
            <a:chExt cx="3647049" cy="835239"/>
          </a:xfrm>
        </p:grpSpPr>
        <p:grpSp>
          <p:nvGrpSpPr>
            <p:cNvPr id="55" name="مجموعة 54">
              <a:extLst>
                <a:ext uri="{FF2B5EF4-FFF2-40B4-BE49-F238E27FC236}">
                  <a16:creationId xmlns:a16="http://schemas.microsoft.com/office/drawing/2014/main" id="{04DBE969-6CBA-CA60-66E3-81B649DC9822}"/>
                </a:ext>
              </a:extLst>
            </p:cNvPr>
            <p:cNvGrpSpPr/>
            <p:nvPr/>
          </p:nvGrpSpPr>
          <p:grpSpPr>
            <a:xfrm>
              <a:off x="8481060" y="5458558"/>
              <a:ext cx="3647049" cy="835239"/>
              <a:chOff x="8481060" y="5458558"/>
              <a:chExt cx="3647049" cy="835239"/>
            </a:xfrm>
          </p:grpSpPr>
          <p:pic>
            <p:nvPicPr>
              <p:cNvPr id="51" name="Picture 16">
                <a:extLst>
                  <a:ext uri="{FF2B5EF4-FFF2-40B4-BE49-F238E27FC236}">
                    <a16:creationId xmlns:a16="http://schemas.microsoft.com/office/drawing/2014/main" id="{52F69508-5F6D-3468-0E96-C230BADB040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7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31586" b="55437"/>
              <a:stretch/>
            </p:blipFill>
            <p:spPr bwMode="auto">
              <a:xfrm>
                <a:off x="8481060" y="5458558"/>
                <a:ext cx="3647049" cy="83523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52" name="مربع نص 51">
                <a:extLst>
                  <a:ext uri="{FF2B5EF4-FFF2-40B4-BE49-F238E27FC236}">
                    <a16:creationId xmlns:a16="http://schemas.microsoft.com/office/drawing/2014/main" id="{59A3DA4F-8F42-71BA-D5F9-18C7F3EA7247}"/>
                  </a:ext>
                </a:extLst>
              </p:cNvPr>
              <p:cNvSpPr txBox="1"/>
              <p:nvPr/>
            </p:nvSpPr>
            <p:spPr>
              <a:xfrm>
                <a:off x="9711299" y="5637318"/>
                <a:ext cx="1470843" cy="52322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8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GA Aladdin Regular" pitchFamily="2" charset="-78"/>
                  </a:rPr>
                  <a:t>تعلم ذاتي</a:t>
                </a:r>
              </a:p>
            </p:txBody>
          </p:sp>
        </p:grpSp>
        <p:pic>
          <p:nvPicPr>
            <p:cNvPr id="57" name="صورة 56">
              <a:extLst>
                <a:ext uri="{FF2B5EF4-FFF2-40B4-BE49-F238E27FC236}">
                  <a16:creationId xmlns:a16="http://schemas.microsoft.com/office/drawing/2014/main" id="{CA943E5D-19EF-E020-A011-9B08F7BF477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177910" y="5588931"/>
              <a:ext cx="532922" cy="578341"/>
            </a:xfrm>
            <a:prstGeom prst="rect">
              <a:avLst/>
            </a:prstGeom>
          </p:spPr>
        </p:pic>
      </p:grp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98FAB868-8E77-E1A1-CDD2-2E8D2E1C1EAE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28" name="صورة 27">
            <a:extLst>
              <a:ext uri="{FF2B5EF4-FFF2-40B4-BE49-F238E27FC236}">
                <a16:creationId xmlns:a16="http://schemas.microsoft.com/office/drawing/2014/main" id="{047EAA9B-BDFA-0094-51EA-4B7814DE86FC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45118"/>
          <a:stretch/>
        </p:blipFill>
        <p:spPr>
          <a:xfrm>
            <a:off x="443395" y="1809926"/>
            <a:ext cx="8624649" cy="697168"/>
          </a:xfrm>
          <a:prstGeom prst="rect">
            <a:avLst/>
          </a:prstGeom>
        </p:spPr>
      </p:pic>
      <p:pic>
        <p:nvPicPr>
          <p:cNvPr id="31" name="صورة 30">
            <a:extLst>
              <a:ext uri="{FF2B5EF4-FFF2-40B4-BE49-F238E27FC236}">
                <a16:creationId xmlns:a16="http://schemas.microsoft.com/office/drawing/2014/main" id="{A1F05EDC-2EE5-3B69-9F3D-6050C2A1E136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575811" y="1105777"/>
            <a:ext cx="4316146" cy="707692"/>
          </a:xfrm>
          <a:prstGeom prst="rect">
            <a:avLst/>
          </a:prstGeom>
        </p:spPr>
      </p:pic>
      <p:sp>
        <p:nvSpPr>
          <p:cNvPr id="34" name="مربع نص 33">
            <a:extLst>
              <a:ext uri="{FF2B5EF4-FFF2-40B4-BE49-F238E27FC236}">
                <a16:creationId xmlns:a16="http://schemas.microsoft.com/office/drawing/2014/main" id="{10485FB3-AAA9-B906-601A-50FC1C92D8CA}"/>
              </a:ext>
            </a:extLst>
          </p:cNvPr>
          <p:cNvSpPr txBox="1"/>
          <p:nvPr/>
        </p:nvSpPr>
        <p:spPr>
          <a:xfrm>
            <a:off x="9007162" y="773879"/>
            <a:ext cx="2372314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marL="0" marR="0" indent="0" algn="ctr" rtl="1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ضرب وحيدة حد في كثيرة حدود</a:t>
            </a:r>
          </a:p>
          <a:p>
            <a:pPr marL="0" marR="0" indent="0" algn="ctr" rtl="1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1446/06/29</a:t>
            </a:r>
          </a:p>
        </p:txBody>
      </p:sp>
      <p:sp>
        <p:nvSpPr>
          <p:cNvPr id="39" name="مربع نص 38">
            <a:extLst>
              <a:ext uri="{FF2B5EF4-FFF2-40B4-BE49-F238E27FC236}">
                <a16:creationId xmlns:a16="http://schemas.microsoft.com/office/drawing/2014/main" id="{9C108019-1715-37A0-8E4B-A030C6B67CC7}"/>
              </a:ext>
            </a:extLst>
          </p:cNvPr>
          <p:cNvSpPr txBox="1"/>
          <p:nvPr/>
        </p:nvSpPr>
        <p:spPr>
          <a:xfrm>
            <a:off x="9098239" y="4529105"/>
            <a:ext cx="2141726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ضرب وحيدة حد في كثيرة حدود</a:t>
            </a:r>
          </a:p>
        </p:txBody>
      </p:sp>
      <p:pic>
        <p:nvPicPr>
          <p:cNvPr id="40" name="صورة 39">
            <a:extLst>
              <a:ext uri="{FF2B5EF4-FFF2-40B4-BE49-F238E27FC236}">
                <a16:creationId xmlns:a16="http://schemas.microsoft.com/office/drawing/2014/main" id="{F3A02A5B-D817-0CF0-6932-35E53302AA89}"/>
              </a:ext>
            </a:extLst>
          </p:cNvPr>
          <p:cNvPicPr>
            <a:picLocks noChangeAspect="1"/>
          </p:cNvPicPr>
          <p:nvPr/>
        </p:nvPicPr>
        <p:blipFill>
          <a:blip r:embed="rId11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30119" b="9178"/>
          <a:stretch/>
        </p:blipFill>
        <p:spPr>
          <a:xfrm>
            <a:off x="9177472" y="2136418"/>
            <a:ext cx="1951475" cy="2189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791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3344FA-BD03-84B2-C8A2-35168BEB26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E75265B0-A334-8D2A-BBF1-B911E691CB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8B94124A-3F38-E38B-CF2D-CF452416E78C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F89EE85-8F7A-09F7-4A03-6A83533FF5D8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BDD2338A-9F0F-F9BC-E543-80B0AC1B2302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E58373DE-9B40-170D-63BD-4CB44A4D7B74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E448DF5C-AC27-AD1E-0FD5-10EB33877509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90315C61-F038-4FBC-7814-7B9A425CBC88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01ADFFDB-9FFD-15F1-60C0-3FDFE6D099BC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02A06E33-342B-F4CE-859F-AE1970D305CE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A78A20EE-2C5A-393C-1F19-33528A9A8F4B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7C221201-D9CD-E34E-48D9-A87F0327A412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E9676C32-D1A4-93C0-C109-2153270A3D11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623A4905-FA0E-1D0A-0357-D6BC5FF87C62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F8A370AB-0E7B-DBFA-E72A-5F79D7CAD243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090E3061-5113-C00E-171A-0F309EBD6FF5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D22DCBB6-E9C7-8862-DEC9-9C73411DFD9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F067CCF9-D6C3-8F40-F76A-200688BA56F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634B65A1-6893-7BE3-F753-9B6FF52CF91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3581BB86-A719-7794-1EBD-5E7C5E0F6201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AD62FF45-191B-F4FB-5AC4-AC81F26B5585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E4276A4B-6613-3C49-519A-95D6509F4B51}"/>
              </a:ext>
            </a:extLst>
          </p:cNvPr>
          <p:cNvSpPr/>
          <p:nvPr/>
        </p:nvSpPr>
        <p:spPr>
          <a:xfrm>
            <a:off x="11396455" y="386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18C09678-20BF-3D6F-8AAA-8503A15DD793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0E60B223-3D97-7CF1-69C2-BB8C46C7491C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EE6AA971-D16E-1C69-7AF4-21715A1F4A4A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6" name="مجموعة 35">
            <a:extLst>
              <a:ext uri="{FF2B5EF4-FFF2-40B4-BE49-F238E27FC236}">
                <a16:creationId xmlns:a16="http://schemas.microsoft.com/office/drawing/2014/main" id="{83B05C14-8E15-7D10-F26B-5435CBEB9F37}"/>
              </a:ext>
            </a:extLst>
          </p:cNvPr>
          <p:cNvGrpSpPr/>
          <p:nvPr/>
        </p:nvGrpSpPr>
        <p:grpSpPr>
          <a:xfrm>
            <a:off x="6096000" y="373560"/>
            <a:ext cx="3046815" cy="1017203"/>
            <a:chOff x="4941387" y="2006737"/>
            <a:chExt cx="3046815" cy="1017203"/>
          </a:xfrm>
        </p:grpSpPr>
        <p:pic>
          <p:nvPicPr>
            <p:cNvPr id="31" name="Picture 12">
              <a:extLst>
                <a:ext uri="{FF2B5EF4-FFF2-40B4-BE49-F238E27FC236}">
                  <a16:creationId xmlns:a16="http://schemas.microsoft.com/office/drawing/2014/main" id="{0D21A6A0-C6DA-8E53-F6D1-A113936EBD02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6000" b="16969"/>
            <a:stretch/>
          </p:blipFill>
          <p:spPr bwMode="auto">
            <a:xfrm>
              <a:off x="4941387" y="2006737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مربع نص 31">
              <a:extLst>
                <a:ext uri="{FF2B5EF4-FFF2-40B4-BE49-F238E27FC236}">
                  <a16:creationId xmlns:a16="http://schemas.microsoft.com/office/drawing/2014/main" id="{F8C7C8DA-2CAD-0523-3624-2032B46AB595}"/>
                </a:ext>
              </a:extLst>
            </p:cNvPr>
            <p:cNvSpPr txBox="1"/>
            <p:nvPr/>
          </p:nvSpPr>
          <p:spPr>
            <a:xfrm>
              <a:off x="5864719" y="2130618"/>
              <a:ext cx="1200150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تـــأكد</a:t>
              </a:r>
            </a:p>
          </p:txBody>
        </p:sp>
      </p:grpSp>
      <p:grpSp>
        <p:nvGrpSpPr>
          <p:cNvPr id="39" name="مجموعة 38">
            <a:extLst>
              <a:ext uri="{FF2B5EF4-FFF2-40B4-BE49-F238E27FC236}">
                <a16:creationId xmlns:a16="http://schemas.microsoft.com/office/drawing/2014/main" id="{A32A1261-857E-CA61-585D-339DE0DDD88C}"/>
              </a:ext>
            </a:extLst>
          </p:cNvPr>
          <p:cNvGrpSpPr/>
          <p:nvPr/>
        </p:nvGrpSpPr>
        <p:grpSpPr>
          <a:xfrm>
            <a:off x="8475459" y="5605906"/>
            <a:ext cx="3582640" cy="835239"/>
            <a:chOff x="8556201" y="5562604"/>
            <a:chExt cx="3582640" cy="835239"/>
          </a:xfrm>
        </p:grpSpPr>
        <p:pic>
          <p:nvPicPr>
            <p:cNvPr id="41" name="Picture 16">
              <a:extLst>
                <a:ext uri="{FF2B5EF4-FFF2-40B4-BE49-F238E27FC236}">
                  <a16:creationId xmlns:a16="http://schemas.microsoft.com/office/drawing/2014/main" id="{B70FBF2B-E0AF-A376-8C5F-E5DE1AD066BA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8" t="81009" r="-558" b="6014"/>
            <a:stretch/>
          </p:blipFill>
          <p:spPr bwMode="auto">
            <a:xfrm>
              <a:off x="8556201" y="5562604"/>
              <a:ext cx="3582640" cy="8352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مربع نص 34">
              <a:extLst>
                <a:ext uri="{FF2B5EF4-FFF2-40B4-BE49-F238E27FC236}">
                  <a16:creationId xmlns:a16="http://schemas.microsoft.com/office/drawing/2014/main" id="{5D443BBC-6B5C-8EE9-9D5D-C2BE3F824E9D}"/>
                </a:ext>
              </a:extLst>
            </p:cNvPr>
            <p:cNvSpPr txBox="1"/>
            <p:nvPr/>
          </p:nvSpPr>
          <p:spPr>
            <a:xfrm>
              <a:off x="9711299" y="5637318"/>
              <a:ext cx="1470843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تعلم أقران</a:t>
              </a:r>
            </a:p>
          </p:txBody>
        </p:sp>
        <p:pic>
          <p:nvPicPr>
            <p:cNvPr id="38" name="صورة 37">
              <a:extLst>
                <a:ext uri="{FF2B5EF4-FFF2-40B4-BE49-F238E27FC236}">
                  <a16:creationId xmlns:a16="http://schemas.microsoft.com/office/drawing/2014/main" id="{DF7B3B4B-F994-91F4-ACE6-97CD45AF506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294264" y="5597999"/>
              <a:ext cx="466644" cy="562674"/>
            </a:xfrm>
            <a:prstGeom prst="rect">
              <a:avLst/>
            </a:prstGeom>
          </p:spPr>
        </p:pic>
      </p:grp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00155738-E160-48D0-EA17-C851E3BF208C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69E38780-11DA-0735-FDC8-930E248F186B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5090"/>
          <a:stretch/>
        </p:blipFill>
        <p:spPr>
          <a:xfrm>
            <a:off x="708415" y="1287950"/>
            <a:ext cx="8395023" cy="2960765"/>
          </a:xfrm>
          <a:prstGeom prst="rect">
            <a:avLst/>
          </a:prstGeom>
        </p:spPr>
      </p:pic>
      <p:sp>
        <p:nvSpPr>
          <p:cNvPr id="26" name="مربع نص 25">
            <a:extLst>
              <a:ext uri="{FF2B5EF4-FFF2-40B4-BE49-F238E27FC236}">
                <a16:creationId xmlns:a16="http://schemas.microsoft.com/office/drawing/2014/main" id="{E9AA915B-66E5-335D-E53E-172F4E2590A1}"/>
              </a:ext>
            </a:extLst>
          </p:cNvPr>
          <p:cNvSpPr txBox="1"/>
          <p:nvPr/>
        </p:nvSpPr>
        <p:spPr>
          <a:xfrm>
            <a:off x="9007162" y="773879"/>
            <a:ext cx="2372314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marL="0" marR="0" indent="0" algn="ctr" rtl="1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ضرب وحيدة حد في كثيرة حدود</a:t>
            </a:r>
          </a:p>
          <a:p>
            <a:pPr marL="0" marR="0" indent="0" algn="ctr" rtl="1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1446/06/29</a:t>
            </a:r>
          </a:p>
        </p:txBody>
      </p: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C65AAEDF-DBF8-BAB8-309C-7A90FB1B9C66}"/>
              </a:ext>
            </a:extLst>
          </p:cNvPr>
          <p:cNvSpPr txBox="1"/>
          <p:nvPr/>
        </p:nvSpPr>
        <p:spPr>
          <a:xfrm>
            <a:off x="9098239" y="4529105"/>
            <a:ext cx="2141726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ضرب وحيدة حد في كثيرة حدود</a:t>
            </a:r>
          </a:p>
        </p:txBody>
      </p:sp>
      <p:pic>
        <p:nvPicPr>
          <p:cNvPr id="28" name="صورة 27">
            <a:extLst>
              <a:ext uri="{FF2B5EF4-FFF2-40B4-BE49-F238E27FC236}">
                <a16:creationId xmlns:a16="http://schemas.microsoft.com/office/drawing/2014/main" id="{9DC0C810-124C-481F-AF80-07C18F26DB11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30119" b="9178"/>
          <a:stretch/>
        </p:blipFill>
        <p:spPr>
          <a:xfrm>
            <a:off x="9177472" y="2136418"/>
            <a:ext cx="1951475" cy="2189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81133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272907-DC89-25AC-6566-76A8D9689F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D45D3A57-0BF3-8955-3401-C51044BBB74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6EF6642-46EF-2141-3B0B-8427573ED3E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279103BC-EC8E-C04F-441B-038F71D460FD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3970A146-EAFD-0072-D2D5-D3772B1008C0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CA8CC51E-88A4-4279-3D91-51EAD1E4FB37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1E44010D-064E-B1E6-89CD-B64302E76026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B989FBBA-EB3C-2FB8-5E44-04176E7FCCBD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A5082237-B6F1-17DB-322D-9E4CA6357070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E97B3C91-9727-763A-8A41-27000E68009F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9AF480E3-3255-AFD0-CE08-5B97B5121BC9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CF84D3CD-969F-2532-B5ED-FBE277845253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072AF6A1-179B-DF72-F1BF-26ECC783AAB4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EE7E2AFE-9818-FDFE-3ED2-FA319D3FBD17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9EADF52C-22FD-7D86-E394-2DC8EFDC95DD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DD6732A-C645-113C-99FA-FDD1021479B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DD702E91-B1DC-1DA7-FD81-F450294758CF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8A1AC4B1-E358-87FC-01AF-3F4DC04A704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988CD29B-8A0F-51B9-1724-9956862EB30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1B8FE68F-89CC-8721-D046-66CC286676AA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8041D615-77DD-04E5-02F3-DFEC20F486EF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9B1222AB-1FDC-D737-BA81-7655B94B408A}"/>
              </a:ext>
            </a:extLst>
          </p:cNvPr>
          <p:cNvSpPr/>
          <p:nvPr/>
        </p:nvSpPr>
        <p:spPr>
          <a:xfrm>
            <a:off x="11392584" y="4462359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BD0DF2DD-0479-24EA-AD53-70A6B18D6C94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7D1FBBB9-935A-81E8-D49F-DA97B12BCE2F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D2BA9219-90CD-94CF-CE8E-5D1865503809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4" name="مجموعة 33">
            <a:extLst>
              <a:ext uri="{FF2B5EF4-FFF2-40B4-BE49-F238E27FC236}">
                <a16:creationId xmlns:a16="http://schemas.microsoft.com/office/drawing/2014/main" id="{5C482A8F-B520-1AD7-6385-A230A1DC3CCB}"/>
              </a:ext>
            </a:extLst>
          </p:cNvPr>
          <p:cNvGrpSpPr/>
          <p:nvPr/>
        </p:nvGrpSpPr>
        <p:grpSpPr>
          <a:xfrm>
            <a:off x="6028772" y="373560"/>
            <a:ext cx="3088927" cy="993101"/>
            <a:chOff x="4113637" y="3710825"/>
            <a:chExt cx="3088927" cy="993101"/>
          </a:xfrm>
        </p:grpSpPr>
        <p:pic>
          <p:nvPicPr>
            <p:cNvPr id="1038" name="Picture 14">
              <a:extLst>
                <a:ext uri="{FF2B5EF4-FFF2-40B4-BE49-F238E27FC236}">
                  <a16:creationId xmlns:a16="http://schemas.microsoft.com/office/drawing/2014/main" id="{D02D1143-17D6-591D-0082-8D0F05DFD8E7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9947" b="33500"/>
            <a:stretch/>
          </p:blipFill>
          <p:spPr bwMode="auto">
            <a:xfrm>
              <a:off x="4113637" y="3710825"/>
              <a:ext cx="3088927" cy="9931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3" name="مربع نص 32">
              <a:extLst>
                <a:ext uri="{FF2B5EF4-FFF2-40B4-BE49-F238E27FC236}">
                  <a16:creationId xmlns:a16="http://schemas.microsoft.com/office/drawing/2014/main" id="{04E16F7D-08A4-19C8-0B84-9945DB13BC6E}"/>
                </a:ext>
              </a:extLst>
            </p:cNvPr>
            <p:cNvSpPr txBox="1"/>
            <p:nvPr/>
          </p:nvSpPr>
          <p:spPr>
            <a:xfrm>
              <a:off x="4922679" y="3822655"/>
              <a:ext cx="1470843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تـــدرب</a:t>
              </a:r>
            </a:p>
          </p:txBody>
        </p:sp>
      </p:grpSp>
      <p:grpSp>
        <p:nvGrpSpPr>
          <p:cNvPr id="44" name="مجموعة 43">
            <a:extLst>
              <a:ext uri="{FF2B5EF4-FFF2-40B4-BE49-F238E27FC236}">
                <a16:creationId xmlns:a16="http://schemas.microsoft.com/office/drawing/2014/main" id="{DBD614AB-EC86-C82B-4330-DAD4D436F4D5}"/>
              </a:ext>
            </a:extLst>
          </p:cNvPr>
          <p:cNvGrpSpPr/>
          <p:nvPr/>
        </p:nvGrpSpPr>
        <p:grpSpPr>
          <a:xfrm>
            <a:off x="8507662" y="5692522"/>
            <a:ext cx="3518233" cy="701962"/>
            <a:chOff x="8556201" y="5516826"/>
            <a:chExt cx="3518233" cy="701962"/>
          </a:xfrm>
        </p:grpSpPr>
        <p:pic>
          <p:nvPicPr>
            <p:cNvPr id="2050" name="Picture 2">
              <a:extLst>
                <a:ext uri="{FF2B5EF4-FFF2-40B4-BE49-F238E27FC236}">
                  <a16:creationId xmlns:a16="http://schemas.microsoft.com/office/drawing/2014/main" id="{B17991BF-C03F-7F72-9DB1-563EDF1B8712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526" b="79239"/>
            <a:stretch/>
          </p:blipFill>
          <p:spPr bwMode="auto">
            <a:xfrm>
              <a:off x="8556201" y="5516826"/>
              <a:ext cx="3518233" cy="7019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0" name="مربع نص 39">
              <a:extLst>
                <a:ext uri="{FF2B5EF4-FFF2-40B4-BE49-F238E27FC236}">
                  <a16:creationId xmlns:a16="http://schemas.microsoft.com/office/drawing/2014/main" id="{2E0AE171-60D9-2332-0C50-77C411DC2760}"/>
                </a:ext>
              </a:extLst>
            </p:cNvPr>
            <p:cNvSpPr txBox="1"/>
            <p:nvPr/>
          </p:nvSpPr>
          <p:spPr>
            <a:xfrm>
              <a:off x="9711299" y="5637318"/>
              <a:ext cx="1470843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تعلم تعاوني</a:t>
              </a:r>
            </a:p>
          </p:txBody>
        </p:sp>
        <p:pic>
          <p:nvPicPr>
            <p:cNvPr id="43" name="صورة 42">
              <a:extLst>
                <a:ext uri="{FF2B5EF4-FFF2-40B4-BE49-F238E27FC236}">
                  <a16:creationId xmlns:a16="http://schemas.microsoft.com/office/drawing/2014/main" id="{6464B509-D795-66D2-F939-EC016F7E39E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248368" y="5627171"/>
              <a:ext cx="503499" cy="543513"/>
            </a:xfrm>
            <a:prstGeom prst="rect">
              <a:avLst/>
            </a:prstGeom>
          </p:spPr>
        </p:pic>
      </p:grp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646FCA5C-C27D-6D45-E8E8-0C10ABBDBCB0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31" name="صورة 30">
            <a:extLst>
              <a:ext uri="{FF2B5EF4-FFF2-40B4-BE49-F238E27FC236}">
                <a16:creationId xmlns:a16="http://schemas.microsoft.com/office/drawing/2014/main" id="{0D71AE89-EA48-8BA6-384F-604C84F30DD1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582411" y="1177378"/>
            <a:ext cx="5467350" cy="1828800"/>
          </a:xfrm>
          <a:prstGeom prst="rect">
            <a:avLst/>
          </a:prstGeom>
        </p:spPr>
      </p:pic>
      <p:sp>
        <p:nvSpPr>
          <p:cNvPr id="32" name="مربع نص 31">
            <a:extLst>
              <a:ext uri="{FF2B5EF4-FFF2-40B4-BE49-F238E27FC236}">
                <a16:creationId xmlns:a16="http://schemas.microsoft.com/office/drawing/2014/main" id="{EE203EC1-AAC4-817E-B4AD-9521020128A6}"/>
              </a:ext>
            </a:extLst>
          </p:cNvPr>
          <p:cNvSpPr txBox="1"/>
          <p:nvPr/>
        </p:nvSpPr>
        <p:spPr>
          <a:xfrm>
            <a:off x="9007162" y="773879"/>
            <a:ext cx="2372314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marL="0" marR="0" indent="0" algn="ctr" rtl="1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ضرب وحيدة حد في كثيرة حدود</a:t>
            </a:r>
          </a:p>
          <a:p>
            <a:pPr marL="0" marR="0" indent="0" algn="ctr" rtl="1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1446/06/29</a:t>
            </a: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667C2E8F-7AB1-7256-552F-EF9EF4734DDC}"/>
              </a:ext>
            </a:extLst>
          </p:cNvPr>
          <p:cNvSpPr txBox="1"/>
          <p:nvPr/>
        </p:nvSpPr>
        <p:spPr>
          <a:xfrm>
            <a:off x="9098239" y="4529105"/>
            <a:ext cx="2141726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ضرب وحيدة حد في كثيرة حدود</a:t>
            </a:r>
          </a:p>
        </p:txBody>
      </p:sp>
      <p:pic>
        <p:nvPicPr>
          <p:cNvPr id="38" name="صورة 37">
            <a:extLst>
              <a:ext uri="{FF2B5EF4-FFF2-40B4-BE49-F238E27FC236}">
                <a16:creationId xmlns:a16="http://schemas.microsoft.com/office/drawing/2014/main" id="{3E86F873-5142-9F92-54CF-A483650265DA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30119" b="9178"/>
          <a:stretch/>
        </p:blipFill>
        <p:spPr>
          <a:xfrm>
            <a:off x="9177472" y="2136418"/>
            <a:ext cx="1951475" cy="2189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20962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5479</TotalTime>
  <Words>644</Words>
  <Application>Microsoft Office PowerPoint</Application>
  <PresentationFormat>شاشة عريضة</PresentationFormat>
  <Paragraphs>290</Paragraphs>
  <Slides>17</Slides>
  <Notes>17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7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17</vt:i4>
      </vt:variant>
    </vt:vector>
  </HeadingPairs>
  <TitlesOfParts>
    <vt:vector size="25" baseType="lpstr">
      <vt:lpstr>AGA Aladdin Regular</vt:lpstr>
      <vt:lpstr>Aptos</vt:lpstr>
      <vt:lpstr>Aptos Display</vt:lpstr>
      <vt:lpstr>Arial</vt:lpstr>
      <vt:lpstr>Calibri</vt:lpstr>
      <vt:lpstr>Sakkal Majalla</vt:lpstr>
      <vt:lpstr>Wingdings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User67R</dc:creator>
  <cp:lastModifiedBy>User67R</cp:lastModifiedBy>
  <cp:revision>285</cp:revision>
  <dcterms:created xsi:type="dcterms:W3CDTF">2024-08-19T04:20:33Z</dcterms:created>
  <dcterms:modified xsi:type="dcterms:W3CDTF">2024-12-29T21:39:16Z</dcterms:modified>
</cp:coreProperties>
</file>