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66" r:id="rId2"/>
    <p:sldId id="332" r:id="rId3"/>
    <p:sldId id="381" r:id="rId4"/>
    <p:sldId id="382" r:id="rId5"/>
    <p:sldId id="373" r:id="rId6"/>
    <p:sldId id="383" r:id="rId7"/>
    <p:sldId id="346" r:id="rId8"/>
    <p:sldId id="349" r:id="rId9"/>
    <p:sldId id="384" r:id="rId10"/>
    <p:sldId id="385" r:id="rId11"/>
    <p:sldId id="387" r:id="rId12"/>
    <p:sldId id="386" r:id="rId13"/>
    <p:sldId id="388" r:id="rId14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39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30" y="174"/>
      </p:cViewPr>
      <p:guideLst>
        <p:guide orient="horz" pos="1512"/>
        <p:guide pos="50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71D47AA-5F88-4B47-B90A-BF95136B10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55134DA-7167-437C-98FD-917C517D0D25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49702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F83A0D-B48D-4F64-A17C-39919DBF7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887A26-4B77-4461-89DF-F56A13C41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510252-8039-4AC8-A6B8-43289F83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1930A1-E8AE-4DCA-9C46-4575C2F0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B02FA2-A50B-40C3-A2E7-56D58F96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74499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C65DE-D598-43F8-9293-94FFA9CDA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4CEA87D-672A-4F7A-8A8C-6A7567DEE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53E91D-6A0E-4BEC-8AA5-4DF6F853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FE5220-721E-489B-85BB-33DBD18DA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748850-2CEF-4B7C-81FD-471F40CF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09812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19B5CA8-7C82-4053-BE16-50F3108E37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6E2322-4D67-4AD4-94A4-F7F20C109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D00F9B-61D6-4EA5-A5E6-1870D5A1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5DC9AB-C04D-4C12-8CC1-F6372D76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326653-BDC5-4AA2-ADA0-17835B65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01229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86AB24-4E8E-4A94-85C1-D5A9ED2D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AA61E-808A-476C-9EB2-B54D5FC54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18884-A403-4D0F-8D5B-D485827C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E4D4BF-D6AF-4841-99D1-237AA7BF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DB0517-CE0B-4824-B698-2DDB73FE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949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AAD1D5-245D-4875-9F87-6B1B5554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083B4E-5E4B-4B70-8C34-FCDDFE1DB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8558AF-8634-41A3-B1C8-A3832A2A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D7204F2-EC1F-4E4F-ADBC-B2DB592D7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35D509-2871-4AFE-A32D-F1542AB74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1059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3057-0C91-4501-A0EC-44C38176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424076-B2CC-4BFF-8C8B-339866914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F7B2A10-9D9A-4F1B-AE84-D9B03EF4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D58DF2-8B75-41D7-BAA5-954C0DFB8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984891A-CDE6-4A3C-B4B9-19AB6233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5F25D58-1C47-48A8-8A25-28E08270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84336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B8323D-7C67-4CA0-8696-A798B3637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09C6D9-B0C4-4042-BA22-46EA066C2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0EB8EF0-FD10-4D4B-8F2F-17D3F4C4E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3F840B-9503-421F-8D2A-1DD895FFFE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CF2DA90-7F1F-4D2A-9C09-15CF736F1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C4657FD-93CC-4A8D-9F5E-63BF6AD6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4F5E378-A480-45BA-B7DA-2D5D0036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62D3B63-74C7-418D-BD23-7E0524A5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1037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15FF9-947A-406E-8895-4A1632C0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E0401D4-32C6-4DCF-B19A-1915FA7D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6774DDF-8F91-4464-9770-021865811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8D72D68-265D-4CDD-B282-74EC208B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66777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2D07601-9B59-4C1C-92AA-79465330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68B81AE-5BFC-4AD1-8596-30127A7E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2DCABFD-6770-4C50-B41F-AFAA0B32E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93660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62270E-7D24-4DD1-9131-9433BACB3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E8952B-CD89-4EA0-9887-F824DC50A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2D24E29-EDB2-4056-AD3A-D2EFC7DD1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FB215F-4109-41DB-A86F-1CF21D45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A275B44-3288-4A1F-B5A0-688F3C74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1C33DBA-3A47-4C6D-9B27-5D5E97FA5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08636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7D2BD-45BC-4B4E-844A-91DBE0B2B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462BEB4-01FB-4C82-AC82-507BCCD22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DB95F76-E121-4774-B6C7-253B24897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BA99A4-50D8-4406-AC84-F4C4ED2F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5B3A3F-2B49-4C3E-A74C-8939F2EB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EEFC22-CEE7-4638-A70A-86A04525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84928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4082126-0589-4B08-9177-8BB1E9A7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A39409-730B-4CF9-A249-09D1D986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5E56DD-CEDE-42BD-A4D1-602159115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EDB44-B60D-4498-963B-2AF8D005F55C}" type="datetimeFigureOut">
              <a:rPr lang="ar-SY" smtClean="0"/>
              <a:t>13/11/1442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582D66-112D-4659-BC1F-A6AE074E5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5F410F-E040-40F6-B044-0FCF3F930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763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6.svg"/><Relationship Id="rId10" Type="http://schemas.openxmlformats.org/officeDocument/2006/relationships/image" Target="../media/image6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8.svg"/><Relationship Id="rId18" Type="http://schemas.openxmlformats.org/officeDocument/2006/relationships/image" Target="../media/image11.png"/><Relationship Id="rId3" Type="http://schemas.openxmlformats.org/officeDocument/2006/relationships/image" Target="../media/image3.png"/><Relationship Id="rId21" Type="http://schemas.openxmlformats.org/officeDocument/2006/relationships/image" Target="../media/image18.svg"/><Relationship Id="rId7" Type="http://schemas.openxmlformats.org/officeDocument/2006/relationships/image" Target="../media/image6.svg"/><Relationship Id="rId12" Type="http://schemas.openxmlformats.org/officeDocument/2006/relationships/image" Target="../media/image8.png"/><Relationship Id="rId17" Type="http://schemas.openxmlformats.org/officeDocument/2006/relationships/image" Target="../media/image12.svg"/><Relationship Id="rId2" Type="http://schemas.openxmlformats.org/officeDocument/2006/relationships/image" Target="../media/image2.png"/><Relationship Id="rId16" Type="http://schemas.openxmlformats.org/officeDocument/2006/relationships/image" Target="../media/image10.png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6.svg"/><Relationship Id="rId15" Type="http://schemas.openxmlformats.org/officeDocument/2006/relationships/image" Target="../media/image10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9" Type="http://schemas.openxmlformats.org/officeDocument/2006/relationships/image" Target="../media/image6.svg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8.svg"/><Relationship Id="rId18" Type="http://schemas.openxmlformats.org/officeDocument/2006/relationships/image" Target="../media/image11.png"/><Relationship Id="rId3" Type="http://schemas.openxmlformats.org/officeDocument/2006/relationships/image" Target="../media/image3.png"/><Relationship Id="rId21" Type="http://schemas.openxmlformats.org/officeDocument/2006/relationships/image" Target="../media/image18.svg"/><Relationship Id="rId7" Type="http://schemas.openxmlformats.org/officeDocument/2006/relationships/image" Target="../media/image6.svg"/><Relationship Id="rId12" Type="http://schemas.openxmlformats.org/officeDocument/2006/relationships/image" Target="../media/image8.png"/><Relationship Id="rId17" Type="http://schemas.openxmlformats.org/officeDocument/2006/relationships/image" Target="../media/image12.svg"/><Relationship Id="rId2" Type="http://schemas.openxmlformats.org/officeDocument/2006/relationships/image" Target="../media/image2.png"/><Relationship Id="rId16" Type="http://schemas.openxmlformats.org/officeDocument/2006/relationships/image" Target="../media/image10.png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6.svg"/><Relationship Id="rId15" Type="http://schemas.openxmlformats.org/officeDocument/2006/relationships/image" Target="../media/image10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9" Type="http://schemas.openxmlformats.org/officeDocument/2006/relationships/image" Target="../media/image6.svg"/><Relationship Id="rId1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6.svg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8.png"/><Relationship Id="rId18" Type="http://schemas.openxmlformats.org/officeDocument/2006/relationships/image" Target="../media/image12.svg"/><Relationship Id="rId3" Type="http://schemas.openxmlformats.org/officeDocument/2006/relationships/image" Target="../media/image3.png"/><Relationship Id="rId21" Type="http://schemas.openxmlformats.org/officeDocument/2006/relationships/image" Target="../media/image12.png"/><Relationship Id="rId7" Type="http://schemas.openxmlformats.org/officeDocument/2006/relationships/image" Target="../media/image6.svg"/><Relationship Id="rId12" Type="http://schemas.openxmlformats.org/officeDocument/2006/relationships/image" Target="../media/image6.svg"/><Relationship Id="rId17" Type="http://schemas.openxmlformats.org/officeDocument/2006/relationships/image" Target="../media/image10.png"/><Relationship Id="rId2" Type="http://schemas.openxmlformats.org/officeDocument/2006/relationships/image" Target="../media/image2.png"/><Relationship Id="rId16" Type="http://schemas.openxmlformats.org/officeDocument/2006/relationships/image" Target="../media/image10.svg"/><Relationship Id="rId20" Type="http://schemas.openxmlformats.org/officeDocument/2006/relationships/image" Target="../media/image16.sv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7.png"/><Relationship Id="rId15" Type="http://schemas.openxmlformats.org/officeDocument/2006/relationships/image" Target="../media/image9.png"/><Relationship Id="rId10" Type="http://schemas.openxmlformats.org/officeDocument/2006/relationships/image" Target="../media/image6.svg"/><Relationship Id="rId19" Type="http://schemas.openxmlformats.org/officeDocument/2006/relationships/image" Target="../media/image11.png"/><Relationship Id="rId9" Type="http://schemas.openxmlformats.org/officeDocument/2006/relationships/image" Target="../media/image6.png"/><Relationship Id="rId14" Type="http://schemas.openxmlformats.org/officeDocument/2006/relationships/image" Target="../media/image8.svg"/><Relationship Id="rId22" Type="http://schemas.openxmlformats.org/officeDocument/2006/relationships/image" Target="../media/image18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250E7897-69CF-43F3-9F8E-1CB0605F53D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3300">
                  <a:alpha val="74000"/>
                </a:srgbClr>
              </a:gs>
              <a:gs pos="91000">
                <a:srgbClr val="E11532">
                  <a:alpha val="8900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Top Corners Rounded 48">
            <a:extLst>
              <a:ext uri="{FF2B5EF4-FFF2-40B4-BE49-F238E27FC236}">
                <a16:creationId xmlns:a16="http://schemas.microsoft.com/office/drawing/2014/main" xmlns="" id="{AF239901-94CF-4ABE-BBCE-0880166EF05C}"/>
              </a:ext>
            </a:extLst>
          </p:cNvPr>
          <p:cNvSpPr/>
          <p:nvPr/>
        </p:nvSpPr>
        <p:spPr>
          <a:xfrm rot="2700000">
            <a:off x="3516408" y="22136"/>
            <a:ext cx="4884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Rectangle: Top Corners Rounded 49">
            <a:extLst>
              <a:ext uri="{FF2B5EF4-FFF2-40B4-BE49-F238E27FC236}">
                <a16:creationId xmlns:a16="http://schemas.microsoft.com/office/drawing/2014/main" xmlns="" id="{E73ABF64-45C7-4486-B5FD-16691C00E47C}"/>
              </a:ext>
            </a:extLst>
          </p:cNvPr>
          <p:cNvSpPr/>
          <p:nvPr/>
        </p:nvSpPr>
        <p:spPr>
          <a:xfrm rot="2700000">
            <a:off x="7243827" y="103716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Rectangle: Top Corners Rounded 50">
            <a:extLst>
              <a:ext uri="{FF2B5EF4-FFF2-40B4-BE49-F238E27FC236}">
                <a16:creationId xmlns:a16="http://schemas.microsoft.com/office/drawing/2014/main" xmlns="" id="{4A875B98-0151-4C03-B2EB-BD359068FDE6}"/>
              </a:ext>
            </a:extLst>
          </p:cNvPr>
          <p:cNvSpPr/>
          <p:nvPr/>
        </p:nvSpPr>
        <p:spPr>
          <a:xfrm rot="2700000">
            <a:off x="3538267" y="2261454"/>
            <a:ext cx="36908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Rectangle: Top Corners Rounded 51">
            <a:extLst>
              <a:ext uri="{FF2B5EF4-FFF2-40B4-BE49-F238E27FC236}">
                <a16:creationId xmlns:a16="http://schemas.microsoft.com/office/drawing/2014/main" xmlns="" id="{FF013AC9-1AAB-4AB8-8994-AD801E568F46}"/>
              </a:ext>
            </a:extLst>
          </p:cNvPr>
          <p:cNvSpPr/>
          <p:nvPr/>
        </p:nvSpPr>
        <p:spPr>
          <a:xfrm rot="2700000" flipH="1" flipV="1">
            <a:off x="8652333" y="4171802"/>
            <a:ext cx="43063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ectangle: Top Corners Rounded 52">
            <a:extLst>
              <a:ext uri="{FF2B5EF4-FFF2-40B4-BE49-F238E27FC236}">
                <a16:creationId xmlns:a16="http://schemas.microsoft.com/office/drawing/2014/main" xmlns="" id="{1A9D2E4F-ACE1-495C-9123-13B9CA198E8A}"/>
              </a:ext>
            </a:extLst>
          </p:cNvPr>
          <p:cNvSpPr/>
          <p:nvPr/>
        </p:nvSpPr>
        <p:spPr>
          <a:xfrm rot="2700000" flipH="1" flipV="1">
            <a:off x="8792713" y="1606253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:a16="http://schemas.microsoft.com/office/drawing/2014/main" xmlns="" id="{321412B4-0D31-4CA2-87AF-37A70ECE7324}"/>
              </a:ext>
            </a:extLst>
          </p:cNvPr>
          <p:cNvSpPr/>
          <p:nvPr/>
        </p:nvSpPr>
        <p:spPr>
          <a:xfrm rot="2700000" flipH="1" flipV="1">
            <a:off x="3780337" y="4192273"/>
            <a:ext cx="5075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xmlns="" id="{C72E0D7B-05B4-4538-AA2D-22CCE081E27F}"/>
              </a:ext>
            </a:extLst>
          </p:cNvPr>
          <p:cNvSpPr/>
          <p:nvPr/>
        </p:nvSpPr>
        <p:spPr>
          <a:xfrm rot="2700000">
            <a:off x="5933750" y="129943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Rectangle: Top Corners Rounded 55">
            <a:extLst>
              <a:ext uri="{FF2B5EF4-FFF2-40B4-BE49-F238E27FC236}">
                <a16:creationId xmlns:a16="http://schemas.microsoft.com/office/drawing/2014/main" xmlns="" id="{BC9F75B3-A49D-4958-8730-6E30CA4D11FF}"/>
              </a:ext>
            </a:extLst>
          </p:cNvPr>
          <p:cNvSpPr/>
          <p:nvPr/>
        </p:nvSpPr>
        <p:spPr>
          <a:xfrm rot="2700000" flipH="1" flipV="1">
            <a:off x="5717377" y="5192002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xmlns="" id="{C1CB3B1C-AB75-4093-B107-5E821FE62F56}"/>
              </a:ext>
            </a:extLst>
          </p:cNvPr>
          <p:cNvSpPr/>
          <p:nvPr/>
        </p:nvSpPr>
        <p:spPr>
          <a:xfrm>
            <a:off x="10737492" y="295602"/>
            <a:ext cx="1454508" cy="1968197"/>
          </a:xfrm>
          <a:custGeom>
            <a:avLst/>
            <a:gdLst>
              <a:gd name="connsiteX0" fmla="*/ 1454508 w 1454508"/>
              <a:gd name="connsiteY0" fmla="*/ 0 h 1968197"/>
              <a:gd name="connsiteX1" fmla="*/ 1454508 w 1454508"/>
              <a:gd name="connsiteY1" fmla="*/ 1027378 h 1968197"/>
              <a:gd name="connsiteX2" fmla="*/ 620078 w 1454508"/>
              <a:gd name="connsiteY2" fmla="*/ 1861808 h 1968197"/>
              <a:gd name="connsiteX3" fmla="*/ 106389 w 1454508"/>
              <a:gd name="connsiteY3" fmla="*/ 1861808 h 1968197"/>
              <a:gd name="connsiteX4" fmla="*/ 106389 w 1454508"/>
              <a:gd name="connsiteY4" fmla="*/ 1348119 h 1968197"/>
              <a:gd name="connsiteX5" fmla="*/ 1454508 w 1454508"/>
              <a:gd name="connsiteY5" fmla="*/ 0 h 196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4508" h="1968197">
                <a:moveTo>
                  <a:pt x="1454508" y="0"/>
                </a:moveTo>
                <a:lnTo>
                  <a:pt x="1454508" y="1027378"/>
                </a:lnTo>
                <a:lnTo>
                  <a:pt x="620078" y="1861808"/>
                </a:lnTo>
                <a:cubicBezTo>
                  <a:pt x="478227" y="2003660"/>
                  <a:pt x="248240" y="2003660"/>
                  <a:pt x="106389" y="1861808"/>
                </a:cubicBezTo>
                <a:cubicBezTo>
                  <a:pt x="-35462" y="1719957"/>
                  <a:pt x="-35462" y="1489970"/>
                  <a:pt x="106389" y="1348119"/>
                </a:cubicBezTo>
                <a:lnTo>
                  <a:pt x="1454508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xmlns="" id="{139B3FC7-C104-48E3-A936-E0D36DBBE924}"/>
              </a:ext>
            </a:extLst>
          </p:cNvPr>
          <p:cNvSpPr/>
          <p:nvPr/>
        </p:nvSpPr>
        <p:spPr>
          <a:xfrm>
            <a:off x="0" y="923048"/>
            <a:ext cx="1991880" cy="2747432"/>
          </a:xfrm>
          <a:custGeom>
            <a:avLst/>
            <a:gdLst>
              <a:gd name="connsiteX0" fmla="*/ 1457624 w 1991880"/>
              <a:gd name="connsiteY0" fmla="*/ 0 h 2747432"/>
              <a:gd name="connsiteX1" fmla="*/ 1835400 w 1991880"/>
              <a:gd name="connsiteY1" fmla="*/ 156479 h 2747432"/>
              <a:gd name="connsiteX2" fmla="*/ 1835400 w 1991880"/>
              <a:gd name="connsiteY2" fmla="*/ 912031 h 2747432"/>
              <a:gd name="connsiteX3" fmla="*/ 0 w 1991880"/>
              <a:gd name="connsiteY3" fmla="*/ 2747432 h 2747432"/>
              <a:gd name="connsiteX4" fmla="*/ 0 w 1991880"/>
              <a:gd name="connsiteY4" fmla="*/ 1236328 h 2747432"/>
              <a:gd name="connsiteX5" fmla="*/ 1079848 w 1991880"/>
              <a:gd name="connsiteY5" fmla="*/ 156479 h 2747432"/>
              <a:gd name="connsiteX6" fmla="*/ 1457624 w 1991880"/>
              <a:gd name="connsiteY6" fmla="*/ 0 h 274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1880" h="2747432">
                <a:moveTo>
                  <a:pt x="1457624" y="0"/>
                </a:moveTo>
                <a:cubicBezTo>
                  <a:pt x="1594353" y="0"/>
                  <a:pt x="1731081" y="52160"/>
                  <a:pt x="1835400" y="156479"/>
                </a:cubicBezTo>
                <a:cubicBezTo>
                  <a:pt x="2044040" y="365119"/>
                  <a:pt x="2044040" y="703392"/>
                  <a:pt x="1835400" y="912031"/>
                </a:cubicBezTo>
                <a:lnTo>
                  <a:pt x="0" y="2747432"/>
                </a:lnTo>
                <a:lnTo>
                  <a:pt x="0" y="1236328"/>
                </a:lnTo>
                <a:lnTo>
                  <a:pt x="1079848" y="156479"/>
                </a:lnTo>
                <a:cubicBezTo>
                  <a:pt x="1184168" y="52160"/>
                  <a:pt x="1320896" y="0"/>
                  <a:pt x="145762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xmlns="" id="{F796F4F0-4829-4647-83C3-A88700989A8B}"/>
              </a:ext>
            </a:extLst>
          </p:cNvPr>
          <p:cNvSpPr/>
          <p:nvPr/>
        </p:nvSpPr>
        <p:spPr>
          <a:xfrm>
            <a:off x="10020130" y="3084511"/>
            <a:ext cx="2171870" cy="2927423"/>
          </a:xfrm>
          <a:custGeom>
            <a:avLst/>
            <a:gdLst>
              <a:gd name="connsiteX0" fmla="*/ 2171870 w 2171870"/>
              <a:gd name="connsiteY0" fmla="*/ 0 h 2927423"/>
              <a:gd name="connsiteX1" fmla="*/ 2171870 w 2171870"/>
              <a:gd name="connsiteY1" fmla="*/ 1511105 h 2927423"/>
              <a:gd name="connsiteX2" fmla="*/ 912032 w 2171870"/>
              <a:gd name="connsiteY2" fmla="*/ 2770943 h 2927423"/>
              <a:gd name="connsiteX3" fmla="*/ 156480 w 2171870"/>
              <a:gd name="connsiteY3" fmla="*/ 2770943 h 2927423"/>
              <a:gd name="connsiteX4" fmla="*/ 156480 w 2171870"/>
              <a:gd name="connsiteY4" fmla="*/ 2015391 h 2927423"/>
              <a:gd name="connsiteX5" fmla="*/ 2171870 w 2171870"/>
              <a:gd name="connsiteY5" fmla="*/ 0 h 2927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870" h="2927423">
                <a:moveTo>
                  <a:pt x="2171870" y="0"/>
                </a:moveTo>
                <a:lnTo>
                  <a:pt x="2171870" y="1511105"/>
                </a:lnTo>
                <a:lnTo>
                  <a:pt x="912032" y="2770943"/>
                </a:lnTo>
                <a:cubicBezTo>
                  <a:pt x="703392" y="2979583"/>
                  <a:pt x="365119" y="2979583"/>
                  <a:pt x="156480" y="2770943"/>
                </a:cubicBezTo>
                <a:cubicBezTo>
                  <a:pt x="-52160" y="2562303"/>
                  <a:pt x="-52160" y="2224031"/>
                  <a:pt x="156480" y="2015391"/>
                </a:cubicBezTo>
                <a:lnTo>
                  <a:pt x="2171870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xmlns="" id="{40489BC6-9B9F-4D28-8670-9A9F68D5BB8F}"/>
              </a:ext>
            </a:extLst>
          </p:cNvPr>
          <p:cNvSpPr/>
          <p:nvPr/>
        </p:nvSpPr>
        <p:spPr>
          <a:xfrm>
            <a:off x="0" y="4834030"/>
            <a:ext cx="1120108" cy="1633797"/>
          </a:xfrm>
          <a:custGeom>
            <a:avLst/>
            <a:gdLst>
              <a:gd name="connsiteX0" fmla="*/ 756876 w 1120108"/>
              <a:gd name="connsiteY0" fmla="*/ 0 h 1633797"/>
              <a:gd name="connsiteX1" fmla="*/ 1013720 w 1120108"/>
              <a:gd name="connsiteY1" fmla="*/ 106388 h 1633797"/>
              <a:gd name="connsiteX2" fmla="*/ 1013720 w 1120108"/>
              <a:gd name="connsiteY2" fmla="*/ 620077 h 1633797"/>
              <a:gd name="connsiteX3" fmla="*/ 0 w 1120108"/>
              <a:gd name="connsiteY3" fmla="*/ 1633797 h 1633797"/>
              <a:gd name="connsiteX4" fmla="*/ 0 w 1120108"/>
              <a:gd name="connsiteY4" fmla="*/ 606419 h 1633797"/>
              <a:gd name="connsiteX5" fmla="*/ 500031 w 1120108"/>
              <a:gd name="connsiteY5" fmla="*/ 106388 h 1633797"/>
              <a:gd name="connsiteX6" fmla="*/ 756876 w 1120108"/>
              <a:gd name="connsiteY6" fmla="*/ 0 h 1633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0108" h="1633797">
                <a:moveTo>
                  <a:pt x="756876" y="0"/>
                </a:moveTo>
                <a:cubicBezTo>
                  <a:pt x="849835" y="0"/>
                  <a:pt x="942795" y="35463"/>
                  <a:pt x="1013720" y="106388"/>
                </a:cubicBezTo>
                <a:cubicBezTo>
                  <a:pt x="1155571" y="248239"/>
                  <a:pt x="1155571" y="478226"/>
                  <a:pt x="1013720" y="620077"/>
                </a:cubicBezTo>
                <a:lnTo>
                  <a:pt x="0" y="1633797"/>
                </a:lnTo>
                <a:lnTo>
                  <a:pt x="0" y="606419"/>
                </a:lnTo>
                <a:lnTo>
                  <a:pt x="500031" y="106388"/>
                </a:lnTo>
                <a:cubicBezTo>
                  <a:pt x="570957" y="35463"/>
                  <a:pt x="663916" y="0"/>
                  <a:pt x="756876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xmlns="" id="{2C1D329A-6758-465A-882F-4F99C7551023}"/>
              </a:ext>
            </a:extLst>
          </p:cNvPr>
          <p:cNvCxnSpPr/>
          <p:nvPr/>
        </p:nvCxnSpPr>
        <p:spPr>
          <a:xfrm flipV="1">
            <a:off x="952500" y="1618761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AF880A37-9DB6-458F-B77E-B4C38D7191DE}"/>
              </a:ext>
            </a:extLst>
          </p:cNvPr>
          <p:cNvCxnSpPr/>
          <p:nvPr/>
        </p:nvCxnSpPr>
        <p:spPr>
          <a:xfrm flipV="1">
            <a:off x="3477877" y="744813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9CBED65B-6C3F-4924-BDC5-BB03199A17F4}"/>
              </a:ext>
            </a:extLst>
          </p:cNvPr>
          <p:cNvCxnSpPr/>
          <p:nvPr/>
        </p:nvCxnSpPr>
        <p:spPr>
          <a:xfrm flipV="1">
            <a:off x="995940" y="4502056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xmlns="" id="{047821DD-9E38-4A7B-B8A2-1D9B3E9ADEC4}"/>
              </a:ext>
            </a:extLst>
          </p:cNvPr>
          <p:cNvCxnSpPr/>
          <p:nvPr/>
        </p:nvCxnSpPr>
        <p:spPr>
          <a:xfrm flipV="1">
            <a:off x="5893860" y="1661190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18EBFCA4-C10A-4B14-9677-0AE9D51D5819}"/>
              </a:ext>
            </a:extLst>
          </p:cNvPr>
          <p:cNvCxnSpPr>
            <a:cxnSpLocks/>
          </p:cNvCxnSpPr>
          <p:nvPr/>
        </p:nvCxnSpPr>
        <p:spPr>
          <a:xfrm flipV="1">
            <a:off x="5078269" y="1110294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CE0053A8-93C6-40C3-897E-D0192859409F}"/>
              </a:ext>
            </a:extLst>
          </p:cNvPr>
          <p:cNvCxnSpPr>
            <a:cxnSpLocks/>
          </p:cNvCxnSpPr>
          <p:nvPr/>
        </p:nvCxnSpPr>
        <p:spPr>
          <a:xfrm flipH="1">
            <a:off x="9868133" y="812466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45C9DAD0-0B9B-4C29-834B-3107202367B7}"/>
              </a:ext>
            </a:extLst>
          </p:cNvPr>
          <p:cNvCxnSpPr>
            <a:cxnSpLocks/>
          </p:cNvCxnSpPr>
          <p:nvPr/>
        </p:nvCxnSpPr>
        <p:spPr>
          <a:xfrm flipH="1">
            <a:off x="10355596" y="2782099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E326AA14-AFF0-48F2-86A2-3DF0C80DCBE4}"/>
              </a:ext>
            </a:extLst>
          </p:cNvPr>
          <p:cNvCxnSpPr>
            <a:cxnSpLocks/>
          </p:cNvCxnSpPr>
          <p:nvPr/>
        </p:nvCxnSpPr>
        <p:spPr>
          <a:xfrm flipH="1">
            <a:off x="8691741" y="5368882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162B3518-6DB0-43A5-B617-8A230ED6EC08}"/>
              </a:ext>
            </a:extLst>
          </p:cNvPr>
          <p:cNvCxnSpPr>
            <a:cxnSpLocks/>
          </p:cNvCxnSpPr>
          <p:nvPr/>
        </p:nvCxnSpPr>
        <p:spPr>
          <a:xfrm flipH="1">
            <a:off x="6314521" y="5325580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xmlns="" id="{CE9A6CD7-A388-4049-8ADB-FB623D3289EF}"/>
              </a:ext>
            </a:extLst>
          </p:cNvPr>
          <p:cNvSpPr/>
          <p:nvPr/>
        </p:nvSpPr>
        <p:spPr>
          <a:xfrm rot="18900000" flipV="1">
            <a:off x="2347991" y="470901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xmlns="" id="{4B27541F-E6EE-46A8-A29B-A6581E48909D}"/>
              </a:ext>
            </a:extLst>
          </p:cNvPr>
          <p:cNvSpPr/>
          <p:nvPr/>
        </p:nvSpPr>
        <p:spPr>
          <a:xfrm rot="18900000" flipV="1">
            <a:off x="4544413" y="5019998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xmlns="" id="{CFF0EA65-D1A6-433B-8CDD-116E99E90F70}"/>
              </a:ext>
            </a:extLst>
          </p:cNvPr>
          <p:cNvSpPr/>
          <p:nvPr/>
        </p:nvSpPr>
        <p:spPr>
          <a:xfrm rot="18900000" flipV="1">
            <a:off x="8062915" y="95504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xmlns="" id="{B1BE2E9E-694C-4717-822B-3A763FC22EE0}"/>
              </a:ext>
            </a:extLst>
          </p:cNvPr>
          <p:cNvSpPr/>
          <p:nvPr/>
        </p:nvSpPr>
        <p:spPr>
          <a:xfrm rot="18900000" flipV="1">
            <a:off x="7997953" y="310142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xmlns="" id="{CA146700-903F-4552-944F-2E47DB8E230B}"/>
              </a:ext>
            </a:extLst>
          </p:cNvPr>
          <p:cNvSpPr/>
          <p:nvPr/>
        </p:nvSpPr>
        <p:spPr>
          <a:xfrm rot="18900000" flipV="1">
            <a:off x="-167312" y="3900894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xmlns="" id="{DCEFA7F5-A0B8-4239-9E17-D718E833BECD}"/>
              </a:ext>
            </a:extLst>
          </p:cNvPr>
          <p:cNvSpPr/>
          <p:nvPr/>
        </p:nvSpPr>
        <p:spPr>
          <a:xfrm>
            <a:off x="2630782" y="844646"/>
            <a:ext cx="375231" cy="375231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xmlns="" id="{39E309A8-AC60-4B13-B6EB-B02903C6817F}"/>
              </a:ext>
            </a:extLst>
          </p:cNvPr>
          <p:cNvSpPr/>
          <p:nvPr/>
        </p:nvSpPr>
        <p:spPr>
          <a:xfrm>
            <a:off x="5221009" y="26276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xmlns="" id="{BF5E21A8-BFA9-4AD2-94EA-D9B6294512B3}"/>
              </a:ext>
            </a:extLst>
          </p:cNvPr>
          <p:cNvSpPr/>
          <p:nvPr/>
        </p:nvSpPr>
        <p:spPr>
          <a:xfrm>
            <a:off x="2623515" y="2908496"/>
            <a:ext cx="487782" cy="4877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xmlns="" id="{B59435F0-370F-41A2-BA32-76936D67262F}"/>
              </a:ext>
            </a:extLst>
          </p:cNvPr>
          <p:cNvSpPr/>
          <p:nvPr/>
        </p:nvSpPr>
        <p:spPr>
          <a:xfrm>
            <a:off x="4796668" y="2956271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xmlns="" id="{77BA2C2E-DC7B-4A87-AEB4-F04DBA7C141C}"/>
              </a:ext>
            </a:extLst>
          </p:cNvPr>
          <p:cNvSpPr/>
          <p:nvPr/>
        </p:nvSpPr>
        <p:spPr>
          <a:xfrm>
            <a:off x="6882603" y="3200548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xmlns="" id="{59933B1B-D33C-4766-BBA5-3D5EBE253EFA}"/>
              </a:ext>
            </a:extLst>
          </p:cNvPr>
          <p:cNvSpPr/>
          <p:nvPr/>
        </p:nvSpPr>
        <p:spPr>
          <a:xfrm>
            <a:off x="8094806" y="1481799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xmlns="" id="{4B7E9BBB-6CE5-4C7E-B301-8CF81AFE84F2}"/>
              </a:ext>
            </a:extLst>
          </p:cNvPr>
          <p:cNvSpPr/>
          <p:nvPr/>
        </p:nvSpPr>
        <p:spPr>
          <a:xfrm>
            <a:off x="5308404" y="475403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xmlns="" id="{10838A26-006A-435F-A47D-24C4F6BA618A}"/>
              </a:ext>
            </a:extLst>
          </p:cNvPr>
          <p:cNvSpPr/>
          <p:nvPr/>
        </p:nvSpPr>
        <p:spPr>
          <a:xfrm>
            <a:off x="1675274" y="6159430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xmlns="" id="{E3B73D62-7115-4CD9-9673-6E6354221951}"/>
              </a:ext>
            </a:extLst>
          </p:cNvPr>
          <p:cNvSpPr/>
          <p:nvPr/>
        </p:nvSpPr>
        <p:spPr>
          <a:xfrm>
            <a:off x="7590123" y="4903827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xmlns="" id="{CA1D21CD-8A9E-4341-A251-986E894D8876}"/>
              </a:ext>
            </a:extLst>
          </p:cNvPr>
          <p:cNvSpPr/>
          <p:nvPr/>
        </p:nvSpPr>
        <p:spPr>
          <a:xfrm>
            <a:off x="9913057" y="3318389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xmlns="" id="{C8CD62BD-D546-4C11-B09C-DA014C64E70A}"/>
              </a:ext>
            </a:extLst>
          </p:cNvPr>
          <p:cNvSpPr/>
          <p:nvPr/>
        </p:nvSpPr>
        <p:spPr>
          <a:xfrm>
            <a:off x="11706317" y="224213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xmlns="" id="{C9C567AB-CB2A-4E4C-9F92-D2E4B3593475}"/>
              </a:ext>
            </a:extLst>
          </p:cNvPr>
          <p:cNvSpPr/>
          <p:nvPr/>
        </p:nvSpPr>
        <p:spPr>
          <a:xfrm>
            <a:off x="9615498" y="619445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xmlns="" id="{FE0D65D0-4C83-4B8F-B3C4-EB5BB76C45FB}"/>
              </a:ext>
            </a:extLst>
          </p:cNvPr>
          <p:cNvSpPr/>
          <p:nvPr/>
        </p:nvSpPr>
        <p:spPr>
          <a:xfrm>
            <a:off x="11538797" y="6026934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xmlns="" id="{5D8A1893-495C-49DD-B6A7-D819EBB19F06}"/>
              </a:ext>
            </a:extLst>
          </p:cNvPr>
          <p:cNvSpPr/>
          <p:nvPr/>
        </p:nvSpPr>
        <p:spPr>
          <a:xfrm>
            <a:off x="570597" y="3311686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xmlns="" id="{66585B35-D45F-49FB-96DB-4EF46384E20E}"/>
              </a:ext>
            </a:extLst>
          </p:cNvPr>
          <p:cNvSpPr/>
          <p:nvPr/>
        </p:nvSpPr>
        <p:spPr>
          <a:xfrm>
            <a:off x="6133125" y="1983803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xmlns="" id="{84E2ED9C-BF23-4916-BF84-87747CD11667}"/>
              </a:ext>
            </a:extLst>
          </p:cNvPr>
          <p:cNvSpPr/>
          <p:nvPr/>
        </p:nvSpPr>
        <p:spPr>
          <a:xfrm>
            <a:off x="3950362" y="482805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xmlns="" id="{F5E20094-4607-44F8-ADA1-95B5522344CA}"/>
              </a:ext>
            </a:extLst>
          </p:cNvPr>
          <p:cNvSpPr/>
          <p:nvPr/>
        </p:nvSpPr>
        <p:spPr>
          <a:xfrm>
            <a:off x="8663921" y="2523880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xmlns="" id="{3830387B-4673-46C0-BADF-0BF3FB6D41F1}"/>
              </a:ext>
            </a:extLst>
          </p:cNvPr>
          <p:cNvSpPr/>
          <p:nvPr/>
        </p:nvSpPr>
        <p:spPr>
          <a:xfrm>
            <a:off x="10337406" y="56550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xmlns="" id="{9E382AEB-E7BF-44DF-8D7C-F84006A33278}"/>
              </a:ext>
            </a:extLst>
          </p:cNvPr>
          <p:cNvSpPr/>
          <p:nvPr/>
        </p:nvSpPr>
        <p:spPr>
          <a:xfrm>
            <a:off x="4724956" y="3125148"/>
            <a:ext cx="38445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Y" sz="2800" b="1" dirty="0">
                <a:latin typeface="Economica" panose="02000506040000020004" pitchFamily="2" charset="0"/>
              </a:rPr>
              <a:t>الألف اللينة في </a:t>
            </a:r>
            <a:r>
              <a:rPr lang="ar-SY" sz="2800" b="1" dirty="0" smtClean="0">
                <a:latin typeface="Economica" panose="02000506040000020004" pitchFamily="2" charset="0"/>
              </a:rPr>
              <a:t>الأفعال الثلاثية</a:t>
            </a:r>
            <a:endParaRPr lang="ar-SY" sz="2800" b="1" dirty="0">
              <a:latin typeface="Economica" panose="02000506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4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71615" y="-255753"/>
            <a:ext cx="1110529" cy="2365989"/>
            <a:chOff x="1210129" y="335567"/>
            <a:chExt cx="1110529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101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20439" y="335567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321383" y="4809673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sp>
        <p:nvSpPr>
          <p:cNvPr id="71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4610100" y="1202669"/>
            <a:ext cx="6273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4- </a:t>
            </a:r>
            <a:r>
              <a:rPr lang="ar-SY" sz="2000" b="1" dirty="0" smtClean="0">
                <a:latin typeface="Century Gothic" panose="020B0502020202020204" pitchFamily="34" charset="0"/>
              </a:rPr>
              <a:t>تحديد </a:t>
            </a:r>
            <a:r>
              <a:rPr lang="ar-SY" sz="2000" b="1" dirty="0">
                <a:latin typeface="Century Gothic" panose="020B0502020202020204" pitchFamily="34" charset="0"/>
              </a:rPr>
              <a:t>طريقة يمكن </a:t>
            </a:r>
            <a:r>
              <a:rPr lang="ar-SY" sz="2000" b="1" dirty="0" smtClean="0">
                <a:latin typeface="Century Gothic" panose="020B0502020202020204" pitchFamily="34" charset="0"/>
              </a:rPr>
              <a:t>أن أتعرف </a:t>
            </a:r>
            <a:r>
              <a:rPr lang="ar-SY" sz="2000" b="1" dirty="0">
                <a:latin typeface="Century Gothic" panose="020B0502020202020204" pitchFamily="34" charset="0"/>
              </a:rPr>
              <a:t>بها </a:t>
            </a:r>
            <a:r>
              <a:rPr lang="ar-SY" sz="2000" b="1" dirty="0" smtClean="0">
                <a:latin typeface="Century Gothic" panose="020B0502020202020204" pitchFamily="34" charset="0"/>
              </a:rPr>
              <a:t>أصل </a:t>
            </a:r>
            <a:r>
              <a:rPr lang="ar-SY" sz="2000" b="1" dirty="0">
                <a:latin typeface="Century Gothic" panose="020B0502020202020204" pitchFamily="34" charset="0"/>
              </a:rPr>
              <a:t>الألف اللينة في الفعل الثلاثي:</a:t>
            </a:r>
          </a:p>
        </p:txBody>
      </p:sp>
      <p:sp>
        <p:nvSpPr>
          <p:cNvPr id="72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1045408" y="1240934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872238" y="1251692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3073400" y="2857396"/>
            <a:ext cx="7775754" cy="626540"/>
          </a:xfrm>
          <a:prstGeom prst="roundRect">
            <a:avLst/>
          </a:prstGeom>
          <a:solidFill>
            <a:schemeClr val="accent4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2971800" y="2994770"/>
            <a:ext cx="7878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نرد الفعل إلى الزمن المضارع أو نأتي بالمصدر لنعرف أصل الألف وبعد ذلك نكتب أصل الألف 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39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4610100" y="4438683"/>
            <a:ext cx="4981568" cy="626540"/>
          </a:xfrm>
          <a:prstGeom prst="roundRect">
            <a:avLst/>
          </a:prstGeom>
          <a:solidFill>
            <a:schemeClr val="accent4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610101" y="4600203"/>
            <a:ext cx="5028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مثل </a:t>
            </a:r>
            <a:r>
              <a:rPr lang="ar-SY" sz="2000" b="1" dirty="0" smtClean="0">
                <a:latin typeface="Century Gothic" panose="020B0502020202020204" pitchFamily="34" charset="0"/>
              </a:rPr>
              <a:t>: دنا    -   يدنو </a:t>
            </a:r>
            <a:r>
              <a:rPr lang="ar-SY" sz="2000" b="1" dirty="0">
                <a:latin typeface="Century Gothic" panose="020B0502020202020204" pitchFamily="34" charset="0"/>
              </a:rPr>
              <a:t>أصل الألف واو </a:t>
            </a:r>
          </a:p>
        </p:txBody>
      </p:sp>
    </p:spTree>
    <p:extLst>
      <p:ext uri="{BB962C8B-B14F-4D97-AF65-F5344CB8AC3E}">
        <p14:creationId xmlns:p14="http://schemas.microsoft.com/office/powerpoint/2010/main" val="224854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70" dur="200" fill="hold"/>
                                        <p:tgtEl>
                                          <p:spTgt spid="7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"/>
                            </p:stCondLst>
                            <p:childTnLst>
                              <p:par>
                                <p:cTn id="7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5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650"/>
                            </p:stCondLst>
                            <p:childTnLst>
                              <p:par>
                                <p:cTn id="8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150"/>
                            </p:stCondLst>
                            <p:childTnLst>
                              <p:par>
                                <p:cTn id="9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650"/>
                            </p:stCondLst>
                            <p:childTnLst>
                              <p:par>
                                <p:cTn id="10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71" grpId="0"/>
      <p:bldP spid="72" grpId="0" animBg="1"/>
      <p:bldP spid="73" grpId="0" animBg="1"/>
      <p:bldP spid="73" grpId="1" animBg="1"/>
      <p:bldP spid="32" grpId="0" animBg="1"/>
      <p:bldP spid="33" grpId="0"/>
      <p:bldP spid="39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54221" y="-238125"/>
            <a:ext cx="1123230" cy="2365989"/>
            <a:chOff x="1235529" y="335569"/>
            <a:chExt cx="1123230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55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58540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297137" y="4831603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grpSp>
        <p:nvGrpSpPr>
          <p:cNvPr id="108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1114534" y="1266316"/>
            <a:ext cx="828739" cy="523220"/>
            <a:chOff x="2093494" y="1198097"/>
            <a:chExt cx="2173623" cy="1372306"/>
          </a:xfrm>
        </p:grpSpPr>
        <p:sp>
          <p:nvSpPr>
            <p:cNvPr id="109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gradFill flip="none" rotWithShape="1">
              <a:gsLst>
                <a:gs pos="0">
                  <a:srgbClr val="6FC7CB"/>
                </a:gs>
                <a:gs pos="100000">
                  <a:srgbClr val="258C95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1372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111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40431" y="1398426"/>
            <a:ext cx="365760" cy="365760"/>
          </a:xfrm>
          <a:prstGeom prst="rect">
            <a:avLst/>
          </a:prstGeom>
        </p:spPr>
      </p:pic>
      <p:sp>
        <p:nvSpPr>
          <p:cNvPr id="112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9964829" y="713132"/>
            <a:ext cx="1064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ثانياً :</a:t>
            </a:r>
            <a:endParaRPr lang="ar-SY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2059227" y="1194193"/>
            <a:ext cx="8080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1-</a:t>
            </a:r>
            <a:r>
              <a:rPr lang="ar-SY" sz="2000" b="1" dirty="0" smtClean="0">
                <a:latin typeface="Century Gothic" panose="020B0502020202020204" pitchFamily="34" charset="0"/>
              </a:rPr>
              <a:t> تصنيف </a:t>
            </a:r>
            <a:r>
              <a:rPr lang="ar-SY" sz="2000" b="1" dirty="0">
                <a:latin typeface="Century Gothic" panose="020B0502020202020204" pitchFamily="34" charset="0"/>
              </a:rPr>
              <a:t>الأفعال </a:t>
            </a:r>
            <a:r>
              <a:rPr lang="ar-SY" sz="2000" b="1" dirty="0" smtClean="0">
                <a:latin typeface="Century Gothic" panose="020B0502020202020204" pitchFamily="34" charset="0"/>
              </a:rPr>
              <a:t>السابقة </a:t>
            </a:r>
            <a:r>
              <a:rPr lang="ar-SY" sz="2000" b="1" dirty="0">
                <a:latin typeface="Century Gothic" panose="020B0502020202020204" pitchFamily="34" charset="0"/>
              </a:rPr>
              <a:t>وفق نهاياتها على غرار المثال المعطى</a:t>
            </a:r>
            <a:r>
              <a:rPr lang="ar-SY" sz="2000" b="1" dirty="0" smtClean="0">
                <a:latin typeface="Century Gothic" panose="020B0502020202020204" pitchFamily="34" charset="0"/>
              </a:rPr>
              <a:t>،</a:t>
            </a:r>
            <a:r>
              <a:rPr lang="ar-SY" sz="2000" b="1" dirty="0">
                <a:latin typeface="Century Gothic" panose="020B0502020202020204" pitchFamily="34" charset="0"/>
              </a:rPr>
              <a:t> مع الاستعانة بالشكل الآتي</a:t>
            </a:r>
            <a:r>
              <a:rPr lang="ar-SY" sz="2000" b="1" dirty="0" smtClean="0">
                <a:latin typeface="Century Gothic" panose="020B0502020202020204" pitchFamily="34" charset="0"/>
              </a:rPr>
              <a:t>: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37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0312506" y="1213062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139336" y="1223820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3440715" y="2845804"/>
            <a:ext cx="8088187" cy="876404"/>
          </a:xfrm>
          <a:prstGeom prst="roundRect">
            <a:avLst/>
          </a:prstGeom>
          <a:solidFill>
            <a:schemeClr val="accent4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3257226" y="3069295"/>
            <a:ext cx="8142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الألف اللينة ألف ساكنة وتأتي في وسط الكلمة </a:t>
            </a:r>
            <a:r>
              <a:rPr lang="ar-SY" sz="2000" b="1" dirty="0" smtClean="0">
                <a:latin typeface="Century Gothic" panose="020B0502020202020204" pitchFamily="34" charset="0"/>
              </a:rPr>
              <a:t>أو آخرها </a:t>
            </a:r>
            <a:r>
              <a:rPr lang="ar-SY" sz="2000" b="1" dirty="0">
                <a:latin typeface="Century Gothic" panose="020B0502020202020204" pitchFamily="34" charset="0"/>
              </a:rPr>
              <a:t>وتكتب الفاً أو ياء لكنها تنطق </a:t>
            </a:r>
            <a:r>
              <a:rPr lang="ar-SY" sz="2000" b="1" dirty="0" smtClean="0">
                <a:latin typeface="Century Gothic" panose="020B0502020202020204" pitchFamily="34" charset="0"/>
              </a:rPr>
              <a:t>ألفاً مطلقاً </a:t>
            </a:r>
            <a:endParaRPr lang="ar-SY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20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95" dur="200" fill="hold"/>
                                        <p:tgtEl>
                                          <p:spTgt spid="38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"/>
                            </p:stCondLst>
                            <p:childTnLst>
                              <p:par>
                                <p:cTn id="100" presetID="17" presetClass="entr" presetSubtype="2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"/>
                            </p:stCondLst>
                            <p:childTnLst>
                              <p:par>
                                <p:cTn id="10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700"/>
                            </p:stCondLst>
                            <p:childTnLst>
                              <p:par>
                                <p:cTn id="11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112" grpId="0"/>
      <p:bldP spid="32" grpId="0"/>
      <p:bldP spid="37" grpId="0" animBg="1"/>
      <p:bldP spid="38" grpId="0" animBg="1"/>
      <p:bldP spid="38" grpId="1" animBg="1"/>
      <p:bldP spid="44" grpId="0" animBg="1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47871" y="-244475"/>
            <a:ext cx="1135930" cy="2365989"/>
            <a:chOff x="1248229" y="335569"/>
            <a:chExt cx="1135930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482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83940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327999" y="4831603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grpSp>
        <p:nvGrpSpPr>
          <p:cNvPr id="108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1114534" y="1228388"/>
            <a:ext cx="828739" cy="523220"/>
            <a:chOff x="2093494" y="1198097"/>
            <a:chExt cx="2173623" cy="1372306"/>
          </a:xfrm>
        </p:grpSpPr>
        <p:sp>
          <p:nvSpPr>
            <p:cNvPr id="109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gradFill flip="none" rotWithShape="1">
              <a:gsLst>
                <a:gs pos="0">
                  <a:srgbClr val="6FC7CB"/>
                </a:gs>
                <a:gs pos="100000">
                  <a:srgbClr val="258C95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1372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111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94142" y="1307118"/>
            <a:ext cx="365760" cy="365760"/>
          </a:xfrm>
          <a:prstGeom prst="rect">
            <a:avLst/>
          </a:prstGeom>
        </p:spPr>
      </p:pic>
      <p:sp>
        <p:nvSpPr>
          <p:cNvPr id="32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2001079" y="1174797"/>
            <a:ext cx="8149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2-</a:t>
            </a:r>
            <a:r>
              <a:rPr lang="ar-SY" sz="2000" b="1" dirty="0" smtClean="0">
                <a:latin typeface="Century Gothic" panose="020B0502020202020204" pitchFamily="34" charset="0"/>
              </a:rPr>
              <a:t> تصنيف </a:t>
            </a:r>
            <a:r>
              <a:rPr lang="ar-SY" sz="2000" b="1" dirty="0">
                <a:latin typeface="Century Gothic" panose="020B0502020202020204" pitchFamily="34" charset="0"/>
              </a:rPr>
              <a:t>الأفعال </a:t>
            </a:r>
            <a:r>
              <a:rPr lang="ar-SY" sz="2000" b="1" dirty="0" smtClean="0">
                <a:latin typeface="Century Gothic" panose="020B0502020202020204" pitchFamily="34" charset="0"/>
              </a:rPr>
              <a:t>السابقة </a:t>
            </a:r>
            <a:r>
              <a:rPr lang="ar-SY" sz="2000" b="1" dirty="0">
                <a:latin typeface="Century Gothic" panose="020B0502020202020204" pitchFamily="34" charset="0"/>
              </a:rPr>
              <a:t>وفق نهاياتها على غرار المثال المعطى</a:t>
            </a:r>
            <a:r>
              <a:rPr lang="ar-SY" sz="2000" b="1" dirty="0" smtClean="0">
                <a:latin typeface="Century Gothic" panose="020B0502020202020204" pitchFamily="34" charset="0"/>
              </a:rPr>
              <a:t>،</a:t>
            </a:r>
            <a:r>
              <a:rPr lang="ar-SY" sz="2000" b="1" dirty="0">
                <a:latin typeface="Century Gothic" panose="020B0502020202020204" pitchFamily="34" charset="0"/>
              </a:rPr>
              <a:t> مع الاستعانة بالشكل الآتي</a:t>
            </a:r>
            <a:r>
              <a:rPr lang="ar-SY" sz="2000" b="1" dirty="0" smtClean="0">
                <a:latin typeface="Century Gothic" panose="020B0502020202020204" pitchFamily="34" charset="0"/>
              </a:rPr>
              <a:t>: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37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0312506" y="1213062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139336" y="1223820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146">
            <a:extLst>
              <a:ext uri="{FF2B5EF4-FFF2-40B4-BE49-F238E27FC236}">
                <a16:creationId xmlns:a16="http://schemas.microsoft.com/office/drawing/2014/main" xmlns="" id="{AF71F5B6-EBFD-4ABB-A7BD-5ABFF706A115}"/>
              </a:ext>
            </a:extLst>
          </p:cNvPr>
          <p:cNvGrpSpPr/>
          <p:nvPr/>
        </p:nvGrpSpPr>
        <p:grpSpPr>
          <a:xfrm>
            <a:off x="5334239" y="1489998"/>
            <a:ext cx="2341171" cy="2341171"/>
            <a:chOff x="5435379" y="2232632"/>
            <a:chExt cx="1640114" cy="1640114"/>
          </a:xfrm>
        </p:grpSpPr>
        <p:sp>
          <p:nvSpPr>
            <p:cNvPr id="92" name="Oval 6">
              <a:extLst>
                <a:ext uri="{FF2B5EF4-FFF2-40B4-BE49-F238E27FC236}">
                  <a16:creationId xmlns:a16="http://schemas.microsoft.com/office/drawing/2014/main" xmlns="" id="{FF0D2AA6-0083-4E72-9E27-6298C154C135}"/>
                </a:ext>
              </a:extLst>
            </p:cNvPr>
            <p:cNvSpPr/>
            <p:nvPr/>
          </p:nvSpPr>
          <p:spPr>
            <a:xfrm>
              <a:off x="5747657" y="2544910"/>
              <a:ext cx="1009750" cy="100975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Circle: Hollow 7">
              <a:extLst>
                <a:ext uri="{FF2B5EF4-FFF2-40B4-BE49-F238E27FC236}">
                  <a16:creationId xmlns:a16="http://schemas.microsoft.com/office/drawing/2014/main" xmlns="" id="{A9F0FF6C-16B7-4797-B6DB-AEACE6A8E5FA}"/>
                </a:ext>
              </a:extLst>
            </p:cNvPr>
            <p:cNvSpPr/>
            <p:nvPr/>
          </p:nvSpPr>
          <p:spPr>
            <a:xfrm>
              <a:off x="5435379" y="2232632"/>
              <a:ext cx="1640114" cy="1640114"/>
            </a:xfrm>
            <a:prstGeom prst="donut">
              <a:avLst>
                <a:gd name="adj" fmla="val 12600"/>
              </a:avLst>
            </a:prstGeom>
            <a:solidFill>
              <a:srgbClr val="00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4" name="TextBox 8">
            <a:extLst>
              <a:ext uri="{FF2B5EF4-FFF2-40B4-BE49-F238E27FC236}">
                <a16:creationId xmlns:a16="http://schemas.microsoft.com/office/drawing/2014/main" xmlns="" id="{7659F862-D378-4798-832A-942110497104}"/>
              </a:ext>
            </a:extLst>
          </p:cNvPr>
          <p:cNvSpPr txBox="1"/>
          <p:nvPr/>
        </p:nvSpPr>
        <p:spPr>
          <a:xfrm>
            <a:off x="5808946" y="2289785"/>
            <a:ext cx="15196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chemeClr val="bg1"/>
                </a:solidFill>
                <a:latin typeface="Oswald" panose="02000503000000000000" pitchFamily="2" charset="0"/>
              </a:rPr>
              <a:t>الألف </a:t>
            </a:r>
            <a:r>
              <a:rPr lang="ar-SY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اللينة</a:t>
            </a:r>
          </a:p>
          <a:p>
            <a:pPr algn="ctr"/>
            <a:r>
              <a:rPr lang="ar-SY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 </a:t>
            </a:r>
            <a:r>
              <a:rPr lang="ar-SY" b="1" dirty="0">
                <a:solidFill>
                  <a:schemeClr val="bg1"/>
                </a:solidFill>
                <a:latin typeface="Oswald" panose="02000503000000000000" pitchFamily="2" charset="0"/>
              </a:rPr>
              <a:t>في </a:t>
            </a:r>
            <a:r>
              <a:rPr lang="ar-SY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آخر </a:t>
            </a:r>
            <a:r>
              <a:rPr lang="ar-SY" b="1" dirty="0">
                <a:solidFill>
                  <a:schemeClr val="bg1"/>
                </a:solidFill>
                <a:latin typeface="Oswald" panose="02000503000000000000" pitchFamily="2" charset="0"/>
              </a:rPr>
              <a:t>الأفعال الثلاثية</a:t>
            </a:r>
            <a:endParaRPr lang="en-US" b="1" dirty="0">
              <a:solidFill>
                <a:schemeClr val="bg1"/>
              </a:solidFill>
              <a:latin typeface="Oswald" panose="02000503000000000000" pitchFamily="2" charset="0"/>
            </a:endParaRPr>
          </a:p>
        </p:txBody>
      </p:sp>
      <p:cxnSp>
        <p:nvCxnSpPr>
          <p:cNvPr id="95" name="Connector: Curved 35">
            <a:extLst>
              <a:ext uri="{FF2B5EF4-FFF2-40B4-BE49-F238E27FC236}">
                <a16:creationId xmlns:a16="http://schemas.microsoft.com/office/drawing/2014/main" xmlns="" id="{98FF58BC-3AFB-418D-AE35-013655371E24}"/>
              </a:ext>
            </a:extLst>
          </p:cNvPr>
          <p:cNvCxnSpPr>
            <a:cxnSpLocks/>
          </p:cNvCxnSpPr>
          <p:nvPr/>
        </p:nvCxnSpPr>
        <p:spPr>
          <a:xfrm>
            <a:off x="7402461" y="3443784"/>
            <a:ext cx="884377" cy="795190"/>
          </a:xfrm>
          <a:prstGeom prst="curved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Curved 38">
            <a:extLst>
              <a:ext uri="{FF2B5EF4-FFF2-40B4-BE49-F238E27FC236}">
                <a16:creationId xmlns:a16="http://schemas.microsoft.com/office/drawing/2014/main" xmlns="" id="{7269775C-3838-4D9A-B5A4-E67B8D2B60D3}"/>
              </a:ext>
            </a:extLst>
          </p:cNvPr>
          <p:cNvCxnSpPr>
            <a:cxnSpLocks/>
          </p:cNvCxnSpPr>
          <p:nvPr/>
        </p:nvCxnSpPr>
        <p:spPr>
          <a:xfrm rot="5400000">
            <a:off x="4842325" y="3524981"/>
            <a:ext cx="834291" cy="557562"/>
          </a:xfrm>
          <a:prstGeom prst="curved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30">
            <a:extLst>
              <a:ext uri="{FF2B5EF4-FFF2-40B4-BE49-F238E27FC236}">
                <a16:creationId xmlns:a16="http://schemas.microsoft.com/office/drawing/2014/main" xmlns="" id="{6A7AF0F0-E6EC-4B84-85D8-D848BAB1E3A3}"/>
              </a:ext>
            </a:extLst>
          </p:cNvPr>
          <p:cNvGrpSpPr/>
          <p:nvPr/>
        </p:nvGrpSpPr>
        <p:grpSpPr>
          <a:xfrm rot="6074568">
            <a:off x="8128168" y="3644727"/>
            <a:ext cx="2430143" cy="2430144"/>
            <a:chOff x="7955147" y="1416037"/>
            <a:chExt cx="1902707" cy="1902708"/>
          </a:xfrm>
        </p:grpSpPr>
        <p:grpSp>
          <p:nvGrpSpPr>
            <p:cNvPr id="116" name="Group 31">
              <a:extLst>
                <a:ext uri="{FF2B5EF4-FFF2-40B4-BE49-F238E27FC236}">
                  <a16:creationId xmlns:a16="http://schemas.microsoft.com/office/drawing/2014/main" xmlns="" id="{15247EF5-31C8-47A6-A2EA-40E3EB419946}"/>
                </a:ext>
              </a:extLst>
            </p:cNvPr>
            <p:cNvGrpSpPr/>
            <p:nvPr/>
          </p:nvGrpSpPr>
          <p:grpSpPr>
            <a:xfrm>
              <a:off x="7955147" y="1416037"/>
              <a:ext cx="1902707" cy="1902708"/>
              <a:chOff x="7662709" y="1415480"/>
              <a:chExt cx="1910770" cy="1910770"/>
            </a:xfrm>
          </p:grpSpPr>
          <p:sp>
            <p:nvSpPr>
              <p:cNvPr id="118" name="Oval 33">
                <a:extLst>
                  <a:ext uri="{FF2B5EF4-FFF2-40B4-BE49-F238E27FC236}">
                    <a16:creationId xmlns:a16="http://schemas.microsoft.com/office/drawing/2014/main" xmlns="" id="{DF0A8F31-C7CC-48CB-B6CF-370B14367090}"/>
                  </a:ext>
                </a:extLst>
              </p:cNvPr>
              <p:cNvSpPr/>
              <p:nvPr/>
            </p:nvSpPr>
            <p:spPr>
              <a:xfrm>
                <a:off x="7974987" y="1727756"/>
                <a:ext cx="1269648" cy="1269648"/>
              </a:xfrm>
              <a:prstGeom prst="ellipse">
                <a:avLst/>
              </a:prstGeom>
              <a:solidFill>
                <a:srgbClr val="00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Circle: Hollow 34">
                <a:extLst>
                  <a:ext uri="{FF2B5EF4-FFF2-40B4-BE49-F238E27FC236}">
                    <a16:creationId xmlns:a16="http://schemas.microsoft.com/office/drawing/2014/main" xmlns="" id="{C5079127-AEAC-4AE1-9548-F09F4287F6F1}"/>
                  </a:ext>
                </a:extLst>
              </p:cNvPr>
              <p:cNvSpPr/>
              <p:nvPr/>
            </p:nvSpPr>
            <p:spPr>
              <a:xfrm>
                <a:off x="7662709" y="1415480"/>
                <a:ext cx="1910770" cy="1910770"/>
              </a:xfrm>
              <a:prstGeom prst="donut">
                <a:avLst>
                  <a:gd name="adj" fmla="val 12600"/>
                </a:avLst>
              </a:prstGeom>
              <a:solidFill>
                <a:srgbClr val="003366">
                  <a:alpha val="38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7" name="TextBox 32">
              <a:extLst>
                <a:ext uri="{FF2B5EF4-FFF2-40B4-BE49-F238E27FC236}">
                  <a16:creationId xmlns:a16="http://schemas.microsoft.com/office/drawing/2014/main" xmlns="" id="{311EC718-46B5-48E8-89B7-D8C251DB5CC1}"/>
                </a:ext>
              </a:extLst>
            </p:cNvPr>
            <p:cNvSpPr txBox="1"/>
            <p:nvPr/>
          </p:nvSpPr>
          <p:spPr>
            <a:xfrm rot="15525432">
              <a:off x="8282407" y="1898750"/>
              <a:ext cx="1235473" cy="939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bg1"/>
                  </a:solidFill>
                  <a:latin typeface="Oswald" panose="02000503000000000000" pitchFamily="2" charset="0"/>
                </a:rPr>
                <a:t>تكتب الألف على صورة ألف قائمة إذا كان أصل الألف واو 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  <p:grpSp>
        <p:nvGrpSpPr>
          <p:cNvPr id="122" name="Group 25">
            <a:extLst>
              <a:ext uri="{FF2B5EF4-FFF2-40B4-BE49-F238E27FC236}">
                <a16:creationId xmlns:a16="http://schemas.microsoft.com/office/drawing/2014/main" xmlns="" id="{9C16722B-3DCE-427F-AC86-665EF446DF32}"/>
              </a:ext>
            </a:extLst>
          </p:cNvPr>
          <p:cNvGrpSpPr/>
          <p:nvPr/>
        </p:nvGrpSpPr>
        <p:grpSpPr>
          <a:xfrm>
            <a:off x="3442032" y="4207922"/>
            <a:ext cx="2633620" cy="2633620"/>
            <a:chOff x="7955148" y="1316888"/>
            <a:chExt cx="1732341" cy="1732341"/>
          </a:xfrm>
        </p:grpSpPr>
        <p:grpSp>
          <p:nvGrpSpPr>
            <p:cNvPr id="132" name="Group 26">
              <a:extLst>
                <a:ext uri="{FF2B5EF4-FFF2-40B4-BE49-F238E27FC236}">
                  <a16:creationId xmlns:a16="http://schemas.microsoft.com/office/drawing/2014/main" xmlns="" id="{8521E9D5-08F6-4453-B76C-B91A9847AD55}"/>
                </a:ext>
              </a:extLst>
            </p:cNvPr>
            <p:cNvGrpSpPr/>
            <p:nvPr/>
          </p:nvGrpSpPr>
          <p:grpSpPr>
            <a:xfrm>
              <a:off x="7955148" y="1316888"/>
              <a:ext cx="1732341" cy="1732341"/>
              <a:chOff x="7662709" y="1315912"/>
              <a:chExt cx="1739682" cy="1739682"/>
            </a:xfrm>
          </p:grpSpPr>
          <p:sp>
            <p:nvSpPr>
              <p:cNvPr id="134" name="Oval 28">
                <a:extLst>
                  <a:ext uri="{FF2B5EF4-FFF2-40B4-BE49-F238E27FC236}">
                    <a16:creationId xmlns:a16="http://schemas.microsoft.com/office/drawing/2014/main" xmlns="" id="{32C9000B-41B7-4478-B341-F037184FBB9F}"/>
                  </a:ext>
                </a:extLst>
              </p:cNvPr>
              <p:cNvSpPr/>
              <p:nvPr/>
            </p:nvSpPr>
            <p:spPr>
              <a:xfrm>
                <a:off x="7966597" y="1629057"/>
                <a:ext cx="1125227" cy="1125227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Circle: Hollow 29">
                <a:extLst>
                  <a:ext uri="{FF2B5EF4-FFF2-40B4-BE49-F238E27FC236}">
                    <a16:creationId xmlns:a16="http://schemas.microsoft.com/office/drawing/2014/main" xmlns="" id="{AC4D2DF9-318B-417E-8D3F-AE35102D4CBC}"/>
                  </a:ext>
                </a:extLst>
              </p:cNvPr>
              <p:cNvSpPr/>
              <p:nvPr/>
            </p:nvSpPr>
            <p:spPr>
              <a:xfrm>
                <a:off x="7662709" y="1315912"/>
                <a:ext cx="1739682" cy="1739682"/>
              </a:xfrm>
              <a:prstGeom prst="donut">
                <a:avLst>
                  <a:gd name="adj" fmla="val 12600"/>
                </a:avLst>
              </a:prstGeom>
              <a:solidFill>
                <a:srgbClr val="FF9900">
                  <a:alpha val="37255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3" name="TextBox 27">
              <a:extLst>
                <a:ext uri="{FF2B5EF4-FFF2-40B4-BE49-F238E27FC236}">
                  <a16:creationId xmlns:a16="http://schemas.microsoft.com/office/drawing/2014/main" xmlns="" id="{BF060294-27BC-4C55-B54E-0611AAFC6D06}"/>
                </a:ext>
              </a:extLst>
            </p:cNvPr>
            <p:cNvSpPr txBox="1"/>
            <p:nvPr/>
          </p:nvSpPr>
          <p:spPr>
            <a:xfrm>
              <a:off x="8249398" y="1784791"/>
              <a:ext cx="1128834" cy="789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bg1"/>
                  </a:solidFill>
                  <a:latin typeface="Oswald" panose="02000503000000000000" pitchFamily="2" charset="0"/>
                </a:rPr>
                <a:t>تكتب الألف على صورة ياء غير منقوطة إذا كان أصل الألف ياء 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744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8" dur="200" fill="hold"/>
                                        <p:tgtEl>
                                          <p:spTgt spid="38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50"/>
                            </p:stCondLst>
                            <p:childTnLst>
                              <p:par>
                                <p:cTn id="9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"/>
                            </p:stCondLst>
                            <p:childTnLst>
                              <p:par>
                                <p:cTn id="10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32" grpId="0"/>
      <p:bldP spid="37" grpId="0" animBg="1"/>
      <p:bldP spid="38" grpId="0" animBg="1"/>
      <p:bldP spid="38" grpId="1" animBg="1"/>
      <p:bldP spid="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250E7897-69CF-43F3-9F8E-1CB0605F53D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3300">
                  <a:alpha val="74000"/>
                </a:srgbClr>
              </a:gs>
              <a:gs pos="91000">
                <a:srgbClr val="E11532">
                  <a:alpha val="8900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Top Corners Rounded 48">
            <a:extLst>
              <a:ext uri="{FF2B5EF4-FFF2-40B4-BE49-F238E27FC236}">
                <a16:creationId xmlns:a16="http://schemas.microsoft.com/office/drawing/2014/main" xmlns="" id="{AF239901-94CF-4ABE-BBCE-0880166EF05C}"/>
              </a:ext>
            </a:extLst>
          </p:cNvPr>
          <p:cNvSpPr/>
          <p:nvPr/>
        </p:nvSpPr>
        <p:spPr>
          <a:xfrm rot="2700000">
            <a:off x="3516408" y="22136"/>
            <a:ext cx="4884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Rectangle: Top Corners Rounded 49">
            <a:extLst>
              <a:ext uri="{FF2B5EF4-FFF2-40B4-BE49-F238E27FC236}">
                <a16:creationId xmlns:a16="http://schemas.microsoft.com/office/drawing/2014/main" xmlns="" id="{E73ABF64-45C7-4486-B5FD-16691C00E47C}"/>
              </a:ext>
            </a:extLst>
          </p:cNvPr>
          <p:cNvSpPr/>
          <p:nvPr/>
        </p:nvSpPr>
        <p:spPr>
          <a:xfrm rot="2700000">
            <a:off x="7243827" y="103716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Rectangle: Top Corners Rounded 50">
            <a:extLst>
              <a:ext uri="{FF2B5EF4-FFF2-40B4-BE49-F238E27FC236}">
                <a16:creationId xmlns:a16="http://schemas.microsoft.com/office/drawing/2014/main" xmlns="" id="{4A875B98-0151-4C03-B2EB-BD359068FDE6}"/>
              </a:ext>
            </a:extLst>
          </p:cNvPr>
          <p:cNvSpPr/>
          <p:nvPr/>
        </p:nvSpPr>
        <p:spPr>
          <a:xfrm rot="2700000">
            <a:off x="3538267" y="2261454"/>
            <a:ext cx="36908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Rectangle: Top Corners Rounded 51">
            <a:extLst>
              <a:ext uri="{FF2B5EF4-FFF2-40B4-BE49-F238E27FC236}">
                <a16:creationId xmlns:a16="http://schemas.microsoft.com/office/drawing/2014/main" xmlns="" id="{FF013AC9-1AAB-4AB8-8994-AD801E568F46}"/>
              </a:ext>
            </a:extLst>
          </p:cNvPr>
          <p:cNvSpPr/>
          <p:nvPr/>
        </p:nvSpPr>
        <p:spPr>
          <a:xfrm rot="2700000" flipH="1" flipV="1">
            <a:off x="8652333" y="4171802"/>
            <a:ext cx="43063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ectangle: Top Corners Rounded 52">
            <a:extLst>
              <a:ext uri="{FF2B5EF4-FFF2-40B4-BE49-F238E27FC236}">
                <a16:creationId xmlns:a16="http://schemas.microsoft.com/office/drawing/2014/main" xmlns="" id="{1A9D2E4F-ACE1-495C-9123-13B9CA198E8A}"/>
              </a:ext>
            </a:extLst>
          </p:cNvPr>
          <p:cNvSpPr/>
          <p:nvPr/>
        </p:nvSpPr>
        <p:spPr>
          <a:xfrm rot="2700000" flipH="1" flipV="1">
            <a:off x="8792713" y="1606253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:a16="http://schemas.microsoft.com/office/drawing/2014/main" xmlns="" id="{321412B4-0D31-4CA2-87AF-37A70ECE7324}"/>
              </a:ext>
            </a:extLst>
          </p:cNvPr>
          <p:cNvSpPr/>
          <p:nvPr/>
        </p:nvSpPr>
        <p:spPr>
          <a:xfrm rot="2700000" flipH="1" flipV="1">
            <a:off x="3780337" y="4192273"/>
            <a:ext cx="5075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xmlns="" id="{C72E0D7B-05B4-4538-AA2D-22CCE081E27F}"/>
              </a:ext>
            </a:extLst>
          </p:cNvPr>
          <p:cNvSpPr/>
          <p:nvPr/>
        </p:nvSpPr>
        <p:spPr>
          <a:xfrm rot="2700000">
            <a:off x="5933750" y="129943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Rectangle: Top Corners Rounded 55">
            <a:extLst>
              <a:ext uri="{FF2B5EF4-FFF2-40B4-BE49-F238E27FC236}">
                <a16:creationId xmlns:a16="http://schemas.microsoft.com/office/drawing/2014/main" xmlns="" id="{BC9F75B3-A49D-4958-8730-6E30CA4D11FF}"/>
              </a:ext>
            </a:extLst>
          </p:cNvPr>
          <p:cNvSpPr/>
          <p:nvPr/>
        </p:nvSpPr>
        <p:spPr>
          <a:xfrm rot="2700000" flipH="1" flipV="1">
            <a:off x="5717377" y="5192002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xmlns="" id="{C1CB3B1C-AB75-4093-B107-5E821FE62F56}"/>
              </a:ext>
            </a:extLst>
          </p:cNvPr>
          <p:cNvSpPr/>
          <p:nvPr/>
        </p:nvSpPr>
        <p:spPr>
          <a:xfrm>
            <a:off x="10737492" y="295602"/>
            <a:ext cx="1454508" cy="1968197"/>
          </a:xfrm>
          <a:custGeom>
            <a:avLst/>
            <a:gdLst>
              <a:gd name="connsiteX0" fmla="*/ 1454508 w 1454508"/>
              <a:gd name="connsiteY0" fmla="*/ 0 h 1968197"/>
              <a:gd name="connsiteX1" fmla="*/ 1454508 w 1454508"/>
              <a:gd name="connsiteY1" fmla="*/ 1027378 h 1968197"/>
              <a:gd name="connsiteX2" fmla="*/ 620078 w 1454508"/>
              <a:gd name="connsiteY2" fmla="*/ 1861808 h 1968197"/>
              <a:gd name="connsiteX3" fmla="*/ 106389 w 1454508"/>
              <a:gd name="connsiteY3" fmla="*/ 1861808 h 1968197"/>
              <a:gd name="connsiteX4" fmla="*/ 106389 w 1454508"/>
              <a:gd name="connsiteY4" fmla="*/ 1348119 h 1968197"/>
              <a:gd name="connsiteX5" fmla="*/ 1454508 w 1454508"/>
              <a:gd name="connsiteY5" fmla="*/ 0 h 196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4508" h="1968197">
                <a:moveTo>
                  <a:pt x="1454508" y="0"/>
                </a:moveTo>
                <a:lnTo>
                  <a:pt x="1454508" y="1027378"/>
                </a:lnTo>
                <a:lnTo>
                  <a:pt x="620078" y="1861808"/>
                </a:lnTo>
                <a:cubicBezTo>
                  <a:pt x="478227" y="2003660"/>
                  <a:pt x="248240" y="2003660"/>
                  <a:pt x="106389" y="1861808"/>
                </a:cubicBezTo>
                <a:cubicBezTo>
                  <a:pt x="-35462" y="1719957"/>
                  <a:pt x="-35462" y="1489970"/>
                  <a:pt x="106389" y="1348119"/>
                </a:cubicBezTo>
                <a:lnTo>
                  <a:pt x="1454508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xmlns="" id="{139B3FC7-C104-48E3-A936-E0D36DBBE924}"/>
              </a:ext>
            </a:extLst>
          </p:cNvPr>
          <p:cNvSpPr/>
          <p:nvPr/>
        </p:nvSpPr>
        <p:spPr>
          <a:xfrm>
            <a:off x="0" y="923048"/>
            <a:ext cx="1991880" cy="2747432"/>
          </a:xfrm>
          <a:custGeom>
            <a:avLst/>
            <a:gdLst>
              <a:gd name="connsiteX0" fmla="*/ 1457624 w 1991880"/>
              <a:gd name="connsiteY0" fmla="*/ 0 h 2747432"/>
              <a:gd name="connsiteX1" fmla="*/ 1835400 w 1991880"/>
              <a:gd name="connsiteY1" fmla="*/ 156479 h 2747432"/>
              <a:gd name="connsiteX2" fmla="*/ 1835400 w 1991880"/>
              <a:gd name="connsiteY2" fmla="*/ 912031 h 2747432"/>
              <a:gd name="connsiteX3" fmla="*/ 0 w 1991880"/>
              <a:gd name="connsiteY3" fmla="*/ 2747432 h 2747432"/>
              <a:gd name="connsiteX4" fmla="*/ 0 w 1991880"/>
              <a:gd name="connsiteY4" fmla="*/ 1236328 h 2747432"/>
              <a:gd name="connsiteX5" fmla="*/ 1079848 w 1991880"/>
              <a:gd name="connsiteY5" fmla="*/ 156479 h 2747432"/>
              <a:gd name="connsiteX6" fmla="*/ 1457624 w 1991880"/>
              <a:gd name="connsiteY6" fmla="*/ 0 h 274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1880" h="2747432">
                <a:moveTo>
                  <a:pt x="1457624" y="0"/>
                </a:moveTo>
                <a:cubicBezTo>
                  <a:pt x="1594353" y="0"/>
                  <a:pt x="1731081" y="52160"/>
                  <a:pt x="1835400" y="156479"/>
                </a:cubicBezTo>
                <a:cubicBezTo>
                  <a:pt x="2044040" y="365119"/>
                  <a:pt x="2044040" y="703392"/>
                  <a:pt x="1835400" y="912031"/>
                </a:cubicBezTo>
                <a:lnTo>
                  <a:pt x="0" y="2747432"/>
                </a:lnTo>
                <a:lnTo>
                  <a:pt x="0" y="1236328"/>
                </a:lnTo>
                <a:lnTo>
                  <a:pt x="1079848" y="156479"/>
                </a:lnTo>
                <a:cubicBezTo>
                  <a:pt x="1184168" y="52160"/>
                  <a:pt x="1320896" y="0"/>
                  <a:pt x="145762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xmlns="" id="{F796F4F0-4829-4647-83C3-A88700989A8B}"/>
              </a:ext>
            </a:extLst>
          </p:cNvPr>
          <p:cNvSpPr/>
          <p:nvPr/>
        </p:nvSpPr>
        <p:spPr>
          <a:xfrm>
            <a:off x="10020130" y="3084511"/>
            <a:ext cx="2171870" cy="2927423"/>
          </a:xfrm>
          <a:custGeom>
            <a:avLst/>
            <a:gdLst>
              <a:gd name="connsiteX0" fmla="*/ 2171870 w 2171870"/>
              <a:gd name="connsiteY0" fmla="*/ 0 h 2927423"/>
              <a:gd name="connsiteX1" fmla="*/ 2171870 w 2171870"/>
              <a:gd name="connsiteY1" fmla="*/ 1511105 h 2927423"/>
              <a:gd name="connsiteX2" fmla="*/ 912032 w 2171870"/>
              <a:gd name="connsiteY2" fmla="*/ 2770943 h 2927423"/>
              <a:gd name="connsiteX3" fmla="*/ 156480 w 2171870"/>
              <a:gd name="connsiteY3" fmla="*/ 2770943 h 2927423"/>
              <a:gd name="connsiteX4" fmla="*/ 156480 w 2171870"/>
              <a:gd name="connsiteY4" fmla="*/ 2015391 h 2927423"/>
              <a:gd name="connsiteX5" fmla="*/ 2171870 w 2171870"/>
              <a:gd name="connsiteY5" fmla="*/ 0 h 2927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870" h="2927423">
                <a:moveTo>
                  <a:pt x="2171870" y="0"/>
                </a:moveTo>
                <a:lnTo>
                  <a:pt x="2171870" y="1511105"/>
                </a:lnTo>
                <a:lnTo>
                  <a:pt x="912032" y="2770943"/>
                </a:lnTo>
                <a:cubicBezTo>
                  <a:pt x="703392" y="2979583"/>
                  <a:pt x="365119" y="2979583"/>
                  <a:pt x="156480" y="2770943"/>
                </a:cubicBezTo>
                <a:cubicBezTo>
                  <a:pt x="-52160" y="2562303"/>
                  <a:pt x="-52160" y="2224031"/>
                  <a:pt x="156480" y="2015391"/>
                </a:cubicBezTo>
                <a:lnTo>
                  <a:pt x="2171870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xmlns="" id="{40489BC6-9B9F-4D28-8670-9A9F68D5BB8F}"/>
              </a:ext>
            </a:extLst>
          </p:cNvPr>
          <p:cNvSpPr/>
          <p:nvPr/>
        </p:nvSpPr>
        <p:spPr>
          <a:xfrm>
            <a:off x="0" y="4834030"/>
            <a:ext cx="1120108" cy="1633797"/>
          </a:xfrm>
          <a:custGeom>
            <a:avLst/>
            <a:gdLst>
              <a:gd name="connsiteX0" fmla="*/ 756876 w 1120108"/>
              <a:gd name="connsiteY0" fmla="*/ 0 h 1633797"/>
              <a:gd name="connsiteX1" fmla="*/ 1013720 w 1120108"/>
              <a:gd name="connsiteY1" fmla="*/ 106388 h 1633797"/>
              <a:gd name="connsiteX2" fmla="*/ 1013720 w 1120108"/>
              <a:gd name="connsiteY2" fmla="*/ 620077 h 1633797"/>
              <a:gd name="connsiteX3" fmla="*/ 0 w 1120108"/>
              <a:gd name="connsiteY3" fmla="*/ 1633797 h 1633797"/>
              <a:gd name="connsiteX4" fmla="*/ 0 w 1120108"/>
              <a:gd name="connsiteY4" fmla="*/ 606419 h 1633797"/>
              <a:gd name="connsiteX5" fmla="*/ 500031 w 1120108"/>
              <a:gd name="connsiteY5" fmla="*/ 106388 h 1633797"/>
              <a:gd name="connsiteX6" fmla="*/ 756876 w 1120108"/>
              <a:gd name="connsiteY6" fmla="*/ 0 h 1633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0108" h="1633797">
                <a:moveTo>
                  <a:pt x="756876" y="0"/>
                </a:moveTo>
                <a:cubicBezTo>
                  <a:pt x="849835" y="0"/>
                  <a:pt x="942795" y="35463"/>
                  <a:pt x="1013720" y="106388"/>
                </a:cubicBezTo>
                <a:cubicBezTo>
                  <a:pt x="1155571" y="248239"/>
                  <a:pt x="1155571" y="478226"/>
                  <a:pt x="1013720" y="620077"/>
                </a:cubicBezTo>
                <a:lnTo>
                  <a:pt x="0" y="1633797"/>
                </a:lnTo>
                <a:lnTo>
                  <a:pt x="0" y="606419"/>
                </a:lnTo>
                <a:lnTo>
                  <a:pt x="500031" y="106388"/>
                </a:lnTo>
                <a:cubicBezTo>
                  <a:pt x="570957" y="35463"/>
                  <a:pt x="663916" y="0"/>
                  <a:pt x="756876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xmlns="" id="{2C1D329A-6758-465A-882F-4F99C7551023}"/>
              </a:ext>
            </a:extLst>
          </p:cNvPr>
          <p:cNvCxnSpPr/>
          <p:nvPr/>
        </p:nvCxnSpPr>
        <p:spPr>
          <a:xfrm flipV="1">
            <a:off x="952500" y="1618761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AF880A37-9DB6-458F-B77E-B4C38D7191DE}"/>
              </a:ext>
            </a:extLst>
          </p:cNvPr>
          <p:cNvCxnSpPr/>
          <p:nvPr/>
        </p:nvCxnSpPr>
        <p:spPr>
          <a:xfrm flipV="1">
            <a:off x="3477877" y="744813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9CBED65B-6C3F-4924-BDC5-BB03199A17F4}"/>
              </a:ext>
            </a:extLst>
          </p:cNvPr>
          <p:cNvCxnSpPr/>
          <p:nvPr/>
        </p:nvCxnSpPr>
        <p:spPr>
          <a:xfrm flipV="1">
            <a:off x="995940" y="4502056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xmlns="" id="{047821DD-9E38-4A7B-B8A2-1D9B3E9ADEC4}"/>
              </a:ext>
            </a:extLst>
          </p:cNvPr>
          <p:cNvCxnSpPr/>
          <p:nvPr/>
        </p:nvCxnSpPr>
        <p:spPr>
          <a:xfrm flipV="1">
            <a:off x="5893860" y="1661190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18EBFCA4-C10A-4B14-9677-0AE9D51D5819}"/>
              </a:ext>
            </a:extLst>
          </p:cNvPr>
          <p:cNvCxnSpPr>
            <a:cxnSpLocks/>
          </p:cNvCxnSpPr>
          <p:nvPr/>
        </p:nvCxnSpPr>
        <p:spPr>
          <a:xfrm flipV="1">
            <a:off x="5078269" y="1110294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CE0053A8-93C6-40C3-897E-D0192859409F}"/>
              </a:ext>
            </a:extLst>
          </p:cNvPr>
          <p:cNvCxnSpPr>
            <a:cxnSpLocks/>
          </p:cNvCxnSpPr>
          <p:nvPr/>
        </p:nvCxnSpPr>
        <p:spPr>
          <a:xfrm flipH="1">
            <a:off x="9868133" y="812466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45C9DAD0-0B9B-4C29-834B-3107202367B7}"/>
              </a:ext>
            </a:extLst>
          </p:cNvPr>
          <p:cNvCxnSpPr>
            <a:cxnSpLocks/>
          </p:cNvCxnSpPr>
          <p:nvPr/>
        </p:nvCxnSpPr>
        <p:spPr>
          <a:xfrm flipH="1">
            <a:off x="10355596" y="2782099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E326AA14-AFF0-48F2-86A2-3DF0C80DCBE4}"/>
              </a:ext>
            </a:extLst>
          </p:cNvPr>
          <p:cNvCxnSpPr>
            <a:cxnSpLocks/>
          </p:cNvCxnSpPr>
          <p:nvPr/>
        </p:nvCxnSpPr>
        <p:spPr>
          <a:xfrm flipH="1">
            <a:off x="8691741" y="5368882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162B3518-6DB0-43A5-B617-8A230ED6EC08}"/>
              </a:ext>
            </a:extLst>
          </p:cNvPr>
          <p:cNvCxnSpPr>
            <a:cxnSpLocks/>
          </p:cNvCxnSpPr>
          <p:nvPr/>
        </p:nvCxnSpPr>
        <p:spPr>
          <a:xfrm flipH="1">
            <a:off x="6314521" y="5325580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xmlns="" id="{CE9A6CD7-A388-4049-8ADB-FB623D3289EF}"/>
              </a:ext>
            </a:extLst>
          </p:cNvPr>
          <p:cNvSpPr/>
          <p:nvPr/>
        </p:nvSpPr>
        <p:spPr>
          <a:xfrm rot="18900000" flipV="1">
            <a:off x="2347991" y="470901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xmlns="" id="{4B27541F-E6EE-46A8-A29B-A6581E48909D}"/>
              </a:ext>
            </a:extLst>
          </p:cNvPr>
          <p:cNvSpPr/>
          <p:nvPr/>
        </p:nvSpPr>
        <p:spPr>
          <a:xfrm rot="18900000" flipV="1">
            <a:off x="4544413" y="5019998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xmlns="" id="{CFF0EA65-D1A6-433B-8CDD-116E99E90F70}"/>
              </a:ext>
            </a:extLst>
          </p:cNvPr>
          <p:cNvSpPr/>
          <p:nvPr/>
        </p:nvSpPr>
        <p:spPr>
          <a:xfrm rot="18900000" flipV="1">
            <a:off x="8062915" y="95504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xmlns="" id="{B1BE2E9E-694C-4717-822B-3A763FC22EE0}"/>
              </a:ext>
            </a:extLst>
          </p:cNvPr>
          <p:cNvSpPr/>
          <p:nvPr/>
        </p:nvSpPr>
        <p:spPr>
          <a:xfrm rot="18900000" flipV="1">
            <a:off x="7997953" y="310142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xmlns="" id="{CA146700-903F-4552-944F-2E47DB8E230B}"/>
              </a:ext>
            </a:extLst>
          </p:cNvPr>
          <p:cNvSpPr/>
          <p:nvPr/>
        </p:nvSpPr>
        <p:spPr>
          <a:xfrm rot="18900000" flipV="1">
            <a:off x="-167312" y="3900894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xmlns="" id="{DCEFA7F5-A0B8-4239-9E17-D718E833BECD}"/>
              </a:ext>
            </a:extLst>
          </p:cNvPr>
          <p:cNvSpPr/>
          <p:nvPr/>
        </p:nvSpPr>
        <p:spPr>
          <a:xfrm>
            <a:off x="2630782" y="844646"/>
            <a:ext cx="375231" cy="375231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xmlns="" id="{39E309A8-AC60-4B13-B6EB-B02903C6817F}"/>
              </a:ext>
            </a:extLst>
          </p:cNvPr>
          <p:cNvSpPr/>
          <p:nvPr/>
        </p:nvSpPr>
        <p:spPr>
          <a:xfrm>
            <a:off x="5221009" y="26276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xmlns="" id="{BF5E21A8-BFA9-4AD2-94EA-D9B6294512B3}"/>
              </a:ext>
            </a:extLst>
          </p:cNvPr>
          <p:cNvSpPr/>
          <p:nvPr/>
        </p:nvSpPr>
        <p:spPr>
          <a:xfrm>
            <a:off x="2623515" y="2908496"/>
            <a:ext cx="487782" cy="4877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xmlns="" id="{B59435F0-370F-41A2-BA32-76936D67262F}"/>
              </a:ext>
            </a:extLst>
          </p:cNvPr>
          <p:cNvSpPr/>
          <p:nvPr/>
        </p:nvSpPr>
        <p:spPr>
          <a:xfrm>
            <a:off x="4796668" y="2956271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xmlns="" id="{77BA2C2E-DC7B-4A87-AEB4-F04DBA7C141C}"/>
              </a:ext>
            </a:extLst>
          </p:cNvPr>
          <p:cNvSpPr/>
          <p:nvPr/>
        </p:nvSpPr>
        <p:spPr>
          <a:xfrm>
            <a:off x="6882603" y="3200548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xmlns="" id="{59933B1B-D33C-4766-BBA5-3D5EBE253EFA}"/>
              </a:ext>
            </a:extLst>
          </p:cNvPr>
          <p:cNvSpPr/>
          <p:nvPr/>
        </p:nvSpPr>
        <p:spPr>
          <a:xfrm>
            <a:off x="8094806" y="1481799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xmlns="" id="{4B7E9BBB-6CE5-4C7E-B301-8CF81AFE84F2}"/>
              </a:ext>
            </a:extLst>
          </p:cNvPr>
          <p:cNvSpPr/>
          <p:nvPr/>
        </p:nvSpPr>
        <p:spPr>
          <a:xfrm>
            <a:off x="5308404" y="475403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xmlns="" id="{10838A26-006A-435F-A47D-24C4F6BA618A}"/>
              </a:ext>
            </a:extLst>
          </p:cNvPr>
          <p:cNvSpPr/>
          <p:nvPr/>
        </p:nvSpPr>
        <p:spPr>
          <a:xfrm>
            <a:off x="1675274" y="6159430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xmlns="" id="{E3B73D62-7115-4CD9-9673-6E6354221951}"/>
              </a:ext>
            </a:extLst>
          </p:cNvPr>
          <p:cNvSpPr/>
          <p:nvPr/>
        </p:nvSpPr>
        <p:spPr>
          <a:xfrm>
            <a:off x="7590123" y="4903827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xmlns="" id="{CA1D21CD-8A9E-4341-A251-986E894D8876}"/>
              </a:ext>
            </a:extLst>
          </p:cNvPr>
          <p:cNvSpPr/>
          <p:nvPr/>
        </p:nvSpPr>
        <p:spPr>
          <a:xfrm>
            <a:off x="9913057" y="3318389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xmlns="" id="{C8CD62BD-D546-4C11-B09C-DA014C64E70A}"/>
              </a:ext>
            </a:extLst>
          </p:cNvPr>
          <p:cNvSpPr/>
          <p:nvPr/>
        </p:nvSpPr>
        <p:spPr>
          <a:xfrm>
            <a:off x="11706317" y="224213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xmlns="" id="{C9C567AB-CB2A-4E4C-9F92-D2E4B3593475}"/>
              </a:ext>
            </a:extLst>
          </p:cNvPr>
          <p:cNvSpPr/>
          <p:nvPr/>
        </p:nvSpPr>
        <p:spPr>
          <a:xfrm>
            <a:off x="9615498" y="619445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xmlns="" id="{FE0D65D0-4C83-4B8F-B3C4-EB5BB76C45FB}"/>
              </a:ext>
            </a:extLst>
          </p:cNvPr>
          <p:cNvSpPr/>
          <p:nvPr/>
        </p:nvSpPr>
        <p:spPr>
          <a:xfrm>
            <a:off x="11538797" y="6026934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xmlns="" id="{5D8A1893-495C-49DD-B6A7-D819EBB19F06}"/>
              </a:ext>
            </a:extLst>
          </p:cNvPr>
          <p:cNvSpPr/>
          <p:nvPr/>
        </p:nvSpPr>
        <p:spPr>
          <a:xfrm>
            <a:off x="570597" y="3311686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xmlns="" id="{66585B35-D45F-49FB-96DB-4EF46384E20E}"/>
              </a:ext>
            </a:extLst>
          </p:cNvPr>
          <p:cNvSpPr/>
          <p:nvPr/>
        </p:nvSpPr>
        <p:spPr>
          <a:xfrm>
            <a:off x="6133125" y="1983803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xmlns="" id="{84E2ED9C-BF23-4916-BF84-87747CD11667}"/>
              </a:ext>
            </a:extLst>
          </p:cNvPr>
          <p:cNvSpPr/>
          <p:nvPr/>
        </p:nvSpPr>
        <p:spPr>
          <a:xfrm>
            <a:off x="3950362" y="482805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xmlns="" id="{F5E20094-4607-44F8-ADA1-95B5522344CA}"/>
              </a:ext>
            </a:extLst>
          </p:cNvPr>
          <p:cNvSpPr/>
          <p:nvPr/>
        </p:nvSpPr>
        <p:spPr>
          <a:xfrm>
            <a:off x="8663921" y="2523880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xmlns="" id="{3830387B-4673-46C0-BADF-0BF3FB6D41F1}"/>
              </a:ext>
            </a:extLst>
          </p:cNvPr>
          <p:cNvSpPr/>
          <p:nvPr/>
        </p:nvSpPr>
        <p:spPr>
          <a:xfrm>
            <a:off x="10337406" y="56550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xmlns="" id="{9E382AEB-E7BF-44DF-8D7C-F84006A33278}"/>
              </a:ext>
            </a:extLst>
          </p:cNvPr>
          <p:cNvSpPr/>
          <p:nvPr/>
        </p:nvSpPr>
        <p:spPr>
          <a:xfrm>
            <a:off x="4675013" y="3134668"/>
            <a:ext cx="1899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Y" sz="3200" b="1" dirty="0" smtClean="0">
                <a:latin typeface="Economica" panose="02000506040000020004" pitchFamily="2" charset="0"/>
              </a:rPr>
              <a:t>انتهى الدرس</a:t>
            </a:r>
            <a:endParaRPr lang="ar-SY" sz="3200" b="1" dirty="0">
              <a:latin typeface="Economica" panose="02000506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5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61675" y="-384802"/>
            <a:ext cx="1111159" cy="2573916"/>
            <a:chOff x="1222829" y="241229"/>
            <a:chExt cx="1111159" cy="2573916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228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33769" y="241229"/>
              <a:ext cx="800219" cy="257391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311373" y="4789696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</a:t>
            </a:r>
            <a:r>
              <a:rPr lang="ar-SY" sz="2000" b="1" dirty="0" smtClean="0">
                <a:latin typeface="Century Gothic" panose="020B0502020202020204" pitchFamily="34" charset="0"/>
              </a:rPr>
              <a:t>الإملائي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43">
            <a:extLst>
              <a:ext uri="{FF2B5EF4-FFF2-40B4-BE49-F238E27FC236}">
                <a16:creationId xmlns="" xmlns:a16="http://schemas.microsoft.com/office/drawing/2014/main" id="{C67D3F12-8A46-4C81-AC2A-7F1A8CB4A7A1}"/>
              </a:ext>
            </a:extLst>
          </p:cNvPr>
          <p:cNvSpPr txBox="1"/>
          <p:nvPr/>
        </p:nvSpPr>
        <p:spPr>
          <a:xfrm>
            <a:off x="453262" y="5332186"/>
            <a:ext cx="1547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solidFill>
                  <a:srgbClr val="FF0000"/>
                </a:solidFill>
              </a:rPr>
              <a:t>التهيئة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4" name="مجموعة 3"/>
          <p:cNvGrpSpPr/>
          <p:nvPr/>
        </p:nvGrpSpPr>
        <p:grpSpPr>
          <a:xfrm rot="20783644">
            <a:off x="3850505" y="1296252"/>
            <a:ext cx="1783728" cy="684763"/>
            <a:chOff x="3786920" y="1880889"/>
            <a:chExt cx="2670773" cy="870561"/>
          </a:xfrm>
        </p:grpSpPr>
        <p:pic>
          <p:nvPicPr>
            <p:cNvPr id="94" name="Graphic 26">
              <a:extLst>
                <a:ext uri="{FF2B5EF4-FFF2-40B4-BE49-F238E27FC236}">
                  <a16:creationId xmlns="" xmlns:a16="http://schemas.microsoft.com/office/drawing/2014/main" id="{CB8C1ED7-F581-415F-B310-913BECE7228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6920" y="1880889"/>
              <a:ext cx="849584" cy="870561"/>
            </a:xfrm>
            <a:prstGeom prst="rect">
              <a:avLst/>
            </a:prstGeom>
          </p:spPr>
        </p:pic>
        <p:sp>
          <p:nvSpPr>
            <p:cNvPr id="95" name="TextBox 43">
              <a:extLst>
                <a:ext uri="{FF2B5EF4-FFF2-40B4-BE49-F238E27FC236}">
                  <a16:creationId xmlns="" xmlns:a16="http://schemas.microsoft.com/office/drawing/2014/main" id="{C67D3F12-8A46-4C81-AC2A-7F1A8CB4A7A1}"/>
                </a:ext>
              </a:extLst>
            </p:cNvPr>
            <p:cNvSpPr txBox="1"/>
            <p:nvPr/>
          </p:nvSpPr>
          <p:spPr>
            <a:xfrm>
              <a:off x="4636504" y="2164521"/>
              <a:ext cx="1821189" cy="586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00B0F0"/>
                  </a:solidFill>
                </a:rPr>
                <a:t>أتذكر أن</a:t>
              </a:r>
              <a:r>
                <a:rPr lang="ar-SY" sz="2400" b="1" dirty="0">
                  <a:solidFill>
                    <a:srgbClr val="00B0F0"/>
                  </a:solidFill>
                </a:rPr>
                <a:t>:</a:t>
              </a:r>
              <a:endParaRPr lang="en-US" sz="2400" b="1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5769961" y="1462458"/>
            <a:ext cx="5188057" cy="5418145"/>
            <a:chOff x="5769961" y="1462458"/>
            <a:chExt cx="5188057" cy="5418145"/>
          </a:xfrm>
        </p:grpSpPr>
        <p:grpSp>
          <p:nvGrpSpPr>
            <p:cNvPr id="170" name="Google Shape;149;p1"/>
            <p:cNvGrpSpPr/>
            <p:nvPr/>
          </p:nvGrpSpPr>
          <p:grpSpPr>
            <a:xfrm>
              <a:off x="9906000" y="1462458"/>
              <a:ext cx="1052018" cy="5418144"/>
              <a:chOff x="5597236" y="488368"/>
              <a:chExt cx="1122676" cy="5839694"/>
            </a:xfrm>
          </p:grpSpPr>
          <p:sp>
            <p:nvSpPr>
              <p:cNvPr id="171" name="Google Shape;150;p1"/>
              <p:cNvSpPr/>
              <p:nvPr/>
            </p:nvSpPr>
            <p:spPr>
              <a:xfrm>
                <a:off x="5597236" y="488368"/>
                <a:ext cx="1122676" cy="5839694"/>
              </a:xfrm>
              <a:prstGeom prst="rect">
                <a:avLst/>
              </a:prstGeom>
              <a:gradFill>
                <a:gsLst>
                  <a:gs pos="0">
                    <a:srgbClr val="FFFFFF">
                      <a:alpha val="0"/>
                    </a:srgbClr>
                  </a:gs>
                  <a:gs pos="49600">
                    <a:srgbClr val="7F7F7F">
                      <a:alpha val="7294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72" name="Google Shape;151;p1"/>
              <p:cNvGrpSpPr/>
              <p:nvPr/>
            </p:nvGrpSpPr>
            <p:grpSpPr>
              <a:xfrm>
                <a:off x="5847936" y="991929"/>
                <a:ext cx="568696" cy="201168"/>
                <a:chOff x="5868383" y="858579"/>
                <a:chExt cx="568696" cy="201168"/>
              </a:xfrm>
            </p:grpSpPr>
            <p:sp>
              <p:nvSpPr>
                <p:cNvPr id="218" name="Google Shape;152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" name="Google Shape;153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0" name="Google Shape;154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1" name="Google Shape;155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" name="Google Shape;156;p1"/>
              <p:cNvGrpSpPr/>
              <p:nvPr/>
            </p:nvGrpSpPr>
            <p:grpSpPr>
              <a:xfrm>
                <a:off x="5847936" y="1507207"/>
                <a:ext cx="568696" cy="201168"/>
                <a:chOff x="5868383" y="858579"/>
                <a:chExt cx="568696" cy="201168"/>
              </a:xfrm>
            </p:grpSpPr>
            <p:sp>
              <p:nvSpPr>
                <p:cNvPr id="214" name="Google Shape;157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" name="Google Shape;158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" name="Google Shape;159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" name="Google Shape;160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" name="Google Shape;161;p1"/>
              <p:cNvGrpSpPr/>
              <p:nvPr/>
            </p:nvGrpSpPr>
            <p:grpSpPr>
              <a:xfrm>
                <a:off x="5847936" y="2537763"/>
                <a:ext cx="568696" cy="201168"/>
                <a:chOff x="5868383" y="858579"/>
                <a:chExt cx="568696" cy="201168"/>
              </a:xfrm>
            </p:grpSpPr>
            <p:sp>
              <p:nvSpPr>
                <p:cNvPr id="210" name="Google Shape;162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1" name="Google Shape;163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" name="Google Shape;164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" name="Google Shape;165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5" name="Google Shape;166;p1"/>
              <p:cNvGrpSpPr/>
              <p:nvPr/>
            </p:nvGrpSpPr>
            <p:grpSpPr>
              <a:xfrm>
                <a:off x="5847936" y="3568319"/>
                <a:ext cx="568696" cy="201168"/>
                <a:chOff x="5868383" y="858579"/>
                <a:chExt cx="568696" cy="201168"/>
              </a:xfrm>
            </p:grpSpPr>
            <p:sp>
              <p:nvSpPr>
                <p:cNvPr id="206" name="Google Shape;167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" name="Google Shape;168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" name="Google Shape;169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" name="Google Shape;170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" name="Google Shape;171;p1"/>
              <p:cNvGrpSpPr/>
              <p:nvPr/>
            </p:nvGrpSpPr>
            <p:grpSpPr>
              <a:xfrm>
                <a:off x="5847936" y="4083597"/>
                <a:ext cx="568696" cy="201168"/>
                <a:chOff x="5868383" y="858579"/>
                <a:chExt cx="568696" cy="201168"/>
              </a:xfrm>
            </p:grpSpPr>
            <p:sp>
              <p:nvSpPr>
                <p:cNvPr id="202" name="Google Shape;172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" name="Google Shape;173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4" name="Google Shape;174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" name="Google Shape;175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" name="Google Shape;176;p1"/>
              <p:cNvGrpSpPr/>
              <p:nvPr/>
            </p:nvGrpSpPr>
            <p:grpSpPr>
              <a:xfrm>
                <a:off x="5847936" y="5114153"/>
                <a:ext cx="568696" cy="201168"/>
                <a:chOff x="5868383" y="858579"/>
                <a:chExt cx="568696" cy="201168"/>
              </a:xfrm>
            </p:grpSpPr>
            <p:sp>
              <p:nvSpPr>
                <p:cNvPr id="198" name="Google Shape;177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" name="Google Shape;178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" name="Google Shape;179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1" name="Google Shape;180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8" name="Google Shape;181;p1"/>
              <p:cNvGrpSpPr/>
              <p:nvPr/>
            </p:nvGrpSpPr>
            <p:grpSpPr>
              <a:xfrm>
                <a:off x="5847936" y="5629431"/>
                <a:ext cx="568696" cy="201168"/>
                <a:chOff x="5868383" y="858579"/>
                <a:chExt cx="568696" cy="201168"/>
              </a:xfrm>
            </p:grpSpPr>
            <p:sp>
              <p:nvSpPr>
                <p:cNvPr id="194" name="Google Shape;182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" name="Google Shape;183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" name="Google Shape;184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7" name="Google Shape;185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" name="Google Shape;186;p1"/>
              <p:cNvGrpSpPr/>
              <p:nvPr/>
            </p:nvGrpSpPr>
            <p:grpSpPr>
              <a:xfrm>
                <a:off x="5847936" y="2022485"/>
                <a:ext cx="568696" cy="201168"/>
                <a:chOff x="5868383" y="858579"/>
                <a:chExt cx="568696" cy="201168"/>
              </a:xfrm>
            </p:grpSpPr>
            <p:sp>
              <p:nvSpPr>
                <p:cNvPr id="190" name="Google Shape;187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1" name="Google Shape;188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" name="Google Shape;189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3" name="Google Shape;190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0" name="Google Shape;191;p1"/>
              <p:cNvGrpSpPr/>
              <p:nvPr/>
            </p:nvGrpSpPr>
            <p:grpSpPr>
              <a:xfrm>
                <a:off x="5847936" y="3053041"/>
                <a:ext cx="568696" cy="201168"/>
                <a:chOff x="5868383" y="858579"/>
                <a:chExt cx="568696" cy="201168"/>
              </a:xfrm>
            </p:grpSpPr>
            <p:sp>
              <p:nvSpPr>
                <p:cNvPr id="186" name="Google Shape;192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" name="Google Shape;193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8" name="Google Shape;194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9" name="Google Shape;195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" name="Google Shape;196;p1"/>
              <p:cNvGrpSpPr/>
              <p:nvPr/>
            </p:nvGrpSpPr>
            <p:grpSpPr>
              <a:xfrm>
                <a:off x="5847936" y="4598875"/>
                <a:ext cx="568696" cy="201168"/>
                <a:chOff x="5868383" y="858579"/>
                <a:chExt cx="568696" cy="201168"/>
              </a:xfrm>
            </p:grpSpPr>
            <p:sp>
              <p:nvSpPr>
                <p:cNvPr id="182" name="Google Shape;197;p1"/>
                <p:cNvSpPr/>
                <p:nvPr/>
              </p:nvSpPr>
              <p:spPr>
                <a:xfrm>
                  <a:off x="6237851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" name="Google Shape;198;p1"/>
                <p:cNvSpPr/>
                <p:nvPr/>
              </p:nvSpPr>
              <p:spPr>
                <a:xfrm>
                  <a:off x="5868383" y="858579"/>
                  <a:ext cx="199228" cy="201168"/>
                </a:xfrm>
                <a:prstGeom prst="ellipse">
                  <a:avLst/>
                </a:prstGeom>
                <a:solidFill>
                  <a:srgbClr val="654F5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" name="Google Shape;199;p1"/>
                <p:cNvSpPr/>
                <p:nvPr/>
              </p:nvSpPr>
              <p:spPr>
                <a:xfrm>
                  <a:off x="5918911" y="903272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" name="Google Shape;200;p1"/>
                <p:cNvSpPr/>
                <p:nvPr/>
              </p:nvSpPr>
              <p:spPr>
                <a:xfrm>
                  <a:off x="5926176" y="974941"/>
                  <a:ext cx="441889" cy="52004"/>
                </a:xfrm>
                <a:prstGeom prst="flowChartTerminator">
                  <a:avLst/>
                </a:prstGeom>
                <a:gradFill>
                  <a:gsLst>
                    <a:gs pos="0">
                      <a:srgbClr val="595959"/>
                    </a:gs>
                    <a:gs pos="24000">
                      <a:srgbClr val="3F3F3F"/>
                    </a:gs>
                    <a:gs pos="47000">
                      <a:schemeClr val="lt1"/>
                    </a:gs>
                    <a:gs pos="79668">
                      <a:schemeClr val="lt1"/>
                    </a:gs>
                    <a:gs pos="93000">
                      <a:srgbClr val="3F3F3F"/>
                    </a:gs>
                    <a:gs pos="100000">
                      <a:srgbClr val="3F3F3F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2" name="مجموعة 1"/>
            <p:cNvGrpSpPr/>
            <p:nvPr/>
          </p:nvGrpSpPr>
          <p:grpSpPr>
            <a:xfrm>
              <a:off x="5769961" y="1462459"/>
              <a:ext cx="4647939" cy="5418144"/>
              <a:chOff x="5762357" y="998375"/>
              <a:chExt cx="5276056" cy="5853555"/>
            </a:xfrm>
          </p:grpSpPr>
          <p:sp>
            <p:nvSpPr>
              <p:cNvPr id="138" name="Google Shape;85;p1"/>
              <p:cNvSpPr/>
              <p:nvPr/>
            </p:nvSpPr>
            <p:spPr>
              <a:xfrm rot="16200000">
                <a:off x="5299750" y="1495623"/>
                <a:ext cx="5811986" cy="4886772"/>
              </a:xfrm>
              <a:prstGeom prst="round2SameRect">
                <a:avLst>
                  <a:gd name="adj1" fmla="val 5053"/>
                  <a:gd name="adj2" fmla="val 0"/>
                </a:avLst>
              </a:prstGeom>
              <a:solidFill>
                <a:srgbClr val="D8D8D8">
                  <a:alpha val="75686"/>
                </a:srgbClr>
              </a:solidFill>
              <a:ln>
                <a:noFill/>
              </a:ln>
              <a:effectLst>
                <a:outerShdw blurRad="101600" dist="76200" dir="10800000" algn="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54" name="Google Shape;101;p1"/>
              <p:cNvGrpSpPr/>
              <p:nvPr/>
            </p:nvGrpSpPr>
            <p:grpSpPr>
              <a:xfrm>
                <a:off x="5956271" y="998375"/>
                <a:ext cx="5082142" cy="5853555"/>
                <a:chOff x="1901961" y="495292"/>
                <a:chExt cx="4391140" cy="5853555"/>
              </a:xfrm>
            </p:grpSpPr>
            <p:sp>
              <p:nvSpPr>
                <p:cNvPr id="155" name="Google Shape;102;p1"/>
                <p:cNvSpPr/>
                <p:nvPr/>
              </p:nvSpPr>
              <p:spPr>
                <a:xfrm rot="16200000">
                  <a:off x="1009510" y="1387743"/>
                  <a:ext cx="5839694" cy="4054792"/>
                </a:xfrm>
                <a:prstGeom prst="round2SameRect">
                  <a:avLst>
                    <a:gd name="adj1" fmla="val 4054"/>
                    <a:gd name="adj2" fmla="val 0"/>
                  </a:avLst>
                </a:prstGeom>
                <a:solidFill>
                  <a:srgbClr val="F1F1F1"/>
                </a:solidFill>
                <a:ln>
                  <a:noFill/>
                </a:ln>
                <a:effectLst>
                  <a:outerShdw blurRad="203200" dist="50800" dir="10800000" algn="r" rotWithShape="0">
                    <a:srgbClr val="000000">
                      <a:alpha val="40000"/>
                    </a:srgbClr>
                  </a:outerShdw>
                </a:effectLst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156" name="Google Shape;103;p1"/>
                <p:cNvCxnSpPr/>
                <p:nvPr/>
              </p:nvCxnSpPr>
              <p:spPr>
                <a:xfrm>
                  <a:off x="2225820" y="1440870"/>
                  <a:ext cx="3371416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57" name="Google Shape;104;p1"/>
                <p:cNvCxnSpPr/>
                <p:nvPr/>
              </p:nvCxnSpPr>
              <p:spPr>
                <a:xfrm>
                  <a:off x="5597236" y="509152"/>
                  <a:ext cx="0" cy="5839695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5050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58" name="Google Shape;105;p1"/>
                <p:cNvCxnSpPr/>
                <p:nvPr/>
              </p:nvCxnSpPr>
              <p:spPr>
                <a:xfrm>
                  <a:off x="2093928" y="1801088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59" name="Google Shape;106;p1"/>
                <p:cNvCxnSpPr/>
                <p:nvPr/>
              </p:nvCxnSpPr>
              <p:spPr>
                <a:xfrm>
                  <a:off x="2070730" y="2161306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0" name="Google Shape;107;p1"/>
                <p:cNvCxnSpPr/>
                <p:nvPr/>
              </p:nvCxnSpPr>
              <p:spPr>
                <a:xfrm>
                  <a:off x="2225820" y="2521524"/>
                  <a:ext cx="3371416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1" name="Google Shape;108;p1"/>
                <p:cNvCxnSpPr/>
                <p:nvPr/>
              </p:nvCxnSpPr>
              <p:spPr>
                <a:xfrm>
                  <a:off x="2430279" y="2928063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2" name="Google Shape;109;p1"/>
                <p:cNvCxnSpPr/>
                <p:nvPr/>
              </p:nvCxnSpPr>
              <p:spPr>
                <a:xfrm>
                  <a:off x="2093928" y="3261139"/>
                  <a:ext cx="3719259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3" name="Google Shape;110;p1"/>
                <p:cNvCxnSpPr/>
                <p:nvPr/>
              </p:nvCxnSpPr>
              <p:spPr>
                <a:xfrm>
                  <a:off x="2225820" y="3634466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4" name="Google Shape;111;p1"/>
                <p:cNvCxnSpPr/>
                <p:nvPr/>
              </p:nvCxnSpPr>
              <p:spPr>
                <a:xfrm>
                  <a:off x="2022146" y="3970175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5" name="Google Shape;112;p1"/>
                <p:cNvCxnSpPr/>
                <p:nvPr/>
              </p:nvCxnSpPr>
              <p:spPr>
                <a:xfrm>
                  <a:off x="2272328" y="4322614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6" name="Google Shape;113;p1"/>
                <p:cNvCxnSpPr/>
                <p:nvPr/>
              </p:nvCxnSpPr>
              <p:spPr>
                <a:xfrm>
                  <a:off x="2070730" y="4706817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7" name="Google Shape;114;p1"/>
                <p:cNvCxnSpPr/>
                <p:nvPr/>
              </p:nvCxnSpPr>
              <p:spPr>
                <a:xfrm>
                  <a:off x="2225820" y="5013769"/>
                  <a:ext cx="3538962" cy="29281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8" name="Google Shape;115;p1"/>
                <p:cNvCxnSpPr/>
                <p:nvPr/>
              </p:nvCxnSpPr>
              <p:spPr>
                <a:xfrm>
                  <a:off x="2169013" y="5412581"/>
                  <a:ext cx="3862822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169" name="Google Shape;116;p1"/>
                <p:cNvCxnSpPr/>
                <p:nvPr/>
              </p:nvCxnSpPr>
              <p:spPr>
                <a:xfrm>
                  <a:off x="2129708" y="6022583"/>
                  <a:ext cx="3647059" cy="1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0EE0D6">
                      <a:alpha val="49803"/>
                    </a:srgbClr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</p:grpSp>
          <p:pic>
            <p:nvPicPr>
              <p:cNvPr id="104" name="Graphic 26">
                <a:extLst>
                  <a:ext uri="{FF2B5EF4-FFF2-40B4-BE49-F238E27FC236}">
                    <a16:creationId xmlns="" xmlns:a16="http://schemas.microsoft.com/office/drawing/2014/main" id="{CB8C1ED7-F581-415F-B310-913BECE722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84918" y="1447769"/>
                <a:ext cx="3979034" cy="4978648"/>
              </a:xfrm>
              <a:prstGeom prst="rect">
                <a:avLst/>
              </a:prstGeom>
            </p:spPr>
          </p:pic>
        </p:grpSp>
      </p:grpSp>
      <p:sp>
        <p:nvSpPr>
          <p:cNvPr id="9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95818" y="3328482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لأن أصلها ياء </a:t>
            </a:r>
          </a:p>
        </p:txBody>
      </p:sp>
      <p:sp>
        <p:nvSpPr>
          <p:cNvPr id="9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458106" y="3775188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99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70417" y="3751559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أصلها ياء </a:t>
            </a:r>
            <a:endParaRPr lang="ar-SY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1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79888" y="4090113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أصلها ياء </a:t>
            </a:r>
            <a:endParaRPr lang="ar-SY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18407" y="4486660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</a:t>
            </a:r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أصلها واو </a:t>
            </a:r>
          </a:p>
        </p:txBody>
      </p:sp>
      <p:sp>
        <p:nvSpPr>
          <p:cNvPr id="10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99022" y="5266215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أصلها ياء </a:t>
            </a:r>
            <a:endParaRPr lang="ar-SY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18406" y="5675880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</a:t>
            </a:r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أصلها واو </a:t>
            </a:r>
          </a:p>
        </p:txBody>
      </p:sp>
      <p:sp>
        <p:nvSpPr>
          <p:cNvPr id="106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392119" y="3754741"/>
            <a:ext cx="1235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على صورة ياء</a:t>
            </a:r>
          </a:p>
        </p:txBody>
      </p:sp>
      <p:sp>
        <p:nvSpPr>
          <p:cNvPr id="10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493128" y="4115258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10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510871" y="4543440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109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478926" y="4927661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11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499673" y="5376116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111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451870" y="4095839"/>
            <a:ext cx="1235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على صورة ياء</a:t>
            </a:r>
          </a:p>
        </p:txBody>
      </p:sp>
      <p:sp>
        <p:nvSpPr>
          <p:cNvPr id="112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831596" y="4521101"/>
            <a:ext cx="59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قائمة</a:t>
            </a:r>
          </a:p>
        </p:txBody>
      </p:sp>
      <p:sp>
        <p:nvSpPr>
          <p:cNvPr id="11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803412" y="4962021"/>
            <a:ext cx="59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قائمة</a:t>
            </a:r>
          </a:p>
        </p:txBody>
      </p:sp>
      <p:sp>
        <p:nvSpPr>
          <p:cNvPr id="114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433887" y="5332466"/>
            <a:ext cx="1235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على صورة ياء</a:t>
            </a:r>
          </a:p>
        </p:txBody>
      </p:sp>
      <p:sp>
        <p:nvSpPr>
          <p:cNvPr id="11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789312" y="5764712"/>
            <a:ext cx="59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قائمة</a:t>
            </a:r>
          </a:p>
        </p:txBody>
      </p:sp>
      <p:sp>
        <p:nvSpPr>
          <p:cNvPr id="116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18407" y="4880180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</a:t>
            </a:r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أصلها واو </a:t>
            </a:r>
          </a:p>
        </p:txBody>
      </p:sp>
      <p:sp>
        <p:nvSpPr>
          <p:cNvPr id="11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499673" y="5719016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11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483138" y="6089769"/>
            <a:ext cx="1235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على صورة ياء</a:t>
            </a:r>
          </a:p>
        </p:txBody>
      </p:sp>
      <p:sp>
        <p:nvSpPr>
          <p:cNvPr id="119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510871" y="6111682"/>
            <a:ext cx="68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ثلاثة </a:t>
            </a:r>
          </a:p>
        </p:txBody>
      </p:sp>
      <p:sp>
        <p:nvSpPr>
          <p:cNvPr id="12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28339" y="6103266"/>
            <a:ext cx="13339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لأن </a:t>
            </a:r>
            <a:r>
              <a:rPr lang="ar-SY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أصلها ياء </a:t>
            </a:r>
          </a:p>
        </p:txBody>
      </p:sp>
      <p:grpSp>
        <p:nvGrpSpPr>
          <p:cNvPr id="122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1363261" y="1070032"/>
            <a:ext cx="828739" cy="460576"/>
            <a:chOff x="2093494" y="1198097"/>
            <a:chExt cx="2173623" cy="1208003"/>
          </a:xfrm>
        </p:grpSpPr>
        <p:sp>
          <p:nvSpPr>
            <p:cNvPr id="123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gradFill flip="none" rotWithShape="1">
              <a:gsLst>
                <a:gs pos="0">
                  <a:srgbClr val="6FC7CB"/>
                </a:gs>
                <a:gs pos="100000">
                  <a:srgbClr val="258C95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523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125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958018" y="1125038"/>
            <a:ext cx="365760" cy="365760"/>
          </a:xfrm>
          <a:prstGeom prst="rect">
            <a:avLst/>
          </a:prstGeom>
        </p:spPr>
      </p:pic>
      <p:sp>
        <p:nvSpPr>
          <p:cNvPr id="126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3089773" y="627280"/>
            <a:ext cx="7490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أسترجع 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ما </a:t>
            </a:r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درسته 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في </a:t>
            </a:r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الصف 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الثاني </a:t>
            </a:r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المتوسط 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بت </a:t>
            </a:r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أملي النَّشاط 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الآتي:</a:t>
            </a:r>
          </a:p>
        </p:txBody>
      </p:sp>
      <p:sp>
        <p:nvSpPr>
          <p:cNvPr id="128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5324996" y="1112838"/>
            <a:ext cx="4749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latin typeface="Century Gothic" panose="020B0502020202020204" pitchFamily="34" charset="0"/>
              </a:rPr>
              <a:t>إجابة </a:t>
            </a:r>
            <a:r>
              <a:rPr lang="ar-SY" sz="2000" b="1" dirty="0">
                <a:latin typeface="Century Gothic" panose="020B0502020202020204" pitchFamily="34" charset="0"/>
              </a:rPr>
              <a:t>ما </a:t>
            </a:r>
            <a:r>
              <a:rPr lang="ar-SY" sz="2000" b="1" dirty="0" smtClean="0">
                <a:latin typeface="Century Gothic" panose="020B0502020202020204" pitchFamily="34" charset="0"/>
              </a:rPr>
              <a:t>يأتي شفهيًّا</a:t>
            </a:r>
            <a:r>
              <a:rPr lang="ar-SY" sz="2000" b="1" dirty="0">
                <a:latin typeface="Century Gothic" panose="020B0502020202020204" pitchFamily="34" charset="0"/>
              </a:rPr>
              <a:t>؛ </a:t>
            </a:r>
            <a:r>
              <a:rPr lang="ar-SY" sz="2000" b="1" dirty="0" smtClean="0">
                <a:latin typeface="Century Gothic" panose="020B0502020202020204" pitchFamily="34" charset="0"/>
              </a:rPr>
              <a:t>للوصول إلى الشرح </a:t>
            </a:r>
            <a:r>
              <a:rPr lang="ar-SY" sz="2000" b="1" dirty="0">
                <a:latin typeface="Century Gothic" panose="020B0502020202020204" pitchFamily="34" charset="0"/>
              </a:rPr>
              <a:t>الأدبي للأبيات</a:t>
            </a:r>
          </a:p>
        </p:txBody>
      </p:sp>
      <p:sp>
        <p:nvSpPr>
          <p:cNvPr id="129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0281045" y="1016632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107875" y="1027390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107" dur="200" fill="hold"/>
                                        <p:tgtEl>
                                          <p:spTgt spid="130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50"/>
                            </p:stCondLst>
                            <p:childTnLst>
                              <p:par>
                                <p:cTn id="1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31" grpId="0"/>
      <p:bldP spid="97" grpId="0"/>
      <p:bldP spid="98" grpId="0"/>
      <p:bldP spid="99" grpId="0"/>
      <p:bldP spid="101" grpId="0"/>
      <p:bldP spid="102" grpId="0"/>
      <p:bldP spid="103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6" grpId="0"/>
      <p:bldP spid="128" grpId="0"/>
      <p:bldP spid="129" grpId="0" animBg="1"/>
      <p:bldP spid="130" grpId="0" animBg="1"/>
      <p:bldP spid="13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78791" y="-291020"/>
            <a:ext cx="1096175" cy="2365989"/>
            <a:chOff x="1194740" y="335569"/>
            <a:chExt cx="1096175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947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490696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43883" y="4822373"/>
            <a:ext cx="1728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grpSp>
        <p:nvGrpSpPr>
          <p:cNvPr id="65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0826603" y="1258164"/>
            <a:ext cx="828739" cy="523220"/>
            <a:chOff x="2093494" y="1198097"/>
            <a:chExt cx="2173623" cy="1372306"/>
          </a:xfrm>
        </p:grpSpPr>
        <p:sp>
          <p:nvSpPr>
            <p:cNvPr id="66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gradFill flip="none" rotWithShape="1">
              <a:gsLst>
                <a:gs pos="0">
                  <a:srgbClr val="6FC7CB"/>
                </a:gs>
                <a:gs pos="100000">
                  <a:srgbClr val="258C95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1372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2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68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81036" y="1345764"/>
            <a:ext cx="365760" cy="365760"/>
          </a:xfrm>
          <a:prstGeom prst="rect">
            <a:avLst/>
          </a:prstGeom>
        </p:spPr>
      </p:pic>
      <p:sp>
        <p:nvSpPr>
          <p:cNvPr id="70" name="TextBox 44">
            <a:extLst>
              <a:ext uri="{FF2B5EF4-FFF2-40B4-BE49-F238E27FC236}">
                <a16:creationId xmlns="" xmlns:a16="http://schemas.microsoft.com/office/drawing/2014/main" id="{7FF244B9-4C55-4354-8703-92C767B05F0D}"/>
              </a:ext>
            </a:extLst>
          </p:cNvPr>
          <p:cNvSpPr txBox="1"/>
          <p:nvPr/>
        </p:nvSpPr>
        <p:spPr>
          <a:xfrm>
            <a:off x="4089400" y="1308597"/>
            <a:ext cx="5974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 smtClean="0">
                <a:latin typeface="Century Gothic" panose="020B0502020202020204" pitchFamily="34" charset="0"/>
              </a:rPr>
              <a:t>أتأمل </a:t>
            </a:r>
            <a:r>
              <a:rPr lang="ar-SY" sz="2400" b="1" dirty="0">
                <a:latin typeface="Century Gothic" panose="020B0502020202020204" pitchFamily="34" charset="0"/>
              </a:rPr>
              <a:t>الأفعال الآتية، ثُمَّ </a:t>
            </a:r>
            <a:r>
              <a:rPr lang="ar-SY" sz="2400" b="1" dirty="0" smtClean="0">
                <a:latin typeface="Century Gothic" panose="020B0502020202020204" pitchFamily="34" charset="0"/>
              </a:rPr>
              <a:t>أنفذ </a:t>
            </a:r>
            <a:r>
              <a:rPr lang="ar-SY" sz="2400" b="1" dirty="0">
                <a:latin typeface="Century Gothic" panose="020B0502020202020204" pitchFamily="34" charset="0"/>
              </a:rPr>
              <a:t>المطلوب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grpSp>
        <p:nvGrpSpPr>
          <p:cNvPr id="38" name="Group 79">
            <a:extLst>
              <a:ext uri="{FF2B5EF4-FFF2-40B4-BE49-F238E27FC236}">
                <a16:creationId xmlns="" xmlns:a16="http://schemas.microsoft.com/office/drawing/2014/main" id="{489AE80C-ADF1-4FF8-8660-5CB7967E507B}"/>
              </a:ext>
            </a:extLst>
          </p:cNvPr>
          <p:cNvGrpSpPr/>
          <p:nvPr/>
        </p:nvGrpSpPr>
        <p:grpSpPr>
          <a:xfrm>
            <a:off x="4365301" y="2950996"/>
            <a:ext cx="1204685" cy="1204685"/>
            <a:chOff x="3870940" y="2053766"/>
            <a:chExt cx="1204685" cy="1204685"/>
          </a:xfrm>
        </p:grpSpPr>
        <p:grpSp>
          <p:nvGrpSpPr>
            <p:cNvPr id="39" name="Group 53">
              <a:extLst>
                <a:ext uri="{FF2B5EF4-FFF2-40B4-BE49-F238E27FC236}">
                  <a16:creationId xmlns="" xmlns:a16="http://schemas.microsoft.com/office/drawing/2014/main" id="{78B50154-6C26-4506-A816-8B390ACD84D0}"/>
                </a:ext>
              </a:extLst>
            </p:cNvPr>
            <p:cNvGrpSpPr/>
            <p:nvPr/>
          </p:nvGrpSpPr>
          <p:grpSpPr>
            <a:xfrm>
              <a:off x="3870940" y="2053766"/>
              <a:ext cx="1204685" cy="1204685"/>
              <a:chOff x="3870940" y="2053766"/>
              <a:chExt cx="1204685" cy="1204685"/>
            </a:xfrm>
          </p:grpSpPr>
          <p:sp>
            <p:nvSpPr>
              <p:cNvPr id="41" name="Oval 12">
                <a:extLst>
                  <a:ext uri="{FF2B5EF4-FFF2-40B4-BE49-F238E27FC236}">
                    <a16:creationId xmlns="" xmlns:a16="http://schemas.microsoft.com/office/drawing/2014/main" id="{B0C4F120-319B-47A2-8A78-17DAD1039D78}"/>
                  </a:ext>
                </a:extLst>
              </p:cNvPr>
              <p:cNvSpPr/>
              <p:nvPr/>
            </p:nvSpPr>
            <p:spPr>
              <a:xfrm>
                <a:off x="3870940" y="2053766"/>
                <a:ext cx="1204685" cy="120468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2" name="Graphic 43" descr="Podium">
                <a:extLst>
                  <a:ext uri="{FF2B5EF4-FFF2-40B4-BE49-F238E27FC236}">
                    <a16:creationId xmlns="" xmlns:a16="http://schemas.microsoft.com/office/drawing/2014/main" id="{2DBE23F2-CA1F-404B-9A17-65FC6FD377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319641" y="2147800"/>
                <a:ext cx="307281" cy="307281"/>
              </a:xfrm>
              <a:prstGeom prst="rect">
                <a:avLst/>
              </a:prstGeom>
            </p:spPr>
          </p:pic>
        </p:grpSp>
        <p:sp>
          <p:nvSpPr>
            <p:cNvPr id="40" name="TextBox 78">
              <a:extLst>
                <a:ext uri="{FF2B5EF4-FFF2-40B4-BE49-F238E27FC236}">
                  <a16:creationId xmlns="" xmlns:a16="http://schemas.microsoft.com/office/drawing/2014/main" id="{2809A83D-2677-47E3-AF02-B7AED9F4AD31}"/>
                </a:ext>
              </a:extLst>
            </p:cNvPr>
            <p:cNvSpPr txBox="1"/>
            <p:nvPr/>
          </p:nvSpPr>
          <p:spPr>
            <a:xfrm>
              <a:off x="3978211" y="2611536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كوى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3" name="Group 68">
            <a:extLst>
              <a:ext uri="{FF2B5EF4-FFF2-40B4-BE49-F238E27FC236}">
                <a16:creationId xmlns="" xmlns:a16="http://schemas.microsoft.com/office/drawing/2014/main" id="{15F67FCB-E7BB-4147-A96B-3ED6A53A4688}"/>
              </a:ext>
            </a:extLst>
          </p:cNvPr>
          <p:cNvGrpSpPr/>
          <p:nvPr/>
        </p:nvGrpSpPr>
        <p:grpSpPr>
          <a:xfrm>
            <a:off x="2662619" y="2804836"/>
            <a:ext cx="1462477" cy="1462477"/>
            <a:chOff x="2440134" y="2486394"/>
            <a:chExt cx="1462477" cy="1462477"/>
          </a:xfrm>
        </p:grpSpPr>
        <p:grpSp>
          <p:nvGrpSpPr>
            <p:cNvPr id="44" name="Group 55">
              <a:extLst>
                <a:ext uri="{FF2B5EF4-FFF2-40B4-BE49-F238E27FC236}">
                  <a16:creationId xmlns="" xmlns:a16="http://schemas.microsoft.com/office/drawing/2014/main" id="{B9023288-D76B-4541-B11A-D30DBA40323B}"/>
                </a:ext>
              </a:extLst>
            </p:cNvPr>
            <p:cNvGrpSpPr/>
            <p:nvPr/>
          </p:nvGrpSpPr>
          <p:grpSpPr>
            <a:xfrm>
              <a:off x="2440134" y="2486394"/>
              <a:ext cx="1462477" cy="1462477"/>
              <a:chOff x="2440134" y="2486394"/>
              <a:chExt cx="1462477" cy="1462477"/>
            </a:xfrm>
          </p:grpSpPr>
          <p:sp>
            <p:nvSpPr>
              <p:cNvPr id="46" name="Oval 21">
                <a:extLst>
                  <a:ext uri="{FF2B5EF4-FFF2-40B4-BE49-F238E27FC236}">
                    <a16:creationId xmlns="" xmlns:a16="http://schemas.microsoft.com/office/drawing/2014/main" id="{2129E1ED-87BB-4112-8000-7567CC29CE95}"/>
                  </a:ext>
                </a:extLst>
              </p:cNvPr>
              <p:cNvSpPr/>
              <p:nvPr/>
            </p:nvSpPr>
            <p:spPr>
              <a:xfrm>
                <a:off x="2440134" y="2486394"/>
                <a:ext cx="1462477" cy="1462477"/>
              </a:xfrm>
              <a:prstGeom prst="ellipse">
                <a:avLst/>
              </a:prstGeom>
              <a:solidFill>
                <a:srgbClr val="33CCFF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8" name="Graphic 45" descr="Trophy">
                <a:extLst>
                  <a:ext uri="{FF2B5EF4-FFF2-40B4-BE49-F238E27FC236}">
                    <a16:creationId xmlns="" xmlns:a16="http://schemas.microsoft.com/office/drawing/2014/main" id="{66E99DA4-0C81-453C-A8CD-42B152479A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2933286" y="2710082"/>
                <a:ext cx="340291" cy="340291"/>
              </a:xfrm>
              <a:prstGeom prst="rect">
                <a:avLst/>
              </a:prstGeom>
            </p:spPr>
          </p:pic>
        </p:grpSp>
        <p:sp>
          <p:nvSpPr>
            <p:cNvPr id="45" name="TextBox 64">
              <a:extLst>
                <a:ext uri="{FF2B5EF4-FFF2-40B4-BE49-F238E27FC236}">
                  <a16:creationId xmlns="" xmlns:a16="http://schemas.microsoft.com/office/drawing/2014/main" id="{7A56070F-23BE-4D55-9C79-F00FCAF1BADF}"/>
                </a:ext>
              </a:extLst>
            </p:cNvPr>
            <p:cNvSpPr txBox="1"/>
            <p:nvPr/>
          </p:nvSpPr>
          <p:spPr>
            <a:xfrm>
              <a:off x="2685203" y="3217632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هوى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9" name="Group 71">
            <a:extLst>
              <a:ext uri="{FF2B5EF4-FFF2-40B4-BE49-F238E27FC236}">
                <a16:creationId xmlns="" xmlns:a16="http://schemas.microsoft.com/office/drawing/2014/main" id="{FDF27B60-7E6B-4A0A-B00D-72A07BD16E19}"/>
              </a:ext>
            </a:extLst>
          </p:cNvPr>
          <p:cNvGrpSpPr/>
          <p:nvPr/>
        </p:nvGrpSpPr>
        <p:grpSpPr>
          <a:xfrm>
            <a:off x="8956238" y="2878492"/>
            <a:ext cx="1330713" cy="1330713"/>
            <a:chOff x="4635157" y="1122201"/>
            <a:chExt cx="1330713" cy="1330713"/>
          </a:xfrm>
        </p:grpSpPr>
        <p:grpSp>
          <p:nvGrpSpPr>
            <p:cNvPr id="50" name="Group 54">
              <a:extLst>
                <a:ext uri="{FF2B5EF4-FFF2-40B4-BE49-F238E27FC236}">
                  <a16:creationId xmlns="" xmlns:a16="http://schemas.microsoft.com/office/drawing/2014/main" id="{CCE44E76-DCD3-4810-B524-4C0A3FFF9011}"/>
                </a:ext>
              </a:extLst>
            </p:cNvPr>
            <p:cNvGrpSpPr/>
            <p:nvPr/>
          </p:nvGrpSpPr>
          <p:grpSpPr>
            <a:xfrm>
              <a:off x="4635157" y="1122201"/>
              <a:ext cx="1330713" cy="1330713"/>
              <a:chOff x="4635157" y="1122201"/>
              <a:chExt cx="1330713" cy="1330713"/>
            </a:xfrm>
          </p:grpSpPr>
          <p:sp>
            <p:nvSpPr>
              <p:cNvPr id="52" name="Oval 23">
                <a:extLst>
                  <a:ext uri="{FF2B5EF4-FFF2-40B4-BE49-F238E27FC236}">
                    <a16:creationId xmlns="" xmlns:a16="http://schemas.microsoft.com/office/drawing/2014/main" id="{A8251A32-9ED0-46A7-B7E4-651ED5C2C411}"/>
                  </a:ext>
                </a:extLst>
              </p:cNvPr>
              <p:cNvSpPr/>
              <p:nvPr/>
            </p:nvSpPr>
            <p:spPr>
              <a:xfrm>
                <a:off x="4635157" y="1122201"/>
                <a:ext cx="1330713" cy="1330713"/>
              </a:xfrm>
              <a:prstGeom prst="ellipse">
                <a:avLst/>
              </a:prstGeom>
              <a:solidFill>
                <a:srgbClr val="FF99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3" name="Graphic 41" descr="User network">
                <a:extLst>
                  <a:ext uri="{FF2B5EF4-FFF2-40B4-BE49-F238E27FC236}">
                    <a16:creationId xmlns="" xmlns:a16="http://schemas.microsoft.com/office/drawing/2014/main" id="{DFDC2DC4-3A2D-405F-99FC-55E38FD2D7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5165185" y="1311295"/>
                <a:ext cx="290374" cy="290374"/>
              </a:xfrm>
              <a:prstGeom prst="rect">
                <a:avLst/>
              </a:prstGeom>
            </p:spPr>
          </p:pic>
        </p:grpSp>
        <p:sp>
          <p:nvSpPr>
            <p:cNvPr id="51" name="TextBox 65">
              <a:extLst>
                <a:ext uri="{FF2B5EF4-FFF2-40B4-BE49-F238E27FC236}">
                  <a16:creationId xmlns="" xmlns:a16="http://schemas.microsoft.com/office/drawing/2014/main" id="{63752D37-5856-413E-BAFB-8B20B6C33627}"/>
                </a:ext>
              </a:extLst>
            </p:cNvPr>
            <p:cNvSpPr txBox="1"/>
            <p:nvPr/>
          </p:nvSpPr>
          <p:spPr>
            <a:xfrm>
              <a:off x="4818898" y="1750962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دعا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4" name="Group 70">
            <a:extLst>
              <a:ext uri="{FF2B5EF4-FFF2-40B4-BE49-F238E27FC236}">
                <a16:creationId xmlns="" xmlns:a16="http://schemas.microsoft.com/office/drawing/2014/main" id="{5884891D-7ED6-43B9-BFF0-DB4E42DCC2AD}"/>
              </a:ext>
            </a:extLst>
          </p:cNvPr>
          <p:cNvGrpSpPr/>
          <p:nvPr/>
        </p:nvGrpSpPr>
        <p:grpSpPr>
          <a:xfrm>
            <a:off x="7555434" y="2960377"/>
            <a:ext cx="1204685" cy="1204685"/>
            <a:chOff x="7006142" y="1608051"/>
            <a:chExt cx="1204685" cy="1204685"/>
          </a:xfrm>
        </p:grpSpPr>
        <p:grpSp>
          <p:nvGrpSpPr>
            <p:cNvPr id="55" name="Group 48">
              <a:extLst>
                <a:ext uri="{FF2B5EF4-FFF2-40B4-BE49-F238E27FC236}">
                  <a16:creationId xmlns="" xmlns:a16="http://schemas.microsoft.com/office/drawing/2014/main" id="{70A508E6-2A6A-4AB6-8A61-886A60B4BD13}"/>
                </a:ext>
              </a:extLst>
            </p:cNvPr>
            <p:cNvGrpSpPr/>
            <p:nvPr/>
          </p:nvGrpSpPr>
          <p:grpSpPr>
            <a:xfrm>
              <a:off x="7006142" y="1608051"/>
              <a:ext cx="1204685" cy="1204685"/>
              <a:chOff x="7006142" y="1608051"/>
              <a:chExt cx="1204685" cy="1204685"/>
            </a:xfrm>
          </p:grpSpPr>
          <p:sp>
            <p:nvSpPr>
              <p:cNvPr id="57" name="Oval 15">
                <a:extLst>
                  <a:ext uri="{FF2B5EF4-FFF2-40B4-BE49-F238E27FC236}">
                    <a16:creationId xmlns="" xmlns:a16="http://schemas.microsoft.com/office/drawing/2014/main" id="{25C16C94-E4DC-4902-8BE3-596FF4AA8714}"/>
                  </a:ext>
                </a:extLst>
              </p:cNvPr>
              <p:cNvSpPr/>
              <p:nvPr/>
            </p:nvSpPr>
            <p:spPr>
              <a:xfrm>
                <a:off x="7006142" y="1608051"/>
                <a:ext cx="1204685" cy="1204685"/>
              </a:xfrm>
              <a:prstGeom prst="ellipse">
                <a:avLst/>
              </a:prstGeom>
              <a:solidFill>
                <a:srgbClr val="75C7F9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8" name="Graphic 37" descr="House">
                <a:extLst>
                  <a:ext uri="{FF2B5EF4-FFF2-40B4-BE49-F238E27FC236}">
                    <a16:creationId xmlns="" xmlns:a16="http://schemas.microsoft.com/office/drawing/2014/main" id="{B8054EE0-4CFD-452F-BE8E-6903F8C4FE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7448533" y="1620857"/>
                <a:ext cx="379128" cy="379128"/>
              </a:xfrm>
              <a:prstGeom prst="rect">
                <a:avLst/>
              </a:prstGeom>
            </p:spPr>
          </p:pic>
        </p:grpSp>
        <p:sp>
          <p:nvSpPr>
            <p:cNvPr id="56" name="TextBox 66">
              <a:extLst>
                <a:ext uri="{FF2B5EF4-FFF2-40B4-BE49-F238E27FC236}">
                  <a16:creationId xmlns="" xmlns:a16="http://schemas.microsoft.com/office/drawing/2014/main" id="{BD4B29FC-6A84-4E7C-A261-5EF66E9C5A59}"/>
                </a:ext>
              </a:extLst>
            </p:cNvPr>
            <p:cNvSpPr txBox="1"/>
            <p:nvPr/>
          </p:nvSpPr>
          <p:spPr>
            <a:xfrm>
              <a:off x="7129683" y="2104943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رمى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9" name="Group 73">
            <a:extLst>
              <a:ext uri="{FF2B5EF4-FFF2-40B4-BE49-F238E27FC236}">
                <a16:creationId xmlns="" xmlns:a16="http://schemas.microsoft.com/office/drawing/2014/main" id="{DC57DBB6-F977-4C1E-B923-98DA3DC1192B}"/>
              </a:ext>
            </a:extLst>
          </p:cNvPr>
          <p:cNvGrpSpPr/>
          <p:nvPr/>
        </p:nvGrpSpPr>
        <p:grpSpPr>
          <a:xfrm>
            <a:off x="5898470" y="2862540"/>
            <a:ext cx="1400628" cy="1400628"/>
            <a:chOff x="5435356" y="1973962"/>
            <a:chExt cx="1400628" cy="1400628"/>
          </a:xfrm>
        </p:grpSpPr>
        <p:sp>
          <p:nvSpPr>
            <p:cNvPr id="60" name="Oval 9">
              <a:extLst>
                <a:ext uri="{FF2B5EF4-FFF2-40B4-BE49-F238E27FC236}">
                  <a16:creationId xmlns="" xmlns:a16="http://schemas.microsoft.com/office/drawing/2014/main" id="{C9268440-B4E7-4FCF-8C74-14F2A52BD7FA}"/>
                </a:ext>
              </a:extLst>
            </p:cNvPr>
            <p:cNvSpPr/>
            <p:nvPr/>
          </p:nvSpPr>
          <p:spPr>
            <a:xfrm>
              <a:off x="5435356" y="1973962"/>
              <a:ext cx="1400628" cy="1400628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" name="Graphic 39" descr="Target Audience">
              <a:extLst>
                <a:ext uri="{FF2B5EF4-FFF2-40B4-BE49-F238E27FC236}">
                  <a16:creationId xmlns="" xmlns:a16="http://schemas.microsoft.com/office/drawing/2014/main" id="{A66DC398-0276-4F2B-8BC1-02D3A12CB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921543" y="2139524"/>
              <a:ext cx="357219" cy="357219"/>
            </a:xfrm>
            <a:prstGeom prst="rect">
              <a:avLst/>
            </a:prstGeom>
          </p:spPr>
        </p:pic>
        <p:sp>
          <p:nvSpPr>
            <p:cNvPr id="62" name="TextBox 72">
              <a:extLst>
                <a:ext uri="{FF2B5EF4-FFF2-40B4-BE49-F238E27FC236}">
                  <a16:creationId xmlns="" xmlns:a16="http://schemas.microsoft.com/office/drawing/2014/main" id="{00F967E6-9E29-462C-8EA3-E214D36EBB74}"/>
                </a:ext>
              </a:extLst>
            </p:cNvPr>
            <p:cNvSpPr txBox="1"/>
            <p:nvPr/>
          </p:nvSpPr>
          <p:spPr>
            <a:xfrm>
              <a:off x="5623358" y="2619696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سما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3" name="Group 75">
            <a:extLst>
              <a:ext uri="{FF2B5EF4-FFF2-40B4-BE49-F238E27FC236}">
                <a16:creationId xmlns="" xmlns:a16="http://schemas.microsoft.com/office/drawing/2014/main" id="{12566D88-31D6-416B-B5B5-685630FB662C}"/>
              </a:ext>
            </a:extLst>
          </p:cNvPr>
          <p:cNvGrpSpPr/>
          <p:nvPr/>
        </p:nvGrpSpPr>
        <p:grpSpPr>
          <a:xfrm>
            <a:off x="10450657" y="2926288"/>
            <a:ext cx="1204685" cy="1204685"/>
            <a:chOff x="6803483" y="3004413"/>
            <a:chExt cx="1204685" cy="1204685"/>
          </a:xfrm>
        </p:grpSpPr>
        <p:grpSp>
          <p:nvGrpSpPr>
            <p:cNvPr id="69" name="Group 51">
              <a:extLst>
                <a:ext uri="{FF2B5EF4-FFF2-40B4-BE49-F238E27FC236}">
                  <a16:creationId xmlns="" xmlns:a16="http://schemas.microsoft.com/office/drawing/2014/main" id="{C3322326-DC9B-437A-949E-23E6AA942AF8}"/>
                </a:ext>
              </a:extLst>
            </p:cNvPr>
            <p:cNvGrpSpPr/>
            <p:nvPr/>
          </p:nvGrpSpPr>
          <p:grpSpPr>
            <a:xfrm>
              <a:off x="6803483" y="3004413"/>
              <a:ext cx="1204685" cy="1204685"/>
              <a:chOff x="6803483" y="3004413"/>
              <a:chExt cx="1204685" cy="1204685"/>
            </a:xfrm>
          </p:grpSpPr>
          <p:sp>
            <p:nvSpPr>
              <p:cNvPr id="72" name="Oval 10">
                <a:extLst>
                  <a:ext uri="{FF2B5EF4-FFF2-40B4-BE49-F238E27FC236}">
                    <a16:creationId xmlns="" xmlns:a16="http://schemas.microsoft.com/office/drawing/2014/main" id="{2B602DCE-9734-498E-BA99-D31148558385}"/>
                  </a:ext>
                </a:extLst>
              </p:cNvPr>
              <p:cNvSpPr/>
              <p:nvPr/>
            </p:nvSpPr>
            <p:spPr>
              <a:xfrm>
                <a:off x="6803483" y="3004413"/>
                <a:ext cx="1204685" cy="1204685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CC00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3" name="Graphic 35" descr="Target">
                <a:extLst>
                  <a:ext uri="{FF2B5EF4-FFF2-40B4-BE49-F238E27FC236}">
                    <a16:creationId xmlns="" xmlns:a16="http://schemas.microsoft.com/office/drawing/2014/main" id="{CDF11D26-F863-4640-93EF-5EF105B6E0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7251979" y="3189099"/>
                <a:ext cx="274347" cy="274347"/>
              </a:xfrm>
              <a:prstGeom prst="rect">
                <a:avLst/>
              </a:prstGeom>
            </p:spPr>
          </p:pic>
        </p:grpSp>
        <p:sp>
          <p:nvSpPr>
            <p:cNvPr id="71" name="TextBox 74">
              <a:extLst>
                <a:ext uri="{FF2B5EF4-FFF2-40B4-BE49-F238E27FC236}">
                  <a16:creationId xmlns="" xmlns:a16="http://schemas.microsoft.com/office/drawing/2014/main" id="{E61E29B1-A885-49FA-8EF0-8DCA134FF6ED}"/>
                </a:ext>
              </a:extLst>
            </p:cNvPr>
            <p:cNvSpPr txBox="1"/>
            <p:nvPr/>
          </p:nvSpPr>
          <p:spPr>
            <a:xfrm>
              <a:off x="6989475" y="3503425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حكى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585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3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3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3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3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3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76618" y="-288847"/>
            <a:ext cx="1100520" cy="2365989"/>
            <a:chOff x="1156640" y="335569"/>
            <a:chExt cx="1100520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566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456941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43884" y="4985015"/>
            <a:ext cx="17289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grpSp>
        <p:nvGrpSpPr>
          <p:cNvPr id="65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0826603" y="1258164"/>
            <a:ext cx="828739" cy="523220"/>
            <a:chOff x="2093494" y="1198097"/>
            <a:chExt cx="2173623" cy="1372306"/>
          </a:xfrm>
        </p:grpSpPr>
        <p:sp>
          <p:nvSpPr>
            <p:cNvPr id="66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gradFill flip="none" rotWithShape="1">
              <a:gsLst>
                <a:gs pos="0">
                  <a:srgbClr val="6FC7CB"/>
                </a:gs>
                <a:gs pos="100000">
                  <a:srgbClr val="258C95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1372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68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81036" y="1345764"/>
            <a:ext cx="365760" cy="365760"/>
          </a:xfrm>
          <a:prstGeom prst="rect">
            <a:avLst/>
          </a:prstGeom>
        </p:spPr>
      </p:pic>
      <p:sp>
        <p:nvSpPr>
          <p:cNvPr id="70" name="TextBox 44">
            <a:extLst>
              <a:ext uri="{FF2B5EF4-FFF2-40B4-BE49-F238E27FC236}">
                <a16:creationId xmlns="" xmlns:a16="http://schemas.microsoft.com/office/drawing/2014/main" id="{7FF244B9-4C55-4354-8703-92C767B05F0D}"/>
              </a:ext>
            </a:extLst>
          </p:cNvPr>
          <p:cNvSpPr txBox="1"/>
          <p:nvPr/>
        </p:nvSpPr>
        <p:spPr>
          <a:xfrm>
            <a:off x="4089400" y="1308597"/>
            <a:ext cx="5974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latin typeface="Century Gothic" panose="020B0502020202020204" pitchFamily="34" charset="0"/>
              </a:rPr>
              <a:t>أكتب من ذاكرتي </a:t>
            </a:r>
            <a:r>
              <a:rPr lang="ar-SY" sz="2400" b="1" dirty="0" smtClean="0">
                <a:latin typeface="Century Gothic" panose="020B0502020202020204" pitchFamily="34" charset="0"/>
              </a:rPr>
              <a:t>أفعالًا </a:t>
            </a:r>
            <a:r>
              <a:rPr lang="ar-SY" sz="2400" b="1" dirty="0">
                <a:latin typeface="Century Gothic" panose="020B0502020202020204" pitchFamily="34" charset="0"/>
              </a:rPr>
              <a:t>على غرار الأفعال </a:t>
            </a:r>
            <a:r>
              <a:rPr lang="ar-SY" sz="2400" b="1" dirty="0" smtClean="0">
                <a:latin typeface="Century Gothic" panose="020B0502020202020204" pitchFamily="34" charset="0"/>
              </a:rPr>
              <a:t>السابقة</a:t>
            </a:r>
            <a:r>
              <a:rPr lang="ar-SY" sz="2400" b="1" dirty="0">
                <a:latin typeface="Century Gothic" panose="020B0502020202020204" pitchFamily="34" charset="0"/>
              </a:rPr>
              <a:t>: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  <p:grpSp>
        <p:nvGrpSpPr>
          <p:cNvPr id="38" name="Group 79">
            <a:extLst>
              <a:ext uri="{FF2B5EF4-FFF2-40B4-BE49-F238E27FC236}">
                <a16:creationId xmlns="" xmlns:a16="http://schemas.microsoft.com/office/drawing/2014/main" id="{489AE80C-ADF1-4FF8-8660-5CB7967E507B}"/>
              </a:ext>
            </a:extLst>
          </p:cNvPr>
          <p:cNvGrpSpPr/>
          <p:nvPr/>
        </p:nvGrpSpPr>
        <p:grpSpPr>
          <a:xfrm>
            <a:off x="4365301" y="2950996"/>
            <a:ext cx="1204685" cy="1204685"/>
            <a:chOff x="3870940" y="2053766"/>
            <a:chExt cx="1204685" cy="1204685"/>
          </a:xfrm>
        </p:grpSpPr>
        <p:grpSp>
          <p:nvGrpSpPr>
            <p:cNvPr id="39" name="Group 53">
              <a:extLst>
                <a:ext uri="{FF2B5EF4-FFF2-40B4-BE49-F238E27FC236}">
                  <a16:creationId xmlns="" xmlns:a16="http://schemas.microsoft.com/office/drawing/2014/main" id="{78B50154-6C26-4506-A816-8B390ACD84D0}"/>
                </a:ext>
              </a:extLst>
            </p:cNvPr>
            <p:cNvGrpSpPr/>
            <p:nvPr/>
          </p:nvGrpSpPr>
          <p:grpSpPr>
            <a:xfrm>
              <a:off x="3870940" y="2053766"/>
              <a:ext cx="1204685" cy="1204685"/>
              <a:chOff x="3870940" y="2053766"/>
              <a:chExt cx="1204685" cy="1204685"/>
            </a:xfrm>
          </p:grpSpPr>
          <p:sp>
            <p:nvSpPr>
              <p:cNvPr id="41" name="Oval 12">
                <a:extLst>
                  <a:ext uri="{FF2B5EF4-FFF2-40B4-BE49-F238E27FC236}">
                    <a16:creationId xmlns="" xmlns:a16="http://schemas.microsoft.com/office/drawing/2014/main" id="{B0C4F120-319B-47A2-8A78-17DAD1039D78}"/>
                  </a:ext>
                </a:extLst>
              </p:cNvPr>
              <p:cNvSpPr/>
              <p:nvPr/>
            </p:nvSpPr>
            <p:spPr>
              <a:xfrm>
                <a:off x="3870940" y="2053766"/>
                <a:ext cx="1204685" cy="120468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2" name="Graphic 43" descr="Podium">
                <a:extLst>
                  <a:ext uri="{FF2B5EF4-FFF2-40B4-BE49-F238E27FC236}">
                    <a16:creationId xmlns="" xmlns:a16="http://schemas.microsoft.com/office/drawing/2014/main" id="{2DBE23F2-CA1F-404B-9A17-65FC6FD377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319641" y="2147800"/>
                <a:ext cx="307281" cy="307281"/>
              </a:xfrm>
              <a:prstGeom prst="rect">
                <a:avLst/>
              </a:prstGeom>
            </p:spPr>
          </p:pic>
        </p:grpSp>
        <p:sp>
          <p:nvSpPr>
            <p:cNvPr id="40" name="TextBox 78">
              <a:extLst>
                <a:ext uri="{FF2B5EF4-FFF2-40B4-BE49-F238E27FC236}">
                  <a16:creationId xmlns="" xmlns:a16="http://schemas.microsoft.com/office/drawing/2014/main" id="{2809A83D-2677-47E3-AF02-B7AED9F4AD31}"/>
                </a:ext>
              </a:extLst>
            </p:cNvPr>
            <p:cNvSpPr txBox="1"/>
            <p:nvPr/>
          </p:nvSpPr>
          <p:spPr>
            <a:xfrm>
              <a:off x="3978211" y="2611536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سقى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3" name="Group 68">
            <a:extLst>
              <a:ext uri="{FF2B5EF4-FFF2-40B4-BE49-F238E27FC236}">
                <a16:creationId xmlns="" xmlns:a16="http://schemas.microsoft.com/office/drawing/2014/main" id="{15F67FCB-E7BB-4147-A96B-3ED6A53A4688}"/>
              </a:ext>
            </a:extLst>
          </p:cNvPr>
          <p:cNvGrpSpPr/>
          <p:nvPr/>
        </p:nvGrpSpPr>
        <p:grpSpPr>
          <a:xfrm>
            <a:off x="2662619" y="2804836"/>
            <a:ext cx="1462477" cy="1462477"/>
            <a:chOff x="2440134" y="2486394"/>
            <a:chExt cx="1462477" cy="1462477"/>
          </a:xfrm>
        </p:grpSpPr>
        <p:grpSp>
          <p:nvGrpSpPr>
            <p:cNvPr id="44" name="Group 55">
              <a:extLst>
                <a:ext uri="{FF2B5EF4-FFF2-40B4-BE49-F238E27FC236}">
                  <a16:creationId xmlns="" xmlns:a16="http://schemas.microsoft.com/office/drawing/2014/main" id="{B9023288-D76B-4541-B11A-D30DBA40323B}"/>
                </a:ext>
              </a:extLst>
            </p:cNvPr>
            <p:cNvGrpSpPr/>
            <p:nvPr/>
          </p:nvGrpSpPr>
          <p:grpSpPr>
            <a:xfrm>
              <a:off x="2440134" y="2486394"/>
              <a:ext cx="1462477" cy="1462477"/>
              <a:chOff x="2440134" y="2486394"/>
              <a:chExt cx="1462477" cy="1462477"/>
            </a:xfrm>
          </p:grpSpPr>
          <p:sp>
            <p:nvSpPr>
              <p:cNvPr id="46" name="Oval 21">
                <a:extLst>
                  <a:ext uri="{FF2B5EF4-FFF2-40B4-BE49-F238E27FC236}">
                    <a16:creationId xmlns="" xmlns:a16="http://schemas.microsoft.com/office/drawing/2014/main" id="{2129E1ED-87BB-4112-8000-7567CC29CE95}"/>
                  </a:ext>
                </a:extLst>
              </p:cNvPr>
              <p:cNvSpPr/>
              <p:nvPr/>
            </p:nvSpPr>
            <p:spPr>
              <a:xfrm>
                <a:off x="2440134" y="2486394"/>
                <a:ext cx="1462477" cy="1462477"/>
              </a:xfrm>
              <a:prstGeom prst="ellipse">
                <a:avLst/>
              </a:prstGeom>
              <a:solidFill>
                <a:srgbClr val="33CCFF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8" name="Graphic 45" descr="Trophy">
                <a:extLst>
                  <a:ext uri="{FF2B5EF4-FFF2-40B4-BE49-F238E27FC236}">
                    <a16:creationId xmlns="" xmlns:a16="http://schemas.microsoft.com/office/drawing/2014/main" id="{66E99DA4-0C81-453C-A8CD-42B152479A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2933286" y="2710082"/>
                <a:ext cx="340291" cy="340291"/>
              </a:xfrm>
              <a:prstGeom prst="rect">
                <a:avLst/>
              </a:prstGeom>
            </p:spPr>
          </p:pic>
        </p:grpSp>
        <p:sp>
          <p:nvSpPr>
            <p:cNvPr id="45" name="TextBox 64">
              <a:extLst>
                <a:ext uri="{FF2B5EF4-FFF2-40B4-BE49-F238E27FC236}">
                  <a16:creationId xmlns="" xmlns:a16="http://schemas.microsoft.com/office/drawing/2014/main" id="{7A56070F-23BE-4D55-9C79-F00FCAF1BADF}"/>
                </a:ext>
              </a:extLst>
            </p:cNvPr>
            <p:cNvSpPr txBox="1"/>
            <p:nvPr/>
          </p:nvSpPr>
          <p:spPr>
            <a:xfrm>
              <a:off x="2685203" y="3217632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غوى 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9" name="Group 71">
            <a:extLst>
              <a:ext uri="{FF2B5EF4-FFF2-40B4-BE49-F238E27FC236}">
                <a16:creationId xmlns="" xmlns:a16="http://schemas.microsoft.com/office/drawing/2014/main" id="{FDF27B60-7E6B-4A0A-B00D-72A07BD16E19}"/>
              </a:ext>
            </a:extLst>
          </p:cNvPr>
          <p:cNvGrpSpPr/>
          <p:nvPr/>
        </p:nvGrpSpPr>
        <p:grpSpPr>
          <a:xfrm>
            <a:off x="8956238" y="2878492"/>
            <a:ext cx="1330713" cy="1330713"/>
            <a:chOff x="4635157" y="1122201"/>
            <a:chExt cx="1330713" cy="1330713"/>
          </a:xfrm>
        </p:grpSpPr>
        <p:grpSp>
          <p:nvGrpSpPr>
            <p:cNvPr id="50" name="Group 54">
              <a:extLst>
                <a:ext uri="{FF2B5EF4-FFF2-40B4-BE49-F238E27FC236}">
                  <a16:creationId xmlns="" xmlns:a16="http://schemas.microsoft.com/office/drawing/2014/main" id="{CCE44E76-DCD3-4810-B524-4C0A3FFF9011}"/>
                </a:ext>
              </a:extLst>
            </p:cNvPr>
            <p:cNvGrpSpPr/>
            <p:nvPr/>
          </p:nvGrpSpPr>
          <p:grpSpPr>
            <a:xfrm>
              <a:off x="4635157" y="1122201"/>
              <a:ext cx="1330713" cy="1330713"/>
              <a:chOff x="4635157" y="1122201"/>
              <a:chExt cx="1330713" cy="1330713"/>
            </a:xfrm>
          </p:grpSpPr>
          <p:sp>
            <p:nvSpPr>
              <p:cNvPr id="52" name="Oval 23">
                <a:extLst>
                  <a:ext uri="{FF2B5EF4-FFF2-40B4-BE49-F238E27FC236}">
                    <a16:creationId xmlns="" xmlns:a16="http://schemas.microsoft.com/office/drawing/2014/main" id="{A8251A32-9ED0-46A7-B7E4-651ED5C2C411}"/>
                  </a:ext>
                </a:extLst>
              </p:cNvPr>
              <p:cNvSpPr/>
              <p:nvPr/>
            </p:nvSpPr>
            <p:spPr>
              <a:xfrm>
                <a:off x="4635157" y="1122201"/>
                <a:ext cx="1330713" cy="1330713"/>
              </a:xfrm>
              <a:prstGeom prst="ellipse">
                <a:avLst/>
              </a:prstGeom>
              <a:solidFill>
                <a:srgbClr val="FF99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3" name="Graphic 41" descr="User network">
                <a:extLst>
                  <a:ext uri="{FF2B5EF4-FFF2-40B4-BE49-F238E27FC236}">
                    <a16:creationId xmlns="" xmlns:a16="http://schemas.microsoft.com/office/drawing/2014/main" id="{DFDC2DC4-3A2D-405F-99FC-55E38FD2D7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5165185" y="1311295"/>
                <a:ext cx="290374" cy="290374"/>
              </a:xfrm>
              <a:prstGeom prst="rect">
                <a:avLst/>
              </a:prstGeom>
            </p:spPr>
          </p:pic>
        </p:grpSp>
        <p:sp>
          <p:nvSpPr>
            <p:cNvPr id="51" name="TextBox 65">
              <a:extLst>
                <a:ext uri="{FF2B5EF4-FFF2-40B4-BE49-F238E27FC236}">
                  <a16:creationId xmlns="" xmlns:a16="http://schemas.microsoft.com/office/drawing/2014/main" id="{63752D37-5856-413E-BAFB-8B20B6C33627}"/>
                </a:ext>
              </a:extLst>
            </p:cNvPr>
            <p:cNvSpPr txBox="1"/>
            <p:nvPr/>
          </p:nvSpPr>
          <p:spPr>
            <a:xfrm>
              <a:off x="4818898" y="1750962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دنا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4" name="Group 70">
            <a:extLst>
              <a:ext uri="{FF2B5EF4-FFF2-40B4-BE49-F238E27FC236}">
                <a16:creationId xmlns="" xmlns:a16="http://schemas.microsoft.com/office/drawing/2014/main" id="{5884891D-7ED6-43B9-BFF0-DB4E42DCC2AD}"/>
              </a:ext>
            </a:extLst>
          </p:cNvPr>
          <p:cNvGrpSpPr/>
          <p:nvPr/>
        </p:nvGrpSpPr>
        <p:grpSpPr>
          <a:xfrm>
            <a:off x="7555434" y="2960377"/>
            <a:ext cx="1204685" cy="1204685"/>
            <a:chOff x="7006142" y="1608051"/>
            <a:chExt cx="1204685" cy="1204685"/>
          </a:xfrm>
        </p:grpSpPr>
        <p:grpSp>
          <p:nvGrpSpPr>
            <p:cNvPr id="55" name="Group 48">
              <a:extLst>
                <a:ext uri="{FF2B5EF4-FFF2-40B4-BE49-F238E27FC236}">
                  <a16:creationId xmlns="" xmlns:a16="http://schemas.microsoft.com/office/drawing/2014/main" id="{70A508E6-2A6A-4AB6-8A61-886A60B4BD13}"/>
                </a:ext>
              </a:extLst>
            </p:cNvPr>
            <p:cNvGrpSpPr/>
            <p:nvPr/>
          </p:nvGrpSpPr>
          <p:grpSpPr>
            <a:xfrm>
              <a:off x="7006142" y="1608051"/>
              <a:ext cx="1204685" cy="1204685"/>
              <a:chOff x="7006142" y="1608051"/>
              <a:chExt cx="1204685" cy="1204685"/>
            </a:xfrm>
          </p:grpSpPr>
          <p:sp>
            <p:nvSpPr>
              <p:cNvPr id="57" name="Oval 15">
                <a:extLst>
                  <a:ext uri="{FF2B5EF4-FFF2-40B4-BE49-F238E27FC236}">
                    <a16:creationId xmlns="" xmlns:a16="http://schemas.microsoft.com/office/drawing/2014/main" id="{25C16C94-E4DC-4902-8BE3-596FF4AA8714}"/>
                  </a:ext>
                </a:extLst>
              </p:cNvPr>
              <p:cNvSpPr/>
              <p:nvPr/>
            </p:nvSpPr>
            <p:spPr>
              <a:xfrm>
                <a:off x="7006142" y="1608051"/>
                <a:ext cx="1204685" cy="1204685"/>
              </a:xfrm>
              <a:prstGeom prst="ellipse">
                <a:avLst/>
              </a:prstGeom>
              <a:solidFill>
                <a:srgbClr val="75C7F9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8" name="Graphic 37" descr="House">
                <a:extLst>
                  <a:ext uri="{FF2B5EF4-FFF2-40B4-BE49-F238E27FC236}">
                    <a16:creationId xmlns="" xmlns:a16="http://schemas.microsoft.com/office/drawing/2014/main" id="{B8054EE0-4CFD-452F-BE8E-6903F8C4FE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7448533" y="1620857"/>
                <a:ext cx="379128" cy="379128"/>
              </a:xfrm>
              <a:prstGeom prst="rect">
                <a:avLst/>
              </a:prstGeom>
            </p:spPr>
          </p:pic>
        </p:grpSp>
        <p:sp>
          <p:nvSpPr>
            <p:cNvPr id="56" name="TextBox 66">
              <a:extLst>
                <a:ext uri="{FF2B5EF4-FFF2-40B4-BE49-F238E27FC236}">
                  <a16:creationId xmlns="" xmlns:a16="http://schemas.microsoft.com/office/drawing/2014/main" id="{BD4B29FC-6A84-4E7C-A261-5EF66E9C5A59}"/>
                </a:ext>
              </a:extLst>
            </p:cNvPr>
            <p:cNvSpPr txBox="1"/>
            <p:nvPr/>
          </p:nvSpPr>
          <p:spPr>
            <a:xfrm>
              <a:off x="7129683" y="2104943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هدى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9" name="Group 73">
            <a:extLst>
              <a:ext uri="{FF2B5EF4-FFF2-40B4-BE49-F238E27FC236}">
                <a16:creationId xmlns="" xmlns:a16="http://schemas.microsoft.com/office/drawing/2014/main" id="{DC57DBB6-F977-4C1E-B923-98DA3DC1192B}"/>
              </a:ext>
            </a:extLst>
          </p:cNvPr>
          <p:cNvGrpSpPr/>
          <p:nvPr/>
        </p:nvGrpSpPr>
        <p:grpSpPr>
          <a:xfrm>
            <a:off x="5898470" y="2862540"/>
            <a:ext cx="1400628" cy="1400628"/>
            <a:chOff x="5435356" y="1973962"/>
            <a:chExt cx="1400628" cy="1400628"/>
          </a:xfrm>
        </p:grpSpPr>
        <p:sp>
          <p:nvSpPr>
            <p:cNvPr id="60" name="Oval 9">
              <a:extLst>
                <a:ext uri="{FF2B5EF4-FFF2-40B4-BE49-F238E27FC236}">
                  <a16:creationId xmlns="" xmlns:a16="http://schemas.microsoft.com/office/drawing/2014/main" id="{C9268440-B4E7-4FCF-8C74-14F2A52BD7FA}"/>
                </a:ext>
              </a:extLst>
            </p:cNvPr>
            <p:cNvSpPr/>
            <p:nvPr/>
          </p:nvSpPr>
          <p:spPr>
            <a:xfrm>
              <a:off x="5435356" y="1973962"/>
              <a:ext cx="1400628" cy="1400628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" name="Graphic 39" descr="Target Audience">
              <a:extLst>
                <a:ext uri="{FF2B5EF4-FFF2-40B4-BE49-F238E27FC236}">
                  <a16:creationId xmlns="" xmlns:a16="http://schemas.microsoft.com/office/drawing/2014/main" id="{A66DC398-0276-4F2B-8BC1-02D3A12CB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921543" y="2139524"/>
              <a:ext cx="357219" cy="357219"/>
            </a:xfrm>
            <a:prstGeom prst="rect">
              <a:avLst/>
            </a:prstGeom>
          </p:spPr>
        </p:pic>
        <p:sp>
          <p:nvSpPr>
            <p:cNvPr id="62" name="TextBox 72">
              <a:extLst>
                <a:ext uri="{FF2B5EF4-FFF2-40B4-BE49-F238E27FC236}">
                  <a16:creationId xmlns="" xmlns:a16="http://schemas.microsoft.com/office/drawing/2014/main" id="{00F967E6-9E29-462C-8EA3-E214D36EBB74}"/>
                </a:ext>
              </a:extLst>
            </p:cNvPr>
            <p:cNvSpPr txBox="1"/>
            <p:nvPr/>
          </p:nvSpPr>
          <p:spPr>
            <a:xfrm>
              <a:off x="5623358" y="2619696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عصا 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3" name="Group 75">
            <a:extLst>
              <a:ext uri="{FF2B5EF4-FFF2-40B4-BE49-F238E27FC236}">
                <a16:creationId xmlns="" xmlns:a16="http://schemas.microsoft.com/office/drawing/2014/main" id="{12566D88-31D6-416B-B5B5-685630FB662C}"/>
              </a:ext>
            </a:extLst>
          </p:cNvPr>
          <p:cNvGrpSpPr/>
          <p:nvPr/>
        </p:nvGrpSpPr>
        <p:grpSpPr>
          <a:xfrm>
            <a:off x="10450657" y="2926288"/>
            <a:ext cx="1204685" cy="1204685"/>
            <a:chOff x="6803483" y="3004413"/>
            <a:chExt cx="1204685" cy="1204685"/>
          </a:xfrm>
        </p:grpSpPr>
        <p:grpSp>
          <p:nvGrpSpPr>
            <p:cNvPr id="69" name="Group 51">
              <a:extLst>
                <a:ext uri="{FF2B5EF4-FFF2-40B4-BE49-F238E27FC236}">
                  <a16:creationId xmlns="" xmlns:a16="http://schemas.microsoft.com/office/drawing/2014/main" id="{C3322326-DC9B-437A-949E-23E6AA942AF8}"/>
                </a:ext>
              </a:extLst>
            </p:cNvPr>
            <p:cNvGrpSpPr/>
            <p:nvPr/>
          </p:nvGrpSpPr>
          <p:grpSpPr>
            <a:xfrm>
              <a:off x="6803483" y="3004413"/>
              <a:ext cx="1204685" cy="1204685"/>
              <a:chOff x="6803483" y="3004413"/>
              <a:chExt cx="1204685" cy="1204685"/>
            </a:xfrm>
          </p:grpSpPr>
          <p:sp>
            <p:nvSpPr>
              <p:cNvPr id="72" name="Oval 10">
                <a:extLst>
                  <a:ext uri="{FF2B5EF4-FFF2-40B4-BE49-F238E27FC236}">
                    <a16:creationId xmlns="" xmlns:a16="http://schemas.microsoft.com/office/drawing/2014/main" id="{2B602DCE-9734-498E-BA99-D31148558385}"/>
                  </a:ext>
                </a:extLst>
              </p:cNvPr>
              <p:cNvSpPr/>
              <p:nvPr/>
            </p:nvSpPr>
            <p:spPr>
              <a:xfrm>
                <a:off x="6803483" y="3004413"/>
                <a:ext cx="1204685" cy="1204685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CC00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3" name="Graphic 35" descr="Target">
                <a:extLst>
                  <a:ext uri="{FF2B5EF4-FFF2-40B4-BE49-F238E27FC236}">
                    <a16:creationId xmlns="" xmlns:a16="http://schemas.microsoft.com/office/drawing/2014/main" id="{CDF11D26-F863-4640-93EF-5EF105B6E0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7251979" y="3189099"/>
                <a:ext cx="274347" cy="274347"/>
              </a:xfrm>
              <a:prstGeom prst="rect">
                <a:avLst/>
              </a:prstGeom>
            </p:spPr>
          </p:pic>
        </p:grpSp>
        <p:sp>
          <p:nvSpPr>
            <p:cNvPr id="71" name="TextBox 74">
              <a:extLst>
                <a:ext uri="{FF2B5EF4-FFF2-40B4-BE49-F238E27FC236}">
                  <a16:creationId xmlns="" xmlns:a16="http://schemas.microsoft.com/office/drawing/2014/main" id="{E61E29B1-A885-49FA-8EF0-8DCA134FF6ED}"/>
                </a:ext>
              </a:extLst>
            </p:cNvPr>
            <p:cNvSpPr txBox="1"/>
            <p:nvPr/>
          </p:nvSpPr>
          <p:spPr>
            <a:xfrm>
              <a:off x="6989475" y="3503425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حمى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466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3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800"/>
                            </p:stCondLst>
                            <p:childTnLst>
                              <p:par>
                                <p:cTn id="9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100"/>
                            </p:stCondLst>
                            <p:childTnLst>
                              <p:par>
                                <p:cTn id="10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3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400"/>
                            </p:stCondLst>
                            <p:childTnLst>
                              <p:par>
                                <p:cTn id="10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3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3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700"/>
                            </p:stCondLst>
                            <p:childTnLst>
                              <p:par>
                                <p:cTn id="1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3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71612" y="-281152"/>
            <a:ext cx="1110530" cy="2365989"/>
            <a:chOff x="1210129" y="335569"/>
            <a:chExt cx="1110530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101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20440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76640" y="4932516"/>
            <a:ext cx="1752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pic>
        <p:nvPicPr>
          <p:cNvPr id="51" name="Graphic 16">
            <a:extLst>
              <a:ext uri="{FF2B5EF4-FFF2-40B4-BE49-F238E27FC236}">
                <a16:creationId xmlns="" xmlns:a16="http://schemas.microsoft.com/office/drawing/2014/main" id="{FA108CE8-89A2-4FA3-B659-506A04EB73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4803782" y="1862107"/>
            <a:ext cx="6798194" cy="43764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41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1187607" y="1338887"/>
            <a:ext cx="828739" cy="523220"/>
            <a:chOff x="2093494" y="1198097"/>
            <a:chExt cx="2173623" cy="1372306"/>
          </a:xfrm>
        </p:grpSpPr>
        <p:sp>
          <p:nvSpPr>
            <p:cNvPr id="52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solidFill>
              <a:srgbClr val="0070C0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1372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4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54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83382" y="1385625"/>
            <a:ext cx="365760" cy="365760"/>
          </a:xfrm>
          <a:prstGeom prst="rect">
            <a:avLst/>
          </a:prstGeom>
        </p:spPr>
      </p:pic>
      <p:sp>
        <p:nvSpPr>
          <p:cNvPr id="55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5245100" y="1376718"/>
            <a:ext cx="5366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latin typeface="Century Gothic" panose="020B0502020202020204" pitchFamily="34" charset="0"/>
              </a:rPr>
              <a:t>تعاون </a:t>
            </a:r>
            <a:r>
              <a:rPr lang="ar-SY" sz="2000" b="1" dirty="0">
                <a:latin typeface="Century Gothic" panose="020B0502020202020204" pitchFamily="34" charset="0"/>
              </a:rPr>
              <a:t>مع مجموعتي؛ لإكمال الآتي وفق المطلوب</a:t>
            </a:r>
          </a:p>
        </p:txBody>
      </p:sp>
      <p:sp>
        <p:nvSpPr>
          <p:cNvPr id="5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5319979" y="2304665"/>
            <a:ext cx="4368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الألف اللينة في الأفعال الثلاثية تنقسم إلى قسمين :</a:t>
            </a:r>
          </a:p>
        </p:txBody>
      </p:sp>
      <p:sp>
        <p:nvSpPr>
          <p:cNvPr id="5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074025" y="2925596"/>
            <a:ext cx="16002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ألف </a:t>
            </a:r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قائمة </a:t>
            </a:r>
          </a:p>
        </p:txBody>
      </p:sp>
      <p:sp>
        <p:nvSpPr>
          <p:cNvPr id="59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58465" y="3515998"/>
            <a:ext cx="3339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ألف </a:t>
            </a:r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على صورة ياء غير منقوطة </a:t>
            </a:r>
          </a:p>
        </p:txBody>
      </p:sp>
      <p:sp>
        <p:nvSpPr>
          <p:cNvPr id="34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58465" y="4188174"/>
            <a:ext cx="3339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ما المقصود بأن الألف اللينة في </a:t>
            </a:r>
            <a:r>
              <a:rPr lang="ar-SY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:</a:t>
            </a:r>
            <a:endParaRPr lang="ar-SY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58465" y="4787295"/>
            <a:ext cx="3339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الأفعال الثلاثية أما يكون أصلها ألف </a:t>
            </a:r>
          </a:p>
        </p:txBody>
      </p:sp>
      <p:sp>
        <p:nvSpPr>
          <p:cNvPr id="36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28006" y="5320613"/>
            <a:ext cx="3339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أو يكون أصلها ياء </a:t>
            </a:r>
          </a:p>
        </p:txBody>
      </p:sp>
    </p:spTree>
    <p:extLst>
      <p:ext uri="{BB962C8B-B14F-4D97-AF65-F5344CB8AC3E}">
        <p14:creationId xmlns:p14="http://schemas.microsoft.com/office/powerpoint/2010/main" val="315822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55" grpId="0"/>
      <p:bldP spid="57" grpId="0"/>
      <p:bldP spid="58" grpId="0"/>
      <p:bldP spid="59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46212" y="-268452"/>
            <a:ext cx="1161331" cy="2365989"/>
            <a:chOff x="1210129" y="335569"/>
            <a:chExt cx="1161331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101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71241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175917" y="4894200"/>
            <a:ext cx="1752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pic>
        <p:nvPicPr>
          <p:cNvPr id="51" name="Graphic 16">
            <a:extLst>
              <a:ext uri="{FF2B5EF4-FFF2-40B4-BE49-F238E27FC236}">
                <a16:creationId xmlns="" xmlns:a16="http://schemas.microsoft.com/office/drawing/2014/main" id="{FA108CE8-89A2-4FA3-B659-506A04EB733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96"/>
          <a:stretch/>
        </p:blipFill>
        <p:spPr>
          <a:xfrm rot="10800000" flipH="1" flipV="1">
            <a:off x="4725448" y="1784196"/>
            <a:ext cx="6140813" cy="23645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41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1187607" y="1200693"/>
            <a:ext cx="828739" cy="523220"/>
            <a:chOff x="2093494" y="1198097"/>
            <a:chExt cx="2173623" cy="1372306"/>
          </a:xfrm>
        </p:grpSpPr>
        <p:sp>
          <p:nvSpPr>
            <p:cNvPr id="52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solidFill>
              <a:srgbClr val="0070C0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1372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54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83382" y="1247431"/>
            <a:ext cx="365760" cy="365760"/>
          </a:xfrm>
          <a:prstGeom prst="rect">
            <a:avLst/>
          </a:prstGeom>
        </p:spPr>
      </p:pic>
      <p:sp>
        <p:nvSpPr>
          <p:cNvPr id="55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3784600" y="1238524"/>
            <a:ext cx="6826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latin typeface="Century Gothic" panose="020B0502020202020204" pitchFamily="34" charset="0"/>
              </a:rPr>
              <a:t>أولاً - </a:t>
            </a:r>
            <a:r>
              <a:rPr lang="ar-SY" sz="2000" b="1" dirty="0" smtClean="0"/>
              <a:t>أقرأ العباراتِ الآتية </a:t>
            </a:r>
            <a:r>
              <a:rPr lang="ar-SY" sz="2000" b="1" dirty="0"/>
              <a:t>و </a:t>
            </a:r>
            <a:r>
              <a:rPr lang="ar-SY" sz="2000" b="1" dirty="0" smtClean="0"/>
              <a:t>أتأمل </a:t>
            </a:r>
            <a:r>
              <a:rPr lang="ar-SY" sz="2000" b="1" dirty="0"/>
              <a:t>الكلماتِ الملونة؛ </a:t>
            </a:r>
            <a:r>
              <a:rPr lang="ar-SY" sz="2000" b="1" dirty="0" smtClean="0"/>
              <a:t>لأُجيبَ وفق</a:t>
            </a:r>
            <a:r>
              <a:rPr lang="ar-SY" sz="2000" b="1" dirty="0">
                <a:latin typeface="Century Gothic" panose="020B0502020202020204" pitchFamily="34" charset="0"/>
              </a:rPr>
              <a:t> </a:t>
            </a:r>
            <a:r>
              <a:rPr lang="ar-SY" sz="2000" b="1" dirty="0"/>
              <a:t>المطلوب</a:t>
            </a:r>
          </a:p>
        </p:txBody>
      </p:sp>
      <p:sp>
        <p:nvSpPr>
          <p:cNvPr id="32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4365301" y="4344926"/>
            <a:ext cx="6500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latin typeface="Century Gothic" panose="020B0502020202020204" pitchFamily="34" charset="0"/>
              </a:rPr>
              <a:t>أنسخ </a:t>
            </a:r>
            <a:r>
              <a:rPr lang="ar-SY" sz="2000" b="1" dirty="0">
                <a:latin typeface="Century Gothic" panose="020B0502020202020204" pitchFamily="34" charset="0"/>
              </a:rPr>
              <a:t>الأفعال الملونة في الفراغ الآتي، مع قراءتها </a:t>
            </a:r>
            <a:r>
              <a:rPr lang="ar-SY" sz="2000" b="1" dirty="0" smtClean="0">
                <a:latin typeface="Century Gothic" panose="020B0502020202020204" pitchFamily="34" charset="0"/>
              </a:rPr>
              <a:t>بصوت منخفض</a:t>
            </a:r>
            <a:r>
              <a:rPr lang="ar-SY" sz="2000" b="1" dirty="0"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33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1044489" y="4318719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871319" y="4329477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79">
            <a:extLst>
              <a:ext uri="{FF2B5EF4-FFF2-40B4-BE49-F238E27FC236}">
                <a16:creationId xmlns="" xmlns:a16="http://schemas.microsoft.com/office/drawing/2014/main" id="{489AE80C-ADF1-4FF8-8660-5CB7967E507B}"/>
              </a:ext>
            </a:extLst>
          </p:cNvPr>
          <p:cNvGrpSpPr/>
          <p:nvPr/>
        </p:nvGrpSpPr>
        <p:grpSpPr>
          <a:xfrm>
            <a:off x="4618178" y="5004369"/>
            <a:ext cx="1204685" cy="1204685"/>
            <a:chOff x="3870940" y="2053766"/>
            <a:chExt cx="1204685" cy="1204685"/>
          </a:xfrm>
        </p:grpSpPr>
        <p:grpSp>
          <p:nvGrpSpPr>
            <p:cNvPr id="39" name="Group 53">
              <a:extLst>
                <a:ext uri="{FF2B5EF4-FFF2-40B4-BE49-F238E27FC236}">
                  <a16:creationId xmlns="" xmlns:a16="http://schemas.microsoft.com/office/drawing/2014/main" id="{78B50154-6C26-4506-A816-8B390ACD84D0}"/>
                </a:ext>
              </a:extLst>
            </p:cNvPr>
            <p:cNvGrpSpPr/>
            <p:nvPr/>
          </p:nvGrpSpPr>
          <p:grpSpPr>
            <a:xfrm>
              <a:off x="3870940" y="2053766"/>
              <a:ext cx="1204685" cy="1204685"/>
              <a:chOff x="3870940" y="2053766"/>
              <a:chExt cx="1204685" cy="1204685"/>
            </a:xfrm>
          </p:grpSpPr>
          <p:sp>
            <p:nvSpPr>
              <p:cNvPr id="42" name="Oval 12">
                <a:extLst>
                  <a:ext uri="{FF2B5EF4-FFF2-40B4-BE49-F238E27FC236}">
                    <a16:creationId xmlns="" xmlns:a16="http://schemas.microsoft.com/office/drawing/2014/main" id="{B0C4F120-319B-47A2-8A78-17DAD1039D78}"/>
                  </a:ext>
                </a:extLst>
              </p:cNvPr>
              <p:cNvSpPr/>
              <p:nvPr/>
            </p:nvSpPr>
            <p:spPr>
              <a:xfrm>
                <a:off x="3870940" y="2053766"/>
                <a:ext cx="1204685" cy="120468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3" name="Graphic 43" descr="Podium">
                <a:extLst>
                  <a:ext uri="{FF2B5EF4-FFF2-40B4-BE49-F238E27FC236}">
                    <a16:creationId xmlns="" xmlns:a16="http://schemas.microsoft.com/office/drawing/2014/main" id="{2DBE23F2-CA1F-404B-9A17-65FC6FD377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4319641" y="2147800"/>
                <a:ext cx="307281" cy="307281"/>
              </a:xfrm>
              <a:prstGeom prst="rect">
                <a:avLst/>
              </a:prstGeom>
            </p:spPr>
          </p:pic>
        </p:grpSp>
        <p:sp>
          <p:nvSpPr>
            <p:cNvPr id="40" name="TextBox 78">
              <a:extLst>
                <a:ext uri="{FF2B5EF4-FFF2-40B4-BE49-F238E27FC236}">
                  <a16:creationId xmlns="" xmlns:a16="http://schemas.microsoft.com/office/drawing/2014/main" id="{2809A83D-2677-47E3-AF02-B7AED9F4AD31}"/>
                </a:ext>
              </a:extLst>
            </p:cNvPr>
            <p:cNvSpPr txBox="1"/>
            <p:nvPr/>
          </p:nvSpPr>
          <p:spPr>
            <a:xfrm>
              <a:off x="3978211" y="2611536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علا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4" name="Group 68">
            <a:extLst>
              <a:ext uri="{FF2B5EF4-FFF2-40B4-BE49-F238E27FC236}">
                <a16:creationId xmlns="" xmlns:a16="http://schemas.microsoft.com/office/drawing/2014/main" id="{15F67FCB-E7BB-4147-A96B-3ED6A53A4688}"/>
              </a:ext>
            </a:extLst>
          </p:cNvPr>
          <p:cNvGrpSpPr/>
          <p:nvPr/>
        </p:nvGrpSpPr>
        <p:grpSpPr>
          <a:xfrm>
            <a:off x="2915496" y="4849952"/>
            <a:ext cx="1462477" cy="1462477"/>
            <a:chOff x="2440134" y="2486394"/>
            <a:chExt cx="1462477" cy="1462477"/>
          </a:xfrm>
        </p:grpSpPr>
        <p:grpSp>
          <p:nvGrpSpPr>
            <p:cNvPr id="45" name="Group 55">
              <a:extLst>
                <a:ext uri="{FF2B5EF4-FFF2-40B4-BE49-F238E27FC236}">
                  <a16:creationId xmlns="" xmlns:a16="http://schemas.microsoft.com/office/drawing/2014/main" id="{B9023288-D76B-4541-B11A-D30DBA40323B}"/>
                </a:ext>
              </a:extLst>
            </p:cNvPr>
            <p:cNvGrpSpPr/>
            <p:nvPr/>
          </p:nvGrpSpPr>
          <p:grpSpPr>
            <a:xfrm>
              <a:off x="2440134" y="2486394"/>
              <a:ext cx="1462477" cy="1462477"/>
              <a:chOff x="2440134" y="2486394"/>
              <a:chExt cx="1462477" cy="1462477"/>
            </a:xfrm>
          </p:grpSpPr>
          <p:sp>
            <p:nvSpPr>
              <p:cNvPr id="47" name="Oval 21">
                <a:extLst>
                  <a:ext uri="{FF2B5EF4-FFF2-40B4-BE49-F238E27FC236}">
                    <a16:creationId xmlns="" xmlns:a16="http://schemas.microsoft.com/office/drawing/2014/main" id="{2129E1ED-87BB-4112-8000-7567CC29CE95}"/>
                  </a:ext>
                </a:extLst>
              </p:cNvPr>
              <p:cNvSpPr/>
              <p:nvPr/>
            </p:nvSpPr>
            <p:spPr>
              <a:xfrm>
                <a:off x="2440134" y="2486394"/>
                <a:ext cx="1462477" cy="1462477"/>
              </a:xfrm>
              <a:prstGeom prst="ellipse">
                <a:avLst/>
              </a:prstGeom>
              <a:solidFill>
                <a:srgbClr val="33CCFF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8" name="Graphic 45" descr="Trophy">
                <a:extLst>
                  <a:ext uri="{FF2B5EF4-FFF2-40B4-BE49-F238E27FC236}">
                    <a16:creationId xmlns="" xmlns:a16="http://schemas.microsoft.com/office/drawing/2014/main" id="{66E99DA4-0C81-453C-A8CD-42B152479A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4"/>
                  </a:ext>
                </a:extLst>
              </a:blip>
              <a:stretch>
                <a:fillRect/>
              </a:stretch>
            </p:blipFill>
            <p:spPr>
              <a:xfrm>
                <a:off x="2933286" y="2710082"/>
                <a:ext cx="340291" cy="340291"/>
              </a:xfrm>
              <a:prstGeom prst="rect">
                <a:avLst/>
              </a:prstGeom>
            </p:spPr>
          </p:pic>
        </p:grpSp>
        <p:sp>
          <p:nvSpPr>
            <p:cNvPr id="46" name="TextBox 64">
              <a:extLst>
                <a:ext uri="{FF2B5EF4-FFF2-40B4-BE49-F238E27FC236}">
                  <a16:creationId xmlns="" xmlns:a16="http://schemas.microsoft.com/office/drawing/2014/main" id="{7A56070F-23BE-4D55-9C79-F00FCAF1BADF}"/>
                </a:ext>
              </a:extLst>
            </p:cNvPr>
            <p:cNvSpPr txBox="1"/>
            <p:nvPr/>
          </p:nvSpPr>
          <p:spPr>
            <a:xfrm>
              <a:off x="2685203" y="3217632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بنيت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9" name="Group 71">
            <a:extLst>
              <a:ext uri="{FF2B5EF4-FFF2-40B4-BE49-F238E27FC236}">
                <a16:creationId xmlns="" xmlns:a16="http://schemas.microsoft.com/office/drawing/2014/main" id="{FDF27B60-7E6B-4A0A-B00D-72A07BD16E19}"/>
              </a:ext>
            </a:extLst>
          </p:cNvPr>
          <p:cNvGrpSpPr/>
          <p:nvPr/>
        </p:nvGrpSpPr>
        <p:grpSpPr>
          <a:xfrm>
            <a:off x="9352669" y="4905161"/>
            <a:ext cx="1330713" cy="1330713"/>
            <a:chOff x="4635157" y="1122201"/>
            <a:chExt cx="1330713" cy="1330713"/>
          </a:xfrm>
        </p:grpSpPr>
        <p:grpSp>
          <p:nvGrpSpPr>
            <p:cNvPr id="50" name="Group 54">
              <a:extLst>
                <a:ext uri="{FF2B5EF4-FFF2-40B4-BE49-F238E27FC236}">
                  <a16:creationId xmlns="" xmlns:a16="http://schemas.microsoft.com/office/drawing/2014/main" id="{CCE44E76-DCD3-4810-B524-4C0A3FFF9011}"/>
                </a:ext>
              </a:extLst>
            </p:cNvPr>
            <p:cNvGrpSpPr/>
            <p:nvPr/>
          </p:nvGrpSpPr>
          <p:grpSpPr>
            <a:xfrm>
              <a:off x="4635157" y="1122201"/>
              <a:ext cx="1330713" cy="1330713"/>
              <a:chOff x="4635157" y="1122201"/>
              <a:chExt cx="1330713" cy="1330713"/>
            </a:xfrm>
          </p:grpSpPr>
          <p:sp>
            <p:nvSpPr>
              <p:cNvPr id="60" name="Oval 23">
                <a:extLst>
                  <a:ext uri="{FF2B5EF4-FFF2-40B4-BE49-F238E27FC236}">
                    <a16:creationId xmlns="" xmlns:a16="http://schemas.microsoft.com/office/drawing/2014/main" id="{A8251A32-9ED0-46A7-B7E4-651ED5C2C411}"/>
                  </a:ext>
                </a:extLst>
              </p:cNvPr>
              <p:cNvSpPr/>
              <p:nvPr/>
            </p:nvSpPr>
            <p:spPr>
              <a:xfrm>
                <a:off x="4635157" y="1122201"/>
                <a:ext cx="1330713" cy="1330713"/>
              </a:xfrm>
              <a:prstGeom prst="ellipse">
                <a:avLst/>
              </a:prstGeom>
              <a:solidFill>
                <a:srgbClr val="FF99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1" name="Graphic 41" descr="User network">
                <a:extLst>
                  <a:ext uri="{FF2B5EF4-FFF2-40B4-BE49-F238E27FC236}">
                    <a16:creationId xmlns="" xmlns:a16="http://schemas.microsoft.com/office/drawing/2014/main" id="{DFDC2DC4-3A2D-405F-99FC-55E38FD2D7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6"/>
                  </a:ext>
                </a:extLst>
              </a:blip>
              <a:stretch>
                <a:fillRect/>
              </a:stretch>
            </p:blipFill>
            <p:spPr>
              <a:xfrm>
                <a:off x="5165185" y="1311295"/>
                <a:ext cx="290374" cy="290374"/>
              </a:xfrm>
              <a:prstGeom prst="rect">
                <a:avLst/>
              </a:prstGeom>
            </p:spPr>
          </p:pic>
        </p:grpSp>
        <p:sp>
          <p:nvSpPr>
            <p:cNvPr id="56" name="TextBox 65">
              <a:extLst>
                <a:ext uri="{FF2B5EF4-FFF2-40B4-BE49-F238E27FC236}">
                  <a16:creationId xmlns="" xmlns:a16="http://schemas.microsoft.com/office/drawing/2014/main" id="{63752D37-5856-413E-BAFB-8B20B6C33627}"/>
                </a:ext>
              </a:extLst>
            </p:cNvPr>
            <p:cNvSpPr txBox="1"/>
            <p:nvPr/>
          </p:nvSpPr>
          <p:spPr>
            <a:xfrm>
              <a:off x="4818898" y="1750962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دعا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2" name="Group 70">
            <a:extLst>
              <a:ext uri="{FF2B5EF4-FFF2-40B4-BE49-F238E27FC236}">
                <a16:creationId xmlns="" xmlns:a16="http://schemas.microsoft.com/office/drawing/2014/main" id="{5884891D-7ED6-43B9-BFF0-DB4E42DCC2AD}"/>
              </a:ext>
            </a:extLst>
          </p:cNvPr>
          <p:cNvGrpSpPr/>
          <p:nvPr/>
        </p:nvGrpSpPr>
        <p:grpSpPr>
          <a:xfrm>
            <a:off x="7808311" y="5003681"/>
            <a:ext cx="1204685" cy="1204685"/>
            <a:chOff x="7006142" y="1608051"/>
            <a:chExt cx="1204685" cy="1204685"/>
          </a:xfrm>
        </p:grpSpPr>
        <p:grpSp>
          <p:nvGrpSpPr>
            <p:cNvPr id="63" name="Group 48">
              <a:extLst>
                <a:ext uri="{FF2B5EF4-FFF2-40B4-BE49-F238E27FC236}">
                  <a16:creationId xmlns="" xmlns:a16="http://schemas.microsoft.com/office/drawing/2014/main" id="{70A508E6-2A6A-4AB6-8A61-886A60B4BD13}"/>
                </a:ext>
              </a:extLst>
            </p:cNvPr>
            <p:cNvGrpSpPr/>
            <p:nvPr/>
          </p:nvGrpSpPr>
          <p:grpSpPr>
            <a:xfrm>
              <a:off x="7006142" y="1608051"/>
              <a:ext cx="1204685" cy="1204685"/>
              <a:chOff x="7006142" y="1608051"/>
              <a:chExt cx="1204685" cy="1204685"/>
            </a:xfrm>
          </p:grpSpPr>
          <p:sp>
            <p:nvSpPr>
              <p:cNvPr id="65" name="Oval 15">
                <a:extLst>
                  <a:ext uri="{FF2B5EF4-FFF2-40B4-BE49-F238E27FC236}">
                    <a16:creationId xmlns="" xmlns:a16="http://schemas.microsoft.com/office/drawing/2014/main" id="{25C16C94-E4DC-4902-8BE3-596FF4AA8714}"/>
                  </a:ext>
                </a:extLst>
              </p:cNvPr>
              <p:cNvSpPr/>
              <p:nvPr/>
            </p:nvSpPr>
            <p:spPr>
              <a:xfrm>
                <a:off x="7006142" y="1608051"/>
                <a:ext cx="1204685" cy="1204685"/>
              </a:xfrm>
              <a:prstGeom prst="ellipse">
                <a:avLst/>
              </a:prstGeom>
              <a:solidFill>
                <a:srgbClr val="75C7F9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6" name="Graphic 37" descr="House">
                <a:extLst>
                  <a:ext uri="{FF2B5EF4-FFF2-40B4-BE49-F238E27FC236}">
                    <a16:creationId xmlns="" xmlns:a16="http://schemas.microsoft.com/office/drawing/2014/main" id="{B8054EE0-4CFD-452F-BE8E-6903F8C4FE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7448533" y="1620857"/>
                <a:ext cx="379128" cy="379128"/>
              </a:xfrm>
              <a:prstGeom prst="rect">
                <a:avLst/>
              </a:prstGeom>
            </p:spPr>
          </p:pic>
        </p:grpSp>
        <p:sp>
          <p:nvSpPr>
            <p:cNvPr id="64" name="TextBox 66">
              <a:extLst>
                <a:ext uri="{FF2B5EF4-FFF2-40B4-BE49-F238E27FC236}">
                  <a16:creationId xmlns="" xmlns:a16="http://schemas.microsoft.com/office/drawing/2014/main" id="{BD4B29FC-6A84-4E7C-A261-5EF66E9C5A59}"/>
                </a:ext>
              </a:extLst>
            </p:cNvPr>
            <p:cNvSpPr txBox="1"/>
            <p:nvPr/>
          </p:nvSpPr>
          <p:spPr>
            <a:xfrm>
              <a:off x="7129683" y="2104943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بدا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7" name="Group 73">
            <a:extLst>
              <a:ext uri="{FF2B5EF4-FFF2-40B4-BE49-F238E27FC236}">
                <a16:creationId xmlns="" xmlns:a16="http://schemas.microsoft.com/office/drawing/2014/main" id="{DC57DBB6-F977-4C1E-B923-98DA3DC1192B}"/>
              </a:ext>
            </a:extLst>
          </p:cNvPr>
          <p:cNvGrpSpPr/>
          <p:nvPr/>
        </p:nvGrpSpPr>
        <p:grpSpPr>
          <a:xfrm>
            <a:off x="6151347" y="5016487"/>
            <a:ext cx="1400628" cy="1400628"/>
            <a:chOff x="5435356" y="1973962"/>
            <a:chExt cx="1400628" cy="1400628"/>
          </a:xfrm>
        </p:grpSpPr>
        <p:sp>
          <p:nvSpPr>
            <p:cNvPr id="68" name="Oval 9">
              <a:extLst>
                <a:ext uri="{FF2B5EF4-FFF2-40B4-BE49-F238E27FC236}">
                  <a16:creationId xmlns="" xmlns:a16="http://schemas.microsoft.com/office/drawing/2014/main" id="{C9268440-B4E7-4FCF-8C74-14F2A52BD7FA}"/>
                </a:ext>
              </a:extLst>
            </p:cNvPr>
            <p:cNvSpPr/>
            <p:nvPr/>
          </p:nvSpPr>
          <p:spPr>
            <a:xfrm>
              <a:off x="5435356" y="1973962"/>
              <a:ext cx="1400628" cy="1400628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9" name="Graphic 39" descr="Target Audience">
              <a:extLst>
                <a:ext uri="{FF2B5EF4-FFF2-40B4-BE49-F238E27FC236}">
                  <a16:creationId xmlns="" xmlns:a16="http://schemas.microsoft.com/office/drawing/2014/main" id="{A66DC398-0276-4F2B-8BC1-02D3A12CB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5921543" y="2139524"/>
              <a:ext cx="357219" cy="357219"/>
            </a:xfrm>
            <a:prstGeom prst="rect">
              <a:avLst/>
            </a:prstGeom>
          </p:spPr>
        </p:pic>
        <p:sp>
          <p:nvSpPr>
            <p:cNvPr id="70" name="TextBox 72">
              <a:extLst>
                <a:ext uri="{FF2B5EF4-FFF2-40B4-BE49-F238E27FC236}">
                  <a16:creationId xmlns="" xmlns:a16="http://schemas.microsoft.com/office/drawing/2014/main" id="{00F967E6-9E29-462C-8EA3-E214D36EBB74}"/>
                </a:ext>
              </a:extLst>
            </p:cNvPr>
            <p:cNvSpPr txBox="1"/>
            <p:nvPr/>
          </p:nvSpPr>
          <p:spPr>
            <a:xfrm>
              <a:off x="5623358" y="2619696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وعى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1" name="Group 75">
            <a:extLst>
              <a:ext uri="{FF2B5EF4-FFF2-40B4-BE49-F238E27FC236}">
                <a16:creationId xmlns="" xmlns:a16="http://schemas.microsoft.com/office/drawing/2014/main" id="{12566D88-31D6-416B-B5B5-685630FB662C}"/>
              </a:ext>
            </a:extLst>
          </p:cNvPr>
          <p:cNvGrpSpPr/>
          <p:nvPr/>
        </p:nvGrpSpPr>
        <p:grpSpPr>
          <a:xfrm>
            <a:off x="10920192" y="4968174"/>
            <a:ext cx="1204685" cy="1204685"/>
            <a:chOff x="6803483" y="3004413"/>
            <a:chExt cx="1204685" cy="1204685"/>
          </a:xfrm>
        </p:grpSpPr>
        <p:grpSp>
          <p:nvGrpSpPr>
            <p:cNvPr id="72" name="Group 51">
              <a:extLst>
                <a:ext uri="{FF2B5EF4-FFF2-40B4-BE49-F238E27FC236}">
                  <a16:creationId xmlns="" xmlns:a16="http://schemas.microsoft.com/office/drawing/2014/main" id="{C3322326-DC9B-437A-949E-23E6AA942AF8}"/>
                </a:ext>
              </a:extLst>
            </p:cNvPr>
            <p:cNvGrpSpPr/>
            <p:nvPr/>
          </p:nvGrpSpPr>
          <p:grpSpPr>
            <a:xfrm>
              <a:off x="6803483" y="3004413"/>
              <a:ext cx="1204685" cy="1204685"/>
              <a:chOff x="6803483" y="3004413"/>
              <a:chExt cx="1204685" cy="1204685"/>
            </a:xfrm>
          </p:grpSpPr>
          <p:sp>
            <p:nvSpPr>
              <p:cNvPr id="74" name="Oval 10">
                <a:extLst>
                  <a:ext uri="{FF2B5EF4-FFF2-40B4-BE49-F238E27FC236}">
                    <a16:creationId xmlns="" xmlns:a16="http://schemas.microsoft.com/office/drawing/2014/main" id="{2B602DCE-9734-498E-BA99-D31148558385}"/>
                  </a:ext>
                </a:extLst>
              </p:cNvPr>
              <p:cNvSpPr/>
              <p:nvPr/>
            </p:nvSpPr>
            <p:spPr>
              <a:xfrm>
                <a:off x="6803483" y="3004413"/>
                <a:ext cx="1204685" cy="1204685"/>
              </a:xfrm>
              <a:prstGeom prst="ellipse">
                <a:avLst/>
              </a:prstGeom>
              <a:solidFill>
                <a:srgbClr val="FF00FF"/>
              </a:solidFill>
              <a:ln>
                <a:solidFill>
                  <a:srgbClr val="CC00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5" name="Graphic 35" descr="Target">
                <a:extLst>
                  <a:ext uri="{FF2B5EF4-FFF2-40B4-BE49-F238E27FC236}">
                    <a16:creationId xmlns="" xmlns:a16="http://schemas.microsoft.com/office/drawing/2014/main" id="{CDF11D26-F863-4640-93EF-5EF105B6E0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22"/>
                  </a:ext>
                </a:extLst>
              </a:blip>
              <a:stretch>
                <a:fillRect/>
              </a:stretch>
            </p:blipFill>
            <p:spPr>
              <a:xfrm>
                <a:off x="7251979" y="3189099"/>
                <a:ext cx="274347" cy="274347"/>
              </a:xfrm>
              <a:prstGeom prst="rect">
                <a:avLst/>
              </a:prstGeom>
            </p:spPr>
          </p:pic>
        </p:grpSp>
        <p:sp>
          <p:nvSpPr>
            <p:cNvPr id="73" name="TextBox 74">
              <a:extLst>
                <a:ext uri="{FF2B5EF4-FFF2-40B4-BE49-F238E27FC236}">
                  <a16:creationId xmlns="" xmlns:a16="http://schemas.microsoft.com/office/drawing/2014/main" id="{E61E29B1-A885-49FA-8EF0-8DCA134FF6ED}"/>
                </a:ext>
              </a:extLst>
            </p:cNvPr>
            <p:cNvSpPr txBox="1"/>
            <p:nvPr/>
          </p:nvSpPr>
          <p:spPr>
            <a:xfrm>
              <a:off x="6989475" y="3503425"/>
              <a:ext cx="98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قضى</a:t>
              </a:r>
              <a:endParaRPr lang="en-US" sz="11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6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7322299" y="6397930"/>
            <a:ext cx="1466102" cy="40011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أفعال ثلاثية </a:t>
            </a:r>
            <a:endParaRPr lang="ar-SY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5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102" dur="200" fill="hold"/>
                                        <p:tgtEl>
                                          <p:spTgt spid="3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50"/>
                            </p:stCondLst>
                            <p:childTnLst>
                              <p:par>
                                <p:cTn id="10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3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"/>
                            </p:stCondLst>
                            <p:childTnLst>
                              <p:par>
                                <p:cTn id="1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"/>
                            </p:stCondLst>
                            <p:childTnLst>
                              <p:par>
                                <p:cTn id="1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3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00"/>
                            </p:stCondLst>
                            <p:childTnLst>
                              <p:par>
                                <p:cTn id="1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3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00"/>
                            </p:stCondLst>
                            <p:childTnLst>
                              <p:par>
                                <p:cTn id="1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3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800"/>
                            </p:stCondLst>
                            <p:childTnLst>
                              <p:par>
                                <p:cTn id="15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55" grpId="0"/>
      <p:bldP spid="32" grpId="0"/>
      <p:bldP spid="33" grpId="0" animBg="1"/>
      <p:bldP spid="37" grpId="0" animBg="1"/>
      <p:bldP spid="37" grpId="1" animBg="1"/>
      <p:bldP spid="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73271" y="-244475"/>
            <a:ext cx="1085130" cy="2365989"/>
            <a:chOff x="1248229" y="335569"/>
            <a:chExt cx="1085130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482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33140" y="335569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 descr="Lightbulb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62463" y="3918934"/>
            <a:ext cx="640080" cy="640080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430085" y="4868334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grpSp>
        <p:nvGrpSpPr>
          <p:cNvPr id="108" name="Group 116">
            <a:extLst>
              <a:ext uri="{FF2B5EF4-FFF2-40B4-BE49-F238E27FC236}">
                <a16:creationId xmlns="" xmlns:a16="http://schemas.microsoft.com/office/drawing/2014/main" id="{0C25064A-B9B1-434A-B342-1FA287A427AB}"/>
              </a:ext>
            </a:extLst>
          </p:cNvPr>
          <p:cNvGrpSpPr/>
          <p:nvPr/>
        </p:nvGrpSpPr>
        <p:grpSpPr>
          <a:xfrm>
            <a:off x="11114534" y="1266316"/>
            <a:ext cx="828739" cy="460576"/>
            <a:chOff x="2093494" y="1198097"/>
            <a:chExt cx="2173623" cy="1208003"/>
          </a:xfrm>
        </p:grpSpPr>
        <p:sp>
          <p:nvSpPr>
            <p:cNvPr id="109" name="Arrow: Left 12">
              <a:extLst>
                <a:ext uri="{FF2B5EF4-FFF2-40B4-BE49-F238E27FC236}">
                  <a16:creationId xmlns="" xmlns:a16="http://schemas.microsoft.com/office/drawing/2014/main" id="{71994C90-5293-4732-B465-9DBAADC79081}"/>
                </a:ext>
              </a:extLst>
            </p:cNvPr>
            <p:cNvSpPr/>
            <p:nvPr/>
          </p:nvSpPr>
          <p:spPr>
            <a:xfrm>
              <a:off x="2093494" y="1237956"/>
              <a:ext cx="2173623" cy="1168144"/>
            </a:xfrm>
            <a:prstGeom prst="leftArrow">
              <a:avLst>
                <a:gd name="adj1" fmla="val 78903"/>
                <a:gd name="adj2" fmla="val 50000"/>
              </a:avLst>
            </a:prstGeom>
            <a:gradFill flip="none" rotWithShape="1">
              <a:gsLst>
                <a:gs pos="0">
                  <a:srgbClr val="6FC7CB"/>
                </a:gs>
                <a:gs pos="100000">
                  <a:srgbClr val="258C95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28">
              <a:extLst>
                <a:ext uri="{FF2B5EF4-FFF2-40B4-BE49-F238E27FC236}">
                  <a16:creationId xmlns="" xmlns:a16="http://schemas.microsoft.com/office/drawing/2014/main" id="{DD6E3A1A-9F5A-484E-9960-6F41BC399723}"/>
                </a:ext>
              </a:extLst>
            </p:cNvPr>
            <p:cNvSpPr txBox="1"/>
            <p:nvPr/>
          </p:nvSpPr>
          <p:spPr>
            <a:xfrm>
              <a:off x="3180304" y="1198097"/>
              <a:ext cx="647115" cy="523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111" name="Graphic 37" descr="Research">
            <a:extLst>
              <a:ext uri="{FF2B5EF4-FFF2-40B4-BE49-F238E27FC236}">
                <a16:creationId xmlns="" xmlns:a16="http://schemas.microsoft.com/office/drawing/2014/main" id="{1232CECC-4249-4D5B-AC96-7BD197E516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40431" y="1398426"/>
            <a:ext cx="365760" cy="365760"/>
          </a:xfrm>
          <a:prstGeom prst="rect">
            <a:avLst/>
          </a:prstGeom>
        </p:spPr>
      </p:pic>
      <p:sp>
        <p:nvSpPr>
          <p:cNvPr id="112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3149936" y="596009"/>
            <a:ext cx="7490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ثانياً-</a:t>
            </a:r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أتعاون 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مع من بجواري في تنفيذ ما </a:t>
            </a:r>
            <a:r>
              <a:rPr lang="ar-SY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يأتي</a:t>
            </a:r>
            <a:r>
              <a:rPr lang="ar-SY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32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2146300" y="1174797"/>
            <a:ext cx="8003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1-</a:t>
            </a:r>
            <a:r>
              <a:rPr lang="ar-SY" sz="2000" b="1" dirty="0" smtClean="0">
                <a:latin typeface="Century Gothic" panose="020B0502020202020204" pitchFamily="34" charset="0"/>
              </a:rPr>
              <a:t> تصنيف </a:t>
            </a:r>
            <a:r>
              <a:rPr lang="ar-SY" sz="2000" b="1" dirty="0">
                <a:latin typeface="Century Gothic" panose="020B0502020202020204" pitchFamily="34" charset="0"/>
              </a:rPr>
              <a:t>الأفعال </a:t>
            </a:r>
            <a:r>
              <a:rPr lang="ar-SY" sz="2000" b="1" dirty="0" smtClean="0">
                <a:latin typeface="Century Gothic" panose="020B0502020202020204" pitchFamily="34" charset="0"/>
              </a:rPr>
              <a:t>السابقة </a:t>
            </a:r>
            <a:r>
              <a:rPr lang="ar-SY" sz="2000" b="1" dirty="0">
                <a:latin typeface="Century Gothic" panose="020B0502020202020204" pitchFamily="34" charset="0"/>
              </a:rPr>
              <a:t>وفق نهاياتها على غرار المثال المعطى</a:t>
            </a:r>
            <a:r>
              <a:rPr lang="ar-SY" sz="2000" b="1" dirty="0" smtClean="0">
                <a:latin typeface="Century Gothic" panose="020B0502020202020204" pitchFamily="34" charset="0"/>
              </a:rPr>
              <a:t>،</a:t>
            </a:r>
            <a:r>
              <a:rPr lang="ar-SY" sz="2000" b="1" dirty="0">
                <a:latin typeface="Century Gothic" panose="020B0502020202020204" pitchFamily="34" charset="0"/>
              </a:rPr>
              <a:t> مع الاستعانة بالشكل الآتي</a:t>
            </a:r>
            <a:r>
              <a:rPr lang="ar-SY" sz="2000" b="1" dirty="0" smtClean="0">
                <a:latin typeface="Century Gothic" panose="020B0502020202020204" pitchFamily="34" charset="0"/>
              </a:rPr>
              <a:t>: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37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0312506" y="1213062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139336" y="1223820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146">
            <a:extLst>
              <a:ext uri="{FF2B5EF4-FFF2-40B4-BE49-F238E27FC236}">
                <a16:creationId xmlns:a16="http://schemas.microsoft.com/office/drawing/2014/main" xmlns="" id="{AF71F5B6-EBFD-4ABB-A7BD-5ABFF706A115}"/>
              </a:ext>
            </a:extLst>
          </p:cNvPr>
          <p:cNvGrpSpPr/>
          <p:nvPr/>
        </p:nvGrpSpPr>
        <p:grpSpPr>
          <a:xfrm>
            <a:off x="5334239" y="1489998"/>
            <a:ext cx="2341171" cy="2341171"/>
            <a:chOff x="5435379" y="2232632"/>
            <a:chExt cx="1640114" cy="1640114"/>
          </a:xfrm>
        </p:grpSpPr>
        <p:sp>
          <p:nvSpPr>
            <p:cNvPr id="92" name="Oval 6">
              <a:extLst>
                <a:ext uri="{FF2B5EF4-FFF2-40B4-BE49-F238E27FC236}">
                  <a16:creationId xmlns:a16="http://schemas.microsoft.com/office/drawing/2014/main" xmlns="" id="{FF0D2AA6-0083-4E72-9E27-6298C154C135}"/>
                </a:ext>
              </a:extLst>
            </p:cNvPr>
            <p:cNvSpPr/>
            <p:nvPr/>
          </p:nvSpPr>
          <p:spPr>
            <a:xfrm>
              <a:off x="5747657" y="2544910"/>
              <a:ext cx="1009750" cy="100975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Circle: Hollow 7">
              <a:extLst>
                <a:ext uri="{FF2B5EF4-FFF2-40B4-BE49-F238E27FC236}">
                  <a16:creationId xmlns:a16="http://schemas.microsoft.com/office/drawing/2014/main" xmlns="" id="{A9F0FF6C-16B7-4797-B6DB-AEACE6A8E5FA}"/>
                </a:ext>
              </a:extLst>
            </p:cNvPr>
            <p:cNvSpPr/>
            <p:nvPr/>
          </p:nvSpPr>
          <p:spPr>
            <a:xfrm>
              <a:off x="5435379" y="2232632"/>
              <a:ext cx="1640114" cy="1640114"/>
            </a:xfrm>
            <a:prstGeom prst="donut">
              <a:avLst>
                <a:gd name="adj" fmla="val 12600"/>
              </a:avLst>
            </a:prstGeom>
            <a:solidFill>
              <a:srgbClr val="00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4" name="TextBox 8">
            <a:extLst>
              <a:ext uri="{FF2B5EF4-FFF2-40B4-BE49-F238E27FC236}">
                <a16:creationId xmlns:a16="http://schemas.microsoft.com/office/drawing/2014/main" xmlns="" id="{7659F862-D378-4798-832A-942110497104}"/>
              </a:ext>
            </a:extLst>
          </p:cNvPr>
          <p:cNvSpPr txBox="1"/>
          <p:nvPr/>
        </p:nvSpPr>
        <p:spPr>
          <a:xfrm>
            <a:off x="5808946" y="2289785"/>
            <a:ext cx="15196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>
                <a:solidFill>
                  <a:schemeClr val="bg1"/>
                </a:solidFill>
                <a:latin typeface="Oswald" panose="02000503000000000000" pitchFamily="2" charset="0"/>
              </a:rPr>
              <a:t>الألف </a:t>
            </a:r>
            <a:r>
              <a:rPr lang="ar-SY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اللينة</a:t>
            </a:r>
          </a:p>
          <a:p>
            <a:pPr algn="ctr"/>
            <a:r>
              <a:rPr lang="ar-SY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 </a:t>
            </a:r>
            <a:r>
              <a:rPr lang="ar-SY" b="1" dirty="0">
                <a:solidFill>
                  <a:schemeClr val="bg1"/>
                </a:solidFill>
                <a:latin typeface="Oswald" panose="02000503000000000000" pitchFamily="2" charset="0"/>
              </a:rPr>
              <a:t>في </a:t>
            </a:r>
            <a:r>
              <a:rPr lang="ar-SY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آخر </a:t>
            </a:r>
            <a:r>
              <a:rPr lang="ar-SY" b="1" dirty="0">
                <a:solidFill>
                  <a:schemeClr val="bg1"/>
                </a:solidFill>
                <a:latin typeface="Oswald" panose="02000503000000000000" pitchFamily="2" charset="0"/>
              </a:rPr>
              <a:t>الأفعال الثلاثية</a:t>
            </a:r>
            <a:endParaRPr lang="en-US" b="1" dirty="0">
              <a:solidFill>
                <a:schemeClr val="bg1"/>
              </a:solidFill>
              <a:latin typeface="Oswald" panose="02000503000000000000" pitchFamily="2" charset="0"/>
            </a:endParaRPr>
          </a:p>
        </p:txBody>
      </p:sp>
      <p:cxnSp>
        <p:nvCxnSpPr>
          <p:cNvPr id="95" name="Connector: Curved 35">
            <a:extLst>
              <a:ext uri="{FF2B5EF4-FFF2-40B4-BE49-F238E27FC236}">
                <a16:creationId xmlns:a16="http://schemas.microsoft.com/office/drawing/2014/main" xmlns="" id="{98FF58BC-3AFB-418D-AE35-013655371E24}"/>
              </a:ext>
            </a:extLst>
          </p:cNvPr>
          <p:cNvCxnSpPr>
            <a:cxnSpLocks/>
          </p:cNvCxnSpPr>
          <p:nvPr/>
        </p:nvCxnSpPr>
        <p:spPr>
          <a:xfrm>
            <a:off x="7332551" y="3443784"/>
            <a:ext cx="884377" cy="795190"/>
          </a:xfrm>
          <a:prstGeom prst="curved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Curved 38">
            <a:extLst>
              <a:ext uri="{FF2B5EF4-FFF2-40B4-BE49-F238E27FC236}">
                <a16:creationId xmlns:a16="http://schemas.microsoft.com/office/drawing/2014/main" xmlns="" id="{7269775C-3838-4D9A-B5A4-E67B8D2B60D3}"/>
              </a:ext>
            </a:extLst>
          </p:cNvPr>
          <p:cNvCxnSpPr>
            <a:cxnSpLocks/>
            <a:stCxn id="93" idx="3"/>
            <a:endCxn id="135" idx="0"/>
          </p:cNvCxnSpPr>
          <p:nvPr/>
        </p:nvCxnSpPr>
        <p:spPr>
          <a:xfrm rot="5400000">
            <a:off x="4743187" y="3579513"/>
            <a:ext cx="1025110" cy="842709"/>
          </a:xfrm>
          <a:prstGeom prst="curved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164">
            <a:extLst>
              <a:ext uri="{FF2B5EF4-FFF2-40B4-BE49-F238E27FC236}">
                <a16:creationId xmlns:a16="http://schemas.microsoft.com/office/drawing/2014/main" xmlns="" id="{F87524D0-9D5E-4E4A-AEC1-7E2F1F73EFDD}"/>
              </a:ext>
            </a:extLst>
          </p:cNvPr>
          <p:cNvGrpSpPr/>
          <p:nvPr/>
        </p:nvGrpSpPr>
        <p:grpSpPr>
          <a:xfrm rot="6074568">
            <a:off x="7623826" y="3630282"/>
            <a:ext cx="3223591" cy="3340760"/>
            <a:chOff x="8262632" y="3471430"/>
            <a:chExt cx="3223591" cy="3340760"/>
          </a:xfrm>
        </p:grpSpPr>
        <p:grpSp>
          <p:nvGrpSpPr>
            <p:cNvPr id="98" name="Group 30">
              <a:extLst>
                <a:ext uri="{FF2B5EF4-FFF2-40B4-BE49-F238E27FC236}">
                  <a16:creationId xmlns:a16="http://schemas.microsoft.com/office/drawing/2014/main" xmlns="" id="{6A7AF0F0-E6EC-4B84-85D8-D848BAB1E3A3}"/>
                </a:ext>
              </a:extLst>
            </p:cNvPr>
            <p:cNvGrpSpPr/>
            <p:nvPr/>
          </p:nvGrpSpPr>
          <p:grpSpPr>
            <a:xfrm>
              <a:off x="8262632" y="4705994"/>
              <a:ext cx="1633193" cy="1633193"/>
              <a:chOff x="7955147" y="1416035"/>
              <a:chExt cx="1633193" cy="1633193"/>
            </a:xfrm>
          </p:grpSpPr>
          <p:grpSp>
            <p:nvGrpSpPr>
              <p:cNvPr id="116" name="Group 31">
                <a:extLst>
                  <a:ext uri="{FF2B5EF4-FFF2-40B4-BE49-F238E27FC236}">
                    <a16:creationId xmlns:a16="http://schemas.microsoft.com/office/drawing/2014/main" xmlns="" id="{15247EF5-31C8-47A6-A2EA-40E3EB419946}"/>
                  </a:ext>
                </a:extLst>
              </p:cNvPr>
              <p:cNvGrpSpPr/>
              <p:nvPr/>
            </p:nvGrpSpPr>
            <p:grpSpPr>
              <a:xfrm>
                <a:off x="7955147" y="1416035"/>
                <a:ext cx="1633193" cy="1633193"/>
                <a:chOff x="7662709" y="1415479"/>
                <a:chExt cx="1640114" cy="1640114"/>
              </a:xfrm>
            </p:grpSpPr>
            <p:sp>
              <p:nvSpPr>
                <p:cNvPr id="118" name="Oval 33">
                  <a:extLst>
                    <a:ext uri="{FF2B5EF4-FFF2-40B4-BE49-F238E27FC236}">
                      <a16:creationId xmlns:a16="http://schemas.microsoft.com/office/drawing/2014/main" xmlns="" id="{DF0A8F31-C7CC-48CB-B6CF-370B14367090}"/>
                    </a:ext>
                  </a:extLst>
                </p:cNvPr>
                <p:cNvSpPr/>
                <p:nvPr/>
              </p:nvSpPr>
              <p:spPr>
                <a:xfrm>
                  <a:off x="7974987" y="1727757"/>
                  <a:ext cx="1009750" cy="1009750"/>
                </a:xfrm>
                <a:prstGeom prst="ellipse">
                  <a:avLst/>
                </a:prstGeom>
                <a:solidFill>
                  <a:srgbClr val="0033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Circle: Hollow 34">
                  <a:extLst>
                    <a:ext uri="{FF2B5EF4-FFF2-40B4-BE49-F238E27FC236}">
                      <a16:creationId xmlns:a16="http://schemas.microsoft.com/office/drawing/2014/main" xmlns="" id="{C5079127-AEAC-4AE1-9548-F09F4287F6F1}"/>
                    </a:ext>
                  </a:extLst>
                </p:cNvPr>
                <p:cNvSpPr/>
                <p:nvPr/>
              </p:nvSpPr>
              <p:spPr>
                <a:xfrm>
                  <a:off x="7662709" y="1415479"/>
                  <a:ext cx="1640114" cy="1640114"/>
                </a:xfrm>
                <a:prstGeom prst="donut">
                  <a:avLst>
                    <a:gd name="adj" fmla="val 12600"/>
                  </a:avLst>
                </a:prstGeom>
                <a:solidFill>
                  <a:srgbClr val="003366">
                    <a:alpha val="38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17" name="TextBox 32">
                <a:extLst>
                  <a:ext uri="{FF2B5EF4-FFF2-40B4-BE49-F238E27FC236}">
                    <a16:creationId xmlns:a16="http://schemas.microsoft.com/office/drawing/2014/main" xmlns="" id="{311EC718-46B5-48E8-89B7-D8C251DB5CC1}"/>
                  </a:ext>
                </a:extLst>
              </p:cNvPr>
              <p:cNvSpPr txBox="1"/>
              <p:nvPr/>
            </p:nvSpPr>
            <p:spPr>
              <a:xfrm rot="15525432">
                <a:off x="8151113" y="2075850"/>
                <a:ext cx="12354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 smtClean="0">
                    <a:solidFill>
                      <a:schemeClr val="bg1"/>
                    </a:solidFill>
                    <a:latin typeface="Oswald" panose="02000503000000000000" pitchFamily="2" charset="0"/>
                  </a:rPr>
                  <a:t>ألفاً </a:t>
                </a:r>
                <a:r>
                  <a:rPr lang="ar-SY" b="1" dirty="0">
                    <a:solidFill>
                      <a:schemeClr val="bg1"/>
                    </a:solidFill>
                    <a:latin typeface="Oswald" panose="02000503000000000000" pitchFamily="2" charset="0"/>
                  </a:rPr>
                  <a:t>قائمة</a:t>
                </a:r>
                <a:endParaRPr lang="en-US" b="1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sp>
          <p:nvSpPr>
            <p:cNvPr id="99" name="Oval 68">
              <a:extLst>
                <a:ext uri="{FF2B5EF4-FFF2-40B4-BE49-F238E27FC236}">
                  <a16:creationId xmlns:a16="http://schemas.microsoft.com/office/drawing/2014/main" xmlns="" id="{A302BA89-29AA-438E-8455-E9234E86096D}"/>
                </a:ext>
              </a:extLst>
            </p:cNvPr>
            <p:cNvSpPr/>
            <p:nvPr/>
          </p:nvSpPr>
          <p:spPr>
            <a:xfrm>
              <a:off x="10540216" y="5866183"/>
              <a:ext cx="946007" cy="946007"/>
            </a:xfrm>
            <a:prstGeom prst="ellipse">
              <a:avLst/>
            </a:prstGeom>
            <a:solidFill>
              <a:srgbClr val="0033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69">
              <a:extLst>
                <a:ext uri="{FF2B5EF4-FFF2-40B4-BE49-F238E27FC236}">
                  <a16:creationId xmlns:a16="http://schemas.microsoft.com/office/drawing/2014/main" xmlns="" id="{30730B90-3C4A-45C7-A9F4-A9BED031206C}"/>
                </a:ext>
              </a:extLst>
            </p:cNvPr>
            <p:cNvSpPr txBox="1"/>
            <p:nvPr/>
          </p:nvSpPr>
          <p:spPr>
            <a:xfrm rot="15525432">
              <a:off x="10606819" y="6139131"/>
              <a:ext cx="812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bg1"/>
                  </a:solidFill>
                </a:rPr>
                <a:t>دنا 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01" name="Oval 70">
              <a:extLst>
                <a:ext uri="{FF2B5EF4-FFF2-40B4-BE49-F238E27FC236}">
                  <a16:creationId xmlns:a16="http://schemas.microsoft.com/office/drawing/2014/main" xmlns="" id="{19EFE4EF-CCE0-41C3-A964-2DDF57558CAE}"/>
                </a:ext>
              </a:extLst>
            </p:cNvPr>
            <p:cNvSpPr/>
            <p:nvPr/>
          </p:nvSpPr>
          <p:spPr>
            <a:xfrm>
              <a:off x="8906500" y="3507686"/>
              <a:ext cx="755045" cy="755045"/>
            </a:xfrm>
            <a:prstGeom prst="ellipse">
              <a:avLst/>
            </a:prstGeom>
            <a:solidFill>
              <a:srgbClr val="0033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71">
              <a:extLst>
                <a:ext uri="{FF2B5EF4-FFF2-40B4-BE49-F238E27FC236}">
                  <a16:creationId xmlns:a16="http://schemas.microsoft.com/office/drawing/2014/main" xmlns="" id="{59839402-C90D-4A5F-A104-3C51A47730BA}"/>
                </a:ext>
              </a:extLst>
            </p:cNvPr>
            <p:cNvSpPr txBox="1"/>
            <p:nvPr/>
          </p:nvSpPr>
          <p:spPr>
            <a:xfrm rot="15525432">
              <a:off x="8906500" y="3693164"/>
              <a:ext cx="812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</a:rPr>
                <a:t>دعا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Oval 76">
              <a:extLst>
                <a:ext uri="{FF2B5EF4-FFF2-40B4-BE49-F238E27FC236}">
                  <a16:creationId xmlns:a16="http://schemas.microsoft.com/office/drawing/2014/main" xmlns="" id="{A370F65B-5176-44E1-B3D9-DB8CF71F8B42}"/>
                </a:ext>
              </a:extLst>
            </p:cNvPr>
            <p:cNvSpPr/>
            <p:nvPr/>
          </p:nvSpPr>
          <p:spPr>
            <a:xfrm>
              <a:off x="10033037" y="3885729"/>
              <a:ext cx="888752" cy="888752"/>
            </a:xfrm>
            <a:prstGeom prst="ellipse">
              <a:avLst/>
            </a:prstGeom>
            <a:solidFill>
              <a:srgbClr val="0033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77">
              <a:extLst>
                <a:ext uri="{FF2B5EF4-FFF2-40B4-BE49-F238E27FC236}">
                  <a16:creationId xmlns:a16="http://schemas.microsoft.com/office/drawing/2014/main" xmlns="" id="{160E5F30-0081-4693-9248-EEB8ABFD87B7}"/>
                </a:ext>
              </a:extLst>
            </p:cNvPr>
            <p:cNvSpPr txBox="1"/>
            <p:nvPr/>
          </p:nvSpPr>
          <p:spPr>
            <a:xfrm rot="15525432">
              <a:off x="9994443" y="4186155"/>
              <a:ext cx="9567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</a:rPr>
                <a:t>عفا 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  <p:cxnSp>
          <p:nvCxnSpPr>
            <p:cNvPr id="107" name="Straight Arrow Connector 78">
              <a:extLst>
                <a:ext uri="{FF2B5EF4-FFF2-40B4-BE49-F238E27FC236}">
                  <a16:creationId xmlns:a16="http://schemas.microsoft.com/office/drawing/2014/main" xmlns="" id="{E9012D0A-5E11-4AE6-9F17-3DC04BA382A0}"/>
                </a:ext>
              </a:extLst>
            </p:cNvPr>
            <p:cNvCxnSpPr>
              <a:cxnSpLocks/>
              <a:stCxn id="101" idx="4"/>
            </p:cNvCxnSpPr>
            <p:nvPr/>
          </p:nvCxnSpPr>
          <p:spPr>
            <a:xfrm flipH="1">
              <a:off x="9268500" y="4262731"/>
              <a:ext cx="15523" cy="416415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81">
              <a:extLst>
                <a:ext uri="{FF2B5EF4-FFF2-40B4-BE49-F238E27FC236}">
                  <a16:creationId xmlns:a16="http://schemas.microsoft.com/office/drawing/2014/main" xmlns="" id="{F68104C9-D958-4964-9895-D275195EFC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54224" y="4782151"/>
              <a:ext cx="316744" cy="331877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86">
              <a:extLst>
                <a:ext uri="{FF2B5EF4-FFF2-40B4-BE49-F238E27FC236}">
                  <a16:creationId xmlns:a16="http://schemas.microsoft.com/office/drawing/2014/main" xmlns="" id="{11CD7CBB-3BFF-4AD0-9057-2A4D5FC7AB1C}"/>
                </a:ext>
              </a:extLst>
            </p:cNvPr>
            <p:cNvCxnSpPr>
              <a:cxnSpLocks/>
            </p:cNvCxnSpPr>
            <p:nvPr/>
          </p:nvCxnSpPr>
          <p:spPr>
            <a:xfrm>
              <a:off x="9854224" y="5866184"/>
              <a:ext cx="628237" cy="272947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TextBox 100">
            <a:extLst>
              <a:ext uri="{FF2B5EF4-FFF2-40B4-BE49-F238E27FC236}">
                <a16:creationId xmlns:a16="http://schemas.microsoft.com/office/drawing/2014/main" xmlns="" id="{8E57A56B-9EDE-48A4-9A2E-F9865823DE29}"/>
              </a:ext>
            </a:extLst>
          </p:cNvPr>
          <p:cNvSpPr txBox="1"/>
          <p:nvPr/>
        </p:nvSpPr>
        <p:spPr>
          <a:xfrm>
            <a:off x="5776246" y="4000867"/>
            <a:ext cx="1519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spc="300" dirty="0" smtClean="0">
                <a:solidFill>
                  <a:srgbClr val="FF0000"/>
                </a:solidFill>
                <a:latin typeface="Oswald" panose="02000503000000000000" pitchFamily="2" charset="0"/>
              </a:rPr>
              <a:t>أو</a:t>
            </a:r>
            <a:endParaRPr lang="en-US" b="1" spc="300" dirty="0">
              <a:solidFill>
                <a:srgbClr val="FF0000"/>
              </a:solidFill>
              <a:latin typeface="Oswald" panose="02000503000000000000" pitchFamily="2" charset="0"/>
            </a:endParaRPr>
          </a:p>
        </p:txBody>
      </p:sp>
      <p:grpSp>
        <p:nvGrpSpPr>
          <p:cNvPr id="121" name="Group 163">
            <a:extLst>
              <a:ext uri="{FF2B5EF4-FFF2-40B4-BE49-F238E27FC236}">
                <a16:creationId xmlns:a16="http://schemas.microsoft.com/office/drawing/2014/main" xmlns="" id="{920FAECF-0821-49A4-B282-675577556717}"/>
              </a:ext>
            </a:extLst>
          </p:cNvPr>
          <p:cNvGrpSpPr/>
          <p:nvPr/>
        </p:nvGrpSpPr>
        <p:grpSpPr>
          <a:xfrm>
            <a:off x="3047824" y="4357294"/>
            <a:ext cx="3535372" cy="2210147"/>
            <a:chOff x="2447907" y="4398871"/>
            <a:chExt cx="3535372" cy="2210147"/>
          </a:xfrm>
        </p:grpSpPr>
        <p:grpSp>
          <p:nvGrpSpPr>
            <p:cNvPr id="122" name="Group 25">
              <a:extLst>
                <a:ext uri="{FF2B5EF4-FFF2-40B4-BE49-F238E27FC236}">
                  <a16:creationId xmlns:a16="http://schemas.microsoft.com/office/drawing/2014/main" xmlns="" id="{9C16722B-3DCE-427F-AC86-665EF446DF32}"/>
                </a:ext>
              </a:extLst>
            </p:cNvPr>
            <p:cNvGrpSpPr/>
            <p:nvPr/>
          </p:nvGrpSpPr>
          <p:grpSpPr>
            <a:xfrm>
              <a:off x="3417873" y="4554999"/>
              <a:ext cx="1633193" cy="1633193"/>
              <a:chOff x="7955147" y="1416035"/>
              <a:chExt cx="1633193" cy="1633193"/>
            </a:xfrm>
          </p:grpSpPr>
          <p:grpSp>
            <p:nvGrpSpPr>
              <p:cNvPr id="132" name="Group 26">
                <a:extLst>
                  <a:ext uri="{FF2B5EF4-FFF2-40B4-BE49-F238E27FC236}">
                    <a16:creationId xmlns:a16="http://schemas.microsoft.com/office/drawing/2014/main" xmlns="" id="{8521E9D5-08F6-4453-B76C-B91A9847AD55}"/>
                  </a:ext>
                </a:extLst>
              </p:cNvPr>
              <p:cNvGrpSpPr/>
              <p:nvPr/>
            </p:nvGrpSpPr>
            <p:grpSpPr>
              <a:xfrm>
                <a:off x="7955147" y="1416035"/>
                <a:ext cx="1633193" cy="1633193"/>
                <a:chOff x="7662709" y="1415479"/>
                <a:chExt cx="1640114" cy="1640114"/>
              </a:xfrm>
            </p:grpSpPr>
            <p:sp>
              <p:nvSpPr>
                <p:cNvPr id="134" name="Oval 28">
                  <a:extLst>
                    <a:ext uri="{FF2B5EF4-FFF2-40B4-BE49-F238E27FC236}">
                      <a16:creationId xmlns:a16="http://schemas.microsoft.com/office/drawing/2014/main" xmlns="" id="{32C9000B-41B7-4478-B341-F037184FBB9F}"/>
                    </a:ext>
                  </a:extLst>
                </p:cNvPr>
                <p:cNvSpPr/>
                <p:nvPr/>
              </p:nvSpPr>
              <p:spPr>
                <a:xfrm>
                  <a:off x="7974987" y="1727757"/>
                  <a:ext cx="1009750" cy="1009750"/>
                </a:xfrm>
                <a:prstGeom prst="ellipse">
                  <a:avLst/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Circle: Hollow 29">
                  <a:extLst>
                    <a:ext uri="{FF2B5EF4-FFF2-40B4-BE49-F238E27FC236}">
                      <a16:creationId xmlns:a16="http://schemas.microsoft.com/office/drawing/2014/main" xmlns="" id="{AC4D2DF9-318B-417E-8D3F-AE35102D4CBC}"/>
                    </a:ext>
                  </a:extLst>
                </p:cNvPr>
                <p:cNvSpPr/>
                <p:nvPr/>
              </p:nvSpPr>
              <p:spPr>
                <a:xfrm>
                  <a:off x="7662709" y="1415479"/>
                  <a:ext cx="1640114" cy="1640114"/>
                </a:xfrm>
                <a:prstGeom prst="donut">
                  <a:avLst>
                    <a:gd name="adj" fmla="val 12600"/>
                  </a:avLst>
                </a:prstGeom>
                <a:solidFill>
                  <a:srgbClr val="FF9900">
                    <a:alpha val="37255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33" name="TextBox 27">
                <a:extLst>
                  <a:ext uri="{FF2B5EF4-FFF2-40B4-BE49-F238E27FC236}">
                    <a16:creationId xmlns:a16="http://schemas.microsoft.com/office/drawing/2014/main" xmlns="" id="{BF060294-27BC-4C55-B54E-0611AAFC6D06}"/>
                  </a:ext>
                </a:extLst>
              </p:cNvPr>
              <p:cNvSpPr txBox="1"/>
              <p:nvPr/>
            </p:nvSpPr>
            <p:spPr>
              <a:xfrm>
                <a:off x="8151114" y="1940358"/>
                <a:ext cx="12354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b="1" dirty="0" smtClean="0">
                    <a:solidFill>
                      <a:schemeClr val="bg1"/>
                    </a:solidFill>
                    <a:latin typeface="Oswald" panose="02000503000000000000" pitchFamily="2" charset="0"/>
                  </a:rPr>
                  <a:t>ألفاً </a:t>
                </a:r>
                <a:r>
                  <a:rPr lang="ar-SY" b="1" dirty="0">
                    <a:solidFill>
                      <a:schemeClr val="bg1"/>
                    </a:solidFill>
                    <a:latin typeface="Oswald" panose="02000503000000000000" pitchFamily="2" charset="0"/>
                  </a:rPr>
                  <a:t>على </a:t>
                </a:r>
                <a:endPara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  <a:p>
                <a:pPr algn="ctr"/>
                <a:r>
                  <a:rPr lang="ar-SY" b="1" dirty="0" smtClean="0">
                    <a:solidFill>
                      <a:schemeClr val="bg1"/>
                    </a:solidFill>
                    <a:latin typeface="Oswald" panose="02000503000000000000" pitchFamily="2" charset="0"/>
                  </a:rPr>
                  <a:t>صورة </a:t>
                </a:r>
                <a:r>
                  <a:rPr lang="ar-SY" b="1" dirty="0">
                    <a:solidFill>
                      <a:schemeClr val="bg1"/>
                    </a:solidFill>
                    <a:latin typeface="Oswald" panose="02000503000000000000" pitchFamily="2" charset="0"/>
                  </a:rPr>
                  <a:t>الياء</a:t>
                </a:r>
                <a:endParaRPr lang="en-US" b="1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sp>
          <p:nvSpPr>
            <p:cNvPr id="123" name="Oval 136">
              <a:extLst>
                <a:ext uri="{FF2B5EF4-FFF2-40B4-BE49-F238E27FC236}">
                  <a16:creationId xmlns:a16="http://schemas.microsoft.com/office/drawing/2014/main" xmlns="" id="{1349A4A2-CE18-41C4-A80E-A0C6B4C0C016}"/>
                </a:ext>
              </a:extLst>
            </p:cNvPr>
            <p:cNvSpPr/>
            <p:nvPr/>
          </p:nvSpPr>
          <p:spPr>
            <a:xfrm>
              <a:off x="5141627" y="5767366"/>
              <a:ext cx="841652" cy="84165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37">
              <a:extLst>
                <a:ext uri="{FF2B5EF4-FFF2-40B4-BE49-F238E27FC236}">
                  <a16:creationId xmlns:a16="http://schemas.microsoft.com/office/drawing/2014/main" xmlns="" id="{6EB17DB6-D634-4ACF-9A71-39F4C5126BBA}"/>
                </a:ext>
              </a:extLst>
            </p:cNvPr>
            <p:cNvSpPr txBox="1"/>
            <p:nvPr/>
          </p:nvSpPr>
          <p:spPr>
            <a:xfrm>
              <a:off x="5156053" y="5988137"/>
              <a:ext cx="812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bg1"/>
                  </a:solidFill>
                </a:rPr>
                <a:t>حمى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25" name="Oval 138">
              <a:extLst>
                <a:ext uri="{FF2B5EF4-FFF2-40B4-BE49-F238E27FC236}">
                  <a16:creationId xmlns:a16="http://schemas.microsoft.com/office/drawing/2014/main" xmlns="" id="{6BBB53D6-AFD1-4E6E-81F9-2FBDCE44D42C}"/>
                </a:ext>
              </a:extLst>
            </p:cNvPr>
            <p:cNvSpPr/>
            <p:nvPr/>
          </p:nvSpPr>
          <p:spPr>
            <a:xfrm>
              <a:off x="2453244" y="4398871"/>
              <a:ext cx="766560" cy="766560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39">
              <a:extLst>
                <a:ext uri="{FF2B5EF4-FFF2-40B4-BE49-F238E27FC236}">
                  <a16:creationId xmlns:a16="http://schemas.microsoft.com/office/drawing/2014/main" xmlns="" id="{AB4A0E8C-E1C3-40B3-BD84-17F0F00E6642}"/>
                </a:ext>
              </a:extLst>
            </p:cNvPr>
            <p:cNvSpPr txBox="1"/>
            <p:nvPr/>
          </p:nvSpPr>
          <p:spPr>
            <a:xfrm>
              <a:off x="2447907" y="4589459"/>
              <a:ext cx="812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bg1"/>
                  </a:solidFill>
                </a:rPr>
                <a:t>بنى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27" name="Oval 140">
              <a:extLst>
                <a:ext uri="{FF2B5EF4-FFF2-40B4-BE49-F238E27FC236}">
                  <a16:creationId xmlns:a16="http://schemas.microsoft.com/office/drawing/2014/main" xmlns="" id="{B71AF7CC-627C-49AE-BDF0-FDB3D21F9367}"/>
                </a:ext>
              </a:extLst>
            </p:cNvPr>
            <p:cNvSpPr/>
            <p:nvPr/>
          </p:nvSpPr>
          <p:spPr>
            <a:xfrm>
              <a:off x="2498499" y="5781214"/>
              <a:ext cx="766560" cy="766560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41">
              <a:extLst>
                <a:ext uri="{FF2B5EF4-FFF2-40B4-BE49-F238E27FC236}">
                  <a16:creationId xmlns:a16="http://schemas.microsoft.com/office/drawing/2014/main" xmlns="" id="{095576D5-F065-4F8F-B308-61840B9DCCFF}"/>
                </a:ext>
              </a:extLst>
            </p:cNvPr>
            <p:cNvSpPr txBox="1"/>
            <p:nvPr/>
          </p:nvSpPr>
          <p:spPr>
            <a:xfrm>
              <a:off x="2498498" y="5958244"/>
              <a:ext cx="812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bg1"/>
                  </a:solidFill>
                </a:rPr>
                <a:t>هدى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cxnSp>
          <p:nvCxnSpPr>
            <p:cNvPr id="129" name="Straight Arrow Connector 151">
              <a:extLst>
                <a:ext uri="{FF2B5EF4-FFF2-40B4-BE49-F238E27FC236}">
                  <a16:creationId xmlns:a16="http://schemas.microsoft.com/office/drawing/2014/main" xmlns="" id="{435CF12D-7E4A-4A89-B60F-5C005B15B4FE}"/>
                </a:ext>
              </a:extLst>
            </p:cNvPr>
            <p:cNvCxnSpPr>
              <a:cxnSpLocks/>
            </p:cNvCxnSpPr>
            <p:nvPr/>
          </p:nvCxnSpPr>
          <p:spPr>
            <a:xfrm>
              <a:off x="3207716" y="4897096"/>
              <a:ext cx="288660" cy="92473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54">
              <a:extLst>
                <a:ext uri="{FF2B5EF4-FFF2-40B4-BE49-F238E27FC236}">
                  <a16:creationId xmlns:a16="http://schemas.microsoft.com/office/drawing/2014/main" xmlns="" id="{1F63DAC0-3925-44B9-BA05-1EB1F7B811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74509" y="5696726"/>
              <a:ext cx="315494" cy="153999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60">
              <a:extLst>
                <a:ext uri="{FF2B5EF4-FFF2-40B4-BE49-F238E27FC236}">
                  <a16:creationId xmlns:a16="http://schemas.microsoft.com/office/drawing/2014/main" xmlns="" id="{FB64A69F-E013-4E03-B37E-0CB1B937DED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26384" y="5827486"/>
              <a:ext cx="249945" cy="124875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602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95" dur="200" fill="hold"/>
                                        <p:tgtEl>
                                          <p:spTgt spid="38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"/>
                            </p:stCondLst>
                            <p:childTnLst>
                              <p:par>
                                <p:cTn id="10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112" grpId="0"/>
      <p:bldP spid="32" grpId="0"/>
      <p:bldP spid="37" grpId="0" animBg="1"/>
      <p:bldP spid="38" grpId="0" animBg="1"/>
      <p:bldP spid="38" grpId="1" animBg="1"/>
      <p:bldP spid="94" grpId="0"/>
      <p:bldP spid="1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90665" y="-236703"/>
            <a:ext cx="1072429" cy="2365989"/>
            <a:chOff x="1197429" y="335567"/>
            <a:chExt cx="1072429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974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469639" y="335567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" name="Graphic 26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094" y="2029044"/>
            <a:ext cx="2312484" cy="915637"/>
          </a:xfrm>
          <a:prstGeom prst="rect">
            <a:avLst/>
          </a:prstGeom>
        </p:spPr>
      </p:pic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321383" y="4809673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pic>
        <p:nvPicPr>
          <p:cNvPr id="70" name="Graphic 26">
            <a:extLst>
              <a:ext uri="{FF2B5EF4-FFF2-40B4-BE49-F238E27FC236}">
                <a16:creationId xmlns="" xmlns:a16="http://schemas.microsoft.com/office/drawing/2014/main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081" y="2029044"/>
            <a:ext cx="3737763" cy="2383352"/>
          </a:xfrm>
          <a:prstGeom prst="rect">
            <a:avLst/>
          </a:prstGeom>
        </p:spPr>
      </p:pic>
      <p:sp>
        <p:nvSpPr>
          <p:cNvPr id="71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2733981" y="1202669"/>
            <a:ext cx="8149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2-</a:t>
            </a:r>
            <a:r>
              <a:rPr lang="ar-SY" sz="2000" b="1" dirty="0" smtClean="0">
                <a:latin typeface="Century Gothic" panose="020B0502020202020204" pitchFamily="34" charset="0"/>
              </a:rPr>
              <a:t> تصنيف </a:t>
            </a:r>
            <a:r>
              <a:rPr lang="ar-SY" sz="2000" b="1" dirty="0">
                <a:latin typeface="Century Gothic" panose="020B0502020202020204" pitchFamily="34" charset="0"/>
              </a:rPr>
              <a:t>الأفعال </a:t>
            </a:r>
            <a:r>
              <a:rPr lang="ar-SY" sz="2000" b="1" dirty="0" smtClean="0">
                <a:latin typeface="Century Gothic" panose="020B0502020202020204" pitchFamily="34" charset="0"/>
              </a:rPr>
              <a:t>السابقة </a:t>
            </a:r>
            <a:r>
              <a:rPr lang="ar-SY" sz="2000" b="1" dirty="0">
                <a:latin typeface="Century Gothic" panose="020B0502020202020204" pitchFamily="34" charset="0"/>
              </a:rPr>
              <a:t>وفق نهاياتها على غرار المثال المعطى</a:t>
            </a:r>
            <a:r>
              <a:rPr lang="ar-SY" sz="2000" b="1" dirty="0" smtClean="0">
                <a:latin typeface="Century Gothic" panose="020B0502020202020204" pitchFamily="34" charset="0"/>
              </a:rPr>
              <a:t>،</a:t>
            </a:r>
            <a:r>
              <a:rPr lang="ar-SY" sz="2000" b="1" dirty="0">
                <a:latin typeface="Century Gothic" panose="020B0502020202020204" pitchFamily="34" charset="0"/>
              </a:rPr>
              <a:t> مع الاستعانة بالشكل الآتي</a:t>
            </a:r>
            <a:r>
              <a:rPr lang="ar-SY" sz="2000" b="1" dirty="0" smtClean="0">
                <a:latin typeface="Century Gothic" panose="020B0502020202020204" pitchFamily="34" charset="0"/>
              </a:rPr>
              <a:t>: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72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1045408" y="1240934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872238" y="1251692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39068" y="2227720"/>
            <a:ext cx="980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دنا</a:t>
            </a:r>
          </a:p>
        </p:txBody>
      </p:sp>
      <p:sp>
        <p:nvSpPr>
          <p:cNvPr id="7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302356" y="2213260"/>
            <a:ext cx="1247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يدنو</a:t>
            </a:r>
          </a:p>
        </p:txBody>
      </p:sp>
      <p:sp>
        <p:nvSpPr>
          <p:cNvPr id="76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239068" y="2744626"/>
            <a:ext cx="972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سقى </a:t>
            </a:r>
          </a:p>
        </p:txBody>
      </p:sp>
      <p:sp>
        <p:nvSpPr>
          <p:cNvPr id="7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406899" y="2776564"/>
            <a:ext cx="1143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يسقي</a:t>
            </a:r>
          </a:p>
        </p:txBody>
      </p:sp>
      <p:sp>
        <p:nvSpPr>
          <p:cNvPr id="7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22295" y="3254997"/>
            <a:ext cx="972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غزا</a:t>
            </a:r>
          </a:p>
        </p:txBody>
      </p:sp>
      <p:sp>
        <p:nvSpPr>
          <p:cNvPr id="79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464726" y="3289058"/>
            <a:ext cx="972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يغزو</a:t>
            </a:r>
          </a:p>
        </p:txBody>
      </p:sp>
      <p:sp>
        <p:nvSpPr>
          <p:cNvPr id="8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322295" y="3917087"/>
            <a:ext cx="972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غوى</a:t>
            </a:r>
          </a:p>
        </p:txBody>
      </p:sp>
      <p:sp>
        <p:nvSpPr>
          <p:cNvPr id="81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492140" y="3821216"/>
            <a:ext cx="972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يغوي</a:t>
            </a:r>
          </a:p>
        </p:txBody>
      </p:sp>
    </p:spTree>
    <p:extLst>
      <p:ext uri="{BB962C8B-B14F-4D97-AF65-F5344CB8AC3E}">
        <p14:creationId xmlns:p14="http://schemas.microsoft.com/office/powerpoint/2010/main" val="421685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70" dur="200" fill="hold"/>
                                        <p:tgtEl>
                                          <p:spTgt spid="7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"/>
                            </p:stCondLst>
                            <p:childTnLst>
                              <p:par>
                                <p:cTn id="7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650"/>
                            </p:stCondLst>
                            <p:childTnLst>
                              <p:par>
                                <p:cTn id="9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150"/>
                            </p:stCondLst>
                            <p:childTnLst>
                              <p:par>
                                <p:cTn id="9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650"/>
                            </p:stCondLst>
                            <p:childTnLst>
                              <p:par>
                                <p:cTn id="10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150"/>
                            </p:stCondLst>
                            <p:childTnLst>
                              <p:par>
                                <p:cTn id="11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650"/>
                            </p:stCondLst>
                            <p:childTnLst>
                              <p:par>
                                <p:cTn id="12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150"/>
                            </p:stCondLst>
                            <p:childTnLst>
                              <p:par>
                                <p:cTn id="12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650"/>
                            </p:stCondLst>
                            <p:childTnLst>
                              <p:par>
                                <p:cTn id="13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150"/>
                            </p:stCondLst>
                            <p:childTnLst>
                              <p:par>
                                <p:cTn id="14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71" grpId="0"/>
      <p:bldP spid="72" grpId="0" animBg="1"/>
      <p:bldP spid="73" grpId="0" animBg="1"/>
      <p:bldP spid="73" grpId="1" animBg="1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54949" y="1638634"/>
            <a:ext cx="1303383" cy="17925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878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390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26428" y="1764186"/>
            <a:ext cx="1001486" cy="1186810"/>
            <a:chOff x="3009022" y="4211323"/>
            <a:chExt cx="1001486" cy="1186810"/>
          </a:xfrm>
        </p:grpSpPr>
        <p:sp>
          <p:nvSpPr>
            <p:cNvPr id="18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9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20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287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71615" y="-293853"/>
            <a:ext cx="1110529" cy="2365989"/>
            <a:chOff x="1235529" y="335567"/>
            <a:chExt cx="1110529" cy="2365989"/>
          </a:xfrm>
        </p:grpSpPr>
        <p:sp>
          <p:nvSpPr>
            <p:cNvPr id="2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5529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B0F0"/>
                  </a:solidFill>
                  <a:latin typeface="Oswald" panose="02000503000000000000" pitchFamily="2" charset="0"/>
                </a:rPr>
                <a:t>حقوق و واجبات</a:t>
              </a:r>
            </a:p>
          </p:txBody>
        </p:sp>
        <p:sp>
          <p:nvSpPr>
            <p:cNvPr id="2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545839" y="335567"/>
              <a:ext cx="800219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الألف اللينة في الأفعال</a:t>
              </a:r>
            </a:p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الثلاثية</a:t>
              </a:r>
            </a:p>
          </p:txBody>
        </p:sp>
      </p:grpSp>
      <p:sp>
        <p:nvSpPr>
          <p:cNvPr id="24" name="Oval 39">
            <a:extLst>
              <a:ext uri="{FF2B5EF4-FFF2-40B4-BE49-F238E27FC236}">
                <a16:creationId xmlns="" xmlns:a16="http://schemas.microsoft.com/office/drawing/2014/main" id="{05335CBB-05C3-40B6-8758-E5BD10E2530B}"/>
              </a:ext>
            </a:extLst>
          </p:cNvPr>
          <p:cNvSpPr/>
          <p:nvPr/>
        </p:nvSpPr>
        <p:spPr>
          <a:xfrm>
            <a:off x="-44488" y="5770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3">
            <a:extLst>
              <a:ext uri="{FF2B5EF4-FFF2-40B4-BE49-F238E27FC236}">
                <a16:creationId xmlns="" xmlns:a16="http://schemas.microsoft.com/office/drawing/2014/main" id="{7F8FD261-C06C-414F-9E84-B77B161A92D0}"/>
              </a:ext>
            </a:extLst>
          </p:cNvPr>
          <p:cNvSpPr/>
          <p:nvPr/>
        </p:nvSpPr>
        <p:spPr>
          <a:xfrm>
            <a:off x="59218" y="3617007"/>
            <a:ext cx="2335906" cy="23359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47">
            <a:extLst>
              <a:ext uri="{FF2B5EF4-FFF2-40B4-BE49-F238E27FC236}">
                <a16:creationId xmlns="" xmlns:a16="http://schemas.microsoft.com/office/drawing/2014/main" id="{6F6C6184-EE9F-45FC-8A01-E0AD551BADAF}"/>
              </a:ext>
            </a:extLst>
          </p:cNvPr>
          <p:cNvSpPr/>
          <p:nvPr/>
        </p:nvSpPr>
        <p:spPr>
          <a:xfrm>
            <a:off x="1080602" y="3611162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4">
            <a:extLst>
              <a:ext uri="{FF2B5EF4-FFF2-40B4-BE49-F238E27FC236}">
                <a16:creationId xmlns="" xmlns:a16="http://schemas.microsoft.com/office/drawing/2014/main" id="{78328E0F-5909-4689-BCE4-D1C7E00E5E4C}"/>
              </a:ext>
            </a:extLst>
          </p:cNvPr>
          <p:cNvSpPr/>
          <p:nvPr/>
        </p:nvSpPr>
        <p:spPr>
          <a:xfrm>
            <a:off x="1163057" y="3617007"/>
            <a:ext cx="1232067" cy="1475935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5">
            <a:extLst>
              <a:ext uri="{FF2B5EF4-FFF2-40B4-BE49-F238E27FC236}">
                <a16:creationId xmlns="" xmlns:a16="http://schemas.microsoft.com/office/drawing/2014/main" id="{3880956F-289D-44FF-8BE0-B59D43DB10FF}"/>
              </a:ext>
            </a:extLst>
          </p:cNvPr>
          <p:cNvSpPr txBox="1"/>
          <p:nvPr/>
        </p:nvSpPr>
        <p:spPr>
          <a:xfrm>
            <a:off x="1645127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B607D86F-8A6D-4EAE-8CE6-59024662943A}"/>
              </a:ext>
            </a:extLst>
          </p:cNvPr>
          <p:cNvSpPr txBox="1"/>
          <p:nvPr/>
        </p:nvSpPr>
        <p:spPr>
          <a:xfrm>
            <a:off x="321383" y="4809673"/>
            <a:ext cx="146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الرسم الإملائي</a:t>
            </a:r>
          </a:p>
        </p:txBody>
      </p:sp>
      <p:sp>
        <p:nvSpPr>
          <p:cNvPr id="71" name="TextBox 40">
            <a:extLst>
              <a:ext uri="{FF2B5EF4-FFF2-40B4-BE49-F238E27FC236}">
                <a16:creationId xmlns="" xmlns:a16="http://schemas.microsoft.com/office/drawing/2014/main" id="{86D070C6-70F9-4883-B132-92C51609905B}"/>
              </a:ext>
            </a:extLst>
          </p:cNvPr>
          <p:cNvSpPr txBox="1"/>
          <p:nvPr/>
        </p:nvSpPr>
        <p:spPr>
          <a:xfrm>
            <a:off x="5461001" y="1202669"/>
            <a:ext cx="5422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3- </a:t>
            </a:r>
            <a:r>
              <a:rPr lang="ar-SY" sz="2000" b="1" dirty="0" smtClean="0">
                <a:latin typeface="Century Gothic" panose="020B0502020202020204" pitchFamily="34" charset="0"/>
              </a:rPr>
              <a:t>تصنيف </a:t>
            </a:r>
            <a:r>
              <a:rPr lang="ar-SY" sz="2000" b="1" dirty="0">
                <a:latin typeface="Century Gothic" panose="020B0502020202020204" pitchFamily="34" charset="0"/>
              </a:rPr>
              <a:t>الأفعال </a:t>
            </a:r>
            <a:r>
              <a:rPr lang="ar-SY" sz="2000" b="1" dirty="0" smtClean="0">
                <a:latin typeface="Century Gothic" panose="020B0502020202020204" pitchFamily="34" charset="0"/>
              </a:rPr>
              <a:t>السابقة حسب أصل </a:t>
            </a:r>
            <a:r>
              <a:rPr lang="ar-SY" sz="2000" b="1" dirty="0">
                <a:latin typeface="Century Gothic" panose="020B0502020202020204" pitchFamily="34" charset="0"/>
              </a:rPr>
              <a:t>الألف </a:t>
            </a:r>
            <a:r>
              <a:rPr lang="ar-SY" sz="2000" b="1" dirty="0" smtClean="0">
                <a:latin typeface="Century Gothic" panose="020B0502020202020204" pitchFamily="34" charset="0"/>
              </a:rPr>
              <a:t>فيها :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72" name="Rectangle 35">
            <a:extLst>
              <a:ext uri="{FF2B5EF4-FFF2-40B4-BE49-F238E27FC236}">
                <a16:creationId xmlns:a16="http://schemas.microsoft.com/office/drawing/2014/main" xmlns="" id="{AD7C484D-C035-4794-83E0-869DCDA48AB6}"/>
              </a:ext>
            </a:extLst>
          </p:cNvPr>
          <p:cNvSpPr/>
          <p:nvPr/>
        </p:nvSpPr>
        <p:spPr>
          <a:xfrm>
            <a:off x="11045408" y="1240934"/>
            <a:ext cx="369278" cy="3812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1">
                  <a:lumMod val="50000"/>
                  <a:lumOff val="50000"/>
                  <a:alpha val="42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Diamond 36">
            <a:extLst>
              <a:ext uri="{FF2B5EF4-FFF2-40B4-BE49-F238E27FC236}">
                <a16:creationId xmlns:a16="http://schemas.microsoft.com/office/drawing/2014/main" xmlns="" id="{6C964224-EF99-412C-BD7E-2DB5DA7078C9}"/>
              </a:ext>
            </a:extLst>
          </p:cNvPr>
          <p:cNvSpPr/>
          <p:nvPr/>
        </p:nvSpPr>
        <p:spPr>
          <a:xfrm>
            <a:off x="10872238" y="1251692"/>
            <a:ext cx="357809" cy="357809"/>
          </a:xfrm>
          <a:prstGeom prst="diamond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8469994" y="2857396"/>
            <a:ext cx="2379160" cy="626540"/>
          </a:xfrm>
          <a:prstGeom prst="roundRect">
            <a:avLst/>
          </a:prstGeom>
          <a:solidFill>
            <a:schemeClr val="accent4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469994" y="2994770"/>
            <a:ext cx="2380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latin typeface="Century Gothic" panose="020B0502020202020204" pitchFamily="34" charset="0"/>
              </a:rPr>
              <a:t>دنا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3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4884755" y="2905714"/>
            <a:ext cx="2379160" cy="626540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852426" y="3018929"/>
            <a:ext cx="2380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latin typeface="Century Gothic" panose="020B0502020202020204" pitchFamily="34" charset="0"/>
              </a:rPr>
              <a:t>سقى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39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8457108" y="4438683"/>
            <a:ext cx="2379160" cy="626540"/>
          </a:xfrm>
          <a:prstGeom prst="roundRect">
            <a:avLst/>
          </a:prstGeom>
          <a:solidFill>
            <a:schemeClr val="accent4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8502323" y="4600203"/>
            <a:ext cx="2380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latin typeface="Century Gothic" panose="020B0502020202020204" pitchFamily="34" charset="0"/>
              </a:rPr>
              <a:t> </a:t>
            </a:r>
            <a:r>
              <a:rPr lang="ar-SY" sz="2400" b="1" dirty="0">
                <a:latin typeface="Century Gothic" panose="020B0502020202020204" pitchFamily="34" charset="0"/>
              </a:rPr>
              <a:t>غزا 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4884755" y="4486988"/>
            <a:ext cx="2379160" cy="626540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4884755" y="4624362"/>
            <a:ext cx="2380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latin typeface="Century Gothic" panose="020B0502020202020204" pitchFamily="34" charset="0"/>
              </a:rPr>
              <a:t>غوى 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20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70" dur="200" fill="hold"/>
                                        <p:tgtEl>
                                          <p:spTgt spid="7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"/>
                            </p:stCondLst>
                            <p:childTnLst>
                              <p:par>
                                <p:cTn id="7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5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650"/>
                            </p:stCondLst>
                            <p:childTnLst>
                              <p:par>
                                <p:cTn id="8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150"/>
                            </p:stCondLst>
                            <p:childTnLst>
                              <p:par>
                                <p:cTn id="9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650"/>
                            </p:stCondLst>
                            <p:childTnLst>
                              <p:par>
                                <p:cTn id="10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150"/>
                            </p:stCondLst>
                            <p:childTnLst>
                              <p:par>
                                <p:cTn id="1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650"/>
                            </p:stCondLst>
                            <p:childTnLst>
                              <p:par>
                                <p:cTn id="1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150"/>
                            </p:stCondLst>
                            <p:childTnLst>
                              <p:par>
                                <p:cTn id="1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650"/>
                            </p:stCondLst>
                            <p:childTnLst>
                              <p:par>
                                <p:cTn id="1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/>
      <p:bldP spid="30" grpId="0"/>
      <p:bldP spid="71" grpId="0"/>
      <p:bldP spid="72" grpId="0" animBg="1"/>
      <p:bldP spid="73" grpId="0" animBg="1"/>
      <p:bldP spid="73" grpId="1" animBg="1"/>
      <p:bldP spid="32" grpId="0" animBg="1"/>
      <p:bldP spid="33" grpId="0"/>
      <p:bldP spid="34" grpId="0" animBg="1"/>
      <p:bldP spid="35" grpId="0"/>
      <p:bldP spid="39" grpId="0" animBg="1"/>
      <p:bldP spid="40" grpId="0"/>
      <p:bldP spid="41" grpId="0" animBg="1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550</Words>
  <Application>Microsoft Office PowerPoint</Application>
  <PresentationFormat>مخصص</PresentationFormat>
  <Paragraphs>182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1093</cp:revision>
  <dcterms:created xsi:type="dcterms:W3CDTF">2020-11-11T11:02:52Z</dcterms:created>
  <dcterms:modified xsi:type="dcterms:W3CDTF">2021-06-22T14:05:06Z</dcterms:modified>
</cp:coreProperties>
</file>