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90" r:id="rId2"/>
    <p:sldMasterId id="2147483703" r:id="rId3"/>
    <p:sldMasterId id="2147483715" r:id="rId4"/>
    <p:sldMasterId id="2147483727" r:id="rId5"/>
  </p:sldMasterIdLst>
  <p:sldIdLst>
    <p:sldId id="604" r:id="rId6"/>
    <p:sldId id="2811" r:id="rId7"/>
    <p:sldId id="362" r:id="rId8"/>
    <p:sldId id="378" r:id="rId9"/>
    <p:sldId id="532" r:id="rId10"/>
    <p:sldId id="561" r:id="rId11"/>
    <p:sldId id="562" r:id="rId12"/>
    <p:sldId id="574" r:id="rId13"/>
    <p:sldId id="593" r:id="rId14"/>
    <p:sldId id="373" r:id="rId15"/>
    <p:sldId id="596" r:id="rId16"/>
    <p:sldId id="575" r:id="rId17"/>
    <p:sldId id="594" r:id="rId18"/>
    <p:sldId id="576" r:id="rId19"/>
    <p:sldId id="374" r:id="rId20"/>
    <p:sldId id="542" r:id="rId21"/>
    <p:sldId id="598" r:id="rId22"/>
    <p:sldId id="548" r:id="rId23"/>
    <p:sldId id="549" r:id="rId24"/>
    <p:sldId id="599" r:id="rId25"/>
    <p:sldId id="555" r:id="rId26"/>
    <p:sldId id="582" r:id="rId27"/>
    <p:sldId id="583" r:id="rId28"/>
    <p:sldId id="584" r:id="rId29"/>
    <p:sldId id="550" r:id="rId30"/>
    <p:sldId id="600" r:id="rId31"/>
    <p:sldId id="601" r:id="rId32"/>
    <p:sldId id="569" r:id="rId33"/>
    <p:sldId id="568" r:id="rId34"/>
    <p:sldId id="567" r:id="rId35"/>
    <p:sldId id="566" r:id="rId36"/>
    <p:sldId id="545" r:id="rId37"/>
    <p:sldId id="588" r:id="rId38"/>
    <p:sldId id="602" r:id="rId39"/>
    <p:sldId id="559" r:id="rId40"/>
    <p:sldId id="603" r:id="rId41"/>
    <p:sldId id="560" r:id="rId42"/>
    <p:sldId id="2810" r:id="rId43"/>
    <p:sldId id="274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5005" autoAdjust="0"/>
    <p:restoredTop sz="94660"/>
  </p:normalViewPr>
  <p:slideViewPr>
    <p:cSldViewPr snapToGrid="0">
      <p:cViewPr varScale="1">
        <p:scale>
          <a:sx n="81" d="100"/>
          <a:sy n="81" d="100"/>
        </p:scale>
        <p:origin x="1526" y="53"/>
      </p:cViewPr>
      <p:guideLst/>
    </p:cSldViewPr>
  </p:slideViewPr>
  <p:notesTextViewPr>
    <p:cViewPr>
      <p:scale>
        <a:sx n="1" d="1"/>
        <a:sy n="1" d="1"/>
      </p:scale>
      <p:origin x="0" y="0"/>
    </p:cViewPr>
  </p:notesTextViewPr>
  <p:sorterViewPr>
    <p:cViewPr>
      <p:scale>
        <a:sx n="100" d="100"/>
        <a:sy n="100" d="100"/>
      </p:scale>
      <p:origin x="0" y="-74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1028700" y="4323922"/>
            <a:ext cx="4800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057900" y="1430943"/>
            <a:ext cx="2057400" cy="365125"/>
          </a:xfrm>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62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437"/>
            <a:ext cx="8116526" cy="819355"/>
          </a:xfrm>
        </p:spPr>
        <p:txBody>
          <a:bodyPr anchor="b"/>
          <a:lstStyle>
            <a:lvl1pPr algn="l">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11295" y="941516"/>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14350" y="5516792"/>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72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609"/>
            <a:ext cx="8115300" cy="2802467"/>
          </a:xfrm>
        </p:spPr>
        <p:txBody>
          <a:bodyPr anchor="ctr"/>
          <a:lstStyle>
            <a:lvl1pPr algn="l">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0" y="3649135"/>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a:xfrm>
            <a:off x="5860839" y="381077"/>
            <a:ext cx="2183130" cy="365125"/>
          </a:xfrm>
        </p:spPr>
        <p:txBody>
          <a:bodyPr/>
          <a:lstStyle>
            <a:lvl1pPr algn="r">
              <a:defRPr/>
            </a:lvl1p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6" name="Footer Placeholder 5"/>
          <p:cNvSpPr>
            <a:spLocks noGrp="1"/>
          </p:cNvSpPr>
          <p:nvPr>
            <p:ph type="ftr" sz="quarter" idx="11"/>
          </p:nvPr>
        </p:nvSpPr>
        <p:spPr>
          <a:xfrm>
            <a:off x="514352" y="380018"/>
            <a:ext cx="5243619"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146841" y="381077"/>
            <a:ext cx="482811" cy="365125"/>
          </a:xfrm>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0511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ar-SA"/>
              <a:t>انقر لتحرير نمط العنوان الرئيسي</a:t>
            </a:r>
            <a:endParaRPr lang="en-US" dirty="0"/>
          </a:p>
        </p:txBody>
      </p:sp>
      <p:sp>
        <p:nvSpPr>
          <p:cNvPr id="12" name="Text Placeholder 3"/>
          <p:cNvSpPr>
            <a:spLocks noGrp="1"/>
          </p:cNvSpPr>
          <p:nvPr>
            <p:ph type="body" sz="half" idx="13"/>
          </p:nvPr>
        </p:nvSpPr>
        <p:spPr>
          <a:xfrm>
            <a:off x="977899" y="3365560"/>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4" name="Text Placeholder 3"/>
          <p:cNvSpPr>
            <a:spLocks noGrp="1"/>
          </p:cNvSpPr>
          <p:nvPr>
            <p:ph type="body" sz="half" idx="2"/>
          </p:nvPr>
        </p:nvSpPr>
        <p:spPr>
          <a:xfrm>
            <a:off x="768351" y="3959939"/>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a:xfrm>
            <a:off x="5860839" y="381077"/>
            <a:ext cx="2183130" cy="365125"/>
          </a:xfrm>
        </p:spPr>
        <p:txBody>
          <a:bodyPr/>
          <a:lstStyle>
            <a:lvl1pPr algn="r">
              <a:defRPr/>
            </a:lvl1p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6" name="Footer Placeholder 5"/>
          <p:cNvSpPr>
            <a:spLocks noGrp="1"/>
          </p:cNvSpPr>
          <p:nvPr>
            <p:ph type="ftr" sz="quarter" idx="11"/>
          </p:nvPr>
        </p:nvSpPr>
        <p:spPr>
          <a:xfrm>
            <a:off x="514352" y="380018"/>
            <a:ext cx="5243619"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146841" y="381077"/>
            <a:ext cx="482811" cy="365125"/>
          </a:xfrm>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457200" rtl="0" fontAlgn="auto">
              <a:spcAft>
                <a:spcPts val="0"/>
              </a:spcAft>
            </a:pPr>
            <a:r>
              <a:rPr lang="en-US" sz="8000" dirty="0">
                <a:solidFill>
                  <a:prstClr val="black"/>
                </a:solidFill>
                <a:effectLst/>
                <a:latin typeface="Century Gothic"/>
                <a:cs typeface="+mn-cs"/>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rtl="0" fontAlgn="auto">
              <a:spcAft>
                <a:spcPts val="0"/>
              </a:spcAft>
            </a:pPr>
            <a:r>
              <a:rPr lang="en-US" sz="8000" dirty="0">
                <a:solidFill>
                  <a:prstClr val="black"/>
                </a:solidFill>
                <a:effectLst/>
                <a:latin typeface="Century Gothic"/>
                <a:cs typeface="+mn-cs"/>
              </a:rPr>
              <a:t>”</a:t>
            </a:r>
          </a:p>
        </p:txBody>
      </p:sp>
    </p:spTree>
    <p:extLst>
      <p:ext uri="{BB962C8B-B14F-4D97-AF65-F5344CB8AC3E}">
        <p14:creationId xmlns:p14="http://schemas.microsoft.com/office/powerpoint/2010/main" val="3107268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3" y="1124778"/>
            <a:ext cx="7609640" cy="2511835"/>
          </a:xfrm>
        </p:spPr>
        <p:txBody>
          <a:bodyPr anchor="b"/>
          <a:lstStyle>
            <a:lvl1pPr algn="l">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7" y="3648322"/>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a:xfrm>
            <a:off x="5860839" y="378960"/>
            <a:ext cx="2183130" cy="365125"/>
          </a:xfrm>
        </p:spPr>
        <p:txBody>
          <a:bodyPr/>
          <a:lstStyle>
            <a:lvl1pPr algn="r">
              <a:defRPr/>
            </a:lvl1p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6" name="Footer Placeholder 5"/>
          <p:cNvSpPr>
            <a:spLocks noGrp="1"/>
          </p:cNvSpPr>
          <p:nvPr>
            <p:ph type="ftr" sz="quarter" idx="11"/>
          </p:nvPr>
        </p:nvSpPr>
        <p:spPr>
          <a:xfrm>
            <a:off x="514352" y="378960"/>
            <a:ext cx="5243619"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146841" y="381077"/>
            <a:ext cx="482811" cy="365125"/>
          </a:xfrm>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3877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171739" y="762076"/>
            <a:ext cx="6457949" cy="1303867"/>
          </a:xfrm>
        </p:spPr>
        <p:txBody>
          <a:bodyPr/>
          <a:lstStyle/>
          <a:p>
            <a:r>
              <a:rPr lang="ar-SA"/>
              <a:t>انقر لتحرير نمط العنوان الرئيسي</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7935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171739" y="762000"/>
            <a:ext cx="6457949" cy="1295400"/>
          </a:xfrm>
        </p:spPr>
        <p:txBody>
          <a:bodyPr/>
          <a:lstStyle/>
          <a:p>
            <a:r>
              <a:rPr lang="ar-SA"/>
              <a:t>انقر لتحرير نمط العنوان الرئيسي</a:t>
            </a:r>
            <a:endParaRPr lang="en-US" dirty="0"/>
          </a:p>
        </p:txBody>
      </p:sp>
      <p:sp>
        <p:nvSpPr>
          <p:cNvPr id="19" name="Text Placeholder 2"/>
          <p:cNvSpPr>
            <a:spLocks noGrp="1"/>
          </p:cNvSpPr>
          <p:nvPr>
            <p:ph type="body" idx="1"/>
          </p:nvPr>
        </p:nvSpPr>
        <p:spPr>
          <a:xfrm>
            <a:off x="516501" y="4191077"/>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20" name="Picture Placeholder 2"/>
          <p:cNvSpPr>
            <a:spLocks noGrp="1" noChangeAspect="1"/>
          </p:cNvSpPr>
          <p:nvPr>
            <p:ph type="pic" idx="15"/>
          </p:nvPr>
        </p:nvSpPr>
        <p:spPr>
          <a:xfrm>
            <a:off x="516501"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516501" y="4873841"/>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22" name="Text Placeholder 4"/>
          <p:cNvSpPr>
            <a:spLocks noGrp="1"/>
          </p:cNvSpPr>
          <p:nvPr>
            <p:ph type="body" sz="quarter" idx="3"/>
          </p:nvPr>
        </p:nvSpPr>
        <p:spPr>
          <a:xfrm>
            <a:off x="3280736" y="4191077"/>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3280737" y="4873840"/>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25" name="Text Placeholder 4"/>
          <p:cNvSpPr>
            <a:spLocks noGrp="1"/>
          </p:cNvSpPr>
          <p:nvPr>
            <p:ph type="body" sz="quarter" idx="13"/>
          </p:nvPr>
        </p:nvSpPr>
        <p:spPr>
          <a:xfrm>
            <a:off x="6037299" y="4191077"/>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26" name="Picture Placeholder 2"/>
          <p:cNvSpPr>
            <a:spLocks noGrp="1" noChangeAspect="1"/>
          </p:cNvSpPr>
          <p:nvPr>
            <p:ph type="pic" idx="22"/>
          </p:nvPr>
        </p:nvSpPr>
        <p:spPr>
          <a:xfrm>
            <a:off x="6037429"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6037299" y="4873838"/>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799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514350" y="2194636"/>
            <a:ext cx="8115300" cy="40241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8/24/2024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89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143"/>
            <a:ext cx="1543050" cy="3903133"/>
          </a:xfrm>
        </p:spPr>
        <p:txBody>
          <a:bodyPr vert="eaVert"/>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768388" y="745144"/>
            <a:ext cx="6153151" cy="3903133"/>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5860839" y="380018"/>
            <a:ext cx="2183130" cy="365125"/>
          </a:xfrm>
        </p:spPr>
        <p:txBody>
          <a:bodyPr/>
          <a:lstStyle>
            <a:lvl1pPr algn="r">
              <a:defRPr/>
            </a:lvl1p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514352" y="381077"/>
            <a:ext cx="5243619"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146841" y="381077"/>
            <a:ext cx="482811" cy="365125"/>
          </a:xfrm>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7832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7"/>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1368E9-46D0-4831-B75F-AD5AC2E666CC}" type="slidenum">
              <a:rPr lang="ar-SA"/>
              <a:pPr>
                <a:defRPr/>
              </a:pPr>
              <a:t>‹#›</a:t>
            </a:fld>
            <a:endParaRPr lang="en-US"/>
          </a:p>
        </p:txBody>
      </p:sp>
    </p:spTree>
    <p:extLst>
      <p:ext uri="{BB962C8B-B14F-4D97-AF65-F5344CB8AC3E}">
        <p14:creationId xmlns:p14="http://schemas.microsoft.com/office/powerpoint/2010/main" val="1902816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39171A-877D-47DE-BD86-D85901D6A247}" type="slidenum">
              <a:rPr lang="ar-SA"/>
              <a:pPr>
                <a:defRPr/>
              </a:pPr>
              <a:t>‹#›</a:t>
            </a:fld>
            <a:endParaRPr lang="en-US"/>
          </a:p>
        </p:txBody>
      </p:sp>
    </p:spTree>
    <p:extLst>
      <p:ext uri="{BB962C8B-B14F-4D97-AF65-F5344CB8AC3E}">
        <p14:creationId xmlns:p14="http://schemas.microsoft.com/office/powerpoint/2010/main" val="75825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198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2"/>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248635-52ED-4B30-A6D1-3DCBD4495178}" type="slidenum">
              <a:rPr lang="ar-SA"/>
              <a:pPr>
                <a:defRPr/>
              </a:pPr>
              <a:t>‹#›</a:t>
            </a:fld>
            <a:endParaRPr lang="en-US"/>
          </a:p>
        </p:txBody>
      </p:sp>
    </p:spTree>
    <p:extLst>
      <p:ext uri="{BB962C8B-B14F-4D97-AF65-F5344CB8AC3E}">
        <p14:creationId xmlns:p14="http://schemas.microsoft.com/office/powerpoint/2010/main" val="211667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61B270-1356-4767-A52A-17D3D44D921A}" type="slidenum">
              <a:rPr lang="ar-SA"/>
              <a:pPr>
                <a:defRPr/>
              </a:pPr>
              <a:t>‹#›</a:t>
            </a:fld>
            <a:endParaRPr lang="en-US"/>
          </a:p>
        </p:txBody>
      </p:sp>
    </p:spTree>
    <p:extLst>
      <p:ext uri="{BB962C8B-B14F-4D97-AF65-F5344CB8AC3E}">
        <p14:creationId xmlns:p14="http://schemas.microsoft.com/office/powerpoint/2010/main" val="3361089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B92AC9-66E6-4793-9BD0-5DEA0A634291}" type="slidenum">
              <a:rPr lang="ar-SA"/>
              <a:pPr>
                <a:defRPr/>
              </a:pPr>
              <a:t>‹#›</a:t>
            </a:fld>
            <a:endParaRPr lang="en-US"/>
          </a:p>
        </p:txBody>
      </p:sp>
    </p:spTree>
    <p:extLst>
      <p:ext uri="{BB962C8B-B14F-4D97-AF65-F5344CB8AC3E}">
        <p14:creationId xmlns:p14="http://schemas.microsoft.com/office/powerpoint/2010/main" val="4137861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A22F2A-4908-43BE-8D81-E56F9467A55E}" type="slidenum">
              <a:rPr lang="ar-SA"/>
              <a:pPr>
                <a:defRPr/>
              </a:pPr>
              <a:t>‹#›</a:t>
            </a:fld>
            <a:endParaRPr lang="en-US"/>
          </a:p>
        </p:txBody>
      </p:sp>
    </p:spTree>
    <p:extLst>
      <p:ext uri="{BB962C8B-B14F-4D97-AF65-F5344CB8AC3E}">
        <p14:creationId xmlns:p14="http://schemas.microsoft.com/office/powerpoint/2010/main" val="3213421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3BE0A7-05A2-449F-A1F8-0DD27641107E}" type="slidenum">
              <a:rPr lang="ar-SA"/>
              <a:pPr>
                <a:defRPr/>
              </a:pPr>
              <a:t>‹#›</a:t>
            </a:fld>
            <a:endParaRPr lang="en-US"/>
          </a:p>
        </p:txBody>
      </p:sp>
    </p:spTree>
    <p:extLst>
      <p:ext uri="{BB962C8B-B14F-4D97-AF65-F5344CB8AC3E}">
        <p14:creationId xmlns:p14="http://schemas.microsoft.com/office/powerpoint/2010/main" val="2736528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3B6FA4-C978-4503-A005-CAE4DAC201E6}" type="slidenum">
              <a:rPr lang="ar-SA"/>
              <a:pPr>
                <a:defRPr/>
              </a:pPr>
              <a:t>‹#›</a:t>
            </a:fld>
            <a:endParaRPr lang="en-US"/>
          </a:p>
        </p:txBody>
      </p:sp>
    </p:spTree>
    <p:extLst>
      <p:ext uri="{BB962C8B-B14F-4D97-AF65-F5344CB8AC3E}">
        <p14:creationId xmlns:p14="http://schemas.microsoft.com/office/powerpoint/2010/main" val="3321330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8DFEC4-EAE8-4BAA-B892-A4F744565C50}" type="slidenum">
              <a:rPr lang="ar-SA"/>
              <a:pPr>
                <a:defRPr/>
              </a:pPr>
              <a:t>‹#›</a:t>
            </a:fld>
            <a:endParaRPr lang="en-US"/>
          </a:p>
        </p:txBody>
      </p:sp>
    </p:spTree>
    <p:extLst>
      <p:ext uri="{BB962C8B-B14F-4D97-AF65-F5344CB8AC3E}">
        <p14:creationId xmlns:p14="http://schemas.microsoft.com/office/powerpoint/2010/main" val="1988199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50ACE3-48DE-4E1A-8AAA-07C9B5B34D0C}" type="slidenum">
              <a:rPr lang="ar-SA"/>
              <a:pPr>
                <a:defRPr/>
              </a:pPr>
              <a:t>‹#›</a:t>
            </a:fld>
            <a:endParaRPr lang="en-US"/>
          </a:p>
        </p:txBody>
      </p:sp>
    </p:spTree>
    <p:extLst>
      <p:ext uri="{BB962C8B-B14F-4D97-AF65-F5344CB8AC3E}">
        <p14:creationId xmlns:p14="http://schemas.microsoft.com/office/powerpoint/2010/main" val="955320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0"/>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40"/>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9FC642-64D7-4C0F-95F7-1137C0F5ADFB}" type="slidenum">
              <a:rPr lang="ar-SA"/>
              <a:pPr>
                <a:defRPr/>
              </a:pPr>
              <a:t>‹#›</a:t>
            </a:fld>
            <a:endParaRPr lang="en-US"/>
          </a:p>
        </p:txBody>
      </p:sp>
    </p:spTree>
    <p:extLst>
      <p:ext uri="{BB962C8B-B14F-4D97-AF65-F5344CB8AC3E}">
        <p14:creationId xmlns:p14="http://schemas.microsoft.com/office/powerpoint/2010/main" val="3029384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a:t>انقر لتحرير نمط العنوان الرئيسي</a:t>
            </a:r>
          </a:p>
        </p:txBody>
      </p:sp>
      <p:sp>
        <p:nvSpPr>
          <p:cNvPr id="3" name="عنصر نائب لـ SmartArt 2"/>
          <p:cNvSpPr>
            <a:spLocks noGrp="1"/>
          </p:cNvSpPr>
          <p:nvPr>
            <p:ph type="dgm" idx="1"/>
          </p:nvPr>
        </p:nvSpPr>
        <p:spPr>
          <a:xfrm>
            <a:off x="457200" y="1600202"/>
            <a:ext cx="8229600" cy="4525963"/>
          </a:xfrm>
        </p:spPr>
        <p:txBody>
          <a:bodyPr/>
          <a:lstStyle/>
          <a:p>
            <a:pPr lvl="0"/>
            <a:endParaRPr lang="ar-SA"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27B2E2-DAD0-44B6-85FB-CAD36A938BE8}" type="slidenum">
              <a:rPr lang="ar-SA"/>
              <a:pPr>
                <a:defRPr/>
              </a:pPr>
              <a:t>‹#›</a:t>
            </a:fld>
            <a:endParaRPr lang="en-US"/>
          </a:p>
        </p:txBody>
      </p:sp>
    </p:spTree>
    <p:extLst>
      <p:ext uri="{BB962C8B-B14F-4D97-AF65-F5344CB8AC3E}">
        <p14:creationId xmlns:p14="http://schemas.microsoft.com/office/powerpoint/2010/main" val="316576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89" y="753610"/>
            <a:ext cx="8115299" cy="2801935"/>
          </a:xfrm>
        </p:spPr>
        <p:txBody>
          <a:bodyPr anchor="b">
            <a:normAutofit/>
          </a:bodyPr>
          <a:lstStyle>
            <a:lvl1pPr algn="r">
              <a:defRPr sz="4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a:xfrm>
            <a:off x="5860839" y="381077"/>
            <a:ext cx="2183130" cy="365125"/>
          </a:xfrm>
        </p:spPr>
        <p:txBody>
          <a:bodyPr/>
          <a:lstStyle>
            <a:lvl1pPr algn="r">
              <a:defRPr/>
            </a:lvl1p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514352" y="381078"/>
            <a:ext cx="5243619"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146841" y="381077"/>
            <a:ext cx="482811" cy="365125"/>
          </a:xfrm>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8128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25AC9305-B9F7-4ED4-B76F-3D5A5F3AC1C0}" type="datetimeFigureOut">
              <a:rPr lang="ar-SA" smtClean="0"/>
              <a:t>19/02/46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DF5AD62-100E-46BA-869D-5EE3CCA198E2}" type="slidenum">
              <a:rPr lang="ar-SA" smtClean="0"/>
              <a:t>‹#›</a:t>
            </a:fld>
            <a:endParaRPr lang="ar-SA"/>
          </a:p>
        </p:txBody>
      </p:sp>
    </p:spTree>
    <p:extLst>
      <p:ext uri="{BB962C8B-B14F-4D97-AF65-F5344CB8AC3E}">
        <p14:creationId xmlns:p14="http://schemas.microsoft.com/office/powerpoint/2010/main" val="3377055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5AC9305-B9F7-4ED4-B76F-3D5A5F3AC1C0}" type="datetimeFigureOut">
              <a:rPr lang="ar-SA" smtClean="0"/>
              <a:t>19/02/46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DF5AD62-100E-46BA-869D-5EE3CCA198E2}" type="slidenum">
              <a:rPr lang="ar-SA" smtClean="0"/>
              <a:t>‹#›</a:t>
            </a:fld>
            <a:endParaRPr lang="ar-SA"/>
          </a:p>
        </p:txBody>
      </p:sp>
    </p:spTree>
    <p:extLst>
      <p:ext uri="{BB962C8B-B14F-4D97-AF65-F5344CB8AC3E}">
        <p14:creationId xmlns:p14="http://schemas.microsoft.com/office/powerpoint/2010/main" val="3940457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5AC9305-B9F7-4ED4-B76F-3D5A5F3AC1C0}" type="datetimeFigureOut">
              <a:rPr lang="ar-SA" smtClean="0"/>
              <a:t>19/02/46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DF5AD62-100E-46BA-869D-5EE3CCA198E2}" type="slidenum">
              <a:rPr lang="ar-SA" smtClean="0"/>
              <a:t>‹#›</a:t>
            </a:fld>
            <a:endParaRPr lang="ar-SA"/>
          </a:p>
        </p:txBody>
      </p:sp>
    </p:spTree>
    <p:extLst>
      <p:ext uri="{BB962C8B-B14F-4D97-AF65-F5344CB8AC3E}">
        <p14:creationId xmlns:p14="http://schemas.microsoft.com/office/powerpoint/2010/main" val="83219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25AC9305-B9F7-4ED4-B76F-3D5A5F3AC1C0}" type="datetimeFigureOut">
              <a:rPr lang="ar-SA" smtClean="0"/>
              <a:t>19/02/46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DF5AD62-100E-46BA-869D-5EE3CCA198E2}" type="slidenum">
              <a:rPr lang="ar-SA" smtClean="0"/>
              <a:t>‹#›</a:t>
            </a:fld>
            <a:endParaRPr lang="ar-SA"/>
          </a:p>
        </p:txBody>
      </p:sp>
    </p:spTree>
    <p:extLst>
      <p:ext uri="{BB962C8B-B14F-4D97-AF65-F5344CB8AC3E}">
        <p14:creationId xmlns:p14="http://schemas.microsoft.com/office/powerpoint/2010/main" val="3251958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25AC9305-B9F7-4ED4-B76F-3D5A5F3AC1C0}" type="datetimeFigureOut">
              <a:rPr lang="ar-SA" smtClean="0"/>
              <a:t>19/02/46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DF5AD62-100E-46BA-869D-5EE3CCA198E2}" type="slidenum">
              <a:rPr lang="ar-SA" smtClean="0"/>
              <a:t>‹#›</a:t>
            </a:fld>
            <a:endParaRPr lang="ar-SA"/>
          </a:p>
        </p:txBody>
      </p:sp>
    </p:spTree>
    <p:extLst>
      <p:ext uri="{BB962C8B-B14F-4D97-AF65-F5344CB8AC3E}">
        <p14:creationId xmlns:p14="http://schemas.microsoft.com/office/powerpoint/2010/main" val="3411939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5AC9305-B9F7-4ED4-B76F-3D5A5F3AC1C0}" type="datetimeFigureOut">
              <a:rPr lang="ar-SA" smtClean="0"/>
              <a:t>19/02/46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DF5AD62-100E-46BA-869D-5EE3CCA198E2}" type="slidenum">
              <a:rPr lang="ar-SA" smtClean="0"/>
              <a:t>‹#›</a:t>
            </a:fld>
            <a:endParaRPr lang="ar-SA"/>
          </a:p>
        </p:txBody>
      </p:sp>
    </p:spTree>
    <p:extLst>
      <p:ext uri="{BB962C8B-B14F-4D97-AF65-F5344CB8AC3E}">
        <p14:creationId xmlns:p14="http://schemas.microsoft.com/office/powerpoint/2010/main" val="1153855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5AC9305-B9F7-4ED4-B76F-3D5A5F3AC1C0}" type="datetimeFigureOut">
              <a:rPr lang="ar-SA" smtClean="0"/>
              <a:t>19/02/46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DF5AD62-100E-46BA-869D-5EE3CCA198E2}" type="slidenum">
              <a:rPr lang="ar-SA" smtClean="0"/>
              <a:t>‹#›</a:t>
            </a:fld>
            <a:endParaRPr lang="ar-SA"/>
          </a:p>
        </p:txBody>
      </p:sp>
    </p:spTree>
    <p:extLst>
      <p:ext uri="{BB962C8B-B14F-4D97-AF65-F5344CB8AC3E}">
        <p14:creationId xmlns:p14="http://schemas.microsoft.com/office/powerpoint/2010/main" val="3517238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5AC9305-B9F7-4ED4-B76F-3D5A5F3AC1C0}" type="datetimeFigureOut">
              <a:rPr lang="ar-SA" smtClean="0"/>
              <a:t>19/02/46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DF5AD62-100E-46BA-869D-5EE3CCA198E2}" type="slidenum">
              <a:rPr lang="ar-SA" smtClean="0"/>
              <a:t>‹#›</a:t>
            </a:fld>
            <a:endParaRPr lang="ar-SA"/>
          </a:p>
        </p:txBody>
      </p:sp>
    </p:spTree>
    <p:extLst>
      <p:ext uri="{BB962C8B-B14F-4D97-AF65-F5344CB8AC3E}">
        <p14:creationId xmlns:p14="http://schemas.microsoft.com/office/powerpoint/2010/main" val="3992484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5AC9305-B9F7-4ED4-B76F-3D5A5F3AC1C0}" type="datetimeFigureOut">
              <a:rPr lang="ar-SA" smtClean="0"/>
              <a:t>19/02/46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DF5AD62-100E-46BA-869D-5EE3CCA198E2}" type="slidenum">
              <a:rPr lang="ar-SA" smtClean="0"/>
              <a:t>‹#›</a:t>
            </a:fld>
            <a:endParaRPr lang="ar-SA"/>
          </a:p>
        </p:txBody>
      </p:sp>
    </p:spTree>
    <p:extLst>
      <p:ext uri="{BB962C8B-B14F-4D97-AF65-F5344CB8AC3E}">
        <p14:creationId xmlns:p14="http://schemas.microsoft.com/office/powerpoint/2010/main" val="1200069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5AC9305-B9F7-4ED4-B76F-3D5A5F3AC1C0}" type="datetimeFigureOut">
              <a:rPr lang="ar-SA" smtClean="0"/>
              <a:t>19/02/46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DF5AD62-100E-46BA-869D-5EE3CCA198E2}" type="slidenum">
              <a:rPr lang="ar-SA" smtClean="0"/>
              <a:t>‹#›</a:t>
            </a:fld>
            <a:endParaRPr lang="ar-SA"/>
          </a:p>
        </p:txBody>
      </p:sp>
    </p:spTree>
    <p:extLst>
      <p:ext uri="{BB962C8B-B14F-4D97-AF65-F5344CB8AC3E}">
        <p14:creationId xmlns:p14="http://schemas.microsoft.com/office/powerpoint/2010/main" val="377709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514350" y="2194636"/>
            <a:ext cx="4000500" cy="40241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2194636"/>
            <a:ext cx="4000500" cy="40241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8/24/2024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3247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5AC9305-B9F7-4ED4-B76F-3D5A5F3AC1C0}" type="datetimeFigureOut">
              <a:rPr lang="ar-SA" smtClean="0"/>
              <a:t>19/02/46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DF5AD62-100E-46BA-869D-5EE3CCA198E2}" type="slidenum">
              <a:rPr lang="ar-SA" smtClean="0"/>
              <a:t>‹#›</a:t>
            </a:fld>
            <a:endParaRPr lang="ar-SA"/>
          </a:p>
        </p:txBody>
      </p:sp>
    </p:spTree>
    <p:extLst>
      <p:ext uri="{BB962C8B-B14F-4D97-AF65-F5344CB8AC3E}">
        <p14:creationId xmlns:p14="http://schemas.microsoft.com/office/powerpoint/2010/main" val="183090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801"/>
            </a:lvl1pPr>
          </a:lstStyle>
          <a:p>
            <a:r>
              <a:rPr lang="ar-SA"/>
              <a:t>انقر لتحرير نمط عنوان الشكل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321"/>
            </a:lvl1pPr>
            <a:lvl2pPr marL="61029" indent="0" algn="ctr">
              <a:buNone/>
              <a:defRPr sz="267"/>
            </a:lvl2pPr>
            <a:lvl3pPr marL="122058" indent="0" algn="ctr">
              <a:buNone/>
              <a:defRPr sz="241"/>
            </a:lvl3pPr>
            <a:lvl4pPr marL="183086" indent="0" algn="ctr">
              <a:buNone/>
              <a:defRPr sz="214"/>
            </a:lvl4pPr>
            <a:lvl5pPr marL="244115" indent="0" algn="ctr">
              <a:buNone/>
              <a:defRPr sz="214"/>
            </a:lvl5pPr>
            <a:lvl6pPr marL="305144" indent="0" algn="ctr">
              <a:buNone/>
              <a:defRPr sz="214"/>
            </a:lvl6pPr>
            <a:lvl7pPr marL="366173" indent="0" algn="ctr">
              <a:buNone/>
              <a:defRPr sz="214"/>
            </a:lvl7pPr>
            <a:lvl8pPr marL="427202" indent="0" algn="ctr">
              <a:buNone/>
              <a:defRPr sz="214"/>
            </a:lvl8pPr>
            <a:lvl9pPr marL="488231" indent="0" algn="ctr">
              <a:buNone/>
              <a:defRPr sz="214"/>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A4D958F6-08A3-BD8B-BD54-6B7610B89E8F}"/>
              </a:ext>
            </a:extLst>
          </p:cNvPr>
          <p:cNvSpPr>
            <a:spLocks noGrp="1"/>
          </p:cNvSpPr>
          <p:nvPr>
            <p:ph type="dt" sz="half" idx="10"/>
          </p:nvPr>
        </p:nvSpPr>
        <p:spPr/>
        <p:txBody>
          <a:bodyPr/>
          <a:lstStyle>
            <a:lvl1pPr>
              <a:defRPr/>
            </a:lvl1pPr>
          </a:lstStyle>
          <a:p>
            <a:pPr>
              <a:defRPr/>
            </a:pPr>
            <a:fld id="{6DFFB9E2-64A5-47AB-A5B3-A6E2CF0ED19C}" type="datetimeFigureOut">
              <a:rPr lang="ar-SA"/>
              <a:pPr>
                <a:defRPr/>
              </a:pPr>
              <a:t>19/02/46</a:t>
            </a:fld>
            <a:endParaRPr lang="ar-SA"/>
          </a:p>
        </p:txBody>
      </p:sp>
      <p:sp>
        <p:nvSpPr>
          <p:cNvPr id="5" name="عنصر نائب للتذييل 4">
            <a:extLst>
              <a:ext uri="{FF2B5EF4-FFF2-40B4-BE49-F238E27FC236}">
                <a16:creationId xmlns:a16="http://schemas.microsoft.com/office/drawing/2014/main" id="{21F23F2B-B0AF-AA84-654C-F3BEAF322EE6}"/>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41A18AC3-3723-C17A-C195-5FE187FF727E}"/>
              </a:ext>
            </a:extLst>
          </p:cNvPr>
          <p:cNvSpPr>
            <a:spLocks noGrp="1"/>
          </p:cNvSpPr>
          <p:nvPr>
            <p:ph type="sldNum" sz="quarter" idx="12"/>
          </p:nvPr>
        </p:nvSpPr>
        <p:spPr/>
        <p:txBody>
          <a:bodyPr/>
          <a:lstStyle>
            <a:lvl1pPr>
              <a:defRPr/>
            </a:lvl1pPr>
          </a:lstStyle>
          <a:p>
            <a:pPr>
              <a:defRPr/>
            </a:pPr>
            <a:fld id="{986BB772-6D26-4BB2-8DD2-E2D65EF617FB}" type="slidenum">
              <a:rPr lang="ar-SA"/>
              <a:pPr>
                <a:defRPr/>
              </a:pPr>
              <a:t>‹#›</a:t>
            </a:fld>
            <a:endParaRPr lang="ar-SA"/>
          </a:p>
        </p:txBody>
      </p:sp>
    </p:spTree>
    <p:extLst>
      <p:ext uri="{BB962C8B-B14F-4D97-AF65-F5344CB8AC3E}">
        <p14:creationId xmlns:p14="http://schemas.microsoft.com/office/powerpoint/2010/main" val="4262795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CD39078-A1D9-056A-0375-94A5353BE460}"/>
              </a:ext>
            </a:extLst>
          </p:cNvPr>
          <p:cNvSpPr>
            <a:spLocks noGrp="1"/>
          </p:cNvSpPr>
          <p:nvPr>
            <p:ph type="dt" sz="half" idx="10"/>
          </p:nvPr>
        </p:nvSpPr>
        <p:spPr/>
        <p:txBody>
          <a:bodyPr/>
          <a:lstStyle>
            <a:lvl1pPr>
              <a:defRPr/>
            </a:lvl1pPr>
          </a:lstStyle>
          <a:p>
            <a:pPr>
              <a:defRPr/>
            </a:pPr>
            <a:fld id="{6E480E51-0799-4B56-9D07-ADED9F46EE67}" type="datetimeFigureOut">
              <a:rPr lang="ar-SA"/>
              <a:pPr>
                <a:defRPr/>
              </a:pPr>
              <a:t>19/02/46</a:t>
            </a:fld>
            <a:endParaRPr lang="ar-SA"/>
          </a:p>
        </p:txBody>
      </p:sp>
      <p:sp>
        <p:nvSpPr>
          <p:cNvPr id="5" name="عنصر نائب للتذييل 4">
            <a:extLst>
              <a:ext uri="{FF2B5EF4-FFF2-40B4-BE49-F238E27FC236}">
                <a16:creationId xmlns:a16="http://schemas.microsoft.com/office/drawing/2014/main" id="{B4DCF07A-A2E1-A631-68D7-2D0AA3F8E09F}"/>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FD7E0E88-C59D-24D0-66C0-66419E28BE5E}"/>
              </a:ext>
            </a:extLst>
          </p:cNvPr>
          <p:cNvSpPr>
            <a:spLocks noGrp="1"/>
          </p:cNvSpPr>
          <p:nvPr>
            <p:ph type="sldNum" sz="quarter" idx="12"/>
          </p:nvPr>
        </p:nvSpPr>
        <p:spPr/>
        <p:txBody>
          <a:bodyPr/>
          <a:lstStyle>
            <a:lvl1pPr>
              <a:defRPr/>
            </a:lvl1pPr>
          </a:lstStyle>
          <a:p>
            <a:pPr>
              <a:defRPr/>
            </a:pPr>
            <a:fld id="{C09D900D-47C0-485D-B367-8285441ACD04}" type="slidenum">
              <a:rPr lang="ar-SA"/>
              <a:pPr>
                <a:defRPr/>
              </a:pPr>
              <a:t>‹#›</a:t>
            </a:fld>
            <a:endParaRPr lang="ar-SA"/>
          </a:p>
        </p:txBody>
      </p:sp>
    </p:spTree>
    <p:extLst>
      <p:ext uri="{BB962C8B-B14F-4D97-AF65-F5344CB8AC3E}">
        <p14:creationId xmlns:p14="http://schemas.microsoft.com/office/powerpoint/2010/main" val="852686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51"/>
            <a:ext cx="7886700" cy="2852737"/>
          </a:xfrm>
        </p:spPr>
        <p:txBody>
          <a:bodyPr anchor="b"/>
          <a:lstStyle>
            <a:lvl1pPr>
              <a:defRPr sz="801"/>
            </a:lvl1pPr>
          </a:lstStyle>
          <a:p>
            <a:r>
              <a:rPr lang="ar-SA"/>
              <a:t>انقر لتحرير نمط عنوان الشكل الرئيسي</a:t>
            </a:r>
          </a:p>
        </p:txBody>
      </p:sp>
      <p:sp>
        <p:nvSpPr>
          <p:cNvPr id="3" name="عنصر نائب للنص 2"/>
          <p:cNvSpPr>
            <a:spLocks noGrp="1"/>
          </p:cNvSpPr>
          <p:nvPr>
            <p:ph type="body" idx="1"/>
          </p:nvPr>
        </p:nvSpPr>
        <p:spPr>
          <a:xfrm>
            <a:off x="623888" y="4589476"/>
            <a:ext cx="7886700" cy="1500187"/>
          </a:xfrm>
        </p:spPr>
        <p:txBody>
          <a:bodyPr/>
          <a:lstStyle>
            <a:lvl1pPr marL="0" indent="0">
              <a:buNone/>
              <a:defRPr sz="321">
                <a:solidFill>
                  <a:schemeClr val="tx1">
                    <a:tint val="75000"/>
                  </a:schemeClr>
                </a:solidFill>
              </a:defRPr>
            </a:lvl1pPr>
            <a:lvl2pPr marL="61029" indent="0">
              <a:buNone/>
              <a:defRPr sz="267">
                <a:solidFill>
                  <a:schemeClr val="tx1">
                    <a:tint val="75000"/>
                  </a:schemeClr>
                </a:solidFill>
              </a:defRPr>
            </a:lvl2pPr>
            <a:lvl3pPr marL="122058" indent="0">
              <a:buNone/>
              <a:defRPr sz="241">
                <a:solidFill>
                  <a:schemeClr val="tx1">
                    <a:tint val="75000"/>
                  </a:schemeClr>
                </a:solidFill>
              </a:defRPr>
            </a:lvl3pPr>
            <a:lvl4pPr marL="183086" indent="0">
              <a:buNone/>
              <a:defRPr sz="214">
                <a:solidFill>
                  <a:schemeClr val="tx1">
                    <a:tint val="75000"/>
                  </a:schemeClr>
                </a:solidFill>
              </a:defRPr>
            </a:lvl4pPr>
            <a:lvl5pPr marL="244115" indent="0">
              <a:buNone/>
              <a:defRPr sz="214">
                <a:solidFill>
                  <a:schemeClr val="tx1">
                    <a:tint val="75000"/>
                  </a:schemeClr>
                </a:solidFill>
              </a:defRPr>
            </a:lvl5pPr>
            <a:lvl6pPr marL="305144" indent="0">
              <a:buNone/>
              <a:defRPr sz="214">
                <a:solidFill>
                  <a:schemeClr val="tx1">
                    <a:tint val="75000"/>
                  </a:schemeClr>
                </a:solidFill>
              </a:defRPr>
            </a:lvl6pPr>
            <a:lvl7pPr marL="366173" indent="0">
              <a:buNone/>
              <a:defRPr sz="214">
                <a:solidFill>
                  <a:schemeClr val="tx1">
                    <a:tint val="75000"/>
                  </a:schemeClr>
                </a:solidFill>
              </a:defRPr>
            </a:lvl7pPr>
            <a:lvl8pPr marL="427202" indent="0">
              <a:buNone/>
              <a:defRPr sz="214">
                <a:solidFill>
                  <a:schemeClr val="tx1">
                    <a:tint val="75000"/>
                  </a:schemeClr>
                </a:solidFill>
              </a:defRPr>
            </a:lvl8pPr>
            <a:lvl9pPr marL="488231" indent="0">
              <a:buNone/>
              <a:defRPr sz="214">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6675807F-86DE-4575-2359-9B868F2033E9}"/>
              </a:ext>
            </a:extLst>
          </p:cNvPr>
          <p:cNvSpPr>
            <a:spLocks noGrp="1"/>
          </p:cNvSpPr>
          <p:nvPr>
            <p:ph type="dt" sz="half" idx="10"/>
          </p:nvPr>
        </p:nvSpPr>
        <p:spPr/>
        <p:txBody>
          <a:bodyPr/>
          <a:lstStyle>
            <a:lvl1pPr>
              <a:defRPr/>
            </a:lvl1pPr>
          </a:lstStyle>
          <a:p>
            <a:pPr>
              <a:defRPr/>
            </a:pPr>
            <a:fld id="{D2890ED6-7B11-4B03-B1FE-CFE9BD68081A}" type="datetimeFigureOut">
              <a:rPr lang="ar-SA"/>
              <a:pPr>
                <a:defRPr/>
              </a:pPr>
              <a:t>19/02/46</a:t>
            </a:fld>
            <a:endParaRPr lang="ar-SA"/>
          </a:p>
        </p:txBody>
      </p:sp>
      <p:sp>
        <p:nvSpPr>
          <p:cNvPr id="5" name="عنصر نائب للتذييل 4">
            <a:extLst>
              <a:ext uri="{FF2B5EF4-FFF2-40B4-BE49-F238E27FC236}">
                <a16:creationId xmlns:a16="http://schemas.microsoft.com/office/drawing/2014/main" id="{62BD61E6-48BA-ABC3-F5D9-4BABC74231B0}"/>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70CE59E0-767C-8DE5-7CB4-E57BFFC62278}"/>
              </a:ext>
            </a:extLst>
          </p:cNvPr>
          <p:cNvSpPr>
            <a:spLocks noGrp="1"/>
          </p:cNvSpPr>
          <p:nvPr>
            <p:ph type="sldNum" sz="quarter" idx="12"/>
          </p:nvPr>
        </p:nvSpPr>
        <p:spPr/>
        <p:txBody>
          <a:bodyPr/>
          <a:lstStyle>
            <a:lvl1pPr>
              <a:defRPr/>
            </a:lvl1pPr>
          </a:lstStyle>
          <a:p>
            <a:pPr>
              <a:defRPr/>
            </a:pPr>
            <a:fld id="{647594BD-ED7F-4A83-9902-798E31E5A0CE}" type="slidenum">
              <a:rPr lang="ar-SA"/>
              <a:pPr>
                <a:defRPr/>
              </a:pPr>
              <a:t>‹#›</a:t>
            </a:fld>
            <a:endParaRPr lang="ar-SA"/>
          </a:p>
        </p:txBody>
      </p:sp>
    </p:spTree>
    <p:extLst>
      <p:ext uri="{BB962C8B-B14F-4D97-AF65-F5344CB8AC3E}">
        <p14:creationId xmlns:p14="http://schemas.microsoft.com/office/powerpoint/2010/main" val="2772804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a:extLst>
              <a:ext uri="{FF2B5EF4-FFF2-40B4-BE49-F238E27FC236}">
                <a16:creationId xmlns:a16="http://schemas.microsoft.com/office/drawing/2014/main" id="{1F1A1FE2-4FCA-8B1F-4514-1ACA5F98F515}"/>
              </a:ext>
            </a:extLst>
          </p:cNvPr>
          <p:cNvSpPr>
            <a:spLocks noGrp="1"/>
          </p:cNvSpPr>
          <p:nvPr>
            <p:ph type="dt" sz="half" idx="10"/>
          </p:nvPr>
        </p:nvSpPr>
        <p:spPr/>
        <p:txBody>
          <a:bodyPr/>
          <a:lstStyle>
            <a:lvl1pPr>
              <a:defRPr/>
            </a:lvl1pPr>
          </a:lstStyle>
          <a:p>
            <a:pPr>
              <a:defRPr/>
            </a:pPr>
            <a:fld id="{4DDF2A86-4957-4FF8-A10F-729C233E2D25}" type="datetimeFigureOut">
              <a:rPr lang="ar-SA"/>
              <a:pPr>
                <a:defRPr/>
              </a:pPr>
              <a:t>19/02/46</a:t>
            </a:fld>
            <a:endParaRPr lang="ar-SA"/>
          </a:p>
        </p:txBody>
      </p:sp>
      <p:sp>
        <p:nvSpPr>
          <p:cNvPr id="6" name="عنصر نائب للتذييل 4">
            <a:extLst>
              <a:ext uri="{FF2B5EF4-FFF2-40B4-BE49-F238E27FC236}">
                <a16:creationId xmlns:a16="http://schemas.microsoft.com/office/drawing/2014/main" id="{A554A284-3DA8-A15E-1FB1-9FB3DCEFD9ED}"/>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58C66AB7-A330-8467-245F-539B21835F1A}"/>
              </a:ext>
            </a:extLst>
          </p:cNvPr>
          <p:cNvSpPr>
            <a:spLocks noGrp="1"/>
          </p:cNvSpPr>
          <p:nvPr>
            <p:ph type="sldNum" sz="quarter" idx="12"/>
          </p:nvPr>
        </p:nvSpPr>
        <p:spPr/>
        <p:txBody>
          <a:bodyPr/>
          <a:lstStyle>
            <a:lvl1pPr>
              <a:defRPr/>
            </a:lvl1pPr>
          </a:lstStyle>
          <a:p>
            <a:pPr>
              <a:defRPr/>
            </a:pPr>
            <a:fld id="{1D7D597C-24B0-49D6-B438-5419ADDFD774}" type="slidenum">
              <a:rPr lang="ar-SA"/>
              <a:pPr>
                <a:defRPr/>
              </a:pPr>
              <a:t>‹#›</a:t>
            </a:fld>
            <a:endParaRPr lang="ar-SA"/>
          </a:p>
        </p:txBody>
      </p:sp>
    </p:spTree>
    <p:extLst>
      <p:ext uri="{BB962C8B-B14F-4D97-AF65-F5344CB8AC3E}">
        <p14:creationId xmlns:p14="http://schemas.microsoft.com/office/powerpoint/2010/main" val="497629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عنوان الشكل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321" b="1"/>
            </a:lvl1pPr>
            <a:lvl2pPr marL="61029" indent="0">
              <a:buNone/>
              <a:defRPr sz="267" b="1"/>
            </a:lvl2pPr>
            <a:lvl3pPr marL="122058" indent="0">
              <a:buNone/>
              <a:defRPr sz="241" b="1"/>
            </a:lvl3pPr>
            <a:lvl4pPr marL="183086" indent="0">
              <a:buNone/>
              <a:defRPr sz="214" b="1"/>
            </a:lvl4pPr>
            <a:lvl5pPr marL="244115" indent="0">
              <a:buNone/>
              <a:defRPr sz="214" b="1"/>
            </a:lvl5pPr>
            <a:lvl6pPr marL="305144" indent="0">
              <a:buNone/>
              <a:defRPr sz="214" b="1"/>
            </a:lvl6pPr>
            <a:lvl7pPr marL="366173" indent="0">
              <a:buNone/>
              <a:defRPr sz="214" b="1"/>
            </a:lvl7pPr>
            <a:lvl8pPr marL="427202" indent="0">
              <a:buNone/>
              <a:defRPr sz="214" b="1"/>
            </a:lvl8pPr>
            <a:lvl9pPr marL="488231" indent="0">
              <a:buNone/>
              <a:defRPr sz="214" b="1"/>
            </a:lvl9pPr>
          </a:lstStyle>
          <a:p>
            <a:pPr lvl="0"/>
            <a:r>
              <a:rPr lang="ar-SA"/>
              <a:t>انقر لتحرير أنماط نص الشكل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321" b="1"/>
            </a:lvl1pPr>
            <a:lvl2pPr marL="61029" indent="0">
              <a:buNone/>
              <a:defRPr sz="267" b="1"/>
            </a:lvl2pPr>
            <a:lvl3pPr marL="122058" indent="0">
              <a:buNone/>
              <a:defRPr sz="241" b="1"/>
            </a:lvl3pPr>
            <a:lvl4pPr marL="183086" indent="0">
              <a:buNone/>
              <a:defRPr sz="214" b="1"/>
            </a:lvl4pPr>
            <a:lvl5pPr marL="244115" indent="0">
              <a:buNone/>
              <a:defRPr sz="214" b="1"/>
            </a:lvl5pPr>
            <a:lvl6pPr marL="305144" indent="0">
              <a:buNone/>
              <a:defRPr sz="214" b="1"/>
            </a:lvl6pPr>
            <a:lvl7pPr marL="366173" indent="0">
              <a:buNone/>
              <a:defRPr sz="214" b="1"/>
            </a:lvl7pPr>
            <a:lvl8pPr marL="427202" indent="0">
              <a:buNone/>
              <a:defRPr sz="214" b="1"/>
            </a:lvl8pPr>
            <a:lvl9pPr marL="488231" indent="0">
              <a:buNone/>
              <a:defRPr sz="214" b="1"/>
            </a:lvl9pPr>
          </a:lstStyle>
          <a:p>
            <a:pPr lvl="0"/>
            <a:r>
              <a:rPr lang="ar-SA"/>
              <a:t>انقر لتحرير أنماط نص الشكل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a:extLst>
              <a:ext uri="{FF2B5EF4-FFF2-40B4-BE49-F238E27FC236}">
                <a16:creationId xmlns:a16="http://schemas.microsoft.com/office/drawing/2014/main" id="{8668B544-573E-A99C-4F08-CB2DDC8E5797}"/>
              </a:ext>
            </a:extLst>
          </p:cNvPr>
          <p:cNvSpPr>
            <a:spLocks noGrp="1"/>
          </p:cNvSpPr>
          <p:nvPr>
            <p:ph type="dt" sz="half" idx="10"/>
          </p:nvPr>
        </p:nvSpPr>
        <p:spPr/>
        <p:txBody>
          <a:bodyPr/>
          <a:lstStyle>
            <a:lvl1pPr>
              <a:defRPr/>
            </a:lvl1pPr>
          </a:lstStyle>
          <a:p>
            <a:pPr>
              <a:defRPr/>
            </a:pPr>
            <a:fld id="{47303227-1545-4105-93ED-05FCE7DC2B4A}" type="datetimeFigureOut">
              <a:rPr lang="ar-SA"/>
              <a:pPr>
                <a:defRPr/>
              </a:pPr>
              <a:t>19/02/46</a:t>
            </a:fld>
            <a:endParaRPr lang="ar-SA"/>
          </a:p>
        </p:txBody>
      </p:sp>
      <p:sp>
        <p:nvSpPr>
          <p:cNvPr id="8" name="عنصر نائب للتذييل 4">
            <a:extLst>
              <a:ext uri="{FF2B5EF4-FFF2-40B4-BE49-F238E27FC236}">
                <a16:creationId xmlns:a16="http://schemas.microsoft.com/office/drawing/2014/main" id="{24D47E3F-A015-C0DB-C6E0-66907C745DCD}"/>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5">
            <a:extLst>
              <a:ext uri="{FF2B5EF4-FFF2-40B4-BE49-F238E27FC236}">
                <a16:creationId xmlns:a16="http://schemas.microsoft.com/office/drawing/2014/main" id="{E25B4030-2F4C-99F7-C245-4A7A22C5A145}"/>
              </a:ext>
            </a:extLst>
          </p:cNvPr>
          <p:cNvSpPr>
            <a:spLocks noGrp="1"/>
          </p:cNvSpPr>
          <p:nvPr>
            <p:ph type="sldNum" sz="quarter" idx="12"/>
          </p:nvPr>
        </p:nvSpPr>
        <p:spPr/>
        <p:txBody>
          <a:bodyPr/>
          <a:lstStyle>
            <a:lvl1pPr>
              <a:defRPr/>
            </a:lvl1pPr>
          </a:lstStyle>
          <a:p>
            <a:pPr>
              <a:defRPr/>
            </a:pPr>
            <a:fld id="{F37D229C-B6FC-4AC1-949D-E86751AB9A5F}" type="slidenum">
              <a:rPr lang="ar-SA"/>
              <a:pPr>
                <a:defRPr/>
              </a:pPr>
              <a:t>‹#›</a:t>
            </a:fld>
            <a:endParaRPr lang="ar-SA"/>
          </a:p>
        </p:txBody>
      </p:sp>
    </p:spTree>
    <p:extLst>
      <p:ext uri="{BB962C8B-B14F-4D97-AF65-F5344CB8AC3E}">
        <p14:creationId xmlns:p14="http://schemas.microsoft.com/office/powerpoint/2010/main" val="2277342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تاريخ 3">
            <a:extLst>
              <a:ext uri="{FF2B5EF4-FFF2-40B4-BE49-F238E27FC236}">
                <a16:creationId xmlns:a16="http://schemas.microsoft.com/office/drawing/2014/main" id="{3184E3B0-7ED4-6A30-B359-AEACCE33AB73}"/>
              </a:ext>
            </a:extLst>
          </p:cNvPr>
          <p:cNvSpPr>
            <a:spLocks noGrp="1"/>
          </p:cNvSpPr>
          <p:nvPr>
            <p:ph type="dt" sz="half" idx="10"/>
          </p:nvPr>
        </p:nvSpPr>
        <p:spPr/>
        <p:txBody>
          <a:bodyPr/>
          <a:lstStyle>
            <a:lvl1pPr>
              <a:defRPr/>
            </a:lvl1pPr>
          </a:lstStyle>
          <a:p>
            <a:pPr>
              <a:defRPr/>
            </a:pPr>
            <a:fld id="{35DB0808-40FB-4128-A58A-9114AA18B38E}" type="datetimeFigureOut">
              <a:rPr lang="ar-SA"/>
              <a:pPr>
                <a:defRPr/>
              </a:pPr>
              <a:t>19/02/46</a:t>
            </a:fld>
            <a:endParaRPr lang="ar-SA"/>
          </a:p>
        </p:txBody>
      </p:sp>
      <p:sp>
        <p:nvSpPr>
          <p:cNvPr id="4" name="عنصر نائب للتذييل 4">
            <a:extLst>
              <a:ext uri="{FF2B5EF4-FFF2-40B4-BE49-F238E27FC236}">
                <a16:creationId xmlns:a16="http://schemas.microsoft.com/office/drawing/2014/main" id="{519E2972-1DDE-8010-61C5-B0162739D730}"/>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5">
            <a:extLst>
              <a:ext uri="{FF2B5EF4-FFF2-40B4-BE49-F238E27FC236}">
                <a16:creationId xmlns:a16="http://schemas.microsoft.com/office/drawing/2014/main" id="{521E6DC4-9C5D-3D13-09A3-A978D83FDA6B}"/>
              </a:ext>
            </a:extLst>
          </p:cNvPr>
          <p:cNvSpPr>
            <a:spLocks noGrp="1"/>
          </p:cNvSpPr>
          <p:nvPr>
            <p:ph type="sldNum" sz="quarter" idx="12"/>
          </p:nvPr>
        </p:nvSpPr>
        <p:spPr/>
        <p:txBody>
          <a:bodyPr/>
          <a:lstStyle>
            <a:lvl1pPr>
              <a:defRPr/>
            </a:lvl1pPr>
          </a:lstStyle>
          <a:p>
            <a:pPr>
              <a:defRPr/>
            </a:pPr>
            <a:fld id="{16FD556B-4EBA-4ED0-957E-94D4D382FC88}" type="slidenum">
              <a:rPr lang="ar-SA"/>
              <a:pPr>
                <a:defRPr/>
              </a:pPr>
              <a:t>‹#›</a:t>
            </a:fld>
            <a:endParaRPr lang="ar-SA"/>
          </a:p>
        </p:txBody>
      </p:sp>
    </p:spTree>
    <p:extLst>
      <p:ext uri="{BB962C8B-B14F-4D97-AF65-F5344CB8AC3E}">
        <p14:creationId xmlns:p14="http://schemas.microsoft.com/office/powerpoint/2010/main" val="478685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01C024EC-7086-4A98-2082-B0446661E726}"/>
              </a:ext>
            </a:extLst>
          </p:cNvPr>
          <p:cNvSpPr>
            <a:spLocks noGrp="1"/>
          </p:cNvSpPr>
          <p:nvPr>
            <p:ph type="dt" sz="half" idx="10"/>
          </p:nvPr>
        </p:nvSpPr>
        <p:spPr/>
        <p:txBody>
          <a:bodyPr/>
          <a:lstStyle>
            <a:lvl1pPr>
              <a:defRPr/>
            </a:lvl1pPr>
          </a:lstStyle>
          <a:p>
            <a:pPr>
              <a:defRPr/>
            </a:pPr>
            <a:fld id="{11745286-84AE-44FE-B4FD-A1796293264F}" type="datetimeFigureOut">
              <a:rPr lang="ar-SA"/>
              <a:pPr>
                <a:defRPr/>
              </a:pPr>
              <a:t>19/02/46</a:t>
            </a:fld>
            <a:endParaRPr lang="ar-SA"/>
          </a:p>
        </p:txBody>
      </p:sp>
      <p:sp>
        <p:nvSpPr>
          <p:cNvPr id="3" name="عنصر نائب للتذييل 4">
            <a:extLst>
              <a:ext uri="{FF2B5EF4-FFF2-40B4-BE49-F238E27FC236}">
                <a16:creationId xmlns:a16="http://schemas.microsoft.com/office/drawing/2014/main" id="{850FA001-B988-9899-E29E-115ABD3E2315}"/>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5">
            <a:extLst>
              <a:ext uri="{FF2B5EF4-FFF2-40B4-BE49-F238E27FC236}">
                <a16:creationId xmlns:a16="http://schemas.microsoft.com/office/drawing/2014/main" id="{51EDF508-6D2E-450F-FB81-DD42F743C615}"/>
              </a:ext>
            </a:extLst>
          </p:cNvPr>
          <p:cNvSpPr>
            <a:spLocks noGrp="1"/>
          </p:cNvSpPr>
          <p:nvPr>
            <p:ph type="sldNum" sz="quarter" idx="12"/>
          </p:nvPr>
        </p:nvSpPr>
        <p:spPr/>
        <p:txBody>
          <a:bodyPr/>
          <a:lstStyle>
            <a:lvl1pPr>
              <a:defRPr/>
            </a:lvl1pPr>
          </a:lstStyle>
          <a:p>
            <a:pPr>
              <a:defRPr/>
            </a:pPr>
            <a:fld id="{74250D51-1684-4C0B-BB6E-E3F5D3832B94}" type="slidenum">
              <a:rPr lang="ar-SA"/>
              <a:pPr>
                <a:defRPr/>
              </a:pPr>
              <a:t>‹#›</a:t>
            </a:fld>
            <a:endParaRPr lang="ar-SA"/>
          </a:p>
        </p:txBody>
      </p:sp>
    </p:spTree>
    <p:extLst>
      <p:ext uri="{BB962C8B-B14F-4D97-AF65-F5344CB8AC3E}">
        <p14:creationId xmlns:p14="http://schemas.microsoft.com/office/powerpoint/2010/main" val="1569812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428"/>
            </a:lvl1pPr>
          </a:lstStyle>
          <a:p>
            <a:r>
              <a:rPr lang="ar-SA"/>
              <a:t>انقر لتحرير نمط عنوان الشكل الرئيسي</a:t>
            </a:r>
          </a:p>
        </p:txBody>
      </p:sp>
      <p:sp>
        <p:nvSpPr>
          <p:cNvPr id="3" name="عنصر نائب للمحتوى 2"/>
          <p:cNvSpPr>
            <a:spLocks noGrp="1"/>
          </p:cNvSpPr>
          <p:nvPr>
            <p:ph idx="1"/>
          </p:nvPr>
        </p:nvSpPr>
        <p:spPr>
          <a:xfrm>
            <a:off x="3887391" y="987438"/>
            <a:ext cx="4629150" cy="4873625"/>
          </a:xfrm>
        </p:spPr>
        <p:txBody>
          <a:bodyPr/>
          <a:lstStyle>
            <a:lvl1pPr>
              <a:defRPr sz="428"/>
            </a:lvl1pPr>
            <a:lvl2pPr>
              <a:defRPr sz="374"/>
            </a:lvl2pPr>
            <a:lvl3pPr>
              <a:defRPr sz="321"/>
            </a:lvl3pPr>
            <a:lvl4pPr>
              <a:defRPr sz="267"/>
            </a:lvl4pPr>
            <a:lvl5pPr>
              <a:defRPr sz="267"/>
            </a:lvl5pPr>
            <a:lvl6pPr>
              <a:defRPr sz="267"/>
            </a:lvl6pPr>
            <a:lvl7pPr>
              <a:defRPr sz="267"/>
            </a:lvl7pPr>
            <a:lvl8pPr>
              <a:defRPr sz="267"/>
            </a:lvl8pPr>
            <a:lvl9pPr>
              <a:defRPr sz="267"/>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214"/>
            </a:lvl1pPr>
            <a:lvl2pPr marL="61029" indent="0">
              <a:buNone/>
              <a:defRPr sz="187"/>
            </a:lvl2pPr>
            <a:lvl3pPr marL="122058" indent="0">
              <a:buNone/>
              <a:defRPr sz="161"/>
            </a:lvl3pPr>
            <a:lvl4pPr marL="183086" indent="0">
              <a:buNone/>
              <a:defRPr sz="134"/>
            </a:lvl4pPr>
            <a:lvl5pPr marL="244115" indent="0">
              <a:buNone/>
              <a:defRPr sz="134"/>
            </a:lvl5pPr>
            <a:lvl6pPr marL="305144" indent="0">
              <a:buNone/>
              <a:defRPr sz="134"/>
            </a:lvl6pPr>
            <a:lvl7pPr marL="366173" indent="0">
              <a:buNone/>
              <a:defRPr sz="134"/>
            </a:lvl7pPr>
            <a:lvl8pPr marL="427202" indent="0">
              <a:buNone/>
              <a:defRPr sz="134"/>
            </a:lvl8pPr>
            <a:lvl9pPr marL="488231" indent="0">
              <a:buNone/>
              <a:defRPr sz="134"/>
            </a:lvl9pPr>
          </a:lstStyle>
          <a:p>
            <a:pPr lvl="0"/>
            <a:r>
              <a:rPr lang="ar-SA"/>
              <a:t>انقر لتحرير أنماط نص الشكل الرئيسي</a:t>
            </a:r>
          </a:p>
        </p:txBody>
      </p:sp>
      <p:sp>
        <p:nvSpPr>
          <p:cNvPr id="5" name="عنصر نائب للتاريخ 3">
            <a:extLst>
              <a:ext uri="{FF2B5EF4-FFF2-40B4-BE49-F238E27FC236}">
                <a16:creationId xmlns:a16="http://schemas.microsoft.com/office/drawing/2014/main" id="{67F0D0C5-2DA0-6257-6C0C-69CB7916AC0F}"/>
              </a:ext>
            </a:extLst>
          </p:cNvPr>
          <p:cNvSpPr>
            <a:spLocks noGrp="1"/>
          </p:cNvSpPr>
          <p:nvPr>
            <p:ph type="dt" sz="half" idx="10"/>
          </p:nvPr>
        </p:nvSpPr>
        <p:spPr/>
        <p:txBody>
          <a:bodyPr/>
          <a:lstStyle>
            <a:lvl1pPr>
              <a:defRPr/>
            </a:lvl1pPr>
          </a:lstStyle>
          <a:p>
            <a:pPr>
              <a:defRPr/>
            </a:pPr>
            <a:fld id="{80E1EB3E-671D-45F6-BFA8-EBAD2A798DD4}" type="datetimeFigureOut">
              <a:rPr lang="ar-SA"/>
              <a:pPr>
                <a:defRPr/>
              </a:pPr>
              <a:t>19/02/46</a:t>
            </a:fld>
            <a:endParaRPr lang="ar-SA"/>
          </a:p>
        </p:txBody>
      </p:sp>
      <p:sp>
        <p:nvSpPr>
          <p:cNvPr id="6" name="عنصر نائب للتذييل 4">
            <a:extLst>
              <a:ext uri="{FF2B5EF4-FFF2-40B4-BE49-F238E27FC236}">
                <a16:creationId xmlns:a16="http://schemas.microsoft.com/office/drawing/2014/main" id="{275B69A9-965B-2E76-9892-F5177136E140}"/>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E75688BF-02BA-46B7-749D-202A675638DB}"/>
              </a:ext>
            </a:extLst>
          </p:cNvPr>
          <p:cNvSpPr>
            <a:spLocks noGrp="1"/>
          </p:cNvSpPr>
          <p:nvPr>
            <p:ph type="sldNum" sz="quarter" idx="12"/>
          </p:nvPr>
        </p:nvSpPr>
        <p:spPr/>
        <p:txBody>
          <a:bodyPr/>
          <a:lstStyle>
            <a:lvl1pPr>
              <a:defRPr/>
            </a:lvl1pPr>
          </a:lstStyle>
          <a:p>
            <a:pPr>
              <a:defRPr/>
            </a:pPr>
            <a:fld id="{1B72BFAD-780C-4D3B-BE96-29AFAA7F2AA1}" type="slidenum">
              <a:rPr lang="ar-SA"/>
              <a:pPr>
                <a:defRPr/>
              </a:pPr>
              <a:t>‹#›</a:t>
            </a:fld>
            <a:endParaRPr lang="ar-SA"/>
          </a:p>
        </p:txBody>
      </p:sp>
    </p:spTree>
    <p:extLst>
      <p:ext uri="{BB962C8B-B14F-4D97-AF65-F5344CB8AC3E}">
        <p14:creationId xmlns:p14="http://schemas.microsoft.com/office/powerpoint/2010/main" val="1605090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428"/>
            </a:lvl1pPr>
          </a:lstStyle>
          <a:p>
            <a:r>
              <a:rPr lang="ar-SA"/>
              <a:t>انقر لتحرير نمط عنوان الشكل الرئيسي</a:t>
            </a:r>
          </a:p>
        </p:txBody>
      </p:sp>
      <p:sp>
        <p:nvSpPr>
          <p:cNvPr id="3" name="عنصر نائب للصورة 2"/>
          <p:cNvSpPr>
            <a:spLocks noGrp="1"/>
          </p:cNvSpPr>
          <p:nvPr>
            <p:ph type="pic" idx="1"/>
          </p:nvPr>
        </p:nvSpPr>
        <p:spPr>
          <a:xfrm>
            <a:off x="3887391" y="987438"/>
            <a:ext cx="4629150" cy="4873625"/>
          </a:xfrm>
        </p:spPr>
        <p:txBody>
          <a:bodyPr rtlCol="1">
            <a:normAutofit/>
          </a:bodyPr>
          <a:lstStyle>
            <a:lvl1pPr marL="0" indent="0">
              <a:buNone/>
              <a:defRPr sz="428"/>
            </a:lvl1pPr>
            <a:lvl2pPr marL="61029" indent="0">
              <a:buNone/>
              <a:defRPr sz="374"/>
            </a:lvl2pPr>
            <a:lvl3pPr marL="122058" indent="0">
              <a:buNone/>
              <a:defRPr sz="321"/>
            </a:lvl3pPr>
            <a:lvl4pPr marL="183086" indent="0">
              <a:buNone/>
              <a:defRPr sz="267"/>
            </a:lvl4pPr>
            <a:lvl5pPr marL="244115" indent="0">
              <a:buNone/>
              <a:defRPr sz="267"/>
            </a:lvl5pPr>
            <a:lvl6pPr marL="305144" indent="0">
              <a:buNone/>
              <a:defRPr sz="267"/>
            </a:lvl6pPr>
            <a:lvl7pPr marL="366173" indent="0">
              <a:buNone/>
              <a:defRPr sz="267"/>
            </a:lvl7pPr>
            <a:lvl8pPr marL="427202" indent="0">
              <a:buNone/>
              <a:defRPr sz="267"/>
            </a:lvl8pPr>
            <a:lvl9pPr marL="488231" indent="0">
              <a:buNone/>
              <a:defRPr sz="267"/>
            </a:lvl9pPr>
          </a:lstStyle>
          <a:p>
            <a:pPr lvl="0"/>
            <a:endParaRPr lang="ar-SA" noProof="0"/>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214"/>
            </a:lvl1pPr>
            <a:lvl2pPr marL="61029" indent="0">
              <a:buNone/>
              <a:defRPr sz="187"/>
            </a:lvl2pPr>
            <a:lvl3pPr marL="122058" indent="0">
              <a:buNone/>
              <a:defRPr sz="161"/>
            </a:lvl3pPr>
            <a:lvl4pPr marL="183086" indent="0">
              <a:buNone/>
              <a:defRPr sz="134"/>
            </a:lvl4pPr>
            <a:lvl5pPr marL="244115" indent="0">
              <a:buNone/>
              <a:defRPr sz="134"/>
            </a:lvl5pPr>
            <a:lvl6pPr marL="305144" indent="0">
              <a:buNone/>
              <a:defRPr sz="134"/>
            </a:lvl6pPr>
            <a:lvl7pPr marL="366173" indent="0">
              <a:buNone/>
              <a:defRPr sz="134"/>
            </a:lvl7pPr>
            <a:lvl8pPr marL="427202" indent="0">
              <a:buNone/>
              <a:defRPr sz="134"/>
            </a:lvl8pPr>
            <a:lvl9pPr marL="488231" indent="0">
              <a:buNone/>
              <a:defRPr sz="134"/>
            </a:lvl9pPr>
          </a:lstStyle>
          <a:p>
            <a:pPr lvl="0"/>
            <a:r>
              <a:rPr lang="ar-SA"/>
              <a:t>انقر لتحرير أنماط نص الشكل الرئيسي</a:t>
            </a:r>
          </a:p>
        </p:txBody>
      </p:sp>
      <p:sp>
        <p:nvSpPr>
          <p:cNvPr id="5" name="عنصر نائب للتاريخ 3">
            <a:extLst>
              <a:ext uri="{FF2B5EF4-FFF2-40B4-BE49-F238E27FC236}">
                <a16:creationId xmlns:a16="http://schemas.microsoft.com/office/drawing/2014/main" id="{3BF7196F-6075-C3E6-CC11-C3CBBDFAD35B}"/>
              </a:ext>
            </a:extLst>
          </p:cNvPr>
          <p:cNvSpPr>
            <a:spLocks noGrp="1"/>
          </p:cNvSpPr>
          <p:nvPr>
            <p:ph type="dt" sz="half" idx="10"/>
          </p:nvPr>
        </p:nvSpPr>
        <p:spPr/>
        <p:txBody>
          <a:bodyPr/>
          <a:lstStyle>
            <a:lvl1pPr>
              <a:defRPr/>
            </a:lvl1pPr>
          </a:lstStyle>
          <a:p>
            <a:pPr>
              <a:defRPr/>
            </a:pPr>
            <a:fld id="{A92A7A6B-1EA8-436A-BD7B-37299D41B53F}" type="datetimeFigureOut">
              <a:rPr lang="ar-SA"/>
              <a:pPr>
                <a:defRPr/>
              </a:pPr>
              <a:t>19/02/46</a:t>
            </a:fld>
            <a:endParaRPr lang="ar-SA"/>
          </a:p>
        </p:txBody>
      </p:sp>
      <p:sp>
        <p:nvSpPr>
          <p:cNvPr id="6" name="عنصر نائب للتذييل 4">
            <a:extLst>
              <a:ext uri="{FF2B5EF4-FFF2-40B4-BE49-F238E27FC236}">
                <a16:creationId xmlns:a16="http://schemas.microsoft.com/office/drawing/2014/main" id="{321E3438-FDE8-65D3-E9E1-34F8D717E85E}"/>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F05EF5B3-2DB1-F1AE-0342-C0EB16459DB9}"/>
              </a:ext>
            </a:extLst>
          </p:cNvPr>
          <p:cNvSpPr>
            <a:spLocks noGrp="1"/>
          </p:cNvSpPr>
          <p:nvPr>
            <p:ph type="sldNum" sz="quarter" idx="12"/>
          </p:nvPr>
        </p:nvSpPr>
        <p:spPr/>
        <p:txBody>
          <a:bodyPr/>
          <a:lstStyle>
            <a:lvl1pPr>
              <a:defRPr/>
            </a:lvl1pPr>
          </a:lstStyle>
          <a:p>
            <a:pPr>
              <a:defRPr/>
            </a:pPr>
            <a:fld id="{A667A86F-6B84-4BF9-90CF-CE1AD3F04E51}" type="slidenum">
              <a:rPr lang="ar-SA"/>
              <a:pPr>
                <a:defRPr/>
              </a:pPr>
              <a:t>‹#›</a:t>
            </a:fld>
            <a:endParaRPr lang="ar-SA"/>
          </a:p>
        </p:txBody>
      </p:sp>
    </p:spTree>
    <p:extLst>
      <p:ext uri="{BB962C8B-B14F-4D97-AF65-F5344CB8AC3E}">
        <p14:creationId xmlns:p14="http://schemas.microsoft.com/office/powerpoint/2010/main" val="138107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45"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514359" y="3132743"/>
            <a:ext cx="3983831" cy="3086019"/>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29150" y="3132743"/>
            <a:ext cx="4000500" cy="3086019"/>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8407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74EBEBD-CF2C-6D70-1E9B-8D58AD57DD43}"/>
              </a:ext>
            </a:extLst>
          </p:cNvPr>
          <p:cNvSpPr>
            <a:spLocks noGrp="1"/>
          </p:cNvSpPr>
          <p:nvPr>
            <p:ph type="dt" sz="half" idx="10"/>
          </p:nvPr>
        </p:nvSpPr>
        <p:spPr/>
        <p:txBody>
          <a:bodyPr/>
          <a:lstStyle>
            <a:lvl1pPr>
              <a:defRPr/>
            </a:lvl1pPr>
          </a:lstStyle>
          <a:p>
            <a:pPr>
              <a:defRPr/>
            </a:pPr>
            <a:fld id="{D28A35B7-24B6-4D54-8491-A9BB154F3457}" type="datetimeFigureOut">
              <a:rPr lang="ar-SA"/>
              <a:pPr>
                <a:defRPr/>
              </a:pPr>
              <a:t>19/02/46</a:t>
            </a:fld>
            <a:endParaRPr lang="ar-SA"/>
          </a:p>
        </p:txBody>
      </p:sp>
      <p:sp>
        <p:nvSpPr>
          <p:cNvPr id="5" name="عنصر نائب للتذييل 4">
            <a:extLst>
              <a:ext uri="{FF2B5EF4-FFF2-40B4-BE49-F238E27FC236}">
                <a16:creationId xmlns:a16="http://schemas.microsoft.com/office/drawing/2014/main" id="{2A56DF3E-8FF3-BA59-2944-1E37BD05EBFA}"/>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FFF1E71C-4977-4C56-A7BE-7CC200E5D9B5}"/>
              </a:ext>
            </a:extLst>
          </p:cNvPr>
          <p:cNvSpPr>
            <a:spLocks noGrp="1"/>
          </p:cNvSpPr>
          <p:nvPr>
            <p:ph type="sldNum" sz="quarter" idx="12"/>
          </p:nvPr>
        </p:nvSpPr>
        <p:spPr/>
        <p:txBody>
          <a:bodyPr/>
          <a:lstStyle>
            <a:lvl1pPr>
              <a:defRPr/>
            </a:lvl1pPr>
          </a:lstStyle>
          <a:p>
            <a:pPr>
              <a:defRPr/>
            </a:pPr>
            <a:fld id="{519DB915-3E20-4B38-8E9C-3B8CA56C9C4B}" type="slidenum">
              <a:rPr lang="ar-SA"/>
              <a:pPr>
                <a:defRPr/>
              </a:pPr>
              <a:t>‹#›</a:t>
            </a:fld>
            <a:endParaRPr lang="ar-SA"/>
          </a:p>
        </p:txBody>
      </p:sp>
    </p:spTree>
    <p:extLst>
      <p:ext uri="{BB962C8B-B14F-4D97-AF65-F5344CB8AC3E}">
        <p14:creationId xmlns:p14="http://schemas.microsoft.com/office/powerpoint/2010/main" val="98650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02797ED-1F75-46BB-B413-F7620A4FAD51}"/>
              </a:ext>
            </a:extLst>
          </p:cNvPr>
          <p:cNvSpPr>
            <a:spLocks noGrp="1"/>
          </p:cNvSpPr>
          <p:nvPr>
            <p:ph type="dt" sz="half" idx="10"/>
          </p:nvPr>
        </p:nvSpPr>
        <p:spPr/>
        <p:txBody>
          <a:bodyPr/>
          <a:lstStyle>
            <a:lvl1pPr>
              <a:defRPr/>
            </a:lvl1pPr>
          </a:lstStyle>
          <a:p>
            <a:pPr>
              <a:defRPr/>
            </a:pPr>
            <a:fld id="{46726973-29DE-4279-B44A-D0EB1212CBC3}" type="datetimeFigureOut">
              <a:rPr lang="ar-SA"/>
              <a:pPr>
                <a:defRPr/>
              </a:pPr>
              <a:t>19/02/46</a:t>
            </a:fld>
            <a:endParaRPr lang="ar-SA"/>
          </a:p>
        </p:txBody>
      </p:sp>
      <p:sp>
        <p:nvSpPr>
          <p:cNvPr id="5" name="عنصر نائب للتذييل 4">
            <a:extLst>
              <a:ext uri="{FF2B5EF4-FFF2-40B4-BE49-F238E27FC236}">
                <a16:creationId xmlns:a16="http://schemas.microsoft.com/office/drawing/2014/main" id="{51BF9A61-89FD-8BCA-908D-9A6EF2C5F2DC}"/>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FF355AF5-0F77-3665-0E85-A542C121CD37}"/>
              </a:ext>
            </a:extLst>
          </p:cNvPr>
          <p:cNvSpPr>
            <a:spLocks noGrp="1"/>
          </p:cNvSpPr>
          <p:nvPr>
            <p:ph type="sldNum" sz="quarter" idx="12"/>
          </p:nvPr>
        </p:nvSpPr>
        <p:spPr/>
        <p:txBody>
          <a:bodyPr/>
          <a:lstStyle>
            <a:lvl1pPr>
              <a:defRPr/>
            </a:lvl1pPr>
          </a:lstStyle>
          <a:p>
            <a:pPr>
              <a:defRPr/>
            </a:pPr>
            <a:fld id="{9039E0B6-2F74-413C-97D5-CBD3B05D26B4}" type="slidenum">
              <a:rPr lang="ar-SA"/>
              <a:pPr>
                <a:defRPr/>
              </a:pPr>
              <a:t>‹#›</a:t>
            </a:fld>
            <a:endParaRPr lang="ar-SA"/>
          </a:p>
        </p:txBody>
      </p:sp>
    </p:spTree>
    <p:extLst>
      <p:ext uri="{BB962C8B-B14F-4D97-AF65-F5344CB8AC3E}">
        <p14:creationId xmlns:p14="http://schemas.microsoft.com/office/powerpoint/2010/main" val="3251989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37"/>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81372" indent="0" algn="ctr">
              <a:buNone/>
              <a:defRPr>
                <a:solidFill>
                  <a:schemeClr val="tx1">
                    <a:tint val="75000"/>
                  </a:schemeClr>
                </a:solidFill>
              </a:defRPr>
            </a:lvl2pPr>
            <a:lvl3pPr marL="162744" indent="0" algn="ctr">
              <a:buNone/>
              <a:defRPr>
                <a:solidFill>
                  <a:schemeClr val="tx1">
                    <a:tint val="75000"/>
                  </a:schemeClr>
                </a:solidFill>
              </a:defRPr>
            </a:lvl3pPr>
            <a:lvl4pPr marL="244115" indent="0" algn="ctr">
              <a:buNone/>
              <a:defRPr>
                <a:solidFill>
                  <a:schemeClr val="tx1">
                    <a:tint val="75000"/>
                  </a:schemeClr>
                </a:solidFill>
              </a:defRPr>
            </a:lvl4pPr>
            <a:lvl5pPr marL="325487" indent="0" algn="ctr">
              <a:buNone/>
              <a:defRPr>
                <a:solidFill>
                  <a:schemeClr val="tx1">
                    <a:tint val="75000"/>
                  </a:schemeClr>
                </a:solidFill>
              </a:defRPr>
            </a:lvl5pPr>
            <a:lvl6pPr marL="406859" indent="0" algn="ctr">
              <a:buNone/>
              <a:defRPr>
                <a:solidFill>
                  <a:schemeClr val="tx1">
                    <a:tint val="75000"/>
                  </a:schemeClr>
                </a:solidFill>
              </a:defRPr>
            </a:lvl6pPr>
            <a:lvl7pPr marL="488231" indent="0" algn="ctr">
              <a:buNone/>
              <a:defRPr>
                <a:solidFill>
                  <a:schemeClr val="tx1">
                    <a:tint val="75000"/>
                  </a:schemeClr>
                </a:solidFill>
              </a:defRPr>
            </a:lvl7pPr>
            <a:lvl8pPr marL="569603" indent="0" algn="ctr">
              <a:buNone/>
              <a:defRPr>
                <a:solidFill>
                  <a:schemeClr val="tx1">
                    <a:tint val="75000"/>
                  </a:schemeClr>
                </a:solidFill>
              </a:defRPr>
            </a:lvl8pPr>
            <a:lvl9pPr marL="650975"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a:extLst>
              <a:ext uri="{FF2B5EF4-FFF2-40B4-BE49-F238E27FC236}">
                <a16:creationId xmlns:a16="http://schemas.microsoft.com/office/drawing/2014/main" id="{8322CA92-F45B-CD2C-2F8C-41139CFE01F8}"/>
              </a:ext>
            </a:extLst>
          </p:cNvPr>
          <p:cNvSpPr>
            <a:spLocks noGrp="1"/>
          </p:cNvSpPr>
          <p:nvPr>
            <p:ph type="dt" sz="half" idx="10"/>
          </p:nvPr>
        </p:nvSpPr>
        <p:spPr/>
        <p:txBody>
          <a:bodyPr/>
          <a:lstStyle>
            <a:lvl1pPr>
              <a:defRPr/>
            </a:lvl1pPr>
          </a:lstStyle>
          <a:p>
            <a:pPr>
              <a:defRPr/>
            </a:pPr>
            <a:fld id="{A4893296-5D59-43BE-BC04-E0BB84AE9FCC}" type="datetimeFigureOut">
              <a:rPr lang="en-US"/>
              <a:pPr>
                <a:defRPr/>
              </a:pPr>
              <a:t>8/24/2024</a:t>
            </a:fld>
            <a:endParaRPr lang="en-US"/>
          </a:p>
        </p:txBody>
      </p:sp>
      <p:sp>
        <p:nvSpPr>
          <p:cNvPr id="5" name="عنصر نائب للتذييل 4">
            <a:extLst>
              <a:ext uri="{FF2B5EF4-FFF2-40B4-BE49-F238E27FC236}">
                <a16:creationId xmlns:a16="http://schemas.microsoft.com/office/drawing/2014/main" id="{37BF1B4C-5C5D-FF2E-FE95-C8B5800B16A4}"/>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EA0F3FF5-6181-5E29-D114-1078E21C9C75}"/>
              </a:ext>
            </a:extLst>
          </p:cNvPr>
          <p:cNvSpPr>
            <a:spLocks noGrp="1"/>
          </p:cNvSpPr>
          <p:nvPr>
            <p:ph type="sldNum" sz="quarter" idx="12"/>
          </p:nvPr>
        </p:nvSpPr>
        <p:spPr/>
        <p:txBody>
          <a:bodyPr/>
          <a:lstStyle>
            <a:lvl1pPr>
              <a:defRPr/>
            </a:lvl1pPr>
          </a:lstStyle>
          <a:p>
            <a:pPr>
              <a:defRPr/>
            </a:pPr>
            <a:fld id="{572BCDDF-027C-486C-9CCE-BE6BB9FCCDB2}" type="slidenum">
              <a:rPr lang="en-US"/>
              <a:pPr>
                <a:defRPr/>
              </a:pPr>
              <a:t>‹#›</a:t>
            </a:fld>
            <a:endParaRPr lang="en-US"/>
          </a:p>
        </p:txBody>
      </p:sp>
    </p:spTree>
    <p:extLst>
      <p:ext uri="{BB962C8B-B14F-4D97-AF65-F5344CB8AC3E}">
        <p14:creationId xmlns:p14="http://schemas.microsoft.com/office/powerpoint/2010/main" val="4683500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035EFB9F-3CC0-D83B-544C-91D15A9B4DEB}"/>
              </a:ext>
            </a:extLst>
          </p:cNvPr>
          <p:cNvSpPr>
            <a:spLocks noGrp="1"/>
          </p:cNvSpPr>
          <p:nvPr>
            <p:ph type="dt" sz="half" idx="10"/>
          </p:nvPr>
        </p:nvSpPr>
        <p:spPr/>
        <p:txBody>
          <a:bodyPr/>
          <a:lstStyle>
            <a:lvl1pPr>
              <a:defRPr/>
            </a:lvl1pPr>
          </a:lstStyle>
          <a:p>
            <a:pPr>
              <a:defRPr/>
            </a:pPr>
            <a:fld id="{4FEA6D47-F97E-45D5-B26E-C97CC65589EC}" type="datetimeFigureOut">
              <a:rPr lang="en-US"/>
              <a:pPr>
                <a:defRPr/>
              </a:pPr>
              <a:t>8/24/2024</a:t>
            </a:fld>
            <a:endParaRPr lang="en-US"/>
          </a:p>
        </p:txBody>
      </p:sp>
      <p:sp>
        <p:nvSpPr>
          <p:cNvPr id="5" name="عنصر نائب للتذييل 4">
            <a:extLst>
              <a:ext uri="{FF2B5EF4-FFF2-40B4-BE49-F238E27FC236}">
                <a16:creationId xmlns:a16="http://schemas.microsoft.com/office/drawing/2014/main" id="{53B1A088-5F6E-A322-65A3-58B107262D8A}"/>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6B3215CB-6962-224B-A8FF-23BA332D6ED3}"/>
              </a:ext>
            </a:extLst>
          </p:cNvPr>
          <p:cNvSpPr>
            <a:spLocks noGrp="1"/>
          </p:cNvSpPr>
          <p:nvPr>
            <p:ph type="sldNum" sz="quarter" idx="12"/>
          </p:nvPr>
        </p:nvSpPr>
        <p:spPr/>
        <p:txBody>
          <a:bodyPr/>
          <a:lstStyle>
            <a:lvl1pPr>
              <a:defRPr/>
            </a:lvl1pPr>
          </a:lstStyle>
          <a:p>
            <a:pPr>
              <a:defRPr/>
            </a:pPr>
            <a:fld id="{BDA87EDC-4D84-4870-9EEB-12A3030661D2}" type="slidenum">
              <a:rPr lang="en-US"/>
              <a:pPr>
                <a:defRPr/>
              </a:pPr>
              <a:t>‹#›</a:t>
            </a:fld>
            <a:endParaRPr lang="en-US"/>
          </a:p>
        </p:txBody>
      </p:sp>
    </p:spTree>
    <p:extLst>
      <p:ext uri="{BB962C8B-B14F-4D97-AF65-F5344CB8AC3E}">
        <p14:creationId xmlns:p14="http://schemas.microsoft.com/office/powerpoint/2010/main" val="1800816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12"/>
            <a:ext cx="7772400" cy="1362075"/>
          </a:xfrm>
        </p:spPr>
        <p:txBody>
          <a:bodyPr anchor="t"/>
          <a:lstStyle>
            <a:lvl1pPr algn="l">
              <a:defRPr sz="712"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356">
                <a:solidFill>
                  <a:schemeClr val="tx1">
                    <a:tint val="75000"/>
                  </a:schemeClr>
                </a:solidFill>
              </a:defRPr>
            </a:lvl1pPr>
            <a:lvl2pPr marL="81372" indent="0">
              <a:buNone/>
              <a:defRPr sz="321">
                <a:solidFill>
                  <a:schemeClr val="tx1">
                    <a:tint val="75000"/>
                  </a:schemeClr>
                </a:solidFill>
              </a:defRPr>
            </a:lvl2pPr>
            <a:lvl3pPr marL="162744" indent="0">
              <a:buNone/>
              <a:defRPr sz="285">
                <a:solidFill>
                  <a:schemeClr val="tx1">
                    <a:tint val="75000"/>
                  </a:schemeClr>
                </a:solidFill>
              </a:defRPr>
            </a:lvl3pPr>
            <a:lvl4pPr marL="244115" indent="0">
              <a:buNone/>
              <a:defRPr sz="249">
                <a:solidFill>
                  <a:schemeClr val="tx1">
                    <a:tint val="75000"/>
                  </a:schemeClr>
                </a:solidFill>
              </a:defRPr>
            </a:lvl4pPr>
            <a:lvl5pPr marL="325487" indent="0">
              <a:buNone/>
              <a:defRPr sz="249">
                <a:solidFill>
                  <a:schemeClr val="tx1">
                    <a:tint val="75000"/>
                  </a:schemeClr>
                </a:solidFill>
              </a:defRPr>
            </a:lvl5pPr>
            <a:lvl6pPr marL="406859" indent="0">
              <a:buNone/>
              <a:defRPr sz="249">
                <a:solidFill>
                  <a:schemeClr val="tx1">
                    <a:tint val="75000"/>
                  </a:schemeClr>
                </a:solidFill>
              </a:defRPr>
            </a:lvl6pPr>
            <a:lvl7pPr marL="488231" indent="0">
              <a:buNone/>
              <a:defRPr sz="249">
                <a:solidFill>
                  <a:schemeClr val="tx1">
                    <a:tint val="75000"/>
                  </a:schemeClr>
                </a:solidFill>
              </a:defRPr>
            </a:lvl7pPr>
            <a:lvl8pPr marL="569603" indent="0">
              <a:buNone/>
              <a:defRPr sz="249">
                <a:solidFill>
                  <a:schemeClr val="tx1">
                    <a:tint val="75000"/>
                  </a:schemeClr>
                </a:solidFill>
              </a:defRPr>
            </a:lvl8pPr>
            <a:lvl9pPr marL="650975" indent="0">
              <a:buNone/>
              <a:defRPr sz="249">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D950C5CA-B63C-4FFF-9457-B891771C7DA3}"/>
              </a:ext>
            </a:extLst>
          </p:cNvPr>
          <p:cNvSpPr>
            <a:spLocks noGrp="1"/>
          </p:cNvSpPr>
          <p:nvPr>
            <p:ph type="dt" sz="half" idx="10"/>
          </p:nvPr>
        </p:nvSpPr>
        <p:spPr/>
        <p:txBody>
          <a:bodyPr/>
          <a:lstStyle>
            <a:lvl1pPr>
              <a:defRPr/>
            </a:lvl1pPr>
          </a:lstStyle>
          <a:p>
            <a:pPr>
              <a:defRPr/>
            </a:pPr>
            <a:fld id="{644CB705-666C-4000-ACE3-17C9BC9FDEAB}" type="datetimeFigureOut">
              <a:rPr lang="en-US"/>
              <a:pPr>
                <a:defRPr/>
              </a:pPr>
              <a:t>8/24/2024</a:t>
            </a:fld>
            <a:endParaRPr lang="en-US"/>
          </a:p>
        </p:txBody>
      </p:sp>
      <p:sp>
        <p:nvSpPr>
          <p:cNvPr id="5" name="عنصر نائب للتذييل 4">
            <a:extLst>
              <a:ext uri="{FF2B5EF4-FFF2-40B4-BE49-F238E27FC236}">
                <a16:creationId xmlns:a16="http://schemas.microsoft.com/office/drawing/2014/main" id="{20059570-B410-2C95-B130-AE1B5F09C7AF}"/>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F01DE773-05A1-E041-9B0A-014674CFD293}"/>
              </a:ext>
            </a:extLst>
          </p:cNvPr>
          <p:cNvSpPr>
            <a:spLocks noGrp="1"/>
          </p:cNvSpPr>
          <p:nvPr>
            <p:ph type="sldNum" sz="quarter" idx="12"/>
          </p:nvPr>
        </p:nvSpPr>
        <p:spPr/>
        <p:txBody>
          <a:bodyPr/>
          <a:lstStyle>
            <a:lvl1pPr>
              <a:defRPr/>
            </a:lvl1pPr>
          </a:lstStyle>
          <a:p>
            <a:pPr>
              <a:defRPr/>
            </a:pPr>
            <a:fld id="{4E3583A5-5776-4D26-86FB-393C715D4E04}" type="slidenum">
              <a:rPr lang="en-US"/>
              <a:pPr>
                <a:defRPr/>
              </a:pPr>
              <a:t>‹#›</a:t>
            </a:fld>
            <a:endParaRPr lang="en-US"/>
          </a:p>
        </p:txBody>
      </p:sp>
    </p:spTree>
    <p:extLst>
      <p:ext uri="{BB962C8B-B14F-4D97-AF65-F5344CB8AC3E}">
        <p14:creationId xmlns:p14="http://schemas.microsoft.com/office/powerpoint/2010/main" val="2465657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6"/>
            <a:ext cx="4038600" cy="4525963"/>
          </a:xfrm>
        </p:spPr>
        <p:txBody>
          <a:bodyPr/>
          <a:lstStyle>
            <a:lvl1pPr>
              <a:defRPr sz="499"/>
            </a:lvl1pPr>
            <a:lvl2pPr>
              <a:defRPr sz="428"/>
            </a:lvl2pPr>
            <a:lvl3pPr>
              <a:defRPr sz="356"/>
            </a:lvl3pPr>
            <a:lvl4pPr>
              <a:defRPr sz="321"/>
            </a:lvl4pPr>
            <a:lvl5pPr>
              <a:defRPr sz="321"/>
            </a:lvl5pPr>
            <a:lvl6pPr>
              <a:defRPr sz="321"/>
            </a:lvl6pPr>
            <a:lvl7pPr>
              <a:defRPr sz="321"/>
            </a:lvl7pPr>
            <a:lvl8pPr>
              <a:defRPr sz="321"/>
            </a:lvl8pPr>
            <a:lvl9pPr>
              <a:defRPr sz="321"/>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6"/>
            <a:ext cx="4038600" cy="4525963"/>
          </a:xfrm>
        </p:spPr>
        <p:txBody>
          <a:bodyPr/>
          <a:lstStyle>
            <a:lvl1pPr>
              <a:defRPr sz="499"/>
            </a:lvl1pPr>
            <a:lvl2pPr>
              <a:defRPr sz="428"/>
            </a:lvl2pPr>
            <a:lvl3pPr>
              <a:defRPr sz="356"/>
            </a:lvl3pPr>
            <a:lvl4pPr>
              <a:defRPr sz="321"/>
            </a:lvl4pPr>
            <a:lvl5pPr>
              <a:defRPr sz="321"/>
            </a:lvl5pPr>
            <a:lvl6pPr>
              <a:defRPr sz="321"/>
            </a:lvl6pPr>
            <a:lvl7pPr>
              <a:defRPr sz="321"/>
            </a:lvl7pPr>
            <a:lvl8pPr>
              <a:defRPr sz="321"/>
            </a:lvl8pPr>
            <a:lvl9pPr>
              <a:defRPr sz="321"/>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3">
            <a:extLst>
              <a:ext uri="{FF2B5EF4-FFF2-40B4-BE49-F238E27FC236}">
                <a16:creationId xmlns:a16="http://schemas.microsoft.com/office/drawing/2014/main" id="{83DCC522-A249-EAB0-87F6-0E5C7F1388D4}"/>
              </a:ext>
            </a:extLst>
          </p:cNvPr>
          <p:cNvSpPr>
            <a:spLocks noGrp="1"/>
          </p:cNvSpPr>
          <p:nvPr>
            <p:ph type="dt" sz="half" idx="10"/>
          </p:nvPr>
        </p:nvSpPr>
        <p:spPr/>
        <p:txBody>
          <a:bodyPr/>
          <a:lstStyle>
            <a:lvl1pPr>
              <a:defRPr/>
            </a:lvl1pPr>
          </a:lstStyle>
          <a:p>
            <a:pPr>
              <a:defRPr/>
            </a:pPr>
            <a:fld id="{FB338741-3209-4157-84A9-38352F0827EF}" type="datetimeFigureOut">
              <a:rPr lang="en-US"/>
              <a:pPr>
                <a:defRPr/>
              </a:pPr>
              <a:t>8/24/2024</a:t>
            </a:fld>
            <a:endParaRPr lang="en-US"/>
          </a:p>
        </p:txBody>
      </p:sp>
      <p:sp>
        <p:nvSpPr>
          <p:cNvPr id="6" name="عنصر نائب للتذييل 4">
            <a:extLst>
              <a:ext uri="{FF2B5EF4-FFF2-40B4-BE49-F238E27FC236}">
                <a16:creationId xmlns:a16="http://schemas.microsoft.com/office/drawing/2014/main" id="{2C0DF291-0D1E-DE4B-23F0-4972BACC0A39}"/>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92D60E72-F392-8701-841D-B4ECED1A3659}"/>
              </a:ext>
            </a:extLst>
          </p:cNvPr>
          <p:cNvSpPr>
            <a:spLocks noGrp="1"/>
          </p:cNvSpPr>
          <p:nvPr>
            <p:ph type="sldNum" sz="quarter" idx="12"/>
          </p:nvPr>
        </p:nvSpPr>
        <p:spPr/>
        <p:txBody>
          <a:bodyPr/>
          <a:lstStyle>
            <a:lvl1pPr>
              <a:defRPr/>
            </a:lvl1pPr>
          </a:lstStyle>
          <a:p>
            <a:pPr>
              <a:defRPr/>
            </a:pPr>
            <a:fld id="{CC5AC65C-69E9-4CB1-A64F-DFB2CFFE34B0}" type="slidenum">
              <a:rPr lang="en-US"/>
              <a:pPr>
                <a:defRPr/>
              </a:pPr>
              <a:t>‹#›</a:t>
            </a:fld>
            <a:endParaRPr lang="en-US"/>
          </a:p>
        </p:txBody>
      </p:sp>
    </p:spTree>
    <p:extLst>
      <p:ext uri="{BB962C8B-B14F-4D97-AF65-F5344CB8AC3E}">
        <p14:creationId xmlns:p14="http://schemas.microsoft.com/office/powerpoint/2010/main" val="666512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428" b="1"/>
            </a:lvl1pPr>
            <a:lvl2pPr marL="81372" indent="0">
              <a:buNone/>
              <a:defRPr sz="356" b="1"/>
            </a:lvl2pPr>
            <a:lvl3pPr marL="162744" indent="0">
              <a:buNone/>
              <a:defRPr sz="321" b="1"/>
            </a:lvl3pPr>
            <a:lvl4pPr marL="244115" indent="0">
              <a:buNone/>
              <a:defRPr sz="285" b="1"/>
            </a:lvl4pPr>
            <a:lvl5pPr marL="325487" indent="0">
              <a:buNone/>
              <a:defRPr sz="285" b="1"/>
            </a:lvl5pPr>
            <a:lvl6pPr marL="406859" indent="0">
              <a:buNone/>
              <a:defRPr sz="285" b="1"/>
            </a:lvl6pPr>
            <a:lvl7pPr marL="488231" indent="0">
              <a:buNone/>
              <a:defRPr sz="285" b="1"/>
            </a:lvl7pPr>
            <a:lvl8pPr marL="569603" indent="0">
              <a:buNone/>
              <a:defRPr sz="285" b="1"/>
            </a:lvl8pPr>
            <a:lvl9pPr marL="650975" indent="0">
              <a:buNone/>
              <a:defRPr sz="285"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428"/>
            </a:lvl1pPr>
            <a:lvl2pPr>
              <a:defRPr sz="356"/>
            </a:lvl2pPr>
            <a:lvl3pPr>
              <a:defRPr sz="321"/>
            </a:lvl3pPr>
            <a:lvl4pPr>
              <a:defRPr sz="285"/>
            </a:lvl4pPr>
            <a:lvl5pPr>
              <a:defRPr sz="285"/>
            </a:lvl5pPr>
            <a:lvl6pPr>
              <a:defRPr sz="285"/>
            </a:lvl6pPr>
            <a:lvl7pPr>
              <a:defRPr sz="285"/>
            </a:lvl7pPr>
            <a:lvl8pPr>
              <a:defRPr sz="285"/>
            </a:lvl8pPr>
            <a:lvl9pPr>
              <a:defRPr sz="285"/>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31" y="1535113"/>
            <a:ext cx="4041775" cy="639762"/>
          </a:xfrm>
        </p:spPr>
        <p:txBody>
          <a:bodyPr anchor="b"/>
          <a:lstStyle>
            <a:lvl1pPr marL="0" indent="0">
              <a:buNone/>
              <a:defRPr sz="428" b="1"/>
            </a:lvl1pPr>
            <a:lvl2pPr marL="81372" indent="0">
              <a:buNone/>
              <a:defRPr sz="356" b="1"/>
            </a:lvl2pPr>
            <a:lvl3pPr marL="162744" indent="0">
              <a:buNone/>
              <a:defRPr sz="321" b="1"/>
            </a:lvl3pPr>
            <a:lvl4pPr marL="244115" indent="0">
              <a:buNone/>
              <a:defRPr sz="285" b="1"/>
            </a:lvl4pPr>
            <a:lvl5pPr marL="325487" indent="0">
              <a:buNone/>
              <a:defRPr sz="285" b="1"/>
            </a:lvl5pPr>
            <a:lvl6pPr marL="406859" indent="0">
              <a:buNone/>
              <a:defRPr sz="285" b="1"/>
            </a:lvl6pPr>
            <a:lvl7pPr marL="488231" indent="0">
              <a:buNone/>
              <a:defRPr sz="285" b="1"/>
            </a:lvl7pPr>
            <a:lvl8pPr marL="569603" indent="0">
              <a:buNone/>
              <a:defRPr sz="285" b="1"/>
            </a:lvl8pPr>
            <a:lvl9pPr marL="650975" indent="0">
              <a:buNone/>
              <a:defRPr sz="285"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31" y="2174875"/>
            <a:ext cx="4041775" cy="3951288"/>
          </a:xfrm>
        </p:spPr>
        <p:txBody>
          <a:bodyPr/>
          <a:lstStyle>
            <a:lvl1pPr>
              <a:defRPr sz="428"/>
            </a:lvl1pPr>
            <a:lvl2pPr>
              <a:defRPr sz="356"/>
            </a:lvl2pPr>
            <a:lvl3pPr>
              <a:defRPr sz="321"/>
            </a:lvl3pPr>
            <a:lvl4pPr>
              <a:defRPr sz="285"/>
            </a:lvl4pPr>
            <a:lvl5pPr>
              <a:defRPr sz="285"/>
            </a:lvl5pPr>
            <a:lvl6pPr>
              <a:defRPr sz="285"/>
            </a:lvl6pPr>
            <a:lvl7pPr>
              <a:defRPr sz="285"/>
            </a:lvl7pPr>
            <a:lvl8pPr>
              <a:defRPr sz="285"/>
            </a:lvl8pPr>
            <a:lvl9pPr>
              <a:defRPr sz="285"/>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3">
            <a:extLst>
              <a:ext uri="{FF2B5EF4-FFF2-40B4-BE49-F238E27FC236}">
                <a16:creationId xmlns:a16="http://schemas.microsoft.com/office/drawing/2014/main" id="{9F0FED7D-EBCA-E320-95DD-DF74E1C025EE}"/>
              </a:ext>
            </a:extLst>
          </p:cNvPr>
          <p:cNvSpPr>
            <a:spLocks noGrp="1"/>
          </p:cNvSpPr>
          <p:nvPr>
            <p:ph type="dt" sz="half" idx="10"/>
          </p:nvPr>
        </p:nvSpPr>
        <p:spPr/>
        <p:txBody>
          <a:bodyPr/>
          <a:lstStyle>
            <a:lvl1pPr>
              <a:defRPr/>
            </a:lvl1pPr>
          </a:lstStyle>
          <a:p>
            <a:pPr>
              <a:defRPr/>
            </a:pPr>
            <a:fld id="{D0C16E74-CA95-475E-AE47-57B6CA9A39D6}" type="datetimeFigureOut">
              <a:rPr lang="en-US"/>
              <a:pPr>
                <a:defRPr/>
              </a:pPr>
              <a:t>8/24/2024</a:t>
            </a:fld>
            <a:endParaRPr lang="en-US"/>
          </a:p>
        </p:txBody>
      </p:sp>
      <p:sp>
        <p:nvSpPr>
          <p:cNvPr id="8" name="عنصر نائب للتذييل 4">
            <a:extLst>
              <a:ext uri="{FF2B5EF4-FFF2-40B4-BE49-F238E27FC236}">
                <a16:creationId xmlns:a16="http://schemas.microsoft.com/office/drawing/2014/main" id="{39AF9787-A0EC-53C7-7D40-76D418324084}"/>
              </a:ext>
            </a:extLst>
          </p:cNvPr>
          <p:cNvSpPr>
            <a:spLocks noGrp="1"/>
          </p:cNvSpPr>
          <p:nvPr>
            <p:ph type="ftr" sz="quarter" idx="11"/>
          </p:nvPr>
        </p:nvSpPr>
        <p:spPr/>
        <p:txBody>
          <a:bodyPr/>
          <a:lstStyle>
            <a:lvl1pPr>
              <a:defRPr/>
            </a:lvl1pPr>
          </a:lstStyle>
          <a:p>
            <a:pPr>
              <a:defRPr/>
            </a:pPr>
            <a:endParaRPr lang="en-US"/>
          </a:p>
        </p:txBody>
      </p:sp>
      <p:sp>
        <p:nvSpPr>
          <p:cNvPr id="9" name="عنصر نائب لرقم الشريحة 5">
            <a:extLst>
              <a:ext uri="{FF2B5EF4-FFF2-40B4-BE49-F238E27FC236}">
                <a16:creationId xmlns:a16="http://schemas.microsoft.com/office/drawing/2014/main" id="{F3F7B1D5-1130-83DB-54A5-66604C3B62F8}"/>
              </a:ext>
            </a:extLst>
          </p:cNvPr>
          <p:cNvSpPr>
            <a:spLocks noGrp="1"/>
          </p:cNvSpPr>
          <p:nvPr>
            <p:ph type="sldNum" sz="quarter" idx="12"/>
          </p:nvPr>
        </p:nvSpPr>
        <p:spPr/>
        <p:txBody>
          <a:bodyPr/>
          <a:lstStyle>
            <a:lvl1pPr>
              <a:defRPr/>
            </a:lvl1pPr>
          </a:lstStyle>
          <a:p>
            <a:pPr>
              <a:defRPr/>
            </a:pPr>
            <a:fld id="{B2675482-20A0-4BA4-A34F-743CC2E2A841}" type="slidenum">
              <a:rPr lang="en-US"/>
              <a:pPr>
                <a:defRPr/>
              </a:pPr>
              <a:t>‹#›</a:t>
            </a:fld>
            <a:endParaRPr lang="en-US"/>
          </a:p>
        </p:txBody>
      </p:sp>
    </p:spTree>
    <p:extLst>
      <p:ext uri="{BB962C8B-B14F-4D97-AF65-F5344CB8AC3E}">
        <p14:creationId xmlns:p14="http://schemas.microsoft.com/office/powerpoint/2010/main" val="26608851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3">
            <a:extLst>
              <a:ext uri="{FF2B5EF4-FFF2-40B4-BE49-F238E27FC236}">
                <a16:creationId xmlns:a16="http://schemas.microsoft.com/office/drawing/2014/main" id="{B9323390-3922-65A3-5BD3-516588A7F84C}"/>
              </a:ext>
            </a:extLst>
          </p:cNvPr>
          <p:cNvSpPr>
            <a:spLocks noGrp="1"/>
          </p:cNvSpPr>
          <p:nvPr>
            <p:ph type="dt" sz="half" idx="10"/>
          </p:nvPr>
        </p:nvSpPr>
        <p:spPr/>
        <p:txBody>
          <a:bodyPr/>
          <a:lstStyle>
            <a:lvl1pPr>
              <a:defRPr/>
            </a:lvl1pPr>
          </a:lstStyle>
          <a:p>
            <a:pPr>
              <a:defRPr/>
            </a:pPr>
            <a:fld id="{DABEDC06-DA72-4CEF-8807-0E2A43AC90AB}" type="datetimeFigureOut">
              <a:rPr lang="en-US"/>
              <a:pPr>
                <a:defRPr/>
              </a:pPr>
              <a:t>8/24/2024</a:t>
            </a:fld>
            <a:endParaRPr lang="en-US"/>
          </a:p>
        </p:txBody>
      </p:sp>
      <p:sp>
        <p:nvSpPr>
          <p:cNvPr id="4" name="عنصر نائب للتذييل 4">
            <a:extLst>
              <a:ext uri="{FF2B5EF4-FFF2-40B4-BE49-F238E27FC236}">
                <a16:creationId xmlns:a16="http://schemas.microsoft.com/office/drawing/2014/main" id="{43B41F2F-75B7-6AC4-83F1-8C4B4FD02CB6}"/>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5">
            <a:extLst>
              <a:ext uri="{FF2B5EF4-FFF2-40B4-BE49-F238E27FC236}">
                <a16:creationId xmlns:a16="http://schemas.microsoft.com/office/drawing/2014/main" id="{9E45518D-9A2B-F85D-089E-7517FEEFE747}"/>
              </a:ext>
            </a:extLst>
          </p:cNvPr>
          <p:cNvSpPr>
            <a:spLocks noGrp="1"/>
          </p:cNvSpPr>
          <p:nvPr>
            <p:ph type="sldNum" sz="quarter" idx="12"/>
          </p:nvPr>
        </p:nvSpPr>
        <p:spPr/>
        <p:txBody>
          <a:bodyPr/>
          <a:lstStyle>
            <a:lvl1pPr>
              <a:defRPr/>
            </a:lvl1pPr>
          </a:lstStyle>
          <a:p>
            <a:pPr>
              <a:defRPr/>
            </a:pPr>
            <a:fld id="{FA2522C6-3519-4F9F-B5C9-2D02EF2371C2}" type="slidenum">
              <a:rPr lang="en-US"/>
              <a:pPr>
                <a:defRPr/>
              </a:pPr>
              <a:t>‹#›</a:t>
            </a:fld>
            <a:endParaRPr lang="en-US"/>
          </a:p>
        </p:txBody>
      </p:sp>
    </p:spTree>
    <p:extLst>
      <p:ext uri="{BB962C8B-B14F-4D97-AF65-F5344CB8AC3E}">
        <p14:creationId xmlns:p14="http://schemas.microsoft.com/office/powerpoint/2010/main" val="15098611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E3F96227-7709-3B0E-376D-7826B561527B}"/>
              </a:ext>
            </a:extLst>
          </p:cNvPr>
          <p:cNvSpPr>
            <a:spLocks noGrp="1"/>
          </p:cNvSpPr>
          <p:nvPr>
            <p:ph type="dt" sz="half" idx="10"/>
          </p:nvPr>
        </p:nvSpPr>
        <p:spPr/>
        <p:txBody>
          <a:bodyPr/>
          <a:lstStyle>
            <a:lvl1pPr>
              <a:defRPr/>
            </a:lvl1pPr>
          </a:lstStyle>
          <a:p>
            <a:pPr>
              <a:defRPr/>
            </a:pPr>
            <a:fld id="{4B510FDB-0E80-4D6C-BBE4-C1CF61A89528}" type="datetimeFigureOut">
              <a:rPr lang="en-US"/>
              <a:pPr>
                <a:defRPr/>
              </a:pPr>
              <a:t>8/24/2024</a:t>
            </a:fld>
            <a:endParaRPr lang="en-US"/>
          </a:p>
        </p:txBody>
      </p:sp>
      <p:sp>
        <p:nvSpPr>
          <p:cNvPr id="3" name="عنصر نائب للتذييل 4">
            <a:extLst>
              <a:ext uri="{FF2B5EF4-FFF2-40B4-BE49-F238E27FC236}">
                <a16:creationId xmlns:a16="http://schemas.microsoft.com/office/drawing/2014/main" id="{9A1D122E-2939-A23E-7BBF-8953B6FE55BF}"/>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5">
            <a:extLst>
              <a:ext uri="{FF2B5EF4-FFF2-40B4-BE49-F238E27FC236}">
                <a16:creationId xmlns:a16="http://schemas.microsoft.com/office/drawing/2014/main" id="{208AA938-A065-FED0-1B32-3C87BDEC1F3A}"/>
              </a:ext>
            </a:extLst>
          </p:cNvPr>
          <p:cNvSpPr>
            <a:spLocks noGrp="1"/>
          </p:cNvSpPr>
          <p:nvPr>
            <p:ph type="sldNum" sz="quarter" idx="12"/>
          </p:nvPr>
        </p:nvSpPr>
        <p:spPr/>
        <p:txBody>
          <a:bodyPr/>
          <a:lstStyle>
            <a:lvl1pPr>
              <a:defRPr/>
            </a:lvl1pPr>
          </a:lstStyle>
          <a:p>
            <a:pPr>
              <a:defRPr/>
            </a:pPr>
            <a:fld id="{F75F8F98-B258-4A6C-8553-D147A0E4088A}" type="slidenum">
              <a:rPr lang="en-US"/>
              <a:pPr>
                <a:defRPr/>
              </a:pPr>
              <a:t>‹#›</a:t>
            </a:fld>
            <a:endParaRPr lang="en-US"/>
          </a:p>
        </p:txBody>
      </p:sp>
    </p:spTree>
    <p:extLst>
      <p:ext uri="{BB962C8B-B14F-4D97-AF65-F5344CB8AC3E}">
        <p14:creationId xmlns:p14="http://schemas.microsoft.com/office/powerpoint/2010/main" val="18752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l">
              <a:defRPr sz="356"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62"/>
            <a:ext cx="5111750" cy="5853113"/>
          </a:xfrm>
        </p:spPr>
        <p:txBody>
          <a:bodyPr/>
          <a:lstStyle>
            <a:lvl1pPr>
              <a:defRPr sz="570"/>
            </a:lvl1pPr>
            <a:lvl2pPr>
              <a:defRPr sz="499"/>
            </a:lvl2pPr>
            <a:lvl3pPr>
              <a:defRPr sz="428"/>
            </a:lvl3pPr>
            <a:lvl4pPr>
              <a:defRPr sz="356"/>
            </a:lvl4pPr>
            <a:lvl5pPr>
              <a:defRPr sz="356"/>
            </a:lvl5pPr>
            <a:lvl6pPr>
              <a:defRPr sz="356"/>
            </a:lvl6pPr>
            <a:lvl7pPr>
              <a:defRPr sz="356"/>
            </a:lvl7pPr>
            <a:lvl8pPr>
              <a:defRPr sz="356"/>
            </a:lvl8pPr>
            <a:lvl9pPr>
              <a:defRPr sz="356"/>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249"/>
            </a:lvl1pPr>
            <a:lvl2pPr marL="81372" indent="0">
              <a:buNone/>
              <a:defRPr sz="214"/>
            </a:lvl2pPr>
            <a:lvl3pPr marL="162744" indent="0">
              <a:buNone/>
              <a:defRPr sz="178"/>
            </a:lvl3pPr>
            <a:lvl4pPr marL="244115" indent="0">
              <a:buNone/>
              <a:defRPr sz="161"/>
            </a:lvl4pPr>
            <a:lvl5pPr marL="325487" indent="0">
              <a:buNone/>
              <a:defRPr sz="161"/>
            </a:lvl5pPr>
            <a:lvl6pPr marL="406859" indent="0">
              <a:buNone/>
              <a:defRPr sz="161"/>
            </a:lvl6pPr>
            <a:lvl7pPr marL="488231" indent="0">
              <a:buNone/>
              <a:defRPr sz="161"/>
            </a:lvl7pPr>
            <a:lvl8pPr marL="569603" indent="0">
              <a:buNone/>
              <a:defRPr sz="161"/>
            </a:lvl8pPr>
            <a:lvl9pPr marL="650975" indent="0">
              <a:buNone/>
              <a:defRPr sz="161"/>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A0C4CF10-607A-4C25-B5C1-7229A99FCCD2}"/>
              </a:ext>
            </a:extLst>
          </p:cNvPr>
          <p:cNvSpPr>
            <a:spLocks noGrp="1"/>
          </p:cNvSpPr>
          <p:nvPr>
            <p:ph type="dt" sz="half" idx="10"/>
          </p:nvPr>
        </p:nvSpPr>
        <p:spPr/>
        <p:txBody>
          <a:bodyPr/>
          <a:lstStyle>
            <a:lvl1pPr>
              <a:defRPr/>
            </a:lvl1pPr>
          </a:lstStyle>
          <a:p>
            <a:pPr>
              <a:defRPr/>
            </a:pPr>
            <a:fld id="{4C85376A-F561-40E8-B8BA-D3EFCFF4A834}" type="datetimeFigureOut">
              <a:rPr lang="en-US"/>
              <a:pPr>
                <a:defRPr/>
              </a:pPr>
              <a:t>8/24/2024</a:t>
            </a:fld>
            <a:endParaRPr lang="en-US"/>
          </a:p>
        </p:txBody>
      </p:sp>
      <p:sp>
        <p:nvSpPr>
          <p:cNvPr id="6" name="عنصر نائب للتذييل 4">
            <a:extLst>
              <a:ext uri="{FF2B5EF4-FFF2-40B4-BE49-F238E27FC236}">
                <a16:creationId xmlns:a16="http://schemas.microsoft.com/office/drawing/2014/main" id="{BF82EC5B-FF41-E86D-605E-54467C13FD71}"/>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CBBF353F-EC18-40D0-634B-363E2200210F}"/>
              </a:ext>
            </a:extLst>
          </p:cNvPr>
          <p:cNvSpPr>
            <a:spLocks noGrp="1"/>
          </p:cNvSpPr>
          <p:nvPr>
            <p:ph type="sldNum" sz="quarter" idx="12"/>
          </p:nvPr>
        </p:nvSpPr>
        <p:spPr/>
        <p:txBody>
          <a:bodyPr/>
          <a:lstStyle>
            <a:lvl1pPr>
              <a:defRPr/>
            </a:lvl1pPr>
          </a:lstStyle>
          <a:p>
            <a:pPr>
              <a:defRPr/>
            </a:pPr>
            <a:fld id="{910448F0-C83A-45A3-B6C7-3CE3AD5A66C2}" type="slidenum">
              <a:rPr lang="en-US"/>
              <a:pPr>
                <a:defRPr/>
              </a:pPr>
              <a:t>‹#›</a:t>
            </a:fld>
            <a:endParaRPr lang="en-US"/>
          </a:p>
        </p:txBody>
      </p:sp>
    </p:spTree>
    <p:extLst>
      <p:ext uri="{BB962C8B-B14F-4D97-AF65-F5344CB8AC3E}">
        <p14:creationId xmlns:p14="http://schemas.microsoft.com/office/powerpoint/2010/main" val="410069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1866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356"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rtlCol="0">
            <a:normAutofit/>
          </a:bodyPr>
          <a:lstStyle>
            <a:lvl1pPr marL="0" indent="0">
              <a:buNone/>
              <a:defRPr sz="570"/>
            </a:lvl1pPr>
            <a:lvl2pPr marL="81372" indent="0">
              <a:buNone/>
              <a:defRPr sz="499"/>
            </a:lvl2pPr>
            <a:lvl3pPr marL="162744" indent="0">
              <a:buNone/>
              <a:defRPr sz="428"/>
            </a:lvl3pPr>
            <a:lvl4pPr marL="244115" indent="0">
              <a:buNone/>
              <a:defRPr sz="356"/>
            </a:lvl4pPr>
            <a:lvl5pPr marL="325487" indent="0">
              <a:buNone/>
              <a:defRPr sz="356"/>
            </a:lvl5pPr>
            <a:lvl6pPr marL="406859" indent="0">
              <a:buNone/>
              <a:defRPr sz="356"/>
            </a:lvl6pPr>
            <a:lvl7pPr marL="488231" indent="0">
              <a:buNone/>
              <a:defRPr sz="356"/>
            </a:lvl7pPr>
            <a:lvl8pPr marL="569603" indent="0">
              <a:buNone/>
              <a:defRPr sz="356"/>
            </a:lvl8pPr>
            <a:lvl9pPr marL="650975" indent="0">
              <a:buNone/>
              <a:defRPr sz="356"/>
            </a:lvl9pPr>
          </a:lstStyle>
          <a:p>
            <a:pPr lvl="0"/>
            <a:endParaRPr lang="en-US"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249"/>
            </a:lvl1pPr>
            <a:lvl2pPr marL="81372" indent="0">
              <a:buNone/>
              <a:defRPr sz="214"/>
            </a:lvl2pPr>
            <a:lvl3pPr marL="162744" indent="0">
              <a:buNone/>
              <a:defRPr sz="178"/>
            </a:lvl3pPr>
            <a:lvl4pPr marL="244115" indent="0">
              <a:buNone/>
              <a:defRPr sz="161"/>
            </a:lvl4pPr>
            <a:lvl5pPr marL="325487" indent="0">
              <a:buNone/>
              <a:defRPr sz="161"/>
            </a:lvl5pPr>
            <a:lvl6pPr marL="406859" indent="0">
              <a:buNone/>
              <a:defRPr sz="161"/>
            </a:lvl6pPr>
            <a:lvl7pPr marL="488231" indent="0">
              <a:buNone/>
              <a:defRPr sz="161"/>
            </a:lvl7pPr>
            <a:lvl8pPr marL="569603" indent="0">
              <a:buNone/>
              <a:defRPr sz="161"/>
            </a:lvl8pPr>
            <a:lvl9pPr marL="650975" indent="0">
              <a:buNone/>
              <a:defRPr sz="161"/>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B50CAC8B-2EB9-F801-D6CF-068D7D6CD942}"/>
              </a:ext>
            </a:extLst>
          </p:cNvPr>
          <p:cNvSpPr>
            <a:spLocks noGrp="1"/>
          </p:cNvSpPr>
          <p:nvPr>
            <p:ph type="dt" sz="half" idx="10"/>
          </p:nvPr>
        </p:nvSpPr>
        <p:spPr/>
        <p:txBody>
          <a:bodyPr/>
          <a:lstStyle>
            <a:lvl1pPr>
              <a:defRPr/>
            </a:lvl1pPr>
          </a:lstStyle>
          <a:p>
            <a:pPr>
              <a:defRPr/>
            </a:pPr>
            <a:fld id="{9976FD22-E468-4DA9-B4CC-D61AD8B6885E}" type="datetimeFigureOut">
              <a:rPr lang="en-US"/>
              <a:pPr>
                <a:defRPr/>
              </a:pPr>
              <a:t>8/24/2024</a:t>
            </a:fld>
            <a:endParaRPr lang="en-US"/>
          </a:p>
        </p:txBody>
      </p:sp>
      <p:sp>
        <p:nvSpPr>
          <p:cNvPr id="6" name="عنصر نائب للتذييل 4">
            <a:extLst>
              <a:ext uri="{FF2B5EF4-FFF2-40B4-BE49-F238E27FC236}">
                <a16:creationId xmlns:a16="http://schemas.microsoft.com/office/drawing/2014/main" id="{7578264C-EFDB-8BE6-B49F-BA7FF6761098}"/>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009950E6-EC61-1C62-A1DD-65CEB621B5BD}"/>
              </a:ext>
            </a:extLst>
          </p:cNvPr>
          <p:cNvSpPr>
            <a:spLocks noGrp="1"/>
          </p:cNvSpPr>
          <p:nvPr>
            <p:ph type="sldNum" sz="quarter" idx="12"/>
          </p:nvPr>
        </p:nvSpPr>
        <p:spPr/>
        <p:txBody>
          <a:bodyPr/>
          <a:lstStyle>
            <a:lvl1pPr>
              <a:defRPr/>
            </a:lvl1pPr>
          </a:lstStyle>
          <a:p>
            <a:pPr>
              <a:defRPr/>
            </a:pPr>
            <a:fld id="{C2817136-E62A-46D1-90DE-819CBCD2E98C}" type="slidenum">
              <a:rPr lang="en-US"/>
              <a:pPr>
                <a:defRPr/>
              </a:pPr>
              <a:t>‹#›</a:t>
            </a:fld>
            <a:endParaRPr lang="en-US"/>
          </a:p>
        </p:txBody>
      </p:sp>
    </p:spTree>
    <p:extLst>
      <p:ext uri="{BB962C8B-B14F-4D97-AF65-F5344CB8AC3E}">
        <p14:creationId xmlns:p14="http://schemas.microsoft.com/office/powerpoint/2010/main" val="21706327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6068F476-8468-7171-F714-109E418D9E5D}"/>
              </a:ext>
            </a:extLst>
          </p:cNvPr>
          <p:cNvSpPr>
            <a:spLocks noGrp="1"/>
          </p:cNvSpPr>
          <p:nvPr>
            <p:ph type="dt" sz="half" idx="10"/>
          </p:nvPr>
        </p:nvSpPr>
        <p:spPr/>
        <p:txBody>
          <a:bodyPr/>
          <a:lstStyle>
            <a:lvl1pPr>
              <a:defRPr/>
            </a:lvl1pPr>
          </a:lstStyle>
          <a:p>
            <a:pPr>
              <a:defRPr/>
            </a:pPr>
            <a:fld id="{08F7A563-1839-4645-BD5F-7FB621230D31}" type="datetimeFigureOut">
              <a:rPr lang="en-US"/>
              <a:pPr>
                <a:defRPr/>
              </a:pPr>
              <a:t>8/24/2024</a:t>
            </a:fld>
            <a:endParaRPr lang="en-US"/>
          </a:p>
        </p:txBody>
      </p:sp>
      <p:sp>
        <p:nvSpPr>
          <p:cNvPr id="5" name="عنصر نائب للتذييل 4">
            <a:extLst>
              <a:ext uri="{FF2B5EF4-FFF2-40B4-BE49-F238E27FC236}">
                <a16:creationId xmlns:a16="http://schemas.microsoft.com/office/drawing/2014/main" id="{97B25989-F537-44B4-3D7E-23EBE4C1DDAD}"/>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A5D1DE36-1054-9120-0E34-C915ED21890D}"/>
              </a:ext>
            </a:extLst>
          </p:cNvPr>
          <p:cNvSpPr>
            <a:spLocks noGrp="1"/>
          </p:cNvSpPr>
          <p:nvPr>
            <p:ph type="sldNum" sz="quarter" idx="12"/>
          </p:nvPr>
        </p:nvSpPr>
        <p:spPr/>
        <p:txBody>
          <a:bodyPr/>
          <a:lstStyle>
            <a:lvl1pPr>
              <a:defRPr/>
            </a:lvl1pPr>
          </a:lstStyle>
          <a:p>
            <a:pPr>
              <a:defRPr/>
            </a:pPr>
            <a:fld id="{EB47FD75-B170-4159-A37B-FD48A362D80B}" type="slidenum">
              <a:rPr lang="en-US"/>
              <a:pPr>
                <a:defRPr/>
              </a:pPr>
              <a:t>‹#›</a:t>
            </a:fld>
            <a:endParaRPr lang="en-US"/>
          </a:p>
        </p:txBody>
      </p:sp>
    </p:spTree>
    <p:extLst>
      <p:ext uri="{BB962C8B-B14F-4D97-AF65-F5344CB8AC3E}">
        <p14:creationId xmlns:p14="http://schemas.microsoft.com/office/powerpoint/2010/main" val="42871814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50"/>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50"/>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ADE6E106-9653-FAC8-CF93-3E9DA7D8629C}"/>
              </a:ext>
            </a:extLst>
          </p:cNvPr>
          <p:cNvSpPr>
            <a:spLocks noGrp="1"/>
          </p:cNvSpPr>
          <p:nvPr>
            <p:ph type="dt" sz="half" idx="10"/>
          </p:nvPr>
        </p:nvSpPr>
        <p:spPr/>
        <p:txBody>
          <a:bodyPr/>
          <a:lstStyle>
            <a:lvl1pPr>
              <a:defRPr/>
            </a:lvl1pPr>
          </a:lstStyle>
          <a:p>
            <a:pPr>
              <a:defRPr/>
            </a:pPr>
            <a:fld id="{AD07D4DE-AB51-4868-8898-4045A7B5A5E0}" type="datetimeFigureOut">
              <a:rPr lang="en-US"/>
              <a:pPr>
                <a:defRPr/>
              </a:pPr>
              <a:t>8/24/2024</a:t>
            </a:fld>
            <a:endParaRPr lang="en-US"/>
          </a:p>
        </p:txBody>
      </p:sp>
      <p:sp>
        <p:nvSpPr>
          <p:cNvPr id="5" name="عنصر نائب للتذييل 4">
            <a:extLst>
              <a:ext uri="{FF2B5EF4-FFF2-40B4-BE49-F238E27FC236}">
                <a16:creationId xmlns:a16="http://schemas.microsoft.com/office/drawing/2014/main" id="{05815A78-E1FB-492A-9D10-8B0F4324946C}"/>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500FE8D4-DAD8-B775-3E11-17B18274E7A5}"/>
              </a:ext>
            </a:extLst>
          </p:cNvPr>
          <p:cNvSpPr>
            <a:spLocks noGrp="1"/>
          </p:cNvSpPr>
          <p:nvPr>
            <p:ph type="sldNum" sz="quarter" idx="12"/>
          </p:nvPr>
        </p:nvSpPr>
        <p:spPr/>
        <p:txBody>
          <a:bodyPr/>
          <a:lstStyle>
            <a:lvl1pPr>
              <a:defRPr/>
            </a:lvl1pPr>
          </a:lstStyle>
          <a:p>
            <a:pPr>
              <a:defRPr/>
            </a:pPr>
            <a:fld id="{D47D8C69-7C38-42DF-84C8-2AFE6E10516C}" type="slidenum">
              <a:rPr lang="en-US"/>
              <a:pPr>
                <a:defRPr/>
              </a:pPr>
              <a:t>‹#›</a:t>
            </a:fld>
            <a:endParaRPr lang="en-US"/>
          </a:p>
        </p:txBody>
      </p:sp>
    </p:spTree>
    <p:extLst>
      <p:ext uri="{BB962C8B-B14F-4D97-AF65-F5344CB8AC3E}">
        <p14:creationId xmlns:p14="http://schemas.microsoft.com/office/powerpoint/2010/main" val="358734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004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746686" y="746764"/>
            <a:ext cx="4882964" cy="5471925"/>
          </a:xfrm>
        </p:spPr>
        <p:txBody>
          <a:bodyPr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14350" y="3124276"/>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8/24/2024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934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895928" y="751248"/>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14350" y="3124276"/>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8/24/2024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577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514350" y="2194637"/>
            <a:ext cx="8115300" cy="4024125"/>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446520" y="6356427"/>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fontAlgn="auto">
              <a:spcBef>
                <a:spcPts val="0"/>
              </a:spcBef>
              <a:spcAft>
                <a:spcPts val="0"/>
              </a:spcAft>
            </a:pPr>
            <a:fld id="{B61BEF0D-F0BB-DE4B-95CE-6DB70DBA9567}" type="datetimeFigureOut">
              <a:rPr lang="en-US" smtClean="0">
                <a:solidFill>
                  <a:prstClr val="black">
                    <a:tint val="75000"/>
                  </a:prstClr>
                </a:solidFill>
                <a:latin typeface="Century Gothic"/>
                <a:cs typeface="+mn-cs"/>
              </a:rPr>
              <a:pPr defTabSz="457200" rtl="0" fontAlgn="auto">
                <a:spcBef>
                  <a:spcPts val="0"/>
                </a:spcBef>
                <a:spcAft>
                  <a:spcPts val="0"/>
                </a:spcAft>
              </a:pPr>
              <a:t>8/24/2024</a:t>
            </a:fld>
            <a:endParaRPr lang="en-US" dirty="0">
              <a:solidFill>
                <a:prstClr val="black">
                  <a:tint val="75000"/>
                </a:prstClr>
              </a:solidFill>
              <a:latin typeface="Century Gothic"/>
              <a:cs typeface="+mn-cs"/>
            </a:endParaRPr>
          </a:p>
        </p:txBody>
      </p:sp>
      <p:sp>
        <p:nvSpPr>
          <p:cNvPr id="5" name="Footer Placeholder 4"/>
          <p:cNvSpPr>
            <a:spLocks noGrp="1"/>
          </p:cNvSpPr>
          <p:nvPr>
            <p:ph type="ftr" sz="quarter" idx="3"/>
          </p:nvPr>
        </p:nvSpPr>
        <p:spPr>
          <a:xfrm>
            <a:off x="514350" y="6355922"/>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rtl="0" fontAlgn="auto">
              <a:spcBef>
                <a:spcPts val="0"/>
              </a:spcBef>
              <a:spcAft>
                <a:spcPts val="0"/>
              </a:spcAft>
            </a:pPr>
            <a:endParaRPr lang="en-US" dirty="0">
              <a:solidFill>
                <a:prstClr val="black">
                  <a:tint val="75000"/>
                </a:prstClr>
              </a:solidFill>
              <a:latin typeface="Century Gothic"/>
              <a:cs typeface="+mn-cs"/>
            </a:endParaRPr>
          </a:p>
        </p:txBody>
      </p:sp>
      <p:sp>
        <p:nvSpPr>
          <p:cNvPr id="6" name="Slide Number Placeholder 5"/>
          <p:cNvSpPr>
            <a:spLocks noGrp="1"/>
          </p:cNvSpPr>
          <p:nvPr>
            <p:ph type="sldNum" sz="quarter" idx="4"/>
          </p:nvPr>
        </p:nvSpPr>
        <p:spPr>
          <a:xfrm>
            <a:off x="6572250" y="3810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fontAlgn="auto">
              <a:spcBef>
                <a:spcPts val="0"/>
              </a:spcBef>
              <a:spcAft>
                <a:spcPts val="0"/>
              </a:spcAft>
            </a:pPr>
            <a:fld id="{D57F1E4F-1CFF-5643-939E-217C01CDF565}" type="slidenum">
              <a:rPr lang="en-US" smtClean="0">
                <a:solidFill>
                  <a:prstClr val="black">
                    <a:tint val="75000"/>
                  </a:prstClr>
                </a:solidFill>
                <a:latin typeface="Century Gothic"/>
                <a:cs typeface="+mn-cs"/>
              </a:rPr>
              <a:pPr defTabSz="457200" rtl="0" fontAlgn="auto">
                <a:spcBef>
                  <a:spcPts val="0"/>
                </a:spcBef>
                <a:spcAft>
                  <a:spcPts val="0"/>
                </a:spcAft>
              </a:pPr>
              <a:t>‹#›</a:t>
            </a:fld>
            <a:endParaRPr lang="en-US" dirty="0">
              <a:solidFill>
                <a:prstClr val="black">
                  <a:tint val="75000"/>
                </a:prstClr>
              </a:solidFill>
              <a:latin typeface="Century Gothic"/>
              <a:cs typeface="+mn-cs"/>
            </a:endParaRPr>
          </a:p>
        </p:txBody>
      </p:sp>
    </p:spTree>
    <p:extLst>
      <p:ext uri="{BB962C8B-B14F-4D97-AF65-F5344CB8AC3E}">
        <p14:creationId xmlns:p14="http://schemas.microsoft.com/office/powerpoint/2010/main" val="1863135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622EF2BF-60D8-4C76-91A1-0CD3EEDE67CE}" type="slidenum">
              <a:rPr lang="ar-SA"/>
              <a:pPr>
                <a:defRPr/>
              </a:pPr>
              <a:t>‹#›</a:t>
            </a:fld>
            <a:endParaRPr lang="en-US"/>
          </a:p>
        </p:txBody>
      </p:sp>
    </p:spTree>
    <p:extLst>
      <p:ext uri="{BB962C8B-B14F-4D97-AF65-F5344CB8AC3E}">
        <p14:creationId xmlns:p14="http://schemas.microsoft.com/office/powerpoint/2010/main" val="12553888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5AC9305-B9F7-4ED4-B76F-3D5A5F3AC1C0}" type="datetimeFigureOut">
              <a:rPr lang="ar-SA" smtClean="0"/>
              <a:t>19/02/46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DF5AD62-100E-46BA-869D-5EE3CCA198E2}" type="slidenum">
              <a:rPr lang="ar-SA" smtClean="0"/>
              <a:t>‹#›</a:t>
            </a:fld>
            <a:endParaRPr lang="ar-SA"/>
          </a:p>
        </p:txBody>
      </p:sp>
    </p:spTree>
    <p:extLst>
      <p:ext uri="{BB962C8B-B14F-4D97-AF65-F5344CB8AC3E}">
        <p14:creationId xmlns:p14="http://schemas.microsoft.com/office/powerpoint/2010/main" val="276771097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عنصر نائب للعنوان 1">
            <a:extLst>
              <a:ext uri="{FF2B5EF4-FFF2-40B4-BE49-F238E27FC236}">
                <a16:creationId xmlns:a16="http://schemas.microsoft.com/office/drawing/2014/main" id="{54531D82-48AD-EF2F-C8C3-19AA156F7EEA}"/>
              </a:ext>
            </a:extLst>
          </p:cNvPr>
          <p:cNvSpPr>
            <a:spLocks noGrp="1" noChangeArrowheads="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عنوان الشكل الرئيسي</a:t>
            </a:r>
          </a:p>
        </p:txBody>
      </p:sp>
      <p:sp>
        <p:nvSpPr>
          <p:cNvPr id="4099" name="عنصر نائب للنص 2">
            <a:extLst>
              <a:ext uri="{FF2B5EF4-FFF2-40B4-BE49-F238E27FC236}">
                <a16:creationId xmlns:a16="http://schemas.microsoft.com/office/drawing/2014/main" id="{6C639F8F-B0C7-C0E7-F0B1-418C2CB36C2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نص الشكل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 name="عنصر نائب للتاريخ 3">
            <a:extLst>
              <a:ext uri="{FF2B5EF4-FFF2-40B4-BE49-F238E27FC236}">
                <a16:creationId xmlns:a16="http://schemas.microsoft.com/office/drawing/2014/main" id="{5FB3103A-ACE4-B40E-72B0-2C2CBA5A8EFC}"/>
              </a:ext>
            </a:extLst>
          </p:cNvPr>
          <p:cNvSpPr>
            <a:spLocks noGrp="1"/>
          </p:cNvSpPr>
          <p:nvPr>
            <p:ph type="dt" sz="half" idx="2"/>
          </p:nvPr>
        </p:nvSpPr>
        <p:spPr>
          <a:xfrm>
            <a:off x="6457950" y="6356354"/>
            <a:ext cx="2057400" cy="365125"/>
          </a:xfrm>
          <a:prstGeom prst="rect">
            <a:avLst/>
          </a:prstGeom>
        </p:spPr>
        <p:txBody>
          <a:bodyPr vert="horz" lIns="91440" tIns="45720" rIns="91440" bIns="45720" rtlCol="1" anchor="ctr"/>
          <a:lstStyle>
            <a:lvl1pPr algn="r" rtl="1" eaLnBrk="1" hangingPunct="1">
              <a:defRPr sz="161">
                <a:solidFill>
                  <a:schemeClr val="tx1">
                    <a:tint val="75000"/>
                  </a:schemeClr>
                </a:solidFill>
              </a:defRPr>
            </a:lvl1pPr>
          </a:lstStyle>
          <a:p>
            <a:pPr>
              <a:defRPr/>
            </a:pPr>
            <a:fld id="{F9349A43-E5E7-4979-B161-C523D62A2AB6}" type="datetimeFigureOut">
              <a:rPr lang="ar-SA"/>
              <a:pPr>
                <a:defRPr/>
              </a:pPr>
              <a:t>19/02/46</a:t>
            </a:fld>
            <a:endParaRPr lang="ar-SA"/>
          </a:p>
        </p:txBody>
      </p:sp>
      <p:sp>
        <p:nvSpPr>
          <p:cNvPr id="5" name="عنصر نائب للتذييل 4">
            <a:extLst>
              <a:ext uri="{FF2B5EF4-FFF2-40B4-BE49-F238E27FC236}">
                <a16:creationId xmlns:a16="http://schemas.microsoft.com/office/drawing/2014/main" id="{3AC536BB-334A-D54F-5CA2-09E12A1C465E}"/>
              </a:ext>
            </a:extLst>
          </p:cNvPr>
          <p:cNvSpPr>
            <a:spLocks noGrp="1"/>
          </p:cNvSpPr>
          <p:nvPr>
            <p:ph type="ftr" sz="quarter" idx="3"/>
          </p:nvPr>
        </p:nvSpPr>
        <p:spPr>
          <a:xfrm>
            <a:off x="3028950" y="6356354"/>
            <a:ext cx="3086100" cy="365125"/>
          </a:xfrm>
          <a:prstGeom prst="rect">
            <a:avLst/>
          </a:prstGeom>
        </p:spPr>
        <p:txBody>
          <a:bodyPr vert="horz" lIns="91440" tIns="45720" rIns="91440" bIns="45720" rtlCol="1" anchor="ctr"/>
          <a:lstStyle>
            <a:lvl1pPr algn="ctr" rtl="1" eaLnBrk="1" hangingPunct="1">
              <a:defRPr sz="161">
                <a:solidFill>
                  <a:schemeClr val="tx1">
                    <a:tint val="75000"/>
                  </a:schemeClr>
                </a:solidFill>
              </a:defRPr>
            </a:lvl1pPr>
          </a:lstStyle>
          <a:p>
            <a:pPr>
              <a:defRPr/>
            </a:pPr>
            <a:endParaRPr lang="ar-SA"/>
          </a:p>
        </p:txBody>
      </p:sp>
      <p:sp>
        <p:nvSpPr>
          <p:cNvPr id="6" name="عنصر نائب لرقم الشريحة 5">
            <a:extLst>
              <a:ext uri="{FF2B5EF4-FFF2-40B4-BE49-F238E27FC236}">
                <a16:creationId xmlns:a16="http://schemas.microsoft.com/office/drawing/2014/main" id="{09D461C8-8D24-5D9C-57FE-CB26F0454EDC}"/>
              </a:ext>
            </a:extLst>
          </p:cNvPr>
          <p:cNvSpPr>
            <a:spLocks noGrp="1"/>
          </p:cNvSpPr>
          <p:nvPr>
            <p:ph type="sldNum" sz="quarter" idx="4"/>
          </p:nvPr>
        </p:nvSpPr>
        <p:spPr>
          <a:xfrm>
            <a:off x="628650" y="6356354"/>
            <a:ext cx="2057400" cy="365125"/>
          </a:xfrm>
          <a:prstGeom prst="rect">
            <a:avLst/>
          </a:prstGeom>
        </p:spPr>
        <p:txBody>
          <a:bodyPr vert="horz" lIns="91440" tIns="45720" rIns="91440" bIns="45720" rtlCol="1" anchor="ctr"/>
          <a:lstStyle>
            <a:lvl1pPr algn="l" rtl="1" eaLnBrk="1" hangingPunct="1">
              <a:defRPr sz="161">
                <a:solidFill>
                  <a:schemeClr val="tx1">
                    <a:tint val="75000"/>
                  </a:schemeClr>
                </a:solidFill>
              </a:defRPr>
            </a:lvl1pPr>
          </a:lstStyle>
          <a:p>
            <a:pPr>
              <a:defRPr/>
            </a:pPr>
            <a:fld id="{F4879653-4AC3-4A8E-97A6-282946823AB2}" type="slidenum">
              <a:rPr lang="ar-SA"/>
              <a:pPr>
                <a:defRPr/>
              </a:pPr>
              <a:t>‹#›</a:t>
            </a:fld>
            <a:endParaRPr lang="ar-SA"/>
          </a:p>
        </p:txBody>
      </p:sp>
    </p:spTree>
    <p:extLst>
      <p:ext uri="{BB962C8B-B14F-4D97-AF65-F5344CB8AC3E}">
        <p14:creationId xmlns:p14="http://schemas.microsoft.com/office/powerpoint/2010/main" val="99812144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r" defTabSz="121444" rtl="1" eaLnBrk="0" fontAlgn="base" hangingPunct="0">
        <a:lnSpc>
          <a:spcPct val="90000"/>
        </a:lnSpc>
        <a:spcBef>
          <a:spcPct val="0"/>
        </a:spcBef>
        <a:spcAft>
          <a:spcPct val="0"/>
        </a:spcAft>
        <a:defRPr sz="506" kern="1200">
          <a:solidFill>
            <a:schemeClr val="tx1"/>
          </a:solidFill>
          <a:latin typeface="+mj-lt"/>
          <a:ea typeface="+mj-ea"/>
          <a:cs typeface="Calibri Light" panose="020F0302020204030204" pitchFamily="34" charset="0"/>
        </a:defRPr>
      </a:lvl1pPr>
      <a:lvl2pPr algn="r" defTabSz="121444" rtl="1" eaLnBrk="0" fontAlgn="base" hangingPunct="0">
        <a:lnSpc>
          <a:spcPct val="90000"/>
        </a:lnSpc>
        <a:spcBef>
          <a:spcPct val="0"/>
        </a:spcBef>
        <a:spcAft>
          <a:spcPct val="0"/>
        </a:spcAft>
        <a:defRPr sz="506">
          <a:solidFill>
            <a:schemeClr val="tx1"/>
          </a:solidFill>
          <a:latin typeface="Calibri Light" panose="020F0302020204030204" pitchFamily="34" charset="0"/>
          <a:cs typeface="Calibri Light" panose="020F0302020204030204" pitchFamily="34" charset="0"/>
        </a:defRPr>
      </a:lvl2pPr>
      <a:lvl3pPr algn="r" defTabSz="121444" rtl="1" eaLnBrk="0" fontAlgn="base" hangingPunct="0">
        <a:lnSpc>
          <a:spcPct val="90000"/>
        </a:lnSpc>
        <a:spcBef>
          <a:spcPct val="0"/>
        </a:spcBef>
        <a:spcAft>
          <a:spcPct val="0"/>
        </a:spcAft>
        <a:defRPr sz="506">
          <a:solidFill>
            <a:schemeClr val="tx1"/>
          </a:solidFill>
          <a:latin typeface="Calibri Light" panose="020F0302020204030204" pitchFamily="34" charset="0"/>
          <a:cs typeface="Calibri Light" panose="020F0302020204030204" pitchFamily="34" charset="0"/>
        </a:defRPr>
      </a:lvl3pPr>
      <a:lvl4pPr algn="r" defTabSz="121444" rtl="1" eaLnBrk="0" fontAlgn="base" hangingPunct="0">
        <a:lnSpc>
          <a:spcPct val="90000"/>
        </a:lnSpc>
        <a:spcBef>
          <a:spcPct val="0"/>
        </a:spcBef>
        <a:spcAft>
          <a:spcPct val="0"/>
        </a:spcAft>
        <a:defRPr sz="506">
          <a:solidFill>
            <a:schemeClr val="tx1"/>
          </a:solidFill>
          <a:latin typeface="Calibri Light" panose="020F0302020204030204" pitchFamily="34" charset="0"/>
          <a:cs typeface="Calibri Light" panose="020F0302020204030204" pitchFamily="34" charset="0"/>
        </a:defRPr>
      </a:lvl4pPr>
      <a:lvl5pPr algn="r" defTabSz="121444" rtl="1" eaLnBrk="0" fontAlgn="base" hangingPunct="0">
        <a:lnSpc>
          <a:spcPct val="90000"/>
        </a:lnSpc>
        <a:spcBef>
          <a:spcPct val="0"/>
        </a:spcBef>
        <a:spcAft>
          <a:spcPct val="0"/>
        </a:spcAft>
        <a:defRPr sz="506">
          <a:solidFill>
            <a:schemeClr val="tx1"/>
          </a:solidFill>
          <a:latin typeface="Calibri Light" panose="020F0302020204030204" pitchFamily="34" charset="0"/>
          <a:cs typeface="Calibri Light" panose="020F0302020204030204" pitchFamily="34" charset="0"/>
        </a:defRPr>
      </a:lvl5pPr>
      <a:lvl6pPr marL="81372" algn="r" defTabSz="122058" rtl="1" fontAlgn="base">
        <a:lnSpc>
          <a:spcPct val="90000"/>
        </a:lnSpc>
        <a:spcBef>
          <a:spcPct val="0"/>
        </a:spcBef>
        <a:spcAft>
          <a:spcPct val="0"/>
        </a:spcAft>
        <a:defRPr sz="587">
          <a:solidFill>
            <a:schemeClr val="tx1"/>
          </a:solidFill>
          <a:latin typeface="Calibri Light" panose="020F0302020204030204" pitchFamily="34" charset="0"/>
          <a:cs typeface="Times New Roman" panose="02020603050405020304" pitchFamily="18" charset="0"/>
        </a:defRPr>
      </a:lvl6pPr>
      <a:lvl7pPr marL="162744" algn="r" defTabSz="122058" rtl="1" fontAlgn="base">
        <a:lnSpc>
          <a:spcPct val="90000"/>
        </a:lnSpc>
        <a:spcBef>
          <a:spcPct val="0"/>
        </a:spcBef>
        <a:spcAft>
          <a:spcPct val="0"/>
        </a:spcAft>
        <a:defRPr sz="587">
          <a:solidFill>
            <a:schemeClr val="tx1"/>
          </a:solidFill>
          <a:latin typeface="Calibri Light" panose="020F0302020204030204" pitchFamily="34" charset="0"/>
          <a:cs typeface="Times New Roman" panose="02020603050405020304" pitchFamily="18" charset="0"/>
        </a:defRPr>
      </a:lvl7pPr>
      <a:lvl8pPr marL="244115" algn="r" defTabSz="122058" rtl="1" fontAlgn="base">
        <a:lnSpc>
          <a:spcPct val="90000"/>
        </a:lnSpc>
        <a:spcBef>
          <a:spcPct val="0"/>
        </a:spcBef>
        <a:spcAft>
          <a:spcPct val="0"/>
        </a:spcAft>
        <a:defRPr sz="587">
          <a:solidFill>
            <a:schemeClr val="tx1"/>
          </a:solidFill>
          <a:latin typeface="Calibri Light" panose="020F0302020204030204" pitchFamily="34" charset="0"/>
          <a:cs typeface="Times New Roman" panose="02020603050405020304" pitchFamily="18" charset="0"/>
        </a:defRPr>
      </a:lvl8pPr>
      <a:lvl9pPr marL="325487" algn="r" defTabSz="122058" rtl="1" fontAlgn="base">
        <a:lnSpc>
          <a:spcPct val="90000"/>
        </a:lnSpc>
        <a:spcBef>
          <a:spcPct val="0"/>
        </a:spcBef>
        <a:spcAft>
          <a:spcPct val="0"/>
        </a:spcAft>
        <a:defRPr sz="587">
          <a:solidFill>
            <a:schemeClr val="tx1"/>
          </a:solidFill>
          <a:latin typeface="Calibri Light" panose="020F0302020204030204" pitchFamily="34" charset="0"/>
          <a:cs typeface="Times New Roman" panose="02020603050405020304" pitchFamily="18" charset="0"/>
        </a:defRPr>
      </a:lvl9pPr>
    </p:titleStyle>
    <p:bodyStyle>
      <a:lvl1pPr marL="29468" indent="-29468" algn="r" defTabSz="121444" rtl="1" eaLnBrk="0" fontAlgn="base" hangingPunct="0">
        <a:lnSpc>
          <a:spcPct val="90000"/>
        </a:lnSpc>
        <a:spcBef>
          <a:spcPts val="134"/>
        </a:spcBef>
        <a:spcAft>
          <a:spcPct val="0"/>
        </a:spcAft>
        <a:buFont typeface="Arial" panose="020B0604020202020204" pitchFamily="34" charset="0"/>
        <a:buChar char="•"/>
        <a:defRPr sz="338" kern="1200">
          <a:solidFill>
            <a:schemeClr val="tx1"/>
          </a:solidFill>
          <a:latin typeface="+mn-lt"/>
          <a:ea typeface="+mn-ea"/>
          <a:cs typeface="Calibri" panose="020F0502020204030204" pitchFamily="34" charset="0"/>
        </a:defRPr>
      </a:lvl1pPr>
      <a:lvl2pPr marL="91083" indent="-29468" algn="r" defTabSz="121444" rtl="1" eaLnBrk="0" fontAlgn="base" hangingPunct="0">
        <a:lnSpc>
          <a:spcPct val="90000"/>
        </a:lnSpc>
        <a:spcBef>
          <a:spcPts val="71"/>
        </a:spcBef>
        <a:spcAft>
          <a:spcPct val="0"/>
        </a:spcAft>
        <a:buFont typeface="Arial" panose="020B0604020202020204" pitchFamily="34" charset="0"/>
        <a:buChar char="•"/>
        <a:defRPr kern="1200">
          <a:solidFill>
            <a:schemeClr val="tx1"/>
          </a:solidFill>
          <a:latin typeface="+mn-lt"/>
          <a:ea typeface="+mn-ea"/>
          <a:cs typeface="Calibri" panose="020F0502020204030204" pitchFamily="34" charset="0"/>
        </a:defRPr>
      </a:lvl2pPr>
      <a:lvl3pPr marL="151805" indent="-29468" algn="r" defTabSz="121444" rtl="1" eaLnBrk="0" fontAlgn="base" hangingPunct="0">
        <a:lnSpc>
          <a:spcPct val="90000"/>
        </a:lnSpc>
        <a:spcBef>
          <a:spcPts val="71"/>
        </a:spcBef>
        <a:spcAft>
          <a:spcPct val="0"/>
        </a:spcAft>
        <a:buFont typeface="Arial" panose="020B0604020202020204" pitchFamily="34" charset="0"/>
        <a:buChar char="•"/>
        <a:defRPr sz="225" kern="1200">
          <a:solidFill>
            <a:schemeClr val="tx1"/>
          </a:solidFill>
          <a:latin typeface="+mn-lt"/>
          <a:ea typeface="+mn-ea"/>
          <a:cs typeface="Calibri" panose="020F0502020204030204" pitchFamily="34" charset="0"/>
        </a:defRPr>
      </a:lvl3pPr>
      <a:lvl4pPr marL="212527" indent="-29468" algn="r" defTabSz="121444" rtl="1" eaLnBrk="0" fontAlgn="base" hangingPunct="0">
        <a:lnSpc>
          <a:spcPct val="90000"/>
        </a:lnSpc>
        <a:spcBef>
          <a:spcPts val="71"/>
        </a:spcBef>
        <a:spcAft>
          <a:spcPct val="0"/>
        </a:spcAft>
        <a:buFont typeface="Arial" panose="020B0604020202020204" pitchFamily="34" charset="0"/>
        <a:buChar char="•"/>
        <a:defRPr sz="169" kern="1200">
          <a:solidFill>
            <a:schemeClr val="tx1"/>
          </a:solidFill>
          <a:latin typeface="+mn-lt"/>
          <a:ea typeface="+mn-ea"/>
          <a:cs typeface="Calibri" panose="020F0502020204030204" pitchFamily="34" charset="0"/>
        </a:defRPr>
      </a:lvl4pPr>
      <a:lvl5pPr marL="274142" indent="-29468" algn="r" defTabSz="121444" rtl="1" eaLnBrk="0" fontAlgn="base" hangingPunct="0">
        <a:lnSpc>
          <a:spcPct val="90000"/>
        </a:lnSpc>
        <a:spcBef>
          <a:spcPts val="71"/>
        </a:spcBef>
        <a:spcAft>
          <a:spcPct val="0"/>
        </a:spcAft>
        <a:buFont typeface="Arial" panose="020B0604020202020204" pitchFamily="34" charset="0"/>
        <a:buChar char="•"/>
        <a:defRPr sz="169" kern="1200">
          <a:solidFill>
            <a:schemeClr val="tx1"/>
          </a:solidFill>
          <a:latin typeface="+mn-lt"/>
          <a:ea typeface="+mn-ea"/>
          <a:cs typeface="Calibri" panose="020F0502020204030204" pitchFamily="34" charset="0"/>
        </a:defRPr>
      </a:lvl5pPr>
      <a:lvl6pPr marL="335659" indent="-30515" algn="r" defTabSz="122058" rtl="1" eaLnBrk="1" latinLnBrk="0" hangingPunct="1">
        <a:lnSpc>
          <a:spcPct val="90000"/>
        </a:lnSpc>
        <a:spcBef>
          <a:spcPts val="67"/>
        </a:spcBef>
        <a:buFont typeface="Arial" panose="020B0604020202020204" pitchFamily="34" charset="0"/>
        <a:buChar char="•"/>
        <a:defRPr sz="241" kern="1200">
          <a:solidFill>
            <a:schemeClr val="tx1"/>
          </a:solidFill>
          <a:latin typeface="+mn-lt"/>
          <a:ea typeface="+mn-ea"/>
          <a:cs typeface="+mn-cs"/>
        </a:defRPr>
      </a:lvl6pPr>
      <a:lvl7pPr marL="396688" indent="-30515" algn="r" defTabSz="122058" rtl="1" eaLnBrk="1" latinLnBrk="0" hangingPunct="1">
        <a:lnSpc>
          <a:spcPct val="90000"/>
        </a:lnSpc>
        <a:spcBef>
          <a:spcPts val="67"/>
        </a:spcBef>
        <a:buFont typeface="Arial" panose="020B0604020202020204" pitchFamily="34" charset="0"/>
        <a:buChar char="•"/>
        <a:defRPr sz="241" kern="1200">
          <a:solidFill>
            <a:schemeClr val="tx1"/>
          </a:solidFill>
          <a:latin typeface="+mn-lt"/>
          <a:ea typeface="+mn-ea"/>
          <a:cs typeface="+mn-cs"/>
        </a:defRPr>
      </a:lvl7pPr>
      <a:lvl8pPr marL="457717" indent="-30515" algn="r" defTabSz="122058" rtl="1" eaLnBrk="1" latinLnBrk="0" hangingPunct="1">
        <a:lnSpc>
          <a:spcPct val="90000"/>
        </a:lnSpc>
        <a:spcBef>
          <a:spcPts val="67"/>
        </a:spcBef>
        <a:buFont typeface="Arial" panose="020B0604020202020204" pitchFamily="34" charset="0"/>
        <a:buChar char="•"/>
        <a:defRPr sz="241" kern="1200">
          <a:solidFill>
            <a:schemeClr val="tx1"/>
          </a:solidFill>
          <a:latin typeface="+mn-lt"/>
          <a:ea typeface="+mn-ea"/>
          <a:cs typeface="+mn-cs"/>
        </a:defRPr>
      </a:lvl8pPr>
      <a:lvl9pPr marL="518746" indent="-30515" algn="r" defTabSz="122058" rtl="1" eaLnBrk="1" latinLnBrk="0" hangingPunct="1">
        <a:lnSpc>
          <a:spcPct val="90000"/>
        </a:lnSpc>
        <a:spcBef>
          <a:spcPts val="67"/>
        </a:spcBef>
        <a:buFont typeface="Arial" panose="020B0604020202020204" pitchFamily="34" charset="0"/>
        <a:buChar char="•"/>
        <a:defRPr sz="241" kern="1200">
          <a:solidFill>
            <a:schemeClr val="tx1"/>
          </a:solidFill>
          <a:latin typeface="+mn-lt"/>
          <a:ea typeface="+mn-ea"/>
          <a:cs typeface="+mn-cs"/>
        </a:defRPr>
      </a:lvl9pPr>
    </p:bodyStyle>
    <p:otherStyle>
      <a:defPPr>
        <a:defRPr lang="ar-SA"/>
      </a:defPPr>
      <a:lvl1pPr marL="0" algn="r" defTabSz="122058" rtl="1" eaLnBrk="1" latinLnBrk="0" hangingPunct="1">
        <a:defRPr sz="241" kern="1200">
          <a:solidFill>
            <a:schemeClr val="tx1"/>
          </a:solidFill>
          <a:latin typeface="+mn-lt"/>
          <a:ea typeface="+mn-ea"/>
          <a:cs typeface="+mn-cs"/>
        </a:defRPr>
      </a:lvl1pPr>
      <a:lvl2pPr marL="61029" algn="r" defTabSz="122058" rtl="1" eaLnBrk="1" latinLnBrk="0" hangingPunct="1">
        <a:defRPr sz="241" kern="1200">
          <a:solidFill>
            <a:schemeClr val="tx1"/>
          </a:solidFill>
          <a:latin typeface="+mn-lt"/>
          <a:ea typeface="+mn-ea"/>
          <a:cs typeface="+mn-cs"/>
        </a:defRPr>
      </a:lvl2pPr>
      <a:lvl3pPr marL="122058" algn="r" defTabSz="122058" rtl="1" eaLnBrk="1" latinLnBrk="0" hangingPunct="1">
        <a:defRPr sz="241" kern="1200">
          <a:solidFill>
            <a:schemeClr val="tx1"/>
          </a:solidFill>
          <a:latin typeface="+mn-lt"/>
          <a:ea typeface="+mn-ea"/>
          <a:cs typeface="+mn-cs"/>
        </a:defRPr>
      </a:lvl3pPr>
      <a:lvl4pPr marL="183086" algn="r" defTabSz="122058" rtl="1" eaLnBrk="1" latinLnBrk="0" hangingPunct="1">
        <a:defRPr sz="241" kern="1200">
          <a:solidFill>
            <a:schemeClr val="tx1"/>
          </a:solidFill>
          <a:latin typeface="+mn-lt"/>
          <a:ea typeface="+mn-ea"/>
          <a:cs typeface="+mn-cs"/>
        </a:defRPr>
      </a:lvl4pPr>
      <a:lvl5pPr marL="244115" algn="r" defTabSz="122058" rtl="1" eaLnBrk="1" latinLnBrk="0" hangingPunct="1">
        <a:defRPr sz="241" kern="1200">
          <a:solidFill>
            <a:schemeClr val="tx1"/>
          </a:solidFill>
          <a:latin typeface="+mn-lt"/>
          <a:ea typeface="+mn-ea"/>
          <a:cs typeface="+mn-cs"/>
        </a:defRPr>
      </a:lvl5pPr>
      <a:lvl6pPr marL="305144" algn="r" defTabSz="122058" rtl="1" eaLnBrk="1" latinLnBrk="0" hangingPunct="1">
        <a:defRPr sz="241" kern="1200">
          <a:solidFill>
            <a:schemeClr val="tx1"/>
          </a:solidFill>
          <a:latin typeface="+mn-lt"/>
          <a:ea typeface="+mn-ea"/>
          <a:cs typeface="+mn-cs"/>
        </a:defRPr>
      </a:lvl6pPr>
      <a:lvl7pPr marL="366173" algn="r" defTabSz="122058" rtl="1" eaLnBrk="1" latinLnBrk="0" hangingPunct="1">
        <a:defRPr sz="241" kern="1200">
          <a:solidFill>
            <a:schemeClr val="tx1"/>
          </a:solidFill>
          <a:latin typeface="+mn-lt"/>
          <a:ea typeface="+mn-ea"/>
          <a:cs typeface="+mn-cs"/>
        </a:defRPr>
      </a:lvl7pPr>
      <a:lvl8pPr marL="427202" algn="r" defTabSz="122058" rtl="1" eaLnBrk="1" latinLnBrk="0" hangingPunct="1">
        <a:defRPr sz="241" kern="1200">
          <a:solidFill>
            <a:schemeClr val="tx1"/>
          </a:solidFill>
          <a:latin typeface="+mn-lt"/>
          <a:ea typeface="+mn-ea"/>
          <a:cs typeface="+mn-cs"/>
        </a:defRPr>
      </a:lvl8pPr>
      <a:lvl9pPr marL="488231" algn="r" defTabSz="122058" rtl="1" eaLnBrk="1" latinLnBrk="0" hangingPunct="1">
        <a:defRPr sz="24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عنصر نائب للعنوان 1">
            <a:extLst>
              <a:ext uri="{FF2B5EF4-FFF2-40B4-BE49-F238E27FC236}">
                <a16:creationId xmlns:a16="http://schemas.microsoft.com/office/drawing/2014/main" id="{DB588494-65F9-8D4A-355E-4D15934F5BF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endParaRPr lang="en-US" altLang="ar-SA"/>
          </a:p>
        </p:txBody>
      </p:sp>
      <p:sp>
        <p:nvSpPr>
          <p:cNvPr id="5123" name="عنصر نائب للنص 2">
            <a:extLst>
              <a:ext uri="{FF2B5EF4-FFF2-40B4-BE49-F238E27FC236}">
                <a16:creationId xmlns:a16="http://schemas.microsoft.com/office/drawing/2014/main" id="{9110C337-0951-BE71-993D-05A007841F84}"/>
              </a:ext>
            </a:extLst>
          </p:cNvPr>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endParaRPr lang="en-US" altLang="ar-SA"/>
          </a:p>
          <a:p>
            <a:pPr lvl="1"/>
            <a:r>
              <a:rPr lang="ar-SA" altLang="ar-SA"/>
              <a:t>المستوى الثاني</a:t>
            </a:r>
            <a:endParaRPr lang="en-US" altLang="ar-SA"/>
          </a:p>
          <a:p>
            <a:pPr lvl="2"/>
            <a:r>
              <a:rPr lang="ar-SA" altLang="ar-SA"/>
              <a:t>المستوى الثالث</a:t>
            </a:r>
            <a:endParaRPr lang="en-US" altLang="ar-SA"/>
          </a:p>
          <a:p>
            <a:pPr lvl="3"/>
            <a:r>
              <a:rPr lang="ar-SA" altLang="ar-SA"/>
              <a:t>المستوى الرابع</a:t>
            </a:r>
            <a:endParaRPr lang="en-US" altLang="ar-SA"/>
          </a:p>
          <a:p>
            <a:pPr lvl="4"/>
            <a:r>
              <a:rPr lang="ar-SA" altLang="ar-SA"/>
              <a:t>المستوى الخامس</a:t>
            </a:r>
            <a:endParaRPr lang="en-US" altLang="ar-SA"/>
          </a:p>
        </p:txBody>
      </p:sp>
      <p:sp>
        <p:nvSpPr>
          <p:cNvPr id="4" name="عنصر نائب للتاريخ 3">
            <a:extLst>
              <a:ext uri="{FF2B5EF4-FFF2-40B4-BE49-F238E27FC236}">
                <a16:creationId xmlns:a16="http://schemas.microsoft.com/office/drawing/2014/main" id="{C93770F9-2A9C-78B0-EC26-3E278B3F2BB9}"/>
              </a:ext>
            </a:extLst>
          </p:cNvPr>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rtl="1" eaLnBrk="1" hangingPunct="1">
              <a:defRPr sz="214">
                <a:solidFill>
                  <a:schemeClr val="tx1">
                    <a:tint val="75000"/>
                  </a:schemeClr>
                </a:solidFill>
              </a:defRPr>
            </a:lvl1pPr>
          </a:lstStyle>
          <a:p>
            <a:pPr>
              <a:defRPr/>
            </a:pPr>
            <a:fld id="{8E965194-E3E8-43B9-A97F-E094BFD06DC9}" type="datetimeFigureOut">
              <a:rPr lang="en-US"/>
              <a:pPr>
                <a:defRPr/>
              </a:pPr>
              <a:t>8/24/2024</a:t>
            </a:fld>
            <a:endParaRPr lang="en-US"/>
          </a:p>
        </p:txBody>
      </p:sp>
      <p:sp>
        <p:nvSpPr>
          <p:cNvPr id="5" name="عنصر نائب للتذييل 4">
            <a:extLst>
              <a:ext uri="{FF2B5EF4-FFF2-40B4-BE49-F238E27FC236}">
                <a16:creationId xmlns:a16="http://schemas.microsoft.com/office/drawing/2014/main" id="{B91DCB45-9F32-21D4-9A84-5730F58F7F1F}"/>
              </a:ext>
            </a:extLst>
          </p:cNvPr>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rtl="1" eaLnBrk="1" hangingPunct="1">
              <a:defRPr sz="214">
                <a:solidFill>
                  <a:schemeClr val="tx1">
                    <a:tint val="75000"/>
                  </a:schemeClr>
                </a:solidFill>
              </a:defRPr>
            </a:lvl1pPr>
          </a:lstStyle>
          <a:p>
            <a:pPr>
              <a:defRPr/>
            </a:pPr>
            <a:endParaRPr lang="en-US"/>
          </a:p>
        </p:txBody>
      </p:sp>
      <p:sp>
        <p:nvSpPr>
          <p:cNvPr id="6" name="عنصر نائب لرقم الشريحة 5">
            <a:extLst>
              <a:ext uri="{FF2B5EF4-FFF2-40B4-BE49-F238E27FC236}">
                <a16:creationId xmlns:a16="http://schemas.microsoft.com/office/drawing/2014/main" id="{BA7E31EE-11D6-3AC2-006F-794E2580254C}"/>
              </a:ext>
            </a:extLst>
          </p:cNvPr>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rtl="1" eaLnBrk="1" hangingPunct="1">
              <a:defRPr sz="214">
                <a:solidFill>
                  <a:schemeClr val="tx1">
                    <a:tint val="75000"/>
                  </a:schemeClr>
                </a:solidFill>
              </a:defRPr>
            </a:lvl1pPr>
          </a:lstStyle>
          <a:p>
            <a:pPr>
              <a:defRPr/>
            </a:pPr>
            <a:fld id="{2DCFFF67-86A7-4530-AAF1-9456CD104071}" type="slidenum">
              <a:rPr lang="en-US"/>
              <a:pPr>
                <a:defRPr/>
              </a:pPr>
              <a:t>‹#›</a:t>
            </a:fld>
            <a:endParaRPr lang="en-US"/>
          </a:p>
        </p:txBody>
      </p:sp>
    </p:spTree>
    <p:extLst>
      <p:ext uri="{BB962C8B-B14F-4D97-AF65-F5344CB8AC3E}">
        <p14:creationId xmlns:p14="http://schemas.microsoft.com/office/powerpoint/2010/main" val="1979665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162521" rtl="0" eaLnBrk="0" fontAlgn="base" hangingPunct="0">
        <a:spcBef>
          <a:spcPct val="0"/>
        </a:spcBef>
        <a:spcAft>
          <a:spcPct val="0"/>
        </a:spcAft>
        <a:defRPr sz="731" kern="1200">
          <a:solidFill>
            <a:schemeClr val="tx1"/>
          </a:solidFill>
          <a:latin typeface="+mj-lt"/>
          <a:ea typeface="+mj-ea"/>
          <a:cs typeface="+mj-cs"/>
        </a:defRPr>
      </a:lvl1pPr>
      <a:lvl2pPr algn="ctr" defTabSz="162521" rtl="0" eaLnBrk="0" fontAlgn="base" hangingPunct="0">
        <a:spcBef>
          <a:spcPct val="0"/>
        </a:spcBef>
        <a:spcAft>
          <a:spcPct val="0"/>
        </a:spcAft>
        <a:defRPr sz="731">
          <a:solidFill>
            <a:schemeClr val="tx1"/>
          </a:solidFill>
          <a:latin typeface="Calibri" panose="020F0502020204030204" pitchFamily="34" charset="0"/>
          <a:cs typeface="Times New Roman" panose="02020603050405020304" pitchFamily="18" charset="0"/>
        </a:defRPr>
      </a:lvl2pPr>
      <a:lvl3pPr algn="ctr" defTabSz="162521" rtl="0" eaLnBrk="0" fontAlgn="base" hangingPunct="0">
        <a:spcBef>
          <a:spcPct val="0"/>
        </a:spcBef>
        <a:spcAft>
          <a:spcPct val="0"/>
        </a:spcAft>
        <a:defRPr sz="731">
          <a:solidFill>
            <a:schemeClr val="tx1"/>
          </a:solidFill>
          <a:latin typeface="Calibri" panose="020F0502020204030204" pitchFamily="34" charset="0"/>
          <a:cs typeface="Times New Roman" panose="02020603050405020304" pitchFamily="18" charset="0"/>
        </a:defRPr>
      </a:lvl3pPr>
      <a:lvl4pPr algn="ctr" defTabSz="162521" rtl="0" eaLnBrk="0" fontAlgn="base" hangingPunct="0">
        <a:spcBef>
          <a:spcPct val="0"/>
        </a:spcBef>
        <a:spcAft>
          <a:spcPct val="0"/>
        </a:spcAft>
        <a:defRPr sz="731">
          <a:solidFill>
            <a:schemeClr val="tx1"/>
          </a:solidFill>
          <a:latin typeface="Calibri" panose="020F0502020204030204" pitchFamily="34" charset="0"/>
          <a:cs typeface="Times New Roman" panose="02020603050405020304" pitchFamily="18" charset="0"/>
        </a:defRPr>
      </a:lvl4pPr>
      <a:lvl5pPr algn="ctr" defTabSz="162521" rtl="0" eaLnBrk="0" fontAlgn="base" hangingPunct="0">
        <a:spcBef>
          <a:spcPct val="0"/>
        </a:spcBef>
        <a:spcAft>
          <a:spcPct val="0"/>
        </a:spcAft>
        <a:defRPr sz="731">
          <a:solidFill>
            <a:schemeClr val="tx1"/>
          </a:solidFill>
          <a:latin typeface="Calibri" panose="020F0502020204030204" pitchFamily="34" charset="0"/>
          <a:cs typeface="Times New Roman" panose="02020603050405020304" pitchFamily="18" charset="0"/>
        </a:defRPr>
      </a:lvl5pPr>
      <a:lvl6pPr marL="108496" algn="ctr" defTabSz="162744" rtl="0" fontAlgn="base">
        <a:spcBef>
          <a:spcPct val="0"/>
        </a:spcBef>
        <a:spcAft>
          <a:spcPct val="0"/>
        </a:spcAft>
        <a:defRPr sz="783">
          <a:solidFill>
            <a:schemeClr val="tx1"/>
          </a:solidFill>
          <a:latin typeface="Calibri" panose="020F0502020204030204" pitchFamily="34" charset="0"/>
          <a:cs typeface="Times New Roman" panose="02020603050405020304" pitchFamily="18" charset="0"/>
        </a:defRPr>
      </a:lvl6pPr>
      <a:lvl7pPr marL="216992" algn="ctr" defTabSz="162744" rtl="0" fontAlgn="base">
        <a:spcBef>
          <a:spcPct val="0"/>
        </a:spcBef>
        <a:spcAft>
          <a:spcPct val="0"/>
        </a:spcAft>
        <a:defRPr sz="783">
          <a:solidFill>
            <a:schemeClr val="tx1"/>
          </a:solidFill>
          <a:latin typeface="Calibri" panose="020F0502020204030204" pitchFamily="34" charset="0"/>
          <a:cs typeface="Times New Roman" panose="02020603050405020304" pitchFamily="18" charset="0"/>
        </a:defRPr>
      </a:lvl7pPr>
      <a:lvl8pPr marL="325487" algn="ctr" defTabSz="162744" rtl="0" fontAlgn="base">
        <a:spcBef>
          <a:spcPct val="0"/>
        </a:spcBef>
        <a:spcAft>
          <a:spcPct val="0"/>
        </a:spcAft>
        <a:defRPr sz="783">
          <a:solidFill>
            <a:schemeClr val="tx1"/>
          </a:solidFill>
          <a:latin typeface="Calibri" panose="020F0502020204030204" pitchFamily="34" charset="0"/>
          <a:cs typeface="Times New Roman" panose="02020603050405020304" pitchFamily="18" charset="0"/>
        </a:defRPr>
      </a:lvl8pPr>
      <a:lvl9pPr marL="433983" algn="ctr" defTabSz="162744" rtl="0" fontAlgn="base">
        <a:spcBef>
          <a:spcPct val="0"/>
        </a:spcBef>
        <a:spcAft>
          <a:spcPct val="0"/>
        </a:spcAft>
        <a:defRPr sz="783">
          <a:solidFill>
            <a:schemeClr val="tx1"/>
          </a:solidFill>
          <a:latin typeface="Calibri" panose="020F0502020204030204" pitchFamily="34" charset="0"/>
          <a:cs typeface="Times New Roman" panose="02020603050405020304" pitchFamily="18" charset="0"/>
        </a:defRPr>
      </a:lvl9pPr>
    </p:titleStyle>
    <p:bodyStyle>
      <a:lvl1pPr marL="60722" indent="-60722" algn="l" defTabSz="162521" rtl="0" eaLnBrk="0" fontAlgn="base" hangingPunct="0">
        <a:spcBef>
          <a:spcPct val="20000"/>
        </a:spcBef>
        <a:spcAft>
          <a:spcPct val="0"/>
        </a:spcAft>
        <a:buFont typeface="Arial" panose="020B0604020202020204" pitchFamily="34" charset="0"/>
        <a:buChar char="•"/>
        <a:defRPr sz="563" kern="1200">
          <a:solidFill>
            <a:schemeClr val="tx1"/>
          </a:solidFill>
          <a:latin typeface="+mn-lt"/>
          <a:ea typeface="+mn-ea"/>
          <a:cs typeface="+mn-cs"/>
        </a:defRPr>
      </a:lvl1pPr>
      <a:lvl2pPr marL="132160" indent="-50006" algn="l" defTabSz="162521" rtl="0" eaLnBrk="0" fontAlgn="base" hangingPunct="0">
        <a:spcBef>
          <a:spcPct val="20000"/>
        </a:spcBef>
        <a:spcAft>
          <a:spcPct val="0"/>
        </a:spcAft>
        <a:buFont typeface="Arial" panose="020B0604020202020204" pitchFamily="34" charset="0"/>
        <a:buChar char="–"/>
        <a:defRPr sz="450" kern="1200">
          <a:solidFill>
            <a:schemeClr val="tx1"/>
          </a:solidFill>
          <a:latin typeface="+mn-lt"/>
          <a:ea typeface="+mn-ea"/>
          <a:cs typeface="+mn-cs"/>
        </a:defRPr>
      </a:lvl2pPr>
      <a:lvl3pPr marL="202704" indent="-40184" algn="l" defTabSz="162521"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283964" indent="-40184" algn="l" defTabSz="162521" rtl="0" eaLnBrk="0" fontAlgn="base" hangingPunct="0">
        <a:spcBef>
          <a:spcPct val="20000"/>
        </a:spcBef>
        <a:spcAft>
          <a:spcPct val="0"/>
        </a:spcAft>
        <a:buFont typeface="Arial" panose="020B0604020202020204" pitchFamily="34" charset="0"/>
        <a:buChar char="–"/>
        <a:defRPr sz="338" kern="1200">
          <a:solidFill>
            <a:schemeClr val="tx1"/>
          </a:solidFill>
          <a:latin typeface="+mn-lt"/>
          <a:ea typeface="+mn-ea"/>
          <a:cs typeface="+mn-cs"/>
        </a:defRPr>
      </a:lvl4pPr>
      <a:lvl5pPr marL="366117" indent="-40184" algn="l" defTabSz="162521" rtl="0" eaLnBrk="0" fontAlgn="base" hangingPunct="0">
        <a:spcBef>
          <a:spcPct val="20000"/>
        </a:spcBef>
        <a:spcAft>
          <a:spcPct val="0"/>
        </a:spcAft>
        <a:buFont typeface="Arial" panose="020B0604020202020204" pitchFamily="34" charset="0"/>
        <a:buChar char="»"/>
        <a:defRPr sz="338" kern="1200">
          <a:solidFill>
            <a:schemeClr val="tx1"/>
          </a:solidFill>
          <a:latin typeface="+mn-lt"/>
          <a:ea typeface="+mn-ea"/>
          <a:cs typeface="+mn-cs"/>
        </a:defRPr>
      </a:lvl5pPr>
      <a:lvl6pPr marL="447545" indent="-40686" algn="l" defTabSz="162744" rtl="0" eaLnBrk="1" latinLnBrk="0" hangingPunct="1">
        <a:spcBef>
          <a:spcPct val="20000"/>
        </a:spcBef>
        <a:buFont typeface="Arial" pitchFamily="34" charset="0"/>
        <a:buChar char="•"/>
        <a:defRPr sz="356" kern="1200">
          <a:solidFill>
            <a:schemeClr val="tx1"/>
          </a:solidFill>
          <a:latin typeface="+mn-lt"/>
          <a:ea typeface="+mn-ea"/>
          <a:cs typeface="+mn-cs"/>
        </a:defRPr>
      </a:lvl6pPr>
      <a:lvl7pPr marL="528917" indent="-40686" algn="l" defTabSz="162744" rtl="0" eaLnBrk="1" latinLnBrk="0" hangingPunct="1">
        <a:spcBef>
          <a:spcPct val="20000"/>
        </a:spcBef>
        <a:buFont typeface="Arial" pitchFamily="34" charset="0"/>
        <a:buChar char="•"/>
        <a:defRPr sz="356" kern="1200">
          <a:solidFill>
            <a:schemeClr val="tx1"/>
          </a:solidFill>
          <a:latin typeface="+mn-lt"/>
          <a:ea typeface="+mn-ea"/>
          <a:cs typeface="+mn-cs"/>
        </a:defRPr>
      </a:lvl7pPr>
      <a:lvl8pPr marL="610289" indent="-40686" algn="l" defTabSz="162744" rtl="0" eaLnBrk="1" latinLnBrk="0" hangingPunct="1">
        <a:spcBef>
          <a:spcPct val="20000"/>
        </a:spcBef>
        <a:buFont typeface="Arial" pitchFamily="34" charset="0"/>
        <a:buChar char="•"/>
        <a:defRPr sz="356" kern="1200">
          <a:solidFill>
            <a:schemeClr val="tx1"/>
          </a:solidFill>
          <a:latin typeface="+mn-lt"/>
          <a:ea typeface="+mn-ea"/>
          <a:cs typeface="+mn-cs"/>
        </a:defRPr>
      </a:lvl8pPr>
      <a:lvl9pPr marL="691661" indent="-40686" algn="l" defTabSz="162744" rtl="0" eaLnBrk="1" latinLnBrk="0" hangingPunct="1">
        <a:spcBef>
          <a:spcPct val="20000"/>
        </a:spcBef>
        <a:buFont typeface="Arial" pitchFamily="34" charset="0"/>
        <a:buChar char="•"/>
        <a:defRPr sz="356" kern="1200">
          <a:solidFill>
            <a:schemeClr val="tx1"/>
          </a:solidFill>
          <a:latin typeface="+mn-lt"/>
          <a:ea typeface="+mn-ea"/>
          <a:cs typeface="+mn-cs"/>
        </a:defRPr>
      </a:lvl9pPr>
    </p:bodyStyle>
    <p:otherStyle>
      <a:defPPr>
        <a:defRPr lang="en-US"/>
      </a:defPPr>
      <a:lvl1pPr marL="0" algn="l" defTabSz="162744" rtl="0" eaLnBrk="1" latinLnBrk="0" hangingPunct="1">
        <a:defRPr sz="321" kern="1200">
          <a:solidFill>
            <a:schemeClr val="tx1"/>
          </a:solidFill>
          <a:latin typeface="+mn-lt"/>
          <a:ea typeface="+mn-ea"/>
          <a:cs typeface="+mn-cs"/>
        </a:defRPr>
      </a:lvl1pPr>
      <a:lvl2pPr marL="81372" algn="l" defTabSz="162744" rtl="0" eaLnBrk="1" latinLnBrk="0" hangingPunct="1">
        <a:defRPr sz="321" kern="1200">
          <a:solidFill>
            <a:schemeClr val="tx1"/>
          </a:solidFill>
          <a:latin typeface="+mn-lt"/>
          <a:ea typeface="+mn-ea"/>
          <a:cs typeface="+mn-cs"/>
        </a:defRPr>
      </a:lvl2pPr>
      <a:lvl3pPr marL="162744" algn="l" defTabSz="162744" rtl="0" eaLnBrk="1" latinLnBrk="0" hangingPunct="1">
        <a:defRPr sz="321" kern="1200">
          <a:solidFill>
            <a:schemeClr val="tx1"/>
          </a:solidFill>
          <a:latin typeface="+mn-lt"/>
          <a:ea typeface="+mn-ea"/>
          <a:cs typeface="+mn-cs"/>
        </a:defRPr>
      </a:lvl3pPr>
      <a:lvl4pPr marL="244115" algn="l" defTabSz="162744" rtl="0" eaLnBrk="1" latinLnBrk="0" hangingPunct="1">
        <a:defRPr sz="321" kern="1200">
          <a:solidFill>
            <a:schemeClr val="tx1"/>
          </a:solidFill>
          <a:latin typeface="+mn-lt"/>
          <a:ea typeface="+mn-ea"/>
          <a:cs typeface="+mn-cs"/>
        </a:defRPr>
      </a:lvl4pPr>
      <a:lvl5pPr marL="325487" algn="l" defTabSz="162744" rtl="0" eaLnBrk="1" latinLnBrk="0" hangingPunct="1">
        <a:defRPr sz="321" kern="1200">
          <a:solidFill>
            <a:schemeClr val="tx1"/>
          </a:solidFill>
          <a:latin typeface="+mn-lt"/>
          <a:ea typeface="+mn-ea"/>
          <a:cs typeface="+mn-cs"/>
        </a:defRPr>
      </a:lvl5pPr>
      <a:lvl6pPr marL="406859" algn="l" defTabSz="162744" rtl="0" eaLnBrk="1" latinLnBrk="0" hangingPunct="1">
        <a:defRPr sz="321" kern="1200">
          <a:solidFill>
            <a:schemeClr val="tx1"/>
          </a:solidFill>
          <a:latin typeface="+mn-lt"/>
          <a:ea typeface="+mn-ea"/>
          <a:cs typeface="+mn-cs"/>
        </a:defRPr>
      </a:lvl6pPr>
      <a:lvl7pPr marL="488231" algn="l" defTabSz="162744" rtl="0" eaLnBrk="1" latinLnBrk="0" hangingPunct="1">
        <a:defRPr sz="321" kern="1200">
          <a:solidFill>
            <a:schemeClr val="tx1"/>
          </a:solidFill>
          <a:latin typeface="+mn-lt"/>
          <a:ea typeface="+mn-ea"/>
          <a:cs typeface="+mn-cs"/>
        </a:defRPr>
      </a:lvl7pPr>
      <a:lvl8pPr marL="569603" algn="l" defTabSz="162744" rtl="0" eaLnBrk="1" latinLnBrk="0" hangingPunct="1">
        <a:defRPr sz="321" kern="1200">
          <a:solidFill>
            <a:schemeClr val="tx1"/>
          </a:solidFill>
          <a:latin typeface="+mn-lt"/>
          <a:ea typeface="+mn-ea"/>
          <a:cs typeface="+mn-cs"/>
        </a:defRPr>
      </a:lvl8pPr>
      <a:lvl9pPr marL="650975" algn="l" defTabSz="162744" rtl="0" eaLnBrk="1" latinLnBrk="0" hangingPunct="1">
        <a:defRPr sz="3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me/asmaalawfy" TargetMode="Externa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hyperlink" Target="https://t.me/asmamath3m"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36.xml"/><Relationship Id="rId6" Type="http://schemas.openxmlformats.org/officeDocument/2006/relationships/image" Target="../media/image15.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37.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24.xml"/><Relationship Id="rId5" Type="http://schemas.openxmlformats.org/officeDocument/2006/relationships/image" Target="../media/image40.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8.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15.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15.png"/><Relationship Id="rId2" Type="http://schemas.openxmlformats.org/officeDocument/2006/relationships/image" Target="../media/image54.png"/><Relationship Id="rId1" Type="http://schemas.openxmlformats.org/officeDocument/2006/relationships/slideLayout" Target="../slideLayouts/slideLayout2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4.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4.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4.png"/><Relationship Id="rId1" Type="http://schemas.openxmlformats.org/officeDocument/2006/relationships/slideLayout" Target="../slideLayouts/slideLayout24.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me/asmaalawfy" TargetMode="Externa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hyperlink" Target="https://t.me/asmamath3m" TargetMode="Externa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B9A954A-8F10-48D2-931A-74CB345E3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850" y="368660"/>
            <a:ext cx="7218299" cy="5886151"/>
          </a:xfrm>
          <a:prstGeom prst="rect">
            <a:avLst/>
          </a:prstGeom>
        </p:spPr>
      </p:pic>
      <p:pic>
        <p:nvPicPr>
          <p:cNvPr id="6" name="صورة 5">
            <a:extLst>
              <a:ext uri="{FF2B5EF4-FFF2-40B4-BE49-F238E27FC236}">
                <a16:creationId xmlns:a16="http://schemas.microsoft.com/office/drawing/2014/main" id="{19B0DA37-07BA-4AE6-ADA1-103386810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772" y="3429000"/>
            <a:ext cx="3408783" cy="1440160"/>
          </a:xfrm>
          <a:prstGeom prst="rect">
            <a:avLst/>
          </a:prstGeom>
        </p:spPr>
      </p:pic>
    </p:spTree>
    <p:extLst>
      <p:ext uri="{BB962C8B-B14F-4D97-AF65-F5344CB8AC3E}">
        <p14:creationId xmlns:p14="http://schemas.microsoft.com/office/powerpoint/2010/main" val="2859335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7" name="Text Box 87"/>
          <p:cNvSpPr txBox="1">
            <a:spLocks noChangeArrowheads="1"/>
          </p:cNvSpPr>
          <p:nvPr/>
        </p:nvSpPr>
        <p:spPr bwMode="auto">
          <a:xfrm>
            <a:off x="4464051" y="1989138"/>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5</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1860" name="Rectangle 4"/>
          <p:cNvSpPr>
            <a:spLocks noChangeArrowheads="1"/>
          </p:cNvSpPr>
          <p:nvPr/>
        </p:nvSpPr>
        <p:spPr bwMode="auto">
          <a:xfrm>
            <a:off x="5327651" y="981075"/>
            <a:ext cx="3457575" cy="647700"/>
          </a:xfrm>
          <a:prstGeom prst="rect">
            <a:avLst/>
          </a:prstGeom>
          <a:solidFill>
            <a:srgbClr val="CDFDA1"/>
          </a:solidFill>
          <a:ln w="57150" cmpd="thinThick">
            <a:noFill/>
            <a:miter lim="800000"/>
            <a:headEnd/>
            <a:tailEnd/>
          </a:ln>
          <a:effec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16)حل المعادلة </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5</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Text Box 87"/>
          <p:cNvSpPr txBox="1">
            <a:spLocks noChangeArrowheads="1"/>
          </p:cNvSpPr>
          <p:nvPr/>
        </p:nvSpPr>
        <p:spPr bwMode="auto">
          <a:xfrm>
            <a:off x="5940426" y="3043238"/>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5</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3" name="Text Box 87"/>
          <p:cNvSpPr txBox="1">
            <a:spLocks noChangeArrowheads="1"/>
          </p:cNvSpPr>
          <p:nvPr/>
        </p:nvSpPr>
        <p:spPr bwMode="auto">
          <a:xfrm>
            <a:off x="7164388" y="3357563"/>
            <a:ext cx="6842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3333CC"/>
                </a:solidFill>
                <a:effectLst/>
                <a:uLnTx/>
                <a:uFillTx/>
                <a:latin typeface="Arial" pitchFamily="34" charset="0"/>
                <a:ea typeface="+mn-ea"/>
                <a:cs typeface="Arial" pitchFamily="34" charset="0"/>
              </a:rPr>
              <a:t>+3</a:t>
            </a:r>
            <a:endParaRPr kumimoji="0" lang="en-US" sz="2400" b="1" i="0" u="none" strike="noStrike" kern="1200" cap="none" spc="0" normalizeH="0" baseline="0" noProof="0" dirty="0">
              <a:ln>
                <a:noFill/>
              </a:ln>
              <a:solidFill>
                <a:srgbClr val="3333CC"/>
              </a:solidFill>
              <a:effectLst/>
              <a:uLnTx/>
              <a:uFillTx/>
              <a:latin typeface="Arial" pitchFamily="34" charset="0"/>
              <a:ea typeface="+mn-ea"/>
              <a:cs typeface="Arial" pitchFamily="34" charset="0"/>
            </a:endParaRPr>
          </a:p>
        </p:txBody>
      </p:sp>
      <p:sp>
        <p:nvSpPr>
          <p:cNvPr id="121863" name="Line 7"/>
          <p:cNvSpPr>
            <a:spLocks noChangeShapeType="1"/>
          </p:cNvSpPr>
          <p:nvPr/>
        </p:nvSpPr>
        <p:spPr bwMode="auto">
          <a:xfrm flipH="1">
            <a:off x="6084889" y="3897313"/>
            <a:ext cx="2447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Text Box 87"/>
          <p:cNvSpPr txBox="1">
            <a:spLocks noChangeArrowheads="1"/>
          </p:cNvSpPr>
          <p:nvPr/>
        </p:nvSpPr>
        <p:spPr bwMode="auto">
          <a:xfrm>
            <a:off x="6335714" y="3357563"/>
            <a:ext cx="9001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3333CC"/>
                </a:solidFill>
                <a:effectLst/>
                <a:uLnTx/>
                <a:uFillTx/>
                <a:latin typeface="Arial" pitchFamily="34" charset="0"/>
                <a:ea typeface="+mn-ea"/>
                <a:cs typeface="Arial" pitchFamily="34" charset="0"/>
              </a:rPr>
              <a:t>+ 3</a:t>
            </a:r>
            <a:endParaRPr kumimoji="0" lang="en-US" sz="2400" b="1" i="0" u="none" strike="noStrike" kern="1200" cap="none" spc="0" normalizeH="0" baseline="0" noProof="0" dirty="0">
              <a:ln>
                <a:noFill/>
              </a:ln>
              <a:solidFill>
                <a:srgbClr val="3333CC"/>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5400676" y="3979863"/>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8</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1866" name="Line 10"/>
          <p:cNvSpPr>
            <a:spLocks noChangeShapeType="1"/>
          </p:cNvSpPr>
          <p:nvPr/>
        </p:nvSpPr>
        <p:spPr bwMode="auto">
          <a:xfrm flipH="1">
            <a:off x="7533267" y="3141663"/>
            <a:ext cx="73025" cy="539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Text Box 87"/>
          <p:cNvSpPr txBox="1">
            <a:spLocks noChangeArrowheads="1"/>
          </p:cNvSpPr>
          <p:nvPr/>
        </p:nvSpPr>
        <p:spPr bwMode="auto">
          <a:xfrm>
            <a:off x="2124076" y="3033713"/>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ــ 5</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7" name="Text Box 87"/>
          <p:cNvSpPr txBox="1">
            <a:spLocks noChangeArrowheads="1"/>
          </p:cNvSpPr>
          <p:nvPr/>
        </p:nvSpPr>
        <p:spPr bwMode="auto">
          <a:xfrm>
            <a:off x="3348039" y="3348038"/>
            <a:ext cx="6842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9933"/>
                </a:solidFill>
                <a:effectLst/>
                <a:uLnTx/>
                <a:uFillTx/>
                <a:latin typeface="Arial" pitchFamily="34" charset="0"/>
                <a:ea typeface="+mn-ea"/>
                <a:cs typeface="Arial" pitchFamily="34" charset="0"/>
              </a:rPr>
              <a:t>+3</a:t>
            </a:r>
            <a:endParaRPr kumimoji="0" lang="en-US" sz="2400" b="1" i="0" u="none" strike="noStrike" kern="1200" cap="none" spc="0" normalizeH="0" baseline="0" noProof="0" dirty="0">
              <a:ln>
                <a:noFill/>
              </a:ln>
              <a:solidFill>
                <a:srgbClr val="FF9933"/>
              </a:solidFill>
              <a:effectLst/>
              <a:uLnTx/>
              <a:uFillTx/>
              <a:latin typeface="Arial" pitchFamily="34" charset="0"/>
              <a:ea typeface="+mn-ea"/>
              <a:cs typeface="Arial" pitchFamily="34" charset="0"/>
            </a:endParaRPr>
          </a:p>
        </p:txBody>
      </p:sp>
      <p:sp>
        <p:nvSpPr>
          <p:cNvPr id="121869" name="Line 13"/>
          <p:cNvSpPr>
            <a:spLocks noChangeShapeType="1"/>
          </p:cNvSpPr>
          <p:nvPr/>
        </p:nvSpPr>
        <p:spPr bwMode="auto">
          <a:xfrm flipH="1">
            <a:off x="2268539" y="3887788"/>
            <a:ext cx="2447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 name="Text Box 87"/>
          <p:cNvSpPr txBox="1">
            <a:spLocks noChangeArrowheads="1"/>
          </p:cNvSpPr>
          <p:nvPr/>
        </p:nvSpPr>
        <p:spPr bwMode="auto">
          <a:xfrm>
            <a:off x="2325688" y="3348038"/>
            <a:ext cx="9001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9933"/>
                </a:solidFill>
                <a:effectLst/>
                <a:uLnTx/>
                <a:uFillTx/>
                <a:latin typeface="Arial" pitchFamily="34" charset="0"/>
                <a:ea typeface="+mn-ea"/>
                <a:cs typeface="Arial" pitchFamily="34" charset="0"/>
              </a:rPr>
              <a:t>+ 3</a:t>
            </a:r>
            <a:endParaRPr kumimoji="0" lang="en-US" sz="2400" b="1" i="0" u="none" strike="noStrike" kern="1200" cap="none" spc="0" normalizeH="0" baseline="0" noProof="0" dirty="0">
              <a:ln>
                <a:noFill/>
              </a:ln>
              <a:solidFill>
                <a:srgbClr val="FF9933"/>
              </a:solidFill>
              <a:effectLst/>
              <a:uLnTx/>
              <a:uFillTx/>
              <a:latin typeface="Arial" pitchFamily="34" charset="0"/>
              <a:ea typeface="+mn-ea"/>
              <a:cs typeface="Arial" pitchFamily="34" charset="0"/>
            </a:endParaRPr>
          </a:p>
        </p:txBody>
      </p:sp>
      <p:sp>
        <p:nvSpPr>
          <p:cNvPr id="9" name="Text Box 87"/>
          <p:cNvSpPr txBox="1">
            <a:spLocks noChangeArrowheads="1"/>
          </p:cNvSpPr>
          <p:nvPr/>
        </p:nvSpPr>
        <p:spPr bwMode="auto">
          <a:xfrm>
            <a:off x="1584326" y="3970338"/>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-2</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1872" name="Line 16"/>
          <p:cNvSpPr>
            <a:spLocks noChangeShapeType="1"/>
          </p:cNvSpPr>
          <p:nvPr/>
        </p:nvSpPr>
        <p:spPr bwMode="auto">
          <a:xfrm flipH="1">
            <a:off x="3851920" y="3141663"/>
            <a:ext cx="73025" cy="539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nvGrpSpPr>
          <p:cNvPr id="121873" name="Group 17"/>
          <p:cNvGrpSpPr>
            <a:grpSpLocks/>
          </p:cNvGrpSpPr>
          <p:nvPr/>
        </p:nvGrpSpPr>
        <p:grpSpPr bwMode="auto">
          <a:xfrm>
            <a:off x="1223964" y="4881568"/>
            <a:ext cx="6913562" cy="857250"/>
            <a:chOff x="1247" y="3385"/>
            <a:chExt cx="4355" cy="540"/>
          </a:xfrm>
        </p:grpSpPr>
        <p:sp>
          <p:nvSpPr>
            <p:cNvPr id="121874" name="Line 18"/>
            <p:cNvSpPr>
              <a:spLocks noChangeShapeType="1"/>
            </p:cNvSpPr>
            <p:nvPr/>
          </p:nvSpPr>
          <p:spPr bwMode="auto">
            <a:xfrm>
              <a:off x="1429" y="3430"/>
              <a:ext cx="417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1875" name="Text Box 19"/>
            <p:cNvSpPr txBox="1">
              <a:spLocks noChangeArrowheads="1"/>
            </p:cNvSpPr>
            <p:nvPr/>
          </p:nvSpPr>
          <p:spPr bwMode="auto">
            <a:xfrm>
              <a:off x="1247" y="3385"/>
              <a:ext cx="42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rPr>
                <a:t>|       |       |       |       |       |       |       |       |       |       |       |       | </a:t>
              </a: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 name="Text Box 87"/>
            <p:cNvSpPr txBox="1">
              <a:spLocks noChangeArrowheads="1"/>
            </p:cNvSpPr>
            <p:nvPr/>
          </p:nvSpPr>
          <p:spPr bwMode="auto">
            <a:xfrm>
              <a:off x="1247" y="3634"/>
              <a:ext cx="4309" cy="29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9     8   7     6   5     4   3    2     1   0    -1  -2</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121880" name="Text Box 24"/>
          <p:cNvSpPr txBox="1">
            <a:spLocks noChangeArrowheads="1"/>
          </p:cNvSpPr>
          <p:nvPr/>
        </p:nvSpPr>
        <p:spPr bwMode="auto">
          <a:xfrm>
            <a:off x="4594225" y="4689477"/>
            <a:ext cx="395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pitchFamily="34" charset="0"/>
                <a:ea typeface="+mn-ea"/>
                <a:cs typeface="Arial" pitchFamily="34" charset="0"/>
              </a:rPr>
              <a:t>•</a:t>
            </a:r>
            <a:endParaRPr kumimoji="0" lang="en-US" sz="2800" b="1"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11" name="Text Box 87"/>
          <p:cNvSpPr txBox="1">
            <a:spLocks noChangeArrowheads="1"/>
          </p:cNvSpPr>
          <p:nvPr/>
        </p:nvSpPr>
        <p:spPr bwMode="auto">
          <a:xfrm>
            <a:off x="2124076" y="473710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2" name="Text Box 87"/>
          <p:cNvSpPr txBox="1">
            <a:spLocks noChangeArrowheads="1"/>
          </p:cNvSpPr>
          <p:nvPr/>
        </p:nvSpPr>
        <p:spPr bwMode="auto">
          <a:xfrm>
            <a:off x="7129464" y="473075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3" name="Text Box 87"/>
          <p:cNvSpPr txBox="1">
            <a:spLocks noChangeArrowheads="1"/>
          </p:cNvSpPr>
          <p:nvPr/>
        </p:nvSpPr>
        <p:spPr bwMode="auto">
          <a:xfrm>
            <a:off x="2592388" y="6032500"/>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rPr>
              <a:t>حل المعادلة = {8 ، ــ 2 }</a:t>
            </a:r>
            <a:endParaRPr kumimoji="0" lang="en-US"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endParaRPr>
          </a:p>
        </p:txBody>
      </p:sp>
      <p:sp>
        <p:nvSpPr>
          <p:cNvPr id="28" name="قوس كبير أيمن 27"/>
          <p:cNvSpPr/>
          <p:nvPr/>
        </p:nvSpPr>
        <p:spPr>
          <a:xfrm rot="16200000">
            <a:off x="5137945" y="826296"/>
            <a:ext cx="511175" cy="3897313"/>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a:ea typeface="+mn-ea"/>
              <a:cs typeface="Arial"/>
            </a:endParaRPr>
          </a:p>
        </p:txBody>
      </p:sp>
      <p:pic>
        <p:nvPicPr>
          <p:cNvPr id="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376" y="219389"/>
            <a:ext cx="730273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صورة 14">
            <a:extLst>
              <a:ext uri="{FF2B5EF4-FFF2-40B4-BE49-F238E27FC236}">
                <a16:creationId xmlns:a16="http://schemas.microsoft.com/office/drawing/2014/main" id="{7BC0A241-B1F9-A66C-A2DC-4007A4E46F8D}"/>
              </a:ext>
            </a:extLst>
          </p:cNvPr>
          <p:cNvPicPr>
            <a:picLocks noChangeAspect="1"/>
          </p:cNvPicPr>
          <p:nvPr/>
        </p:nvPicPr>
        <p:blipFill>
          <a:blip r:embed="rId3"/>
          <a:stretch>
            <a:fillRect/>
          </a:stretch>
        </p:blipFill>
        <p:spPr>
          <a:xfrm>
            <a:off x="99774" y="45068"/>
            <a:ext cx="2700300" cy="221632"/>
          </a:xfrm>
          <a:prstGeom prst="rect">
            <a:avLst/>
          </a:prstGeom>
        </p:spPr>
      </p:pic>
    </p:spTree>
    <p:extLst>
      <p:ext uri="{BB962C8B-B14F-4D97-AF65-F5344CB8AC3E}">
        <p14:creationId xmlns:p14="http://schemas.microsoft.com/office/powerpoint/2010/main" val="1495231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p:cTn id="7" dur="1000" fill="hold"/>
                                        <p:tgtEl>
                                          <p:spTgt spid="121860"/>
                                        </p:tgtEl>
                                        <p:attrNameLst>
                                          <p:attrName>ppt_x</p:attrName>
                                        </p:attrNameLst>
                                      </p:cBhvr>
                                      <p:tavLst>
                                        <p:tav tm="0">
                                          <p:val>
                                            <p:strVal val="#ppt_x-.2"/>
                                          </p:val>
                                        </p:tav>
                                        <p:tav tm="100000">
                                          <p:val>
                                            <p:strVal val="#ppt_x"/>
                                          </p:val>
                                        </p:tav>
                                      </p:tavLst>
                                    </p:anim>
                                    <p:anim calcmode="lin" valueType="num">
                                      <p:cBhvr>
                                        <p:cTn id="8" dur="1000" fill="hold"/>
                                        <p:tgtEl>
                                          <p:spTgt spid="1218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18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5207"/>
                                        </p:tgtEl>
                                        <p:attrNameLst>
                                          <p:attrName>style.visibility</p:attrName>
                                        </p:attrNameLst>
                                      </p:cBhvr>
                                      <p:to>
                                        <p:strVal val="visible"/>
                                      </p:to>
                                    </p:set>
                                    <p:animEffect transition="in" filter="fade">
                                      <p:cBhvr>
                                        <p:cTn id="14" dur="800" decel="100000"/>
                                        <p:tgtEl>
                                          <p:spTgt spid="5207"/>
                                        </p:tgtEl>
                                      </p:cBhvr>
                                    </p:animEffect>
                                    <p:anim calcmode="lin" valueType="num">
                                      <p:cBhvr>
                                        <p:cTn id="15" dur="800" decel="100000" fill="hold"/>
                                        <p:tgtEl>
                                          <p:spTgt spid="5207"/>
                                        </p:tgtEl>
                                        <p:attrNameLst>
                                          <p:attrName>style.rotation</p:attrName>
                                        </p:attrNameLst>
                                      </p:cBhvr>
                                      <p:tavLst>
                                        <p:tav tm="0">
                                          <p:val>
                                            <p:fltVal val="-90"/>
                                          </p:val>
                                        </p:tav>
                                        <p:tav tm="100000">
                                          <p:val>
                                            <p:fltVal val="0"/>
                                          </p:val>
                                        </p:tav>
                                      </p:tavLst>
                                    </p:anim>
                                    <p:anim calcmode="lin" valueType="num">
                                      <p:cBhvr>
                                        <p:cTn id="16" dur="800" decel="100000" fill="hold"/>
                                        <p:tgtEl>
                                          <p:spTgt spid="5207"/>
                                        </p:tgtEl>
                                        <p:attrNameLst>
                                          <p:attrName>ppt_x</p:attrName>
                                        </p:attrNameLst>
                                      </p:cBhvr>
                                      <p:tavLst>
                                        <p:tav tm="0">
                                          <p:val>
                                            <p:strVal val="#ppt_x+0.4"/>
                                          </p:val>
                                        </p:tav>
                                        <p:tav tm="100000">
                                          <p:val>
                                            <p:strVal val="#ppt_x-0.05"/>
                                          </p:val>
                                        </p:tav>
                                      </p:tavLst>
                                    </p:anim>
                                    <p:anim calcmode="lin" valueType="num">
                                      <p:cBhvr>
                                        <p:cTn id="17" dur="800" decel="100000" fill="hold"/>
                                        <p:tgtEl>
                                          <p:spTgt spid="520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20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207"/>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ppt_x</p:attrName>
                                        </p:attrNameLst>
                                      </p:cBhvr>
                                      <p:tavLst>
                                        <p:tav tm="0">
                                          <p:val>
                                            <p:strVal val="#ppt_x-.2"/>
                                          </p:val>
                                        </p:tav>
                                        <p:tav tm="100000">
                                          <p:val>
                                            <p:strVal val="#ppt_x"/>
                                          </p:val>
                                        </p:tav>
                                      </p:tavLst>
                                    </p:anim>
                                    <p:anim calcmode="lin" valueType="num">
                                      <p:cBhvr>
                                        <p:cTn id="2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ppt_x</p:attrName>
                                        </p:attrNameLst>
                                      </p:cBhvr>
                                      <p:tavLst>
                                        <p:tav tm="0">
                                          <p:val>
                                            <p:strVal val="#ppt_x-.2"/>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800" decel="100000"/>
                                        <p:tgtEl>
                                          <p:spTgt spid="3"/>
                                        </p:tgtEl>
                                      </p:cBhvr>
                                    </p:animEffect>
                                    <p:anim calcmode="lin" valueType="num">
                                      <p:cBhvr>
                                        <p:cTn id="39" dur="800" decel="100000" fill="hold"/>
                                        <p:tgtEl>
                                          <p:spTgt spid="3"/>
                                        </p:tgtEl>
                                        <p:attrNameLst>
                                          <p:attrName>style.rotation</p:attrName>
                                        </p:attrNameLst>
                                      </p:cBhvr>
                                      <p:tavLst>
                                        <p:tav tm="0">
                                          <p:val>
                                            <p:fltVal val="-90"/>
                                          </p:val>
                                        </p:tav>
                                        <p:tav tm="100000">
                                          <p:val>
                                            <p:fltVal val="0"/>
                                          </p:val>
                                        </p:tav>
                                      </p:tavLst>
                                    </p:anim>
                                    <p:anim calcmode="lin" valueType="num">
                                      <p:cBhvr>
                                        <p:cTn id="40" dur="800" decel="100000" fill="hold"/>
                                        <p:tgtEl>
                                          <p:spTgt spid="3"/>
                                        </p:tgtEl>
                                        <p:attrNameLst>
                                          <p:attrName>ppt_x</p:attrName>
                                        </p:attrNameLst>
                                      </p:cBhvr>
                                      <p:tavLst>
                                        <p:tav tm="0">
                                          <p:val>
                                            <p:strVal val="#ppt_x+0.4"/>
                                          </p:val>
                                        </p:tav>
                                        <p:tav tm="100000">
                                          <p:val>
                                            <p:strVal val="#ppt_x-0.05"/>
                                          </p:val>
                                        </p:tav>
                                      </p:tavLst>
                                    </p:anim>
                                    <p:anim calcmode="lin" valueType="num">
                                      <p:cBhvr>
                                        <p:cTn id="41" dur="800" decel="100000" fill="hold"/>
                                        <p:tgtEl>
                                          <p:spTgt spid="3"/>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44" presetID="30"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800" decel="100000"/>
                                        <p:tgtEl>
                                          <p:spTgt spid="4"/>
                                        </p:tgtEl>
                                      </p:cBhvr>
                                    </p:animEffect>
                                    <p:anim calcmode="lin" valueType="num">
                                      <p:cBhvr>
                                        <p:cTn id="47" dur="800" decel="100000" fill="hold"/>
                                        <p:tgtEl>
                                          <p:spTgt spid="4"/>
                                        </p:tgtEl>
                                        <p:attrNameLst>
                                          <p:attrName>style.rotation</p:attrName>
                                        </p:attrNameLst>
                                      </p:cBhvr>
                                      <p:tavLst>
                                        <p:tav tm="0">
                                          <p:val>
                                            <p:fltVal val="-90"/>
                                          </p:val>
                                        </p:tav>
                                        <p:tav tm="100000">
                                          <p:val>
                                            <p:fltVal val="0"/>
                                          </p:val>
                                        </p:tav>
                                      </p:tavLst>
                                    </p:anim>
                                    <p:anim calcmode="lin" valueType="num">
                                      <p:cBhvr>
                                        <p:cTn id="48" dur="800" decel="100000" fill="hold"/>
                                        <p:tgtEl>
                                          <p:spTgt spid="4"/>
                                        </p:tgtEl>
                                        <p:attrNameLst>
                                          <p:attrName>ppt_x</p:attrName>
                                        </p:attrNameLst>
                                      </p:cBhvr>
                                      <p:tavLst>
                                        <p:tav tm="0">
                                          <p:val>
                                            <p:strVal val="#ppt_x+0.4"/>
                                          </p:val>
                                        </p:tav>
                                        <p:tav tm="100000">
                                          <p:val>
                                            <p:strVal val="#ppt_x-0.05"/>
                                          </p:val>
                                        </p:tav>
                                      </p:tavLst>
                                    </p:anim>
                                    <p:anim calcmode="lin" valueType="num">
                                      <p:cBhvr>
                                        <p:cTn id="49" dur="800" decel="100000" fill="hold"/>
                                        <p:tgtEl>
                                          <p:spTgt spid="4"/>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21863"/>
                                        </p:tgtEl>
                                        <p:attrNameLst>
                                          <p:attrName>style.visibility</p:attrName>
                                        </p:attrNameLst>
                                      </p:cBhvr>
                                      <p:to>
                                        <p:strVal val="visible"/>
                                      </p:to>
                                    </p:set>
                                    <p:anim calcmode="lin" valueType="num">
                                      <p:cBhvr>
                                        <p:cTn id="56" dur="1000" fill="hold"/>
                                        <p:tgtEl>
                                          <p:spTgt spid="121863"/>
                                        </p:tgtEl>
                                        <p:attrNameLst>
                                          <p:attrName>ppt_x</p:attrName>
                                        </p:attrNameLst>
                                      </p:cBhvr>
                                      <p:tavLst>
                                        <p:tav tm="0">
                                          <p:val>
                                            <p:strVal val="#ppt_x-.2"/>
                                          </p:val>
                                        </p:tav>
                                        <p:tav tm="100000">
                                          <p:val>
                                            <p:strVal val="#ppt_x"/>
                                          </p:val>
                                        </p:tav>
                                      </p:tavLst>
                                    </p:anim>
                                    <p:anim calcmode="lin" valueType="num">
                                      <p:cBhvr>
                                        <p:cTn id="57" dur="1000" fill="hold"/>
                                        <p:tgtEl>
                                          <p:spTgt spid="121863"/>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2186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21866"/>
                                        </p:tgtEl>
                                        <p:attrNameLst>
                                          <p:attrName>style.visibility</p:attrName>
                                        </p:attrNameLst>
                                      </p:cBhvr>
                                      <p:to>
                                        <p:strVal val="visible"/>
                                      </p:to>
                                    </p:set>
                                    <p:animEffect transition="in" filter="wipe(up)">
                                      <p:cBhvr>
                                        <p:cTn id="63" dur="1000"/>
                                        <p:tgtEl>
                                          <p:spTgt spid="12186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1000" fill="hold"/>
                                        <p:tgtEl>
                                          <p:spTgt spid="5"/>
                                        </p:tgtEl>
                                        <p:attrNameLst>
                                          <p:attrName>ppt_x</p:attrName>
                                        </p:attrNameLst>
                                      </p:cBhvr>
                                      <p:tavLst>
                                        <p:tav tm="0">
                                          <p:val>
                                            <p:strVal val="#ppt_x-.2"/>
                                          </p:val>
                                        </p:tav>
                                        <p:tav tm="100000">
                                          <p:val>
                                            <p:strVal val="#ppt_x"/>
                                          </p:val>
                                        </p:tav>
                                      </p:tavLst>
                                    </p:anim>
                                    <p:anim calcmode="lin" valueType="num">
                                      <p:cBhvr>
                                        <p:cTn id="6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70" dur="1000"/>
                                        <p:tgtEl>
                                          <p:spTgt spid="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0"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800" decel="100000"/>
                                        <p:tgtEl>
                                          <p:spTgt spid="7"/>
                                        </p:tgtEl>
                                      </p:cBhvr>
                                    </p:animEffect>
                                    <p:anim calcmode="lin" valueType="num">
                                      <p:cBhvr>
                                        <p:cTn id="76" dur="800" decel="100000" fill="hold"/>
                                        <p:tgtEl>
                                          <p:spTgt spid="7"/>
                                        </p:tgtEl>
                                        <p:attrNameLst>
                                          <p:attrName>style.rotation</p:attrName>
                                        </p:attrNameLst>
                                      </p:cBhvr>
                                      <p:tavLst>
                                        <p:tav tm="0">
                                          <p:val>
                                            <p:fltVal val="-90"/>
                                          </p:val>
                                        </p:tav>
                                        <p:tav tm="100000">
                                          <p:val>
                                            <p:fltVal val="0"/>
                                          </p:val>
                                        </p:tav>
                                      </p:tavLst>
                                    </p:anim>
                                    <p:anim calcmode="lin" valueType="num">
                                      <p:cBhvr>
                                        <p:cTn id="77" dur="800" decel="100000" fill="hold"/>
                                        <p:tgtEl>
                                          <p:spTgt spid="7"/>
                                        </p:tgtEl>
                                        <p:attrNameLst>
                                          <p:attrName>ppt_x</p:attrName>
                                        </p:attrNameLst>
                                      </p:cBhvr>
                                      <p:tavLst>
                                        <p:tav tm="0">
                                          <p:val>
                                            <p:strVal val="#ppt_x+0.4"/>
                                          </p:val>
                                        </p:tav>
                                        <p:tav tm="100000">
                                          <p:val>
                                            <p:strVal val="#ppt_x-0.05"/>
                                          </p:val>
                                        </p:tav>
                                      </p:tavLst>
                                    </p:anim>
                                    <p:anim calcmode="lin" valueType="num">
                                      <p:cBhvr>
                                        <p:cTn id="78" dur="800" decel="100000" fill="hold"/>
                                        <p:tgtEl>
                                          <p:spTgt spid="7"/>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81" presetID="30" presetClass="entr" presetSubtype="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800" decel="100000"/>
                                        <p:tgtEl>
                                          <p:spTgt spid="8"/>
                                        </p:tgtEl>
                                      </p:cBhvr>
                                    </p:animEffect>
                                    <p:anim calcmode="lin" valueType="num">
                                      <p:cBhvr>
                                        <p:cTn id="84" dur="800" decel="100000" fill="hold"/>
                                        <p:tgtEl>
                                          <p:spTgt spid="8"/>
                                        </p:tgtEl>
                                        <p:attrNameLst>
                                          <p:attrName>style.rotation</p:attrName>
                                        </p:attrNameLst>
                                      </p:cBhvr>
                                      <p:tavLst>
                                        <p:tav tm="0">
                                          <p:val>
                                            <p:fltVal val="-90"/>
                                          </p:val>
                                        </p:tav>
                                        <p:tav tm="100000">
                                          <p:val>
                                            <p:fltVal val="0"/>
                                          </p:val>
                                        </p:tav>
                                      </p:tavLst>
                                    </p:anim>
                                    <p:anim calcmode="lin" valueType="num">
                                      <p:cBhvr>
                                        <p:cTn id="85" dur="800" decel="100000" fill="hold"/>
                                        <p:tgtEl>
                                          <p:spTgt spid="8"/>
                                        </p:tgtEl>
                                        <p:attrNameLst>
                                          <p:attrName>ppt_x</p:attrName>
                                        </p:attrNameLst>
                                      </p:cBhvr>
                                      <p:tavLst>
                                        <p:tav tm="0">
                                          <p:val>
                                            <p:strVal val="#ppt_x+0.4"/>
                                          </p:val>
                                        </p:tav>
                                        <p:tav tm="100000">
                                          <p:val>
                                            <p:strVal val="#ppt_x-0.05"/>
                                          </p:val>
                                        </p:tav>
                                      </p:tavLst>
                                    </p:anim>
                                    <p:anim calcmode="lin" valueType="num">
                                      <p:cBhvr>
                                        <p:cTn id="86" dur="800" decel="100000" fill="hold"/>
                                        <p:tgtEl>
                                          <p:spTgt spid="8"/>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21872"/>
                                        </p:tgtEl>
                                        <p:attrNameLst>
                                          <p:attrName>style.visibility</p:attrName>
                                        </p:attrNameLst>
                                      </p:cBhvr>
                                      <p:to>
                                        <p:strVal val="visible"/>
                                      </p:to>
                                    </p:set>
                                    <p:animEffect transition="in" filter="wipe(up)">
                                      <p:cBhvr>
                                        <p:cTn id="93" dur="1000"/>
                                        <p:tgtEl>
                                          <p:spTgt spid="12187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121869"/>
                                        </p:tgtEl>
                                        <p:attrNameLst>
                                          <p:attrName>style.visibility</p:attrName>
                                        </p:attrNameLst>
                                      </p:cBhvr>
                                      <p:to>
                                        <p:strVal val="visible"/>
                                      </p:to>
                                    </p:set>
                                    <p:anim calcmode="lin" valueType="num">
                                      <p:cBhvr>
                                        <p:cTn id="98" dur="1000" fill="hold"/>
                                        <p:tgtEl>
                                          <p:spTgt spid="121869"/>
                                        </p:tgtEl>
                                        <p:attrNameLst>
                                          <p:attrName>ppt_x</p:attrName>
                                        </p:attrNameLst>
                                      </p:cBhvr>
                                      <p:tavLst>
                                        <p:tav tm="0">
                                          <p:val>
                                            <p:strVal val="#ppt_x-.2"/>
                                          </p:val>
                                        </p:tav>
                                        <p:tav tm="100000">
                                          <p:val>
                                            <p:strVal val="#ppt_x"/>
                                          </p:val>
                                        </p:tav>
                                      </p:tavLst>
                                    </p:anim>
                                    <p:anim calcmode="lin" valueType="num">
                                      <p:cBhvr>
                                        <p:cTn id="99" dur="1000" fill="hold"/>
                                        <p:tgtEl>
                                          <p:spTgt spid="121869"/>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2186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p:cTn id="105" dur="1000" fill="hold"/>
                                        <p:tgtEl>
                                          <p:spTgt spid="9"/>
                                        </p:tgtEl>
                                        <p:attrNameLst>
                                          <p:attrName>ppt_x</p:attrName>
                                        </p:attrNameLst>
                                      </p:cBhvr>
                                      <p:tavLst>
                                        <p:tav tm="0">
                                          <p:val>
                                            <p:strVal val="#ppt_x-.2"/>
                                          </p:val>
                                        </p:tav>
                                        <p:tav tm="100000">
                                          <p:val>
                                            <p:strVal val="#ppt_x"/>
                                          </p:val>
                                        </p:tav>
                                      </p:tavLst>
                                    </p:anim>
                                    <p:anim calcmode="lin" valueType="num">
                                      <p:cBhvr>
                                        <p:cTn id="10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9" presetClass="entr" presetSubtype="0" fill="hold" nodeType="clickEffect">
                                  <p:stCondLst>
                                    <p:cond delay="0"/>
                                  </p:stCondLst>
                                  <p:childTnLst>
                                    <p:set>
                                      <p:cBhvr>
                                        <p:cTn id="111" dur="1" fill="hold">
                                          <p:stCondLst>
                                            <p:cond delay="0"/>
                                          </p:stCondLst>
                                        </p:cTn>
                                        <p:tgtEl>
                                          <p:spTgt spid="121873"/>
                                        </p:tgtEl>
                                        <p:attrNameLst>
                                          <p:attrName>style.visibility</p:attrName>
                                        </p:attrNameLst>
                                      </p:cBhvr>
                                      <p:to>
                                        <p:strVal val="visible"/>
                                      </p:to>
                                    </p:set>
                                    <p:anim calcmode="lin" valueType="num">
                                      <p:cBhvr>
                                        <p:cTn id="112" dur="1000" fill="hold"/>
                                        <p:tgtEl>
                                          <p:spTgt spid="121873"/>
                                        </p:tgtEl>
                                        <p:attrNameLst>
                                          <p:attrName>ppt_x</p:attrName>
                                        </p:attrNameLst>
                                      </p:cBhvr>
                                      <p:tavLst>
                                        <p:tav tm="0">
                                          <p:val>
                                            <p:strVal val="#ppt_x-.2"/>
                                          </p:val>
                                        </p:tav>
                                        <p:tav tm="100000">
                                          <p:val>
                                            <p:strVal val="#ppt_x"/>
                                          </p:val>
                                        </p:tav>
                                      </p:tavLst>
                                    </p:anim>
                                    <p:anim calcmode="lin" valueType="num">
                                      <p:cBhvr>
                                        <p:cTn id="113" dur="1000" fill="hold"/>
                                        <p:tgtEl>
                                          <p:spTgt spid="121873"/>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121873"/>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0" presetClass="entr" presetSubtype="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800" decel="100000"/>
                                        <p:tgtEl>
                                          <p:spTgt spid="12"/>
                                        </p:tgtEl>
                                      </p:cBhvr>
                                    </p:animEffect>
                                    <p:anim calcmode="lin" valueType="num">
                                      <p:cBhvr>
                                        <p:cTn id="120" dur="800" decel="100000" fill="hold"/>
                                        <p:tgtEl>
                                          <p:spTgt spid="12"/>
                                        </p:tgtEl>
                                        <p:attrNameLst>
                                          <p:attrName>style.rotation</p:attrName>
                                        </p:attrNameLst>
                                      </p:cBhvr>
                                      <p:tavLst>
                                        <p:tav tm="0">
                                          <p:val>
                                            <p:fltVal val="-90"/>
                                          </p:val>
                                        </p:tav>
                                        <p:tav tm="100000">
                                          <p:val>
                                            <p:fltVal val="0"/>
                                          </p:val>
                                        </p:tav>
                                      </p:tavLst>
                                    </p:anim>
                                    <p:anim calcmode="lin" valueType="num">
                                      <p:cBhvr>
                                        <p:cTn id="121" dur="800" decel="100000" fill="hold"/>
                                        <p:tgtEl>
                                          <p:spTgt spid="12"/>
                                        </p:tgtEl>
                                        <p:attrNameLst>
                                          <p:attrName>ppt_x</p:attrName>
                                        </p:attrNameLst>
                                      </p:cBhvr>
                                      <p:tavLst>
                                        <p:tav tm="0">
                                          <p:val>
                                            <p:strVal val="#ppt_x+0.4"/>
                                          </p:val>
                                        </p:tav>
                                        <p:tav tm="100000">
                                          <p:val>
                                            <p:strVal val="#ppt_x-0.05"/>
                                          </p:val>
                                        </p:tav>
                                      </p:tavLst>
                                    </p:anim>
                                    <p:anim calcmode="lin" valueType="num">
                                      <p:cBhvr>
                                        <p:cTn id="122" dur="800" decel="100000" fill="hold"/>
                                        <p:tgtEl>
                                          <p:spTgt spid="12"/>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0" presetClass="entr" presetSubtype="0" fill="hold" grpId="0" nodeType="click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fade">
                                      <p:cBhvr>
                                        <p:cTn id="129" dur="800" decel="100000"/>
                                        <p:tgtEl>
                                          <p:spTgt spid="11"/>
                                        </p:tgtEl>
                                      </p:cBhvr>
                                    </p:animEffect>
                                    <p:anim calcmode="lin" valueType="num">
                                      <p:cBhvr>
                                        <p:cTn id="130" dur="800" decel="100000" fill="hold"/>
                                        <p:tgtEl>
                                          <p:spTgt spid="11"/>
                                        </p:tgtEl>
                                        <p:attrNameLst>
                                          <p:attrName>style.rotation</p:attrName>
                                        </p:attrNameLst>
                                      </p:cBhvr>
                                      <p:tavLst>
                                        <p:tav tm="0">
                                          <p:val>
                                            <p:fltVal val="-90"/>
                                          </p:val>
                                        </p:tav>
                                        <p:tav tm="100000">
                                          <p:val>
                                            <p:fltVal val="0"/>
                                          </p:val>
                                        </p:tav>
                                      </p:tavLst>
                                    </p:anim>
                                    <p:anim calcmode="lin" valueType="num">
                                      <p:cBhvr>
                                        <p:cTn id="131" dur="800" decel="100000" fill="hold"/>
                                        <p:tgtEl>
                                          <p:spTgt spid="11"/>
                                        </p:tgtEl>
                                        <p:attrNameLst>
                                          <p:attrName>ppt_x</p:attrName>
                                        </p:attrNameLst>
                                      </p:cBhvr>
                                      <p:tavLst>
                                        <p:tav tm="0">
                                          <p:val>
                                            <p:strVal val="#ppt_x+0.4"/>
                                          </p:val>
                                        </p:tav>
                                        <p:tav tm="100000">
                                          <p:val>
                                            <p:strVal val="#ppt_x-0.05"/>
                                          </p:val>
                                        </p:tav>
                                      </p:tavLst>
                                    </p:anim>
                                    <p:anim calcmode="lin" valueType="num">
                                      <p:cBhvr>
                                        <p:cTn id="132" dur="800" decel="100000" fill="hold"/>
                                        <p:tgtEl>
                                          <p:spTgt spid="11"/>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0" presetClass="entr" presetSubtype="0" fill="hold" grpId="0" nodeType="clickEffect">
                                  <p:stCondLst>
                                    <p:cond delay="0"/>
                                  </p:stCondLst>
                                  <p:childTnLst>
                                    <p:set>
                                      <p:cBhvr>
                                        <p:cTn id="138" dur="1" fill="hold">
                                          <p:stCondLst>
                                            <p:cond delay="0"/>
                                          </p:stCondLst>
                                        </p:cTn>
                                        <p:tgtEl>
                                          <p:spTgt spid="121880"/>
                                        </p:tgtEl>
                                        <p:attrNameLst>
                                          <p:attrName>style.visibility</p:attrName>
                                        </p:attrNameLst>
                                      </p:cBhvr>
                                      <p:to>
                                        <p:strVal val="visible"/>
                                      </p:to>
                                    </p:set>
                                    <p:animEffect transition="in" filter="fade">
                                      <p:cBhvr>
                                        <p:cTn id="139" dur="800" decel="100000"/>
                                        <p:tgtEl>
                                          <p:spTgt spid="121880"/>
                                        </p:tgtEl>
                                      </p:cBhvr>
                                    </p:animEffect>
                                    <p:anim calcmode="lin" valueType="num">
                                      <p:cBhvr>
                                        <p:cTn id="140" dur="800" decel="100000" fill="hold"/>
                                        <p:tgtEl>
                                          <p:spTgt spid="121880"/>
                                        </p:tgtEl>
                                        <p:attrNameLst>
                                          <p:attrName>style.rotation</p:attrName>
                                        </p:attrNameLst>
                                      </p:cBhvr>
                                      <p:tavLst>
                                        <p:tav tm="0">
                                          <p:val>
                                            <p:fltVal val="-90"/>
                                          </p:val>
                                        </p:tav>
                                        <p:tav tm="100000">
                                          <p:val>
                                            <p:fltVal val="0"/>
                                          </p:val>
                                        </p:tav>
                                      </p:tavLst>
                                    </p:anim>
                                    <p:anim calcmode="lin" valueType="num">
                                      <p:cBhvr>
                                        <p:cTn id="141" dur="800" decel="100000" fill="hold"/>
                                        <p:tgtEl>
                                          <p:spTgt spid="121880"/>
                                        </p:tgtEl>
                                        <p:attrNameLst>
                                          <p:attrName>ppt_x</p:attrName>
                                        </p:attrNameLst>
                                      </p:cBhvr>
                                      <p:tavLst>
                                        <p:tav tm="0">
                                          <p:val>
                                            <p:strVal val="#ppt_x+0.4"/>
                                          </p:val>
                                        </p:tav>
                                        <p:tav tm="100000">
                                          <p:val>
                                            <p:strVal val="#ppt_x-0.05"/>
                                          </p:val>
                                        </p:tav>
                                      </p:tavLst>
                                    </p:anim>
                                    <p:anim calcmode="lin" valueType="num">
                                      <p:cBhvr>
                                        <p:cTn id="142" dur="800" decel="100000" fill="hold"/>
                                        <p:tgtEl>
                                          <p:spTgt spid="121880"/>
                                        </p:tgtEl>
                                        <p:attrNameLst>
                                          <p:attrName>ppt_y</p:attrName>
                                        </p:attrNameLst>
                                      </p:cBhvr>
                                      <p:tavLst>
                                        <p:tav tm="0">
                                          <p:val>
                                            <p:strVal val="#ppt_y-0.4"/>
                                          </p:val>
                                        </p:tav>
                                        <p:tav tm="100000">
                                          <p:val>
                                            <p:strVal val="#ppt_y+0.1"/>
                                          </p:val>
                                        </p:tav>
                                      </p:tavLst>
                                    </p:anim>
                                    <p:anim calcmode="lin" valueType="num">
                                      <p:cBhvr>
                                        <p:cTn id="143" dur="200" accel="100000" fill="hold">
                                          <p:stCondLst>
                                            <p:cond delay="800"/>
                                          </p:stCondLst>
                                        </p:cTn>
                                        <p:tgtEl>
                                          <p:spTgt spid="121880"/>
                                        </p:tgtEl>
                                        <p:attrNameLst>
                                          <p:attrName>ppt_x</p:attrName>
                                        </p:attrNameLst>
                                      </p:cBhvr>
                                      <p:tavLst>
                                        <p:tav tm="0">
                                          <p:val>
                                            <p:strVal val="#ppt_x-0.05"/>
                                          </p:val>
                                        </p:tav>
                                        <p:tav tm="100000">
                                          <p:val>
                                            <p:strVal val="#ppt_x"/>
                                          </p:val>
                                        </p:tav>
                                      </p:tavLst>
                                    </p:anim>
                                    <p:anim calcmode="lin" valueType="num">
                                      <p:cBhvr>
                                        <p:cTn id="144" dur="200" accel="100000" fill="hold">
                                          <p:stCondLst>
                                            <p:cond delay="800"/>
                                          </p:stCondLst>
                                        </p:cTn>
                                        <p:tgtEl>
                                          <p:spTgt spid="121880"/>
                                        </p:tgtEl>
                                        <p:attrNameLst>
                                          <p:attrName>ppt_y</p:attrName>
                                        </p:attrNameLst>
                                      </p:cBhvr>
                                      <p:tavLst>
                                        <p:tav tm="0">
                                          <p:val>
                                            <p:strVal val="#ppt_y+0.1"/>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9" presetClass="entr" presetSubtype="0" fill="hold" grpId="0" nodeType="clickEffect">
                                  <p:stCondLst>
                                    <p:cond delay="0"/>
                                  </p:stCondLst>
                                  <p:childTnLst>
                                    <p:set>
                                      <p:cBhvr>
                                        <p:cTn id="148" dur="1" fill="hold">
                                          <p:stCondLst>
                                            <p:cond delay="0"/>
                                          </p:stCondLst>
                                        </p:cTn>
                                        <p:tgtEl>
                                          <p:spTgt spid="13"/>
                                        </p:tgtEl>
                                        <p:attrNameLst>
                                          <p:attrName>style.visibility</p:attrName>
                                        </p:attrNameLst>
                                      </p:cBhvr>
                                      <p:to>
                                        <p:strVal val="visible"/>
                                      </p:to>
                                    </p:set>
                                    <p:anim calcmode="lin" valueType="num">
                                      <p:cBhvr>
                                        <p:cTn id="149" dur="1000" fill="hold"/>
                                        <p:tgtEl>
                                          <p:spTgt spid="13"/>
                                        </p:tgtEl>
                                        <p:attrNameLst>
                                          <p:attrName>ppt_x</p:attrName>
                                        </p:attrNameLst>
                                      </p:cBhvr>
                                      <p:tavLst>
                                        <p:tav tm="0">
                                          <p:val>
                                            <p:strVal val="#ppt_x-.2"/>
                                          </p:val>
                                        </p:tav>
                                        <p:tav tm="100000">
                                          <p:val>
                                            <p:strVal val="#ppt_x"/>
                                          </p:val>
                                        </p:tav>
                                      </p:tavLst>
                                    </p:anim>
                                    <p:anim calcmode="lin" valueType="num">
                                      <p:cBhvr>
                                        <p:cTn id="15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51" dur="1000"/>
                                        <p:tgtEl>
                                          <p:spTgt spid="13"/>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 grpId="0"/>
      <p:bldP spid="121860" grpId="0" animBg="1"/>
      <p:bldP spid="2" grpId="0"/>
      <p:bldP spid="3" grpId="0"/>
      <p:bldP spid="121863" grpId="0" animBg="1"/>
      <p:bldP spid="4" grpId="0"/>
      <p:bldP spid="5" grpId="0"/>
      <p:bldP spid="121866" grpId="0" animBg="1"/>
      <p:bldP spid="6" grpId="0"/>
      <p:bldP spid="7" grpId="0"/>
      <p:bldP spid="121869" grpId="0" animBg="1"/>
      <p:bldP spid="8" grpId="0"/>
      <p:bldP spid="9" grpId="0"/>
      <p:bldP spid="121872" grpId="0" animBg="1"/>
      <p:bldP spid="121880" grpId="0"/>
      <p:bldP spid="11" grpId="0"/>
      <p:bldP spid="12" grpId="0"/>
      <p:bldP spid="13"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7" name="Text Box 87"/>
          <p:cNvSpPr txBox="1">
            <a:spLocks noChangeArrowheads="1"/>
          </p:cNvSpPr>
          <p:nvPr/>
        </p:nvSpPr>
        <p:spPr bwMode="auto">
          <a:xfrm>
            <a:off x="4464051" y="1989138"/>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5</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1860" name="Rectangle 4"/>
          <p:cNvSpPr>
            <a:spLocks noChangeArrowheads="1"/>
          </p:cNvSpPr>
          <p:nvPr/>
        </p:nvSpPr>
        <p:spPr bwMode="auto">
          <a:xfrm>
            <a:off x="5327651" y="981075"/>
            <a:ext cx="3457575" cy="647700"/>
          </a:xfrm>
          <a:prstGeom prst="rect">
            <a:avLst/>
          </a:prstGeom>
          <a:solidFill>
            <a:srgbClr val="CDFDA1"/>
          </a:solidFill>
          <a:ln w="57150" cmpd="thinThick">
            <a:noFill/>
            <a:miter lim="800000"/>
            <a:headEnd/>
            <a:tailEnd/>
          </a:ln>
          <a:effec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16)حل المعادلة </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5</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Text Box 87"/>
          <p:cNvSpPr txBox="1">
            <a:spLocks noChangeArrowheads="1"/>
          </p:cNvSpPr>
          <p:nvPr/>
        </p:nvSpPr>
        <p:spPr bwMode="auto">
          <a:xfrm>
            <a:off x="5940426" y="3043238"/>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5</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3" name="Text Box 87"/>
          <p:cNvSpPr txBox="1">
            <a:spLocks noChangeArrowheads="1"/>
          </p:cNvSpPr>
          <p:nvPr/>
        </p:nvSpPr>
        <p:spPr bwMode="auto">
          <a:xfrm>
            <a:off x="6014302" y="3414124"/>
            <a:ext cx="2154810"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 =  5 </a:t>
            </a:r>
            <a:r>
              <a:rPr kumimoji="0" lang="ar-SA"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+ 3</a:t>
            </a:r>
            <a:endPar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7070103" y="3979863"/>
            <a:ext cx="1102348"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ن  =  8</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6" name="Text Box 87"/>
          <p:cNvSpPr txBox="1">
            <a:spLocks noChangeArrowheads="1"/>
          </p:cNvSpPr>
          <p:nvPr/>
        </p:nvSpPr>
        <p:spPr bwMode="auto">
          <a:xfrm>
            <a:off x="2124076" y="3033713"/>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ــ 5</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7" name="Text Box 87"/>
          <p:cNvSpPr txBox="1">
            <a:spLocks noChangeArrowheads="1"/>
          </p:cNvSpPr>
          <p:nvPr/>
        </p:nvSpPr>
        <p:spPr bwMode="auto">
          <a:xfrm>
            <a:off x="2601798" y="3451733"/>
            <a:ext cx="160956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-5 </a:t>
            </a:r>
            <a:r>
              <a:rPr kumimoji="0" lang="ar-SA"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+ 3</a:t>
            </a:r>
            <a:endPar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endParaRPr>
          </a:p>
        </p:txBody>
      </p:sp>
      <p:sp>
        <p:nvSpPr>
          <p:cNvPr id="9" name="Text Box 87"/>
          <p:cNvSpPr txBox="1">
            <a:spLocks noChangeArrowheads="1"/>
          </p:cNvSpPr>
          <p:nvPr/>
        </p:nvSpPr>
        <p:spPr bwMode="auto">
          <a:xfrm>
            <a:off x="2846895" y="3970338"/>
            <a:ext cx="1509206"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ن  =  -2</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grpSp>
        <p:nvGrpSpPr>
          <p:cNvPr id="121873" name="Group 17"/>
          <p:cNvGrpSpPr>
            <a:grpSpLocks/>
          </p:cNvGrpSpPr>
          <p:nvPr/>
        </p:nvGrpSpPr>
        <p:grpSpPr bwMode="auto">
          <a:xfrm>
            <a:off x="1223964" y="4881568"/>
            <a:ext cx="6913562" cy="857250"/>
            <a:chOff x="1247" y="3385"/>
            <a:chExt cx="4355" cy="540"/>
          </a:xfrm>
        </p:grpSpPr>
        <p:sp>
          <p:nvSpPr>
            <p:cNvPr id="121874" name="Line 18"/>
            <p:cNvSpPr>
              <a:spLocks noChangeShapeType="1"/>
            </p:cNvSpPr>
            <p:nvPr/>
          </p:nvSpPr>
          <p:spPr bwMode="auto">
            <a:xfrm>
              <a:off x="1429" y="3430"/>
              <a:ext cx="417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1875" name="Text Box 19"/>
            <p:cNvSpPr txBox="1">
              <a:spLocks noChangeArrowheads="1"/>
            </p:cNvSpPr>
            <p:nvPr/>
          </p:nvSpPr>
          <p:spPr bwMode="auto">
            <a:xfrm>
              <a:off x="1247" y="3385"/>
              <a:ext cx="42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rPr>
                <a:t>|       |       |       |       |       |       |       |       |       |       |       |       | </a:t>
              </a: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 name="Text Box 87"/>
            <p:cNvSpPr txBox="1">
              <a:spLocks noChangeArrowheads="1"/>
            </p:cNvSpPr>
            <p:nvPr/>
          </p:nvSpPr>
          <p:spPr bwMode="auto">
            <a:xfrm>
              <a:off x="1247" y="3634"/>
              <a:ext cx="4309" cy="29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9     8   7     6   5     4   3    2     1   0    -1  -2</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121880" name="Text Box 24"/>
          <p:cNvSpPr txBox="1">
            <a:spLocks noChangeArrowheads="1"/>
          </p:cNvSpPr>
          <p:nvPr/>
        </p:nvSpPr>
        <p:spPr bwMode="auto">
          <a:xfrm>
            <a:off x="4594225" y="4689477"/>
            <a:ext cx="395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pitchFamily="34" charset="0"/>
                <a:ea typeface="+mn-ea"/>
                <a:cs typeface="Arial" pitchFamily="34" charset="0"/>
              </a:rPr>
              <a:t>•</a:t>
            </a:r>
            <a:endParaRPr kumimoji="0" lang="en-US" sz="2800" b="1"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11" name="Text Box 87"/>
          <p:cNvSpPr txBox="1">
            <a:spLocks noChangeArrowheads="1"/>
          </p:cNvSpPr>
          <p:nvPr/>
        </p:nvSpPr>
        <p:spPr bwMode="auto">
          <a:xfrm>
            <a:off x="2124076" y="473710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2" name="Text Box 87"/>
          <p:cNvSpPr txBox="1">
            <a:spLocks noChangeArrowheads="1"/>
          </p:cNvSpPr>
          <p:nvPr/>
        </p:nvSpPr>
        <p:spPr bwMode="auto">
          <a:xfrm>
            <a:off x="7129464" y="473075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3" name="Text Box 87"/>
          <p:cNvSpPr txBox="1">
            <a:spLocks noChangeArrowheads="1"/>
          </p:cNvSpPr>
          <p:nvPr/>
        </p:nvSpPr>
        <p:spPr bwMode="auto">
          <a:xfrm>
            <a:off x="2592388" y="6032500"/>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rPr>
              <a:t>حل المعادلة = {8 ، ــ 2 }</a:t>
            </a:r>
            <a:endParaRPr kumimoji="0" lang="en-US"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endParaRPr>
          </a:p>
        </p:txBody>
      </p:sp>
      <p:sp>
        <p:nvSpPr>
          <p:cNvPr id="28" name="قوس كبير أيمن 27"/>
          <p:cNvSpPr/>
          <p:nvPr/>
        </p:nvSpPr>
        <p:spPr>
          <a:xfrm rot="16200000">
            <a:off x="5137945" y="826296"/>
            <a:ext cx="511175" cy="3897313"/>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a:ea typeface="+mn-ea"/>
              <a:cs typeface="Arial"/>
            </a:endParaRPr>
          </a:p>
        </p:txBody>
      </p:sp>
      <p:pic>
        <p:nvPicPr>
          <p:cNvPr id="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376" y="219389"/>
            <a:ext cx="730273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a:extLst>
              <a:ext uri="{FF2B5EF4-FFF2-40B4-BE49-F238E27FC236}">
                <a16:creationId xmlns:a16="http://schemas.microsoft.com/office/drawing/2014/main" id="{50D5FD17-4436-5CCB-0F9A-E4A4121ABAC4}"/>
              </a:ext>
            </a:extLst>
          </p:cNvPr>
          <p:cNvSpPr txBox="1"/>
          <p:nvPr/>
        </p:nvSpPr>
        <p:spPr>
          <a:xfrm>
            <a:off x="2066611" y="481781"/>
            <a:ext cx="1728192" cy="307777"/>
          </a:xfrm>
          <a:prstGeom prst="rect">
            <a:avLst/>
          </a:prstGeom>
          <a:solidFill>
            <a:srgbClr val="FFFF00"/>
          </a:solid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rgbClr val="C00000"/>
                </a:solidFill>
                <a:effectLst/>
                <a:uLnTx/>
                <a:uFillTx/>
                <a:latin typeface="Arial"/>
                <a:ea typeface="+mn-ea"/>
                <a:cs typeface="Arial"/>
              </a:rPr>
              <a:t>الحل بالنقل للطرف الثاني </a:t>
            </a:r>
          </a:p>
        </p:txBody>
      </p:sp>
      <p:pic>
        <p:nvPicPr>
          <p:cNvPr id="16" name="صورة 15">
            <a:extLst>
              <a:ext uri="{FF2B5EF4-FFF2-40B4-BE49-F238E27FC236}">
                <a16:creationId xmlns:a16="http://schemas.microsoft.com/office/drawing/2014/main" id="{7649E839-E56E-0600-0FA6-096C54EF674C}"/>
              </a:ext>
            </a:extLst>
          </p:cNvPr>
          <p:cNvPicPr>
            <a:picLocks noChangeAspect="1"/>
          </p:cNvPicPr>
          <p:nvPr/>
        </p:nvPicPr>
        <p:blipFill>
          <a:blip r:embed="rId3"/>
          <a:stretch>
            <a:fillRect/>
          </a:stretch>
        </p:blipFill>
        <p:spPr>
          <a:xfrm>
            <a:off x="99774" y="45068"/>
            <a:ext cx="2700300" cy="221632"/>
          </a:xfrm>
          <a:prstGeom prst="rect">
            <a:avLst/>
          </a:prstGeom>
        </p:spPr>
      </p:pic>
    </p:spTree>
    <p:extLst>
      <p:ext uri="{BB962C8B-B14F-4D97-AF65-F5344CB8AC3E}">
        <p14:creationId xmlns:p14="http://schemas.microsoft.com/office/powerpoint/2010/main" val="2922784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p:cTn id="7" dur="1000" fill="hold"/>
                                        <p:tgtEl>
                                          <p:spTgt spid="121860"/>
                                        </p:tgtEl>
                                        <p:attrNameLst>
                                          <p:attrName>ppt_x</p:attrName>
                                        </p:attrNameLst>
                                      </p:cBhvr>
                                      <p:tavLst>
                                        <p:tav tm="0">
                                          <p:val>
                                            <p:strVal val="#ppt_x-.2"/>
                                          </p:val>
                                        </p:tav>
                                        <p:tav tm="100000">
                                          <p:val>
                                            <p:strVal val="#ppt_x"/>
                                          </p:val>
                                        </p:tav>
                                      </p:tavLst>
                                    </p:anim>
                                    <p:anim calcmode="lin" valueType="num">
                                      <p:cBhvr>
                                        <p:cTn id="8" dur="1000" fill="hold"/>
                                        <p:tgtEl>
                                          <p:spTgt spid="1218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18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5207"/>
                                        </p:tgtEl>
                                        <p:attrNameLst>
                                          <p:attrName>style.visibility</p:attrName>
                                        </p:attrNameLst>
                                      </p:cBhvr>
                                      <p:to>
                                        <p:strVal val="visible"/>
                                      </p:to>
                                    </p:set>
                                    <p:animEffect transition="in" filter="fade">
                                      <p:cBhvr>
                                        <p:cTn id="14" dur="800" decel="100000"/>
                                        <p:tgtEl>
                                          <p:spTgt spid="5207"/>
                                        </p:tgtEl>
                                      </p:cBhvr>
                                    </p:animEffect>
                                    <p:anim calcmode="lin" valueType="num">
                                      <p:cBhvr>
                                        <p:cTn id="15" dur="800" decel="100000" fill="hold"/>
                                        <p:tgtEl>
                                          <p:spTgt spid="5207"/>
                                        </p:tgtEl>
                                        <p:attrNameLst>
                                          <p:attrName>style.rotation</p:attrName>
                                        </p:attrNameLst>
                                      </p:cBhvr>
                                      <p:tavLst>
                                        <p:tav tm="0">
                                          <p:val>
                                            <p:fltVal val="-90"/>
                                          </p:val>
                                        </p:tav>
                                        <p:tav tm="100000">
                                          <p:val>
                                            <p:fltVal val="0"/>
                                          </p:val>
                                        </p:tav>
                                      </p:tavLst>
                                    </p:anim>
                                    <p:anim calcmode="lin" valueType="num">
                                      <p:cBhvr>
                                        <p:cTn id="16" dur="800" decel="100000" fill="hold"/>
                                        <p:tgtEl>
                                          <p:spTgt spid="5207"/>
                                        </p:tgtEl>
                                        <p:attrNameLst>
                                          <p:attrName>ppt_x</p:attrName>
                                        </p:attrNameLst>
                                      </p:cBhvr>
                                      <p:tavLst>
                                        <p:tav tm="0">
                                          <p:val>
                                            <p:strVal val="#ppt_x+0.4"/>
                                          </p:val>
                                        </p:tav>
                                        <p:tav tm="100000">
                                          <p:val>
                                            <p:strVal val="#ppt_x-0.05"/>
                                          </p:val>
                                        </p:tav>
                                      </p:tavLst>
                                    </p:anim>
                                    <p:anim calcmode="lin" valueType="num">
                                      <p:cBhvr>
                                        <p:cTn id="17" dur="800" decel="100000" fill="hold"/>
                                        <p:tgtEl>
                                          <p:spTgt spid="520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20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207"/>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ppt_x</p:attrName>
                                        </p:attrNameLst>
                                      </p:cBhvr>
                                      <p:tavLst>
                                        <p:tav tm="0">
                                          <p:val>
                                            <p:strVal val="#ppt_x-.2"/>
                                          </p:val>
                                        </p:tav>
                                        <p:tav tm="100000">
                                          <p:val>
                                            <p:strVal val="#ppt_x"/>
                                          </p:val>
                                        </p:tav>
                                      </p:tavLst>
                                    </p:anim>
                                    <p:anim calcmode="lin" valueType="num">
                                      <p:cBhvr>
                                        <p:cTn id="2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ppt_x</p:attrName>
                                        </p:attrNameLst>
                                      </p:cBhvr>
                                      <p:tavLst>
                                        <p:tav tm="0">
                                          <p:val>
                                            <p:strVal val="#ppt_x-.2"/>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800" decel="100000"/>
                                        <p:tgtEl>
                                          <p:spTgt spid="3"/>
                                        </p:tgtEl>
                                      </p:cBhvr>
                                    </p:animEffect>
                                    <p:anim calcmode="lin" valueType="num">
                                      <p:cBhvr>
                                        <p:cTn id="39" dur="800" decel="100000" fill="hold"/>
                                        <p:tgtEl>
                                          <p:spTgt spid="3"/>
                                        </p:tgtEl>
                                        <p:attrNameLst>
                                          <p:attrName>style.rotation</p:attrName>
                                        </p:attrNameLst>
                                      </p:cBhvr>
                                      <p:tavLst>
                                        <p:tav tm="0">
                                          <p:val>
                                            <p:fltVal val="-90"/>
                                          </p:val>
                                        </p:tav>
                                        <p:tav tm="100000">
                                          <p:val>
                                            <p:fltVal val="0"/>
                                          </p:val>
                                        </p:tav>
                                      </p:tavLst>
                                    </p:anim>
                                    <p:anim calcmode="lin" valueType="num">
                                      <p:cBhvr>
                                        <p:cTn id="40" dur="800" decel="100000" fill="hold"/>
                                        <p:tgtEl>
                                          <p:spTgt spid="3"/>
                                        </p:tgtEl>
                                        <p:attrNameLst>
                                          <p:attrName>ppt_x</p:attrName>
                                        </p:attrNameLst>
                                      </p:cBhvr>
                                      <p:tavLst>
                                        <p:tav tm="0">
                                          <p:val>
                                            <p:strVal val="#ppt_x+0.4"/>
                                          </p:val>
                                        </p:tav>
                                        <p:tav tm="100000">
                                          <p:val>
                                            <p:strVal val="#ppt_x-0.05"/>
                                          </p:val>
                                        </p:tav>
                                      </p:tavLst>
                                    </p:anim>
                                    <p:anim calcmode="lin" valueType="num">
                                      <p:cBhvr>
                                        <p:cTn id="41" dur="800" decel="100000" fill="hold"/>
                                        <p:tgtEl>
                                          <p:spTgt spid="3"/>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ppt_x</p:attrName>
                                        </p:attrNameLst>
                                      </p:cBhvr>
                                      <p:tavLst>
                                        <p:tav tm="0">
                                          <p:val>
                                            <p:strVal val="#ppt_x-.2"/>
                                          </p:val>
                                        </p:tav>
                                        <p:tav tm="100000">
                                          <p:val>
                                            <p:strVal val="#ppt_x"/>
                                          </p:val>
                                        </p:tav>
                                      </p:tavLst>
                                    </p:anim>
                                    <p:anim calcmode="lin" valueType="num">
                                      <p:cBhvr>
                                        <p:cTn id="4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800" decel="100000"/>
                                        <p:tgtEl>
                                          <p:spTgt spid="7"/>
                                        </p:tgtEl>
                                      </p:cBhvr>
                                    </p:animEffect>
                                    <p:anim calcmode="lin" valueType="num">
                                      <p:cBhvr>
                                        <p:cTn id="56" dur="800" decel="100000" fill="hold"/>
                                        <p:tgtEl>
                                          <p:spTgt spid="7"/>
                                        </p:tgtEl>
                                        <p:attrNameLst>
                                          <p:attrName>style.rotation</p:attrName>
                                        </p:attrNameLst>
                                      </p:cBhvr>
                                      <p:tavLst>
                                        <p:tav tm="0">
                                          <p:val>
                                            <p:fltVal val="-90"/>
                                          </p:val>
                                        </p:tav>
                                        <p:tav tm="100000">
                                          <p:val>
                                            <p:fltVal val="0"/>
                                          </p:val>
                                        </p:tav>
                                      </p:tavLst>
                                    </p:anim>
                                    <p:anim calcmode="lin" valueType="num">
                                      <p:cBhvr>
                                        <p:cTn id="57" dur="800" decel="100000" fill="hold"/>
                                        <p:tgtEl>
                                          <p:spTgt spid="7"/>
                                        </p:tgtEl>
                                        <p:attrNameLst>
                                          <p:attrName>ppt_x</p:attrName>
                                        </p:attrNameLst>
                                      </p:cBhvr>
                                      <p:tavLst>
                                        <p:tav tm="0">
                                          <p:val>
                                            <p:strVal val="#ppt_x+0.4"/>
                                          </p:val>
                                        </p:tav>
                                        <p:tav tm="100000">
                                          <p:val>
                                            <p:strVal val="#ppt_x-0.05"/>
                                          </p:val>
                                        </p:tav>
                                      </p:tavLst>
                                    </p:anim>
                                    <p:anim calcmode="lin" valueType="num">
                                      <p:cBhvr>
                                        <p:cTn id="58" dur="800" decel="100000" fill="hold"/>
                                        <p:tgtEl>
                                          <p:spTgt spid="7"/>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ppt_x</p:attrName>
                                        </p:attrNameLst>
                                      </p:cBhvr>
                                      <p:tavLst>
                                        <p:tav tm="0">
                                          <p:val>
                                            <p:strVal val="#ppt_x-.2"/>
                                          </p:val>
                                        </p:tav>
                                        <p:tav tm="100000">
                                          <p:val>
                                            <p:strVal val="#ppt_x"/>
                                          </p:val>
                                        </p:tav>
                                      </p:tavLst>
                                    </p:anim>
                                    <p:anim calcmode="lin" valueType="num">
                                      <p:cBhvr>
                                        <p:cTn id="6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67" dur="1000"/>
                                        <p:tgtEl>
                                          <p:spTgt spid="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9" presetClass="entr" presetSubtype="0" fill="hold" nodeType="clickEffect">
                                  <p:stCondLst>
                                    <p:cond delay="0"/>
                                  </p:stCondLst>
                                  <p:childTnLst>
                                    <p:set>
                                      <p:cBhvr>
                                        <p:cTn id="71" dur="1" fill="hold">
                                          <p:stCondLst>
                                            <p:cond delay="0"/>
                                          </p:stCondLst>
                                        </p:cTn>
                                        <p:tgtEl>
                                          <p:spTgt spid="121873"/>
                                        </p:tgtEl>
                                        <p:attrNameLst>
                                          <p:attrName>style.visibility</p:attrName>
                                        </p:attrNameLst>
                                      </p:cBhvr>
                                      <p:to>
                                        <p:strVal val="visible"/>
                                      </p:to>
                                    </p:set>
                                    <p:anim calcmode="lin" valueType="num">
                                      <p:cBhvr>
                                        <p:cTn id="72" dur="1000" fill="hold"/>
                                        <p:tgtEl>
                                          <p:spTgt spid="121873"/>
                                        </p:tgtEl>
                                        <p:attrNameLst>
                                          <p:attrName>ppt_x</p:attrName>
                                        </p:attrNameLst>
                                      </p:cBhvr>
                                      <p:tavLst>
                                        <p:tav tm="0">
                                          <p:val>
                                            <p:strVal val="#ppt_x-.2"/>
                                          </p:val>
                                        </p:tav>
                                        <p:tav tm="100000">
                                          <p:val>
                                            <p:strVal val="#ppt_x"/>
                                          </p:val>
                                        </p:tav>
                                      </p:tavLst>
                                    </p:anim>
                                    <p:anim calcmode="lin" valueType="num">
                                      <p:cBhvr>
                                        <p:cTn id="73" dur="1000" fill="hold"/>
                                        <p:tgtEl>
                                          <p:spTgt spid="121873"/>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2187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0"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800" decel="100000"/>
                                        <p:tgtEl>
                                          <p:spTgt spid="12"/>
                                        </p:tgtEl>
                                      </p:cBhvr>
                                    </p:animEffect>
                                    <p:anim calcmode="lin" valueType="num">
                                      <p:cBhvr>
                                        <p:cTn id="80" dur="800" decel="100000" fill="hold"/>
                                        <p:tgtEl>
                                          <p:spTgt spid="12"/>
                                        </p:tgtEl>
                                        <p:attrNameLst>
                                          <p:attrName>style.rotation</p:attrName>
                                        </p:attrNameLst>
                                      </p:cBhvr>
                                      <p:tavLst>
                                        <p:tav tm="0">
                                          <p:val>
                                            <p:fltVal val="-90"/>
                                          </p:val>
                                        </p:tav>
                                        <p:tav tm="100000">
                                          <p:val>
                                            <p:fltVal val="0"/>
                                          </p:val>
                                        </p:tav>
                                      </p:tavLst>
                                    </p:anim>
                                    <p:anim calcmode="lin" valueType="num">
                                      <p:cBhvr>
                                        <p:cTn id="81" dur="800" decel="100000" fill="hold"/>
                                        <p:tgtEl>
                                          <p:spTgt spid="12"/>
                                        </p:tgtEl>
                                        <p:attrNameLst>
                                          <p:attrName>ppt_x</p:attrName>
                                        </p:attrNameLst>
                                      </p:cBhvr>
                                      <p:tavLst>
                                        <p:tav tm="0">
                                          <p:val>
                                            <p:strVal val="#ppt_x+0.4"/>
                                          </p:val>
                                        </p:tav>
                                        <p:tav tm="100000">
                                          <p:val>
                                            <p:strVal val="#ppt_x-0.05"/>
                                          </p:val>
                                        </p:tav>
                                      </p:tavLst>
                                    </p:anim>
                                    <p:anim calcmode="lin" valueType="num">
                                      <p:cBhvr>
                                        <p:cTn id="82" dur="800" decel="100000" fill="hold"/>
                                        <p:tgtEl>
                                          <p:spTgt spid="12"/>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30" presetClass="entr" presetSubtype="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800" decel="100000"/>
                                        <p:tgtEl>
                                          <p:spTgt spid="11"/>
                                        </p:tgtEl>
                                      </p:cBhvr>
                                    </p:animEffect>
                                    <p:anim calcmode="lin" valueType="num">
                                      <p:cBhvr>
                                        <p:cTn id="90" dur="800" decel="100000" fill="hold"/>
                                        <p:tgtEl>
                                          <p:spTgt spid="11"/>
                                        </p:tgtEl>
                                        <p:attrNameLst>
                                          <p:attrName>style.rotation</p:attrName>
                                        </p:attrNameLst>
                                      </p:cBhvr>
                                      <p:tavLst>
                                        <p:tav tm="0">
                                          <p:val>
                                            <p:fltVal val="-90"/>
                                          </p:val>
                                        </p:tav>
                                        <p:tav tm="100000">
                                          <p:val>
                                            <p:fltVal val="0"/>
                                          </p:val>
                                        </p:tav>
                                      </p:tavLst>
                                    </p:anim>
                                    <p:anim calcmode="lin" valueType="num">
                                      <p:cBhvr>
                                        <p:cTn id="91" dur="800" decel="100000" fill="hold"/>
                                        <p:tgtEl>
                                          <p:spTgt spid="11"/>
                                        </p:tgtEl>
                                        <p:attrNameLst>
                                          <p:attrName>ppt_x</p:attrName>
                                        </p:attrNameLst>
                                      </p:cBhvr>
                                      <p:tavLst>
                                        <p:tav tm="0">
                                          <p:val>
                                            <p:strVal val="#ppt_x+0.4"/>
                                          </p:val>
                                        </p:tav>
                                        <p:tav tm="100000">
                                          <p:val>
                                            <p:strVal val="#ppt_x-0.05"/>
                                          </p:val>
                                        </p:tav>
                                      </p:tavLst>
                                    </p:anim>
                                    <p:anim calcmode="lin" valueType="num">
                                      <p:cBhvr>
                                        <p:cTn id="92" dur="800" decel="100000" fill="hold"/>
                                        <p:tgtEl>
                                          <p:spTgt spid="11"/>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30" presetClass="entr" presetSubtype="0" fill="hold" grpId="0" nodeType="clickEffect">
                                  <p:stCondLst>
                                    <p:cond delay="0"/>
                                  </p:stCondLst>
                                  <p:childTnLst>
                                    <p:set>
                                      <p:cBhvr>
                                        <p:cTn id="98" dur="1" fill="hold">
                                          <p:stCondLst>
                                            <p:cond delay="0"/>
                                          </p:stCondLst>
                                        </p:cTn>
                                        <p:tgtEl>
                                          <p:spTgt spid="121880"/>
                                        </p:tgtEl>
                                        <p:attrNameLst>
                                          <p:attrName>style.visibility</p:attrName>
                                        </p:attrNameLst>
                                      </p:cBhvr>
                                      <p:to>
                                        <p:strVal val="visible"/>
                                      </p:to>
                                    </p:set>
                                    <p:animEffect transition="in" filter="fade">
                                      <p:cBhvr>
                                        <p:cTn id="99" dur="800" decel="100000"/>
                                        <p:tgtEl>
                                          <p:spTgt spid="121880"/>
                                        </p:tgtEl>
                                      </p:cBhvr>
                                    </p:animEffect>
                                    <p:anim calcmode="lin" valueType="num">
                                      <p:cBhvr>
                                        <p:cTn id="100" dur="800" decel="100000" fill="hold"/>
                                        <p:tgtEl>
                                          <p:spTgt spid="121880"/>
                                        </p:tgtEl>
                                        <p:attrNameLst>
                                          <p:attrName>style.rotation</p:attrName>
                                        </p:attrNameLst>
                                      </p:cBhvr>
                                      <p:tavLst>
                                        <p:tav tm="0">
                                          <p:val>
                                            <p:fltVal val="-90"/>
                                          </p:val>
                                        </p:tav>
                                        <p:tav tm="100000">
                                          <p:val>
                                            <p:fltVal val="0"/>
                                          </p:val>
                                        </p:tav>
                                      </p:tavLst>
                                    </p:anim>
                                    <p:anim calcmode="lin" valueType="num">
                                      <p:cBhvr>
                                        <p:cTn id="101" dur="800" decel="100000" fill="hold"/>
                                        <p:tgtEl>
                                          <p:spTgt spid="121880"/>
                                        </p:tgtEl>
                                        <p:attrNameLst>
                                          <p:attrName>ppt_x</p:attrName>
                                        </p:attrNameLst>
                                      </p:cBhvr>
                                      <p:tavLst>
                                        <p:tav tm="0">
                                          <p:val>
                                            <p:strVal val="#ppt_x+0.4"/>
                                          </p:val>
                                        </p:tav>
                                        <p:tav tm="100000">
                                          <p:val>
                                            <p:strVal val="#ppt_x-0.05"/>
                                          </p:val>
                                        </p:tav>
                                      </p:tavLst>
                                    </p:anim>
                                    <p:anim calcmode="lin" valueType="num">
                                      <p:cBhvr>
                                        <p:cTn id="102" dur="800" decel="100000" fill="hold"/>
                                        <p:tgtEl>
                                          <p:spTgt spid="121880"/>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121880"/>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121880"/>
                                        </p:tgtEl>
                                        <p:attrNameLst>
                                          <p:attrName>ppt_y</p:attrName>
                                        </p:attrNameLst>
                                      </p:cBhvr>
                                      <p:tavLst>
                                        <p:tav tm="0">
                                          <p:val>
                                            <p:strVal val="#ppt_y+0.1"/>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1000" fill="hold"/>
                                        <p:tgtEl>
                                          <p:spTgt spid="13"/>
                                        </p:tgtEl>
                                        <p:attrNameLst>
                                          <p:attrName>ppt_x</p:attrName>
                                        </p:attrNameLst>
                                      </p:cBhvr>
                                      <p:tavLst>
                                        <p:tav tm="0">
                                          <p:val>
                                            <p:strVal val="#ppt_x-.2"/>
                                          </p:val>
                                        </p:tav>
                                        <p:tav tm="100000">
                                          <p:val>
                                            <p:strVal val="#ppt_x"/>
                                          </p:val>
                                        </p:tav>
                                      </p:tavLst>
                                    </p:anim>
                                    <p:anim calcmode="lin" valueType="num">
                                      <p:cBhvr>
                                        <p:cTn id="11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13"/>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 grpId="0"/>
      <p:bldP spid="121860" grpId="0" animBg="1"/>
      <p:bldP spid="2" grpId="0"/>
      <p:bldP spid="3" grpId="0"/>
      <p:bldP spid="5" grpId="0"/>
      <p:bldP spid="6" grpId="0"/>
      <p:bldP spid="7" grpId="0"/>
      <p:bldP spid="9" grpId="0"/>
      <p:bldP spid="121880" grpId="0"/>
      <p:bldP spid="11" grpId="0"/>
      <p:bldP spid="12" grpId="0"/>
      <p:bldP spid="13"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7" name="Text Box 87"/>
          <p:cNvSpPr txBox="1">
            <a:spLocks noChangeArrowheads="1"/>
          </p:cNvSpPr>
          <p:nvPr/>
        </p:nvSpPr>
        <p:spPr bwMode="auto">
          <a:xfrm>
            <a:off x="3240087" y="2268539"/>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ف + 1</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1</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Text Box 87"/>
          <p:cNvSpPr txBox="1">
            <a:spLocks noChangeArrowheads="1"/>
          </p:cNvSpPr>
          <p:nvPr/>
        </p:nvSpPr>
        <p:spPr bwMode="auto">
          <a:xfrm>
            <a:off x="5940425" y="3043238"/>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ف + 10 =  1</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Text Box 87"/>
          <p:cNvSpPr txBox="1">
            <a:spLocks noChangeArrowheads="1"/>
          </p:cNvSpPr>
          <p:nvPr/>
        </p:nvSpPr>
        <p:spPr bwMode="auto">
          <a:xfrm>
            <a:off x="6946899" y="3367237"/>
            <a:ext cx="830263"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ــ 10</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14700" name="Line 12"/>
          <p:cNvSpPr>
            <a:spLocks noChangeShapeType="1"/>
          </p:cNvSpPr>
          <p:nvPr/>
        </p:nvSpPr>
        <p:spPr bwMode="auto">
          <a:xfrm flipH="1">
            <a:off x="6084888" y="3897313"/>
            <a:ext cx="2447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ext Box 87"/>
          <p:cNvSpPr txBox="1">
            <a:spLocks noChangeArrowheads="1"/>
          </p:cNvSpPr>
          <p:nvPr/>
        </p:nvSpPr>
        <p:spPr bwMode="auto">
          <a:xfrm>
            <a:off x="6084888" y="3357563"/>
            <a:ext cx="9001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ــ 10</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5400675" y="3979863"/>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ص       =  -9</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03" name="Line 15"/>
          <p:cNvSpPr>
            <a:spLocks noChangeShapeType="1"/>
          </p:cNvSpPr>
          <p:nvPr/>
        </p:nvSpPr>
        <p:spPr bwMode="auto">
          <a:xfrm flipH="1">
            <a:off x="7298887" y="3230335"/>
            <a:ext cx="73025" cy="539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ext Box 87"/>
          <p:cNvSpPr txBox="1">
            <a:spLocks noChangeArrowheads="1"/>
          </p:cNvSpPr>
          <p:nvPr/>
        </p:nvSpPr>
        <p:spPr bwMode="auto">
          <a:xfrm>
            <a:off x="2124075" y="3033713"/>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ف + 10 =  ــ 1</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Text Box 87"/>
          <p:cNvSpPr txBox="1">
            <a:spLocks noChangeArrowheads="1"/>
          </p:cNvSpPr>
          <p:nvPr/>
        </p:nvSpPr>
        <p:spPr bwMode="auto">
          <a:xfrm>
            <a:off x="3182145" y="3376098"/>
            <a:ext cx="830262"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ــ 10</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14706" name="Line 18"/>
          <p:cNvSpPr>
            <a:spLocks noChangeShapeType="1"/>
          </p:cNvSpPr>
          <p:nvPr/>
        </p:nvSpPr>
        <p:spPr bwMode="auto">
          <a:xfrm flipH="1">
            <a:off x="2268538" y="3887788"/>
            <a:ext cx="2447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Text Box 87"/>
          <p:cNvSpPr txBox="1">
            <a:spLocks noChangeArrowheads="1"/>
          </p:cNvSpPr>
          <p:nvPr/>
        </p:nvSpPr>
        <p:spPr bwMode="auto">
          <a:xfrm>
            <a:off x="2159000" y="3348038"/>
            <a:ext cx="9001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ــ 10</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9" name="Text Box 87"/>
          <p:cNvSpPr txBox="1">
            <a:spLocks noChangeArrowheads="1"/>
          </p:cNvSpPr>
          <p:nvPr/>
        </p:nvSpPr>
        <p:spPr bwMode="auto">
          <a:xfrm>
            <a:off x="1584325" y="3970338"/>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ص       =  ــ 11</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09" name="Line 21"/>
          <p:cNvSpPr>
            <a:spLocks noChangeShapeType="1"/>
          </p:cNvSpPr>
          <p:nvPr/>
        </p:nvSpPr>
        <p:spPr bwMode="auto">
          <a:xfrm flipH="1">
            <a:off x="3556291" y="3134799"/>
            <a:ext cx="73025" cy="539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114710" name="Group 22"/>
          <p:cNvGrpSpPr>
            <a:grpSpLocks/>
          </p:cNvGrpSpPr>
          <p:nvPr/>
        </p:nvGrpSpPr>
        <p:grpSpPr bwMode="auto">
          <a:xfrm>
            <a:off x="1223963" y="4881560"/>
            <a:ext cx="6948487" cy="857249"/>
            <a:chOff x="1247" y="3385"/>
            <a:chExt cx="4377" cy="540"/>
          </a:xfrm>
        </p:grpSpPr>
        <p:sp>
          <p:nvSpPr>
            <p:cNvPr id="114711" name="Line 23"/>
            <p:cNvSpPr>
              <a:spLocks noChangeShapeType="1"/>
            </p:cNvSpPr>
            <p:nvPr/>
          </p:nvSpPr>
          <p:spPr bwMode="auto">
            <a:xfrm>
              <a:off x="1429" y="3430"/>
              <a:ext cx="417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12" name="Text Box 24"/>
            <p:cNvSpPr txBox="1">
              <a:spLocks noChangeArrowheads="1"/>
            </p:cNvSpPr>
            <p:nvPr/>
          </p:nvSpPr>
          <p:spPr bwMode="auto">
            <a:xfrm>
              <a:off x="1247" y="3385"/>
              <a:ext cx="42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       |       |       |       |       |       |       |       |       | </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Text Box 87"/>
            <p:cNvSpPr txBox="1">
              <a:spLocks noChangeArrowheads="1"/>
            </p:cNvSpPr>
            <p:nvPr/>
          </p:nvSpPr>
          <p:spPr bwMode="auto">
            <a:xfrm>
              <a:off x="1247" y="3634"/>
              <a:ext cx="4377" cy="29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1    0    -1  -2  -3   -4   ــ5   ــ6   ــ7  ــ8  ــ9  ــ10  ــ11</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11" name="Text Box 87"/>
          <p:cNvSpPr txBox="1">
            <a:spLocks noChangeArrowheads="1"/>
          </p:cNvSpPr>
          <p:nvPr/>
        </p:nvSpPr>
        <p:spPr bwMode="auto">
          <a:xfrm>
            <a:off x="1598118" y="473075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p>
        </p:txBody>
      </p:sp>
      <p:sp>
        <p:nvSpPr>
          <p:cNvPr id="12" name="Text Box 87"/>
          <p:cNvSpPr txBox="1">
            <a:spLocks noChangeArrowheads="1"/>
          </p:cNvSpPr>
          <p:nvPr/>
        </p:nvSpPr>
        <p:spPr bwMode="auto">
          <a:xfrm>
            <a:off x="2592388" y="473075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p>
        </p:txBody>
      </p:sp>
      <p:sp>
        <p:nvSpPr>
          <p:cNvPr id="13" name="Text Box 87"/>
          <p:cNvSpPr txBox="1">
            <a:spLocks noChangeArrowheads="1"/>
          </p:cNvSpPr>
          <p:nvPr/>
        </p:nvSpPr>
        <p:spPr bwMode="auto">
          <a:xfrm>
            <a:off x="2592388" y="6032500"/>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rPr>
              <a:t>حل المعادلة = { ــ 9، - 11 }</a:t>
            </a:r>
            <a:endParaRPr kumimoji="0" lang="en-US"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endParaRPr>
          </a:p>
        </p:txBody>
      </p:sp>
      <p:pic>
        <p:nvPicPr>
          <p:cNvPr id="25" name="صورة 24">
            <a:extLst>
              <a:ext uri="{FF2B5EF4-FFF2-40B4-BE49-F238E27FC236}">
                <a16:creationId xmlns:a16="http://schemas.microsoft.com/office/drawing/2014/main" id="{CF947DDA-C1DF-4A5D-BE02-25A2108932C0}"/>
              </a:ext>
            </a:extLst>
          </p:cNvPr>
          <p:cNvPicPr>
            <a:picLocks noChangeAspect="1"/>
          </p:cNvPicPr>
          <p:nvPr/>
        </p:nvPicPr>
        <p:blipFill>
          <a:blip r:embed="rId2">
            <a:duotone>
              <a:prstClr val="black"/>
              <a:srgbClr val="D9C3A5">
                <a:tint val="50000"/>
                <a:satMod val="180000"/>
              </a:srgbClr>
            </a:duotone>
          </a:blip>
          <a:stretch>
            <a:fillRect/>
          </a:stretch>
        </p:blipFill>
        <p:spPr>
          <a:xfrm>
            <a:off x="2719468" y="999592"/>
            <a:ext cx="4211476" cy="474724"/>
          </a:xfrm>
          <a:prstGeom prst="rect">
            <a:avLst/>
          </a:prstGeom>
        </p:spPr>
      </p:pic>
      <p:pic>
        <p:nvPicPr>
          <p:cNvPr id="26" name="صورة 25">
            <a:extLst>
              <a:ext uri="{FF2B5EF4-FFF2-40B4-BE49-F238E27FC236}">
                <a16:creationId xmlns:a16="http://schemas.microsoft.com/office/drawing/2014/main" id="{9E63C771-182B-42EA-AE02-BC3FC5A53CA5}"/>
              </a:ext>
            </a:extLst>
          </p:cNvPr>
          <p:cNvPicPr>
            <a:picLocks noChangeAspect="1"/>
          </p:cNvPicPr>
          <p:nvPr/>
        </p:nvPicPr>
        <p:blipFill>
          <a:blip r:embed="rId3">
            <a:duotone>
              <a:prstClr val="black"/>
              <a:schemeClr val="accent1">
                <a:tint val="45000"/>
                <a:satMod val="400000"/>
              </a:schemeClr>
            </a:duotone>
          </a:blip>
          <a:stretch>
            <a:fillRect/>
          </a:stretch>
        </p:blipFill>
        <p:spPr>
          <a:xfrm>
            <a:off x="3697288" y="1568451"/>
            <a:ext cx="2495550" cy="514350"/>
          </a:xfrm>
          <a:prstGeom prst="rect">
            <a:avLst/>
          </a:prstGeom>
        </p:spPr>
      </p:pic>
      <p:pic>
        <p:nvPicPr>
          <p:cNvPr id="27" name="صورة 26">
            <a:extLst>
              <a:ext uri="{FF2B5EF4-FFF2-40B4-BE49-F238E27FC236}">
                <a16:creationId xmlns:a16="http://schemas.microsoft.com/office/drawing/2014/main" id="{A4CFDA53-B954-44D1-83F2-FDC189DF4568}"/>
              </a:ext>
            </a:extLst>
          </p:cNvPr>
          <p:cNvPicPr>
            <a:picLocks noChangeAspect="1"/>
          </p:cNvPicPr>
          <p:nvPr/>
        </p:nvPicPr>
        <p:blipFill>
          <a:blip r:embed="rId4"/>
          <a:stretch>
            <a:fillRect/>
          </a:stretch>
        </p:blipFill>
        <p:spPr>
          <a:xfrm>
            <a:off x="5544108" y="116632"/>
            <a:ext cx="3348371" cy="603971"/>
          </a:xfrm>
          <a:prstGeom prst="rect">
            <a:avLst/>
          </a:prstGeom>
        </p:spPr>
      </p:pic>
      <p:pic>
        <p:nvPicPr>
          <p:cNvPr id="15" name="صورة 14">
            <a:extLst>
              <a:ext uri="{FF2B5EF4-FFF2-40B4-BE49-F238E27FC236}">
                <a16:creationId xmlns:a16="http://schemas.microsoft.com/office/drawing/2014/main" id="{F97BC544-16B9-B3D7-F55E-62B75F26486B}"/>
              </a:ext>
            </a:extLst>
          </p:cNvPr>
          <p:cNvPicPr>
            <a:picLocks noChangeAspect="1"/>
          </p:cNvPicPr>
          <p:nvPr/>
        </p:nvPicPr>
        <p:blipFill>
          <a:blip r:embed="rId5"/>
          <a:stretch>
            <a:fillRect/>
          </a:stretch>
        </p:blipFill>
        <p:spPr>
          <a:xfrm>
            <a:off x="99774" y="45068"/>
            <a:ext cx="2700300" cy="221632"/>
          </a:xfrm>
          <a:prstGeom prst="rect">
            <a:avLst/>
          </a:prstGeom>
        </p:spPr>
      </p:pic>
    </p:spTree>
    <p:extLst>
      <p:ext uri="{BB962C8B-B14F-4D97-AF65-F5344CB8AC3E}">
        <p14:creationId xmlns:p14="http://schemas.microsoft.com/office/powerpoint/2010/main" val="1567185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207"/>
                                        </p:tgtEl>
                                        <p:attrNameLst>
                                          <p:attrName>style.visibility</p:attrName>
                                        </p:attrNameLst>
                                      </p:cBhvr>
                                      <p:to>
                                        <p:strVal val="visible"/>
                                      </p:to>
                                    </p:set>
                                    <p:animEffect transition="in" filter="fade">
                                      <p:cBhvr>
                                        <p:cTn id="7" dur="800" decel="100000"/>
                                        <p:tgtEl>
                                          <p:spTgt spid="5207"/>
                                        </p:tgtEl>
                                      </p:cBhvr>
                                    </p:animEffect>
                                    <p:anim calcmode="lin" valueType="num">
                                      <p:cBhvr>
                                        <p:cTn id="8" dur="800" decel="100000" fill="hold"/>
                                        <p:tgtEl>
                                          <p:spTgt spid="5207"/>
                                        </p:tgtEl>
                                        <p:attrNameLst>
                                          <p:attrName>style.rotation</p:attrName>
                                        </p:attrNameLst>
                                      </p:cBhvr>
                                      <p:tavLst>
                                        <p:tav tm="0">
                                          <p:val>
                                            <p:fltVal val="-90"/>
                                          </p:val>
                                        </p:tav>
                                        <p:tav tm="100000">
                                          <p:val>
                                            <p:fltVal val="0"/>
                                          </p:val>
                                        </p:tav>
                                      </p:tavLst>
                                    </p:anim>
                                    <p:anim calcmode="lin" valueType="num">
                                      <p:cBhvr>
                                        <p:cTn id="9" dur="800" decel="100000" fill="hold"/>
                                        <p:tgtEl>
                                          <p:spTgt spid="5207"/>
                                        </p:tgtEl>
                                        <p:attrNameLst>
                                          <p:attrName>ppt_x</p:attrName>
                                        </p:attrNameLst>
                                      </p:cBhvr>
                                      <p:tavLst>
                                        <p:tav tm="0">
                                          <p:val>
                                            <p:strVal val="#ppt_x+0.4"/>
                                          </p:val>
                                        </p:tav>
                                        <p:tav tm="100000">
                                          <p:val>
                                            <p:strVal val="#ppt_x-0.05"/>
                                          </p:val>
                                        </p:tav>
                                      </p:tavLst>
                                    </p:anim>
                                    <p:anim calcmode="lin" valueType="num">
                                      <p:cBhvr>
                                        <p:cTn id="10" dur="800" decel="100000" fill="hold"/>
                                        <p:tgtEl>
                                          <p:spTgt spid="52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0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ppt_x</p:attrName>
                                        </p:attrNameLst>
                                      </p:cBhvr>
                                      <p:tavLst>
                                        <p:tav tm="0">
                                          <p:val>
                                            <p:strVal val="#ppt_x-.2"/>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800" decel="100000"/>
                                        <p:tgtEl>
                                          <p:spTgt spid="3"/>
                                        </p:tgtEl>
                                      </p:cBhvr>
                                    </p:animEffect>
                                    <p:anim calcmode="lin" valueType="num">
                                      <p:cBhvr>
                                        <p:cTn id="32" dur="800" decel="100000" fill="hold"/>
                                        <p:tgtEl>
                                          <p:spTgt spid="3"/>
                                        </p:tgtEl>
                                        <p:attrNameLst>
                                          <p:attrName>style.rotation</p:attrName>
                                        </p:attrNameLst>
                                      </p:cBhvr>
                                      <p:tavLst>
                                        <p:tav tm="0">
                                          <p:val>
                                            <p:fltVal val="-90"/>
                                          </p:val>
                                        </p:tav>
                                        <p:tav tm="100000">
                                          <p:val>
                                            <p:fltVal val="0"/>
                                          </p:val>
                                        </p:tav>
                                      </p:tavLst>
                                    </p:anim>
                                    <p:anim calcmode="lin" valueType="num">
                                      <p:cBhvr>
                                        <p:cTn id="33" dur="800" decel="100000" fill="hold"/>
                                        <p:tgtEl>
                                          <p:spTgt spid="3"/>
                                        </p:tgtEl>
                                        <p:attrNameLst>
                                          <p:attrName>ppt_x</p:attrName>
                                        </p:attrNameLst>
                                      </p:cBhvr>
                                      <p:tavLst>
                                        <p:tav tm="0">
                                          <p:val>
                                            <p:strVal val="#ppt_x+0.4"/>
                                          </p:val>
                                        </p:tav>
                                        <p:tav tm="100000">
                                          <p:val>
                                            <p:strVal val="#ppt_x-0.05"/>
                                          </p:val>
                                        </p:tav>
                                      </p:tavLst>
                                    </p:anim>
                                    <p:anim calcmode="lin" valueType="num">
                                      <p:cBhvr>
                                        <p:cTn id="34" dur="800" decel="100000" fill="hold"/>
                                        <p:tgtEl>
                                          <p:spTgt spid="3"/>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800" decel="100000"/>
                                        <p:tgtEl>
                                          <p:spTgt spid="4"/>
                                        </p:tgtEl>
                                      </p:cBhvr>
                                    </p:animEffect>
                                    <p:anim calcmode="lin" valueType="num">
                                      <p:cBhvr>
                                        <p:cTn id="40" dur="800" decel="100000" fill="hold"/>
                                        <p:tgtEl>
                                          <p:spTgt spid="4"/>
                                        </p:tgtEl>
                                        <p:attrNameLst>
                                          <p:attrName>style.rotation</p:attrName>
                                        </p:attrNameLst>
                                      </p:cBhvr>
                                      <p:tavLst>
                                        <p:tav tm="0">
                                          <p:val>
                                            <p:fltVal val="-90"/>
                                          </p:val>
                                        </p:tav>
                                        <p:tav tm="100000">
                                          <p:val>
                                            <p:fltVal val="0"/>
                                          </p:val>
                                        </p:tav>
                                      </p:tavLst>
                                    </p:anim>
                                    <p:anim calcmode="lin" valueType="num">
                                      <p:cBhvr>
                                        <p:cTn id="41" dur="800" decel="100000" fill="hold"/>
                                        <p:tgtEl>
                                          <p:spTgt spid="4"/>
                                        </p:tgtEl>
                                        <p:attrNameLst>
                                          <p:attrName>ppt_x</p:attrName>
                                        </p:attrNameLst>
                                      </p:cBhvr>
                                      <p:tavLst>
                                        <p:tav tm="0">
                                          <p:val>
                                            <p:strVal val="#ppt_x+0.4"/>
                                          </p:val>
                                        </p:tav>
                                        <p:tav tm="100000">
                                          <p:val>
                                            <p:strVal val="#ppt_x-0.05"/>
                                          </p:val>
                                        </p:tav>
                                      </p:tavLst>
                                    </p:anim>
                                    <p:anim calcmode="lin" valueType="num">
                                      <p:cBhvr>
                                        <p:cTn id="42" dur="800" decel="100000" fill="hold"/>
                                        <p:tgtEl>
                                          <p:spTgt spid="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14700"/>
                                        </p:tgtEl>
                                        <p:attrNameLst>
                                          <p:attrName>style.visibility</p:attrName>
                                        </p:attrNameLst>
                                      </p:cBhvr>
                                      <p:to>
                                        <p:strVal val="visible"/>
                                      </p:to>
                                    </p:set>
                                    <p:anim calcmode="lin" valueType="num">
                                      <p:cBhvr>
                                        <p:cTn id="49" dur="1000" fill="hold"/>
                                        <p:tgtEl>
                                          <p:spTgt spid="114700"/>
                                        </p:tgtEl>
                                        <p:attrNameLst>
                                          <p:attrName>ppt_x</p:attrName>
                                        </p:attrNameLst>
                                      </p:cBhvr>
                                      <p:tavLst>
                                        <p:tav tm="0">
                                          <p:val>
                                            <p:strVal val="#ppt_x-.2"/>
                                          </p:val>
                                        </p:tav>
                                        <p:tav tm="100000">
                                          <p:val>
                                            <p:strVal val="#ppt_x"/>
                                          </p:val>
                                        </p:tav>
                                      </p:tavLst>
                                    </p:anim>
                                    <p:anim calcmode="lin" valueType="num">
                                      <p:cBhvr>
                                        <p:cTn id="50" dur="1000" fill="hold"/>
                                        <p:tgtEl>
                                          <p:spTgt spid="11470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470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14703"/>
                                        </p:tgtEl>
                                        <p:attrNameLst>
                                          <p:attrName>style.visibility</p:attrName>
                                        </p:attrNameLst>
                                      </p:cBhvr>
                                      <p:to>
                                        <p:strVal val="visible"/>
                                      </p:to>
                                    </p:set>
                                    <p:animEffect transition="in" filter="wipe(up)">
                                      <p:cBhvr>
                                        <p:cTn id="56" dur="1000"/>
                                        <p:tgtEl>
                                          <p:spTgt spid="1147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800" decel="100000"/>
                                        <p:tgtEl>
                                          <p:spTgt spid="7"/>
                                        </p:tgtEl>
                                      </p:cBhvr>
                                    </p:animEffect>
                                    <p:anim calcmode="lin" valueType="num">
                                      <p:cBhvr>
                                        <p:cTn id="69" dur="800" decel="100000" fill="hold"/>
                                        <p:tgtEl>
                                          <p:spTgt spid="7"/>
                                        </p:tgtEl>
                                        <p:attrNameLst>
                                          <p:attrName>style.rotation</p:attrName>
                                        </p:attrNameLst>
                                      </p:cBhvr>
                                      <p:tavLst>
                                        <p:tav tm="0">
                                          <p:val>
                                            <p:fltVal val="-90"/>
                                          </p:val>
                                        </p:tav>
                                        <p:tav tm="100000">
                                          <p:val>
                                            <p:fltVal val="0"/>
                                          </p:val>
                                        </p:tav>
                                      </p:tavLst>
                                    </p:anim>
                                    <p:anim calcmode="lin" valueType="num">
                                      <p:cBhvr>
                                        <p:cTn id="70" dur="800" decel="100000" fill="hold"/>
                                        <p:tgtEl>
                                          <p:spTgt spid="7"/>
                                        </p:tgtEl>
                                        <p:attrNameLst>
                                          <p:attrName>ppt_x</p:attrName>
                                        </p:attrNameLst>
                                      </p:cBhvr>
                                      <p:tavLst>
                                        <p:tav tm="0">
                                          <p:val>
                                            <p:strVal val="#ppt_x+0.4"/>
                                          </p:val>
                                        </p:tav>
                                        <p:tav tm="100000">
                                          <p:val>
                                            <p:strVal val="#ppt_x-0.05"/>
                                          </p:val>
                                        </p:tav>
                                      </p:tavLst>
                                    </p:anim>
                                    <p:anim calcmode="lin" valueType="num">
                                      <p:cBhvr>
                                        <p:cTn id="71" dur="800" decel="100000" fill="hold"/>
                                        <p:tgtEl>
                                          <p:spTgt spid="7"/>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74" presetID="30" presetClass="entr" presetSubtype="0"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800" decel="100000"/>
                                        <p:tgtEl>
                                          <p:spTgt spid="8"/>
                                        </p:tgtEl>
                                      </p:cBhvr>
                                    </p:animEffect>
                                    <p:anim calcmode="lin" valueType="num">
                                      <p:cBhvr>
                                        <p:cTn id="77" dur="800" decel="100000" fill="hold"/>
                                        <p:tgtEl>
                                          <p:spTgt spid="8"/>
                                        </p:tgtEl>
                                        <p:attrNameLst>
                                          <p:attrName>style.rotation</p:attrName>
                                        </p:attrNameLst>
                                      </p:cBhvr>
                                      <p:tavLst>
                                        <p:tav tm="0">
                                          <p:val>
                                            <p:fltVal val="-90"/>
                                          </p:val>
                                        </p:tav>
                                        <p:tav tm="100000">
                                          <p:val>
                                            <p:fltVal val="0"/>
                                          </p:val>
                                        </p:tav>
                                      </p:tavLst>
                                    </p:anim>
                                    <p:anim calcmode="lin" valueType="num">
                                      <p:cBhvr>
                                        <p:cTn id="78" dur="800" decel="100000" fill="hold"/>
                                        <p:tgtEl>
                                          <p:spTgt spid="8"/>
                                        </p:tgtEl>
                                        <p:attrNameLst>
                                          <p:attrName>ppt_x</p:attrName>
                                        </p:attrNameLst>
                                      </p:cBhvr>
                                      <p:tavLst>
                                        <p:tav tm="0">
                                          <p:val>
                                            <p:strVal val="#ppt_x+0.4"/>
                                          </p:val>
                                        </p:tav>
                                        <p:tav tm="100000">
                                          <p:val>
                                            <p:strVal val="#ppt_x-0.05"/>
                                          </p:val>
                                        </p:tav>
                                      </p:tavLst>
                                    </p:anim>
                                    <p:anim calcmode="lin" valueType="num">
                                      <p:cBhvr>
                                        <p:cTn id="79" dur="800" decel="100000" fill="hold"/>
                                        <p:tgtEl>
                                          <p:spTgt spid="8"/>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14709"/>
                                        </p:tgtEl>
                                        <p:attrNameLst>
                                          <p:attrName>style.visibility</p:attrName>
                                        </p:attrNameLst>
                                      </p:cBhvr>
                                      <p:to>
                                        <p:strVal val="visible"/>
                                      </p:to>
                                    </p:set>
                                    <p:animEffect transition="in" filter="wipe(up)">
                                      <p:cBhvr>
                                        <p:cTn id="86" dur="1000"/>
                                        <p:tgtEl>
                                          <p:spTgt spid="11470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114706"/>
                                        </p:tgtEl>
                                        <p:attrNameLst>
                                          <p:attrName>style.visibility</p:attrName>
                                        </p:attrNameLst>
                                      </p:cBhvr>
                                      <p:to>
                                        <p:strVal val="visible"/>
                                      </p:to>
                                    </p:set>
                                    <p:anim calcmode="lin" valueType="num">
                                      <p:cBhvr>
                                        <p:cTn id="91" dur="1000" fill="hold"/>
                                        <p:tgtEl>
                                          <p:spTgt spid="114706"/>
                                        </p:tgtEl>
                                        <p:attrNameLst>
                                          <p:attrName>ppt_x</p:attrName>
                                        </p:attrNameLst>
                                      </p:cBhvr>
                                      <p:tavLst>
                                        <p:tav tm="0">
                                          <p:val>
                                            <p:strVal val="#ppt_x-.2"/>
                                          </p:val>
                                        </p:tav>
                                        <p:tav tm="100000">
                                          <p:val>
                                            <p:strVal val="#ppt_x"/>
                                          </p:val>
                                        </p:tav>
                                      </p:tavLst>
                                    </p:anim>
                                    <p:anim calcmode="lin" valueType="num">
                                      <p:cBhvr>
                                        <p:cTn id="92" dur="1000" fill="hold"/>
                                        <p:tgtEl>
                                          <p:spTgt spid="114706"/>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1470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000" fill="hold"/>
                                        <p:tgtEl>
                                          <p:spTgt spid="9"/>
                                        </p:tgtEl>
                                        <p:attrNameLst>
                                          <p:attrName>ppt_x</p:attrName>
                                        </p:attrNameLst>
                                      </p:cBhvr>
                                      <p:tavLst>
                                        <p:tav tm="0">
                                          <p:val>
                                            <p:strVal val="#ppt_x-.2"/>
                                          </p:val>
                                        </p:tav>
                                        <p:tav tm="100000">
                                          <p:val>
                                            <p:strVal val="#ppt_x"/>
                                          </p:val>
                                        </p:tav>
                                      </p:tavLst>
                                    </p:anim>
                                    <p:anim calcmode="lin" valueType="num">
                                      <p:cBhvr>
                                        <p:cTn id="9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9" presetClass="entr" presetSubtype="0" fill="hold" nodeType="clickEffect">
                                  <p:stCondLst>
                                    <p:cond delay="0"/>
                                  </p:stCondLst>
                                  <p:childTnLst>
                                    <p:set>
                                      <p:cBhvr>
                                        <p:cTn id="104" dur="1" fill="hold">
                                          <p:stCondLst>
                                            <p:cond delay="0"/>
                                          </p:stCondLst>
                                        </p:cTn>
                                        <p:tgtEl>
                                          <p:spTgt spid="114710"/>
                                        </p:tgtEl>
                                        <p:attrNameLst>
                                          <p:attrName>style.visibility</p:attrName>
                                        </p:attrNameLst>
                                      </p:cBhvr>
                                      <p:to>
                                        <p:strVal val="visible"/>
                                      </p:to>
                                    </p:set>
                                    <p:anim calcmode="lin" valueType="num">
                                      <p:cBhvr>
                                        <p:cTn id="105" dur="1000" fill="hold"/>
                                        <p:tgtEl>
                                          <p:spTgt spid="114710"/>
                                        </p:tgtEl>
                                        <p:attrNameLst>
                                          <p:attrName>ppt_x</p:attrName>
                                        </p:attrNameLst>
                                      </p:cBhvr>
                                      <p:tavLst>
                                        <p:tav tm="0">
                                          <p:val>
                                            <p:strVal val="#ppt_x-.2"/>
                                          </p:val>
                                        </p:tav>
                                        <p:tav tm="100000">
                                          <p:val>
                                            <p:strVal val="#ppt_x"/>
                                          </p:val>
                                        </p:tav>
                                      </p:tavLst>
                                    </p:anim>
                                    <p:anim calcmode="lin" valueType="num">
                                      <p:cBhvr>
                                        <p:cTn id="106" dur="1000" fill="hold"/>
                                        <p:tgtEl>
                                          <p:spTgt spid="114710"/>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1471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0" presetClass="entr" presetSubtype="0"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800" decel="100000"/>
                                        <p:tgtEl>
                                          <p:spTgt spid="12"/>
                                        </p:tgtEl>
                                      </p:cBhvr>
                                    </p:animEffect>
                                    <p:anim calcmode="lin" valueType="num">
                                      <p:cBhvr>
                                        <p:cTn id="113" dur="800" decel="100000" fill="hold"/>
                                        <p:tgtEl>
                                          <p:spTgt spid="12"/>
                                        </p:tgtEl>
                                        <p:attrNameLst>
                                          <p:attrName>style.rotation</p:attrName>
                                        </p:attrNameLst>
                                      </p:cBhvr>
                                      <p:tavLst>
                                        <p:tav tm="0">
                                          <p:val>
                                            <p:fltVal val="-90"/>
                                          </p:val>
                                        </p:tav>
                                        <p:tav tm="100000">
                                          <p:val>
                                            <p:fltVal val="0"/>
                                          </p:val>
                                        </p:tav>
                                      </p:tavLst>
                                    </p:anim>
                                    <p:anim calcmode="lin" valueType="num">
                                      <p:cBhvr>
                                        <p:cTn id="114" dur="800" decel="100000" fill="hold"/>
                                        <p:tgtEl>
                                          <p:spTgt spid="12"/>
                                        </p:tgtEl>
                                        <p:attrNameLst>
                                          <p:attrName>ppt_x</p:attrName>
                                        </p:attrNameLst>
                                      </p:cBhvr>
                                      <p:tavLst>
                                        <p:tav tm="0">
                                          <p:val>
                                            <p:strVal val="#ppt_x+0.4"/>
                                          </p:val>
                                        </p:tav>
                                        <p:tav tm="100000">
                                          <p:val>
                                            <p:strVal val="#ppt_x-0.05"/>
                                          </p:val>
                                        </p:tav>
                                      </p:tavLst>
                                    </p:anim>
                                    <p:anim calcmode="lin" valueType="num">
                                      <p:cBhvr>
                                        <p:cTn id="115" dur="800" decel="100000" fill="hold"/>
                                        <p:tgtEl>
                                          <p:spTgt spid="12"/>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0" presetClass="entr" presetSubtype="0" fill="hold" grpId="0"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fade">
                                      <p:cBhvr>
                                        <p:cTn id="122" dur="800" decel="100000"/>
                                        <p:tgtEl>
                                          <p:spTgt spid="11"/>
                                        </p:tgtEl>
                                      </p:cBhvr>
                                    </p:animEffect>
                                    <p:anim calcmode="lin" valueType="num">
                                      <p:cBhvr>
                                        <p:cTn id="123" dur="800" decel="100000" fill="hold"/>
                                        <p:tgtEl>
                                          <p:spTgt spid="11"/>
                                        </p:tgtEl>
                                        <p:attrNameLst>
                                          <p:attrName>style.rotation</p:attrName>
                                        </p:attrNameLst>
                                      </p:cBhvr>
                                      <p:tavLst>
                                        <p:tav tm="0">
                                          <p:val>
                                            <p:fltVal val="-90"/>
                                          </p:val>
                                        </p:tav>
                                        <p:tav tm="100000">
                                          <p:val>
                                            <p:fltVal val="0"/>
                                          </p:val>
                                        </p:tav>
                                      </p:tavLst>
                                    </p:anim>
                                    <p:anim calcmode="lin" valueType="num">
                                      <p:cBhvr>
                                        <p:cTn id="124" dur="800" decel="100000" fill="hold"/>
                                        <p:tgtEl>
                                          <p:spTgt spid="11"/>
                                        </p:tgtEl>
                                        <p:attrNameLst>
                                          <p:attrName>ppt_x</p:attrName>
                                        </p:attrNameLst>
                                      </p:cBhvr>
                                      <p:tavLst>
                                        <p:tav tm="0">
                                          <p:val>
                                            <p:strVal val="#ppt_x+0.4"/>
                                          </p:val>
                                        </p:tav>
                                        <p:tav tm="100000">
                                          <p:val>
                                            <p:strVal val="#ppt_x-0.05"/>
                                          </p:val>
                                        </p:tav>
                                      </p:tavLst>
                                    </p:anim>
                                    <p:anim calcmode="lin" valueType="num">
                                      <p:cBhvr>
                                        <p:cTn id="125" dur="800" decel="100000" fill="hold"/>
                                        <p:tgtEl>
                                          <p:spTgt spid="11"/>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9" presetClass="entr" presetSubtype="0" fill="hold" grpId="0" nodeType="clickEffect">
                                  <p:stCondLst>
                                    <p:cond delay="0"/>
                                  </p:stCondLst>
                                  <p:childTnLst>
                                    <p:set>
                                      <p:cBhvr>
                                        <p:cTn id="131" dur="1" fill="hold">
                                          <p:stCondLst>
                                            <p:cond delay="0"/>
                                          </p:stCondLst>
                                        </p:cTn>
                                        <p:tgtEl>
                                          <p:spTgt spid="13"/>
                                        </p:tgtEl>
                                        <p:attrNameLst>
                                          <p:attrName>style.visibility</p:attrName>
                                        </p:attrNameLst>
                                      </p:cBhvr>
                                      <p:to>
                                        <p:strVal val="visible"/>
                                      </p:to>
                                    </p:set>
                                    <p:anim calcmode="lin" valueType="num">
                                      <p:cBhvr>
                                        <p:cTn id="132" dur="1000" fill="hold"/>
                                        <p:tgtEl>
                                          <p:spTgt spid="13"/>
                                        </p:tgtEl>
                                        <p:attrNameLst>
                                          <p:attrName>ppt_x</p:attrName>
                                        </p:attrNameLst>
                                      </p:cBhvr>
                                      <p:tavLst>
                                        <p:tav tm="0">
                                          <p:val>
                                            <p:strVal val="#ppt_x-.2"/>
                                          </p:val>
                                        </p:tav>
                                        <p:tav tm="100000">
                                          <p:val>
                                            <p:strVal val="#ppt_x"/>
                                          </p:val>
                                        </p:tav>
                                      </p:tavLst>
                                    </p:anim>
                                    <p:anim calcmode="lin" valueType="num">
                                      <p:cBhvr>
                                        <p:cTn id="13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 grpId="0"/>
      <p:bldP spid="2" grpId="0"/>
      <p:bldP spid="3" grpId="0"/>
      <p:bldP spid="114700" grpId="0" animBg="1"/>
      <p:bldP spid="4" grpId="0"/>
      <p:bldP spid="5" grpId="0"/>
      <p:bldP spid="114703" grpId="0" animBg="1"/>
      <p:bldP spid="6" grpId="0"/>
      <p:bldP spid="7" grpId="0"/>
      <p:bldP spid="114706" grpId="0" animBg="1"/>
      <p:bldP spid="8" grpId="0"/>
      <p:bldP spid="9" grpId="0"/>
      <p:bldP spid="114709" grpId="0" animBg="1"/>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7" name="Text Box 87"/>
          <p:cNvSpPr txBox="1">
            <a:spLocks noChangeArrowheads="1"/>
          </p:cNvSpPr>
          <p:nvPr/>
        </p:nvSpPr>
        <p:spPr bwMode="auto">
          <a:xfrm>
            <a:off x="3240087" y="2268539"/>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ف + 1</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1</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Text Box 87"/>
          <p:cNvSpPr txBox="1">
            <a:spLocks noChangeArrowheads="1"/>
          </p:cNvSpPr>
          <p:nvPr/>
        </p:nvSpPr>
        <p:spPr bwMode="auto">
          <a:xfrm>
            <a:off x="5940425" y="3043238"/>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ف + 10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1</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6476214" y="3979863"/>
            <a:ext cx="1696236"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rPr>
              <a:t>ص   =  -9</a:t>
            </a:r>
            <a:endParaRPr kumimoji="0" lang="en-US"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sp>
        <p:nvSpPr>
          <p:cNvPr id="6" name="Text Box 87"/>
          <p:cNvSpPr txBox="1">
            <a:spLocks noChangeArrowheads="1"/>
          </p:cNvSpPr>
          <p:nvPr/>
        </p:nvSpPr>
        <p:spPr bwMode="auto">
          <a:xfrm>
            <a:off x="2124075" y="3033713"/>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ف + 10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ــ 1</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9" name="Text Box 87"/>
          <p:cNvSpPr txBox="1">
            <a:spLocks noChangeArrowheads="1"/>
          </p:cNvSpPr>
          <p:nvPr/>
        </p:nvSpPr>
        <p:spPr bwMode="auto">
          <a:xfrm>
            <a:off x="2432117" y="3979765"/>
            <a:ext cx="1735448"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rPr>
              <a:t>ص  =  ــ 11</a:t>
            </a:r>
            <a:endParaRPr kumimoji="0" lang="en-US"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grpSp>
        <p:nvGrpSpPr>
          <p:cNvPr id="114710" name="Group 22"/>
          <p:cNvGrpSpPr>
            <a:grpSpLocks/>
          </p:cNvGrpSpPr>
          <p:nvPr/>
        </p:nvGrpSpPr>
        <p:grpSpPr bwMode="auto">
          <a:xfrm>
            <a:off x="1223963" y="4881560"/>
            <a:ext cx="6948487" cy="857249"/>
            <a:chOff x="1247" y="3385"/>
            <a:chExt cx="4377" cy="540"/>
          </a:xfrm>
        </p:grpSpPr>
        <p:sp>
          <p:nvSpPr>
            <p:cNvPr id="114711" name="Line 23"/>
            <p:cNvSpPr>
              <a:spLocks noChangeShapeType="1"/>
            </p:cNvSpPr>
            <p:nvPr/>
          </p:nvSpPr>
          <p:spPr bwMode="auto">
            <a:xfrm>
              <a:off x="1429" y="3430"/>
              <a:ext cx="417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12" name="Text Box 24"/>
            <p:cNvSpPr txBox="1">
              <a:spLocks noChangeArrowheads="1"/>
            </p:cNvSpPr>
            <p:nvPr/>
          </p:nvSpPr>
          <p:spPr bwMode="auto">
            <a:xfrm>
              <a:off x="1247" y="3385"/>
              <a:ext cx="42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       |       |       |       |       |       |       |       |       | </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Text Box 87"/>
            <p:cNvSpPr txBox="1">
              <a:spLocks noChangeArrowheads="1"/>
            </p:cNvSpPr>
            <p:nvPr/>
          </p:nvSpPr>
          <p:spPr bwMode="auto">
            <a:xfrm>
              <a:off x="1247" y="3634"/>
              <a:ext cx="4377" cy="29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1    0    -1  -2  -3   -4   ــ5   ــ6   ــ7  ــ8  ــ9  ــ10  ــ11</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11" name="Text Box 87"/>
          <p:cNvSpPr txBox="1">
            <a:spLocks noChangeArrowheads="1"/>
          </p:cNvSpPr>
          <p:nvPr/>
        </p:nvSpPr>
        <p:spPr bwMode="auto">
          <a:xfrm>
            <a:off x="1598118" y="473075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p>
        </p:txBody>
      </p:sp>
      <p:sp>
        <p:nvSpPr>
          <p:cNvPr id="12" name="Text Box 87"/>
          <p:cNvSpPr txBox="1">
            <a:spLocks noChangeArrowheads="1"/>
          </p:cNvSpPr>
          <p:nvPr/>
        </p:nvSpPr>
        <p:spPr bwMode="auto">
          <a:xfrm>
            <a:off x="2592388" y="473075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p>
        </p:txBody>
      </p:sp>
      <p:sp>
        <p:nvSpPr>
          <p:cNvPr id="13" name="Text Box 87"/>
          <p:cNvSpPr txBox="1">
            <a:spLocks noChangeArrowheads="1"/>
          </p:cNvSpPr>
          <p:nvPr/>
        </p:nvSpPr>
        <p:spPr bwMode="auto">
          <a:xfrm>
            <a:off x="2592388" y="6032500"/>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rPr>
              <a:t>حل المعادلة = { ــ 9، - 11 }</a:t>
            </a:r>
            <a:endParaRPr kumimoji="0" lang="en-US"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endParaRPr>
          </a:p>
        </p:txBody>
      </p:sp>
      <p:pic>
        <p:nvPicPr>
          <p:cNvPr id="25" name="صورة 24">
            <a:extLst>
              <a:ext uri="{FF2B5EF4-FFF2-40B4-BE49-F238E27FC236}">
                <a16:creationId xmlns:a16="http://schemas.microsoft.com/office/drawing/2014/main" id="{CF947DDA-C1DF-4A5D-BE02-25A2108932C0}"/>
              </a:ext>
            </a:extLst>
          </p:cNvPr>
          <p:cNvPicPr>
            <a:picLocks noChangeAspect="1"/>
          </p:cNvPicPr>
          <p:nvPr/>
        </p:nvPicPr>
        <p:blipFill>
          <a:blip r:embed="rId2">
            <a:duotone>
              <a:prstClr val="black"/>
              <a:srgbClr val="D9C3A5">
                <a:tint val="50000"/>
                <a:satMod val="180000"/>
              </a:srgbClr>
            </a:duotone>
          </a:blip>
          <a:stretch>
            <a:fillRect/>
          </a:stretch>
        </p:blipFill>
        <p:spPr>
          <a:xfrm>
            <a:off x="2719468" y="999592"/>
            <a:ext cx="4211476" cy="474724"/>
          </a:xfrm>
          <a:prstGeom prst="rect">
            <a:avLst/>
          </a:prstGeom>
        </p:spPr>
      </p:pic>
      <p:pic>
        <p:nvPicPr>
          <p:cNvPr id="26" name="صورة 25">
            <a:extLst>
              <a:ext uri="{FF2B5EF4-FFF2-40B4-BE49-F238E27FC236}">
                <a16:creationId xmlns:a16="http://schemas.microsoft.com/office/drawing/2014/main" id="{9E63C771-182B-42EA-AE02-BC3FC5A53CA5}"/>
              </a:ext>
            </a:extLst>
          </p:cNvPr>
          <p:cNvPicPr>
            <a:picLocks noChangeAspect="1"/>
          </p:cNvPicPr>
          <p:nvPr/>
        </p:nvPicPr>
        <p:blipFill>
          <a:blip r:embed="rId3">
            <a:duotone>
              <a:prstClr val="black"/>
              <a:schemeClr val="accent1">
                <a:tint val="45000"/>
                <a:satMod val="400000"/>
              </a:schemeClr>
            </a:duotone>
          </a:blip>
          <a:stretch>
            <a:fillRect/>
          </a:stretch>
        </p:blipFill>
        <p:spPr>
          <a:xfrm>
            <a:off x="3697288" y="1568451"/>
            <a:ext cx="2495550" cy="514350"/>
          </a:xfrm>
          <a:prstGeom prst="rect">
            <a:avLst/>
          </a:prstGeom>
        </p:spPr>
      </p:pic>
      <p:pic>
        <p:nvPicPr>
          <p:cNvPr id="27" name="صورة 26">
            <a:extLst>
              <a:ext uri="{FF2B5EF4-FFF2-40B4-BE49-F238E27FC236}">
                <a16:creationId xmlns:a16="http://schemas.microsoft.com/office/drawing/2014/main" id="{A4CFDA53-B954-44D1-83F2-FDC189DF4568}"/>
              </a:ext>
            </a:extLst>
          </p:cNvPr>
          <p:cNvPicPr>
            <a:picLocks noChangeAspect="1"/>
          </p:cNvPicPr>
          <p:nvPr/>
        </p:nvPicPr>
        <p:blipFill>
          <a:blip r:embed="rId4"/>
          <a:stretch>
            <a:fillRect/>
          </a:stretch>
        </p:blipFill>
        <p:spPr>
          <a:xfrm>
            <a:off x="5544108" y="116632"/>
            <a:ext cx="3348371" cy="603971"/>
          </a:xfrm>
          <a:prstGeom prst="rect">
            <a:avLst/>
          </a:prstGeom>
        </p:spPr>
      </p:pic>
      <p:sp>
        <p:nvSpPr>
          <p:cNvPr id="4" name="Text Box 87">
            <a:extLst>
              <a:ext uri="{FF2B5EF4-FFF2-40B4-BE49-F238E27FC236}">
                <a16:creationId xmlns:a16="http://schemas.microsoft.com/office/drawing/2014/main" id="{D981107B-2A35-2759-ADBD-CED5AC7C5605}"/>
              </a:ext>
            </a:extLst>
          </p:cNvPr>
          <p:cNvSpPr txBox="1">
            <a:spLocks noChangeArrowheads="1"/>
          </p:cNvSpPr>
          <p:nvPr/>
        </p:nvSpPr>
        <p:spPr bwMode="auto">
          <a:xfrm>
            <a:off x="5894862" y="3516149"/>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ف =  1 </a:t>
            </a:r>
            <a:r>
              <a:rPr kumimoji="0" lang="ar-SA"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- 10</a:t>
            </a:r>
            <a:endPar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endParaRPr>
          </a:p>
        </p:txBody>
      </p:sp>
      <p:sp>
        <p:nvSpPr>
          <p:cNvPr id="7" name="Text Box 87">
            <a:extLst>
              <a:ext uri="{FF2B5EF4-FFF2-40B4-BE49-F238E27FC236}">
                <a16:creationId xmlns:a16="http://schemas.microsoft.com/office/drawing/2014/main" id="{D7FAC0DB-8298-0273-4671-26811E9CF527}"/>
              </a:ext>
            </a:extLst>
          </p:cNvPr>
          <p:cNvSpPr txBox="1">
            <a:spLocks noChangeArrowheads="1"/>
          </p:cNvSpPr>
          <p:nvPr/>
        </p:nvSpPr>
        <p:spPr bwMode="auto">
          <a:xfrm>
            <a:off x="1974882" y="3508293"/>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ف =  -1  </a:t>
            </a:r>
            <a:r>
              <a:rPr kumimoji="0" lang="ar-SA"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- 10</a:t>
            </a:r>
            <a:endPar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endParaRPr>
          </a:p>
        </p:txBody>
      </p:sp>
      <p:sp>
        <p:nvSpPr>
          <p:cNvPr id="8" name="مربع نص 7">
            <a:extLst>
              <a:ext uri="{FF2B5EF4-FFF2-40B4-BE49-F238E27FC236}">
                <a16:creationId xmlns:a16="http://schemas.microsoft.com/office/drawing/2014/main" id="{48DF88E5-43B3-2CD9-1973-39065D009A1A}"/>
              </a:ext>
            </a:extLst>
          </p:cNvPr>
          <p:cNvSpPr txBox="1"/>
          <p:nvPr/>
        </p:nvSpPr>
        <p:spPr>
          <a:xfrm>
            <a:off x="2066611" y="481781"/>
            <a:ext cx="1728192" cy="307777"/>
          </a:xfrm>
          <a:prstGeom prst="rect">
            <a:avLst/>
          </a:prstGeom>
          <a:solidFill>
            <a:srgbClr val="FFFF00"/>
          </a:solid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rgbClr val="C00000"/>
                </a:solidFill>
                <a:effectLst/>
                <a:uLnTx/>
                <a:uFillTx/>
                <a:latin typeface="Arial"/>
                <a:ea typeface="+mn-ea"/>
                <a:cs typeface="Arial"/>
              </a:rPr>
              <a:t>الحل بالنقل للطرف الثاني </a:t>
            </a:r>
          </a:p>
        </p:txBody>
      </p:sp>
      <p:pic>
        <p:nvPicPr>
          <p:cNvPr id="14" name="صورة 13">
            <a:extLst>
              <a:ext uri="{FF2B5EF4-FFF2-40B4-BE49-F238E27FC236}">
                <a16:creationId xmlns:a16="http://schemas.microsoft.com/office/drawing/2014/main" id="{12414330-D28C-5CB5-3EAE-A8B655DAF793}"/>
              </a:ext>
            </a:extLst>
          </p:cNvPr>
          <p:cNvPicPr>
            <a:picLocks noChangeAspect="1"/>
          </p:cNvPicPr>
          <p:nvPr/>
        </p:nvPicPr>
        <p:blipFill>
          <a:blip r:embed="rId5"/>
          <a:stretch>
            <a:fillRect/>
          </a:stretch>
        </p:blipFill>
        <p:spPr>
          <a:xfrm>
            <a:off x="99774" y="45068"/>
            <a:ext cx="2700300" cy="221632"/>
          </a:xfrm>
          <a:prstGeom prst="rect">
            <a:avLst/>
          </a:prstGeom>
        </p:spPr>
      </p:pic>
    </p:spTree>
    <p:extLst>
      <p:ext uri="{BB962C8B-B14F-4D97-AF65-F5344CB8AC3E}">
        <p14:creationId xmlns:p14="http://schemas.microsoft.com/office/powerpoint/2010/main" val="1046823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207"/>
                                        </p:tgtEl>
                                        <p:attrNameLst>
                                          <p:attrName>style.visibility</p:attrName>
                                        </p:attrNameLst>
                                      </p:cBhvr>
                                      <p:to>
                                        <p:strVal val="visible"/>
                                      </p:to>
                                    </p:set>
                                    <p:animEffect transition="in" filter="fade">
                                      <p:cBhvr>
                                        <p:cTn id="7" dur="800" decel="100000"/>
                                        <p:tgtEl>
                                          <p:spTgt spid="5207"/>
                                        </p:tgtEl>
                                      </p:cBhvr>
                                    </p:animEffect>
                                    <p:anim calcmode="lin" valueType="num">
                                      <p:cBhvr>
                                        <p:cTn id="8" dur="800" decel="100000" fill="hold"/>
                                        <p:tgtEl>
                                          <p:spTgt spid="5207"/>
                                        </p:tgtEl>
                                        <p:attrNameLst>
                                          <p:attrName>style.rotation</p:attrName>
                                        </p:attrNameLst>
                                      </p:cBhvr>
                                      <p:tavLst>
                                        <p:tav tm="0">
                                          <p:val>
                                            <p:fltVal val="-90"/>
                                          </p:val>
                                        </p:tav>
                                        <p:tav tm="100000">
                                          <p:val>
                                            <p:fltVal val="0"/>
                                          </p:val>
                                        </p:tav>
                                      </p:tavLst>
                                    </p:anim>
                                    <p:anim calcmode="lin" valueType="num">
                                      <p:cBhvr>
                                        <p:cTn id="9" dur="800" decel="100000" fill="hold"/>
                                        <p:tgtEl>
                                          <p:spTgt spid="5207"/>
                                        </p:tgtEl>
                                        <p:attrNameLst>
                                          <p:attrName>ppt_x</p:attrName>
                                        </p:attrNameLst>
                                      </p:cBhvr>
                                      <p:tavLst>
                                        <p:tav tm="0">
                                          <p:val>
                                            <p:strVal val="#ppt_x+0.4"/>
                                          </p:val>
                                        </p:tav>
                                        <p:tav tm="100000">
                                          <p:val>
                                            <p:strVal val="#ppt_x-0.05"/>
                                          </p:val>
                                        </p:tav>
                                      </p:tavLst>
                                    </p:anim>
                                    <p:anim calcmode="lin" valueType="num">
                                      <p:cBhvr>
                                        <p:cTn id="10" dur="800" decel="100000" fill="hold"/>
                                        <p:tgtEl>
                                          <p:spTgt spid="52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0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ppt_x</p:attrName>
                                        </p:attrNameLst>
                                      </p:cBhvr>
                                      <p:tavLst>
                                        <p:tav tm="0">
                                          <p:val>
                                            <p:strVal val="#ppt_x-.2"/>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ppt_x</p:attrName>
                                        </p:attrNameLst>
                                      </p:cBhvr>
                                      <p:tavLst>
                                        <p:tav tm="0">
                                          <p:val>
                                            <p:strVal val="#ppt_x-.2"/>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ppt_x</p:attrName>
                                        </p:attrNameLst>
                                      </p:cBhvr>
                                      <p:tavLst>
                                        <p:tav tm="0">
                                          <p:val>
                                            <p:strVal val="#ppt_x-.2"/>
                                          </p:val>
                                        </p:tav>
                                        <p:tav tm="100000">
                                          <p:val>
                                            <p:strVal val="#ppt_x"/>
                                          </p:val>
                                        </p:tav>
                                      </p:tavLst>
                                    </p:anim>
                                    <p:anim calcmode="lin" valueType="num">
                                      <p:cBhvr>
                                        <p:cTn id="3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ppt_x</p:attrName>
                                        </p:attrNameLst>
                                      </p:cBhvr>
                                      <p:tavLst>
                                        <p:tav tm="0">
                                          <p:val>
                                            <p:strVal val="#ppt_x-.2"/>
                                          </p:val>
                                        </p:tav>
                                        <p:tav tm="100000">
                                          <p:val>
                                            <p:strVal val="#ppt_x"/>
                                          </p:val>
                                        </p:tav>
                                      </p:tavLst>
                                    </p:anim>
                                    <p:anim calcmode="lin" valueType="num">
                                      <p:cBhvr>
                                        <p:cTn id="4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ppt_x</p:attrName>
                                        </p:attrNameLst>
                                      </p:cBhvr>
                                      <p:tavLst>
                                        <p:tav tm="0">
                                          <p:val>
                                            <p:strVal val="#ppt_x-.2"/>
                                          </p:val>
                                        </p:tav>
                                        <p:tav tm="100000">
                                          <p:val>
                                            <p:strVal val="#ppt_x"/>
                                          </p:val>
                                        </p:tav>
                                      </p:tavLst>
                                    </p:anim>
                                    <p:anim calcmode="lin" valueType="num">
                                      <p:cBhvr>
                                        <p:cTn id="5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4" dur="1000"/>
                                        <p:tgtEl>
                                          <p:spTgt spid="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nodeType="clickEffect">
                                  <p:stCondLst>
                                    <p:cond delay="0"/>
                                  </p:stCondLst>
                                  <p:childTnLst>
                                    <p:set>
                                      <p:cBhvr>
                                        <p:cTn id="58" dur="1" fill="hold">
                                          <p:stCondLst>
                                            <p:cond delay="0"/>
                                          </p:stCondLst>
                                        </p:cTn>
                                        <p:tgtEl>
                                          <p:spTgt spid="114710"/>
                                        </p:tgtEl>
                                        <p:attrNameLst>
                                          <p:attrName>style.visibility</p:attrName>
                                        </p:attrNameLst>
                                      </p:cBhvr>
                                      <p:to>
                                        <p:strVal val="visible"/>
                                      </p:to>
                                    </p:set>
                                    <p:anim calcmode="lin" valueType="num">
                                      <p:cBhvr>
                                        <p:cTn id="59" dur="1000" fill="hold"/>
                                        <p:tgtEl>
                                          <p:spTgt spid="114710"/>
                                        </p:tgtEl>
                                        <p:attrNameLst>
                                          <p:attrName>ppt_x</p:attrName>
                                        </p:attrNameLst>
                                      </p:cBhvr>
                                      <p:tavLst>
                                        <p:tav tm="0">
                                          <p:val>
                                            <p:strVal val="#ppt_x-.2"/>
                                          </p:val>
                                        </p:tav>
                                        <p:tav tm="100000">
                                          <p:val>
                                            <p:strVal val="#ppt_x"/>
                                          </p:val>
                                        </p:tav>
                                      </p:tavLst>
                                    </p:anim>
                                    <p:anim calcmode="lin" valueType="num">
                                      <p:cBhvr>
                                        <p:cTn id="60" dur="1000" fill="hold"/>
                                        <p:tgtEl>
                                          <p:spTgt spid="114710"/>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1471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800" decel="100000"/>
                                        <p:tgtEl>
                                          <p:spTgt spid="12"/>
                                        </p:tgtEl>
                                      </p:cBhvr>
                                    </p:animEffect>
                                    <p:anim calcmode="lin" valueType="num">
                                      <p:cBhvr>
                                        <p:cTn id="67" dur="800" decel="100000" fill="hold"/>
                                        <p:tgtEl>
                                          <p:spTgt spid="12"/>
                                        </p:tgtEl>
                                        <p:attrNameLst>
                                          <p:attrName>style.rotation</p:attrName>
                                        </p:attrNameLst>
                                      </p:cBhvr>
                                      <p:tavLst>
                                        <p:tav tm="0">
                                          <p:val>
                                            <p:fltVal val="-90"/>
                                          </p:val>
                                        </p:tav>
                                        <p:tav tm="100000">
                                          <p:val>
                                            <p:fltVal val="0"/>
                                          </p:val>
                                        </p:tav>
                                      </p:tavLst>
                                    </p:anim>
                                    <p:anim calcmode="lin" valueType="num">
                                      <p:cBhvr>
                                        <p:cTn id="68" dur="800" decel="100000" fill="hold"/>
                                        <p:tgtEl>
                                          <p:spTgt spid="12"/>
                                        </p:tgtEl>
                                        <p:attrNameLst>
                                          <p:attrName>ppt_x</p:attrName>
                                        </p:attrNameLst>
                                      </p:cBhvr>
                                      <p:tavLst>
                                        <p:tav tm="0">
                                          <p:val>
                                            <p:strVal val="#ppt_x+0.4"/>
                                          </p:val>
                                        </p:tav>
                                        <p:tav tm="100000">
                                          <p:val>
                                            <p:strVal val="#ppt_x-0.05"/>
                                          </p:val>
                                        </p:tav>
                                      </p:tavLst>
                                    </p:anim>
                                    <p:anim calcmode="lin" valueType="num">
                                      <p:cBhvr>
                                        <p:cTn id="69" dur="800" decel="100000" fill="hold"/>
                                        <p:tgtEl>
                                          <p:spTgt spid="12"/>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800" decel="100000"/>
                                        <p:tgtEl>
                                          <p:spTgt spid="11"/>
                                        </p:tgtEl>
                                      </p:cBhvr>
                                    </p:animEffect>
                                    <p:anim calcmode="lin" valueType="num">
                                      <p:cBhvr>
                                        <p:cTn id="77" dur="800" decel="100000" fill="hold"/>
                                        <p:tgtEl>
                                          <p:spTgt spid="11"/>
                                        </p:tgtEl>
                                        <p:attrNameLst>
                                          <p:attrName>style.rotation</p:attrName>
                                        </p:attrNameLst>
                                      </p:cBhvr>
                                      <p:tavLst>
                                        <p:tav tm="0">
                                          <p:val>
                                            <p:fltVal val="-90"/>
                                          </p:val>
                                        </p:tav>
                                        <p:tav tm="100000">
                                          <p:val>
                                            <p:fltVal val="0"/>
                                          </p:val>
                                        </p:tav>
                                      </p:tavLst>
                                    </p:anim>
                                    <p:anim calcmode="lin" valueType="num">
                                      <p:cBhvr>
                                        <p:cTn id="78" dur="800" decel="100000" fill="hold"/>
                                        <p:tgtEl>
                                          <p:spTgt spid="11"/>
                                        </p:tgtEl>
                                        <p:attrNameLst>
                                          <p:attrName>ppt_x</p:attrName>
                                        </p:attrNameLst>
                                      </p:cBhvr>
                                      <p:tavLst>
                                        <p:tav tm="0">
                                          <p:val>
                                            <p:strVal val="#ppt_x+0.4"/>
                                          </p:val>
                                        </p:tav>
                                        <p:tav tm="100000">
                                          <p:val>
                                            <p:strVal val="#ppt_x-0.05"/>
                                          </p:val>
                                        </p:tav>
                                      </p:tavLst>
                                    </p:anim>
                                    <p:anim calcmode="lin" valueType="num">
                                      <p:cBhvr>
                                        <p:cTn id="79" dur="800" decel="100000" fill="hold"/>
                                        <p:tgtEl>
                                          <p:spTgt spid="11"/>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9" presetClass="entr" presetSubtype="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1000" fill="hold"/>
                                        <p:tgtEl>
                                          <p:spTgt spid="13"/>
                                        </p:tgtEl>
                                        <p:attrNameLst>
                                          <p:attrName>ppt_x</p:attrName>
                                        </p:attrNameLst>
                                      </p:cBhvr>
                                      <p:tavLst>
                                        <p:tav tm="0">
                                          <p:val>
                                            <p:strVal val="#ppt_x-.2"/>
                                          </p:val>
                                        </p:tav>
                                        <p:tav tm="100000">
                                          <p:val>
                                            <p:strVal val="#ppt_x"/>
                                          </p:val>
                                        </p:tav>
                                      </p:tavLst>
                                    </p:anim>
                                    <p:anim calcmode="lin" valueType="num">
                                      <p:cBhvr>
                                        <p:cTn id="8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8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 grpId="0"/>
      <p:bldP spid="2" grpId="0"/>
      <p:bldP spid="5" grpId="0"/>
      <p:bldP spid="6" grpId="0"/>
      <p:bldP spid="9" grpId="0"/>
      <p:bldP spid="11" grpId="0"/>
      <p:bldP spid="12" grpId="0"/>
      <p:bldP spid="1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7" name="Text Box 87"/>
          <p:cNvSpPr txBox="1">
            <a:spLocks noChangeArrowheads="1"/>
          </p:cNvSpPr>
          <p:nvPr/>
        </p:nvSpPr>
        <p:spPr bwMode="auto">
          <a:xfrm>
            <a:off x="4645583" y="3228945"/>
            <a:ext cx="3456272" cy="40011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القيمة المطلقة دائماً أكبر من أو تساوي  الصفر </a:t>
            </a:r>
            <a:endParaRPr kumimoji="0" lang="en-US" sz="2000" b="0"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endParaRPr>
          </a:p>
        </p:txBody>
      </p:sp>
      <p:sp>
        <p:nvSpPr>
          <p:cNvPr id="2" name="Text Box 87"/>
          <p:cNvSpPr txBox="1">
            <a:spLocks noChangeArrowheads="1"/>
          </p:cNvSpPr>
          <p:nvPr/>
        </p:nvSpPr>
        <p:spPr bwMode="auto">
          <a:xfrm>
            <a:off x="2371725" y="2229779"/>
            <a:ext cx="2200275" cy="338554"/>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6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لاحظ أن المسافة المقطوعة = ــ 3</a:t>
            </a:r>
            <a:endParaRPr kumimoji="0" lang="en-US" sz="16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 name="Text Box 87"/>
          <p:cNvSpPr txBox="1">
            <a:spLocks noChangeArrowheads="1"/>
          </p:cNvSpPr>
          <p:nvPr/>
        </p:nvSpPr>
        <p:spPr bwMode="auto">
          <a:xfrm>
            <a:off x="4752019" y="3744244"/>
            <a:ext cx="3266537" cy="369332"/>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وحيث أن المسافة لا يمكن أن تكون سالبة</a:t>
            </a:r>
            <a:endParaRPr kumimoji="0" lang="en-US" sz="18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4" name="Text Box 87"/>
          <p:cNvSpPr txBox="1">
            <a:spLocks noChangeArrowheads="1"/>
          </p:cNvSpPr>
          <p:nvPr/>
        </p:nvSpPr>
        <p:spPr bwMode="auto">
          <a:xfrm>
            <a:off x="2479948" y="4302650"/>
            <a:ext cx="4184104" cy="52322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800" b="1" i="0" u="none" strike="noStrike" kern="1200" cap="none" spc="0" normalizeH="0" baseline="0" noProof="0" dirty="0">
                <a:ln>
                  <a:noFill/>
                </a:ln>
                <a:solidFill>
                  <a:srgbClr val="FF0000"/>
                </a:solidFill>
                <a:effectLst/>
                <a:uLnTx/>
                <a:uFillTx/>
                <a:latin typeface="Traditional Arabic" panose="02020603050405020304" pitchFamily="18" charset="-78"/>
                <a:ea typeface="+mn-ea"/>
                <a:cs typeface="Traditional Arabic" panose="02020603050405020304" pitchFamily="18" charset="-78"/>
              </a:rPr>
              <a:t>حل المعادلة = المجموعة الخالية </a:t>
            </a:r>
            <a:r>
              <a:rPr kumimoji="0" lang="en-US" sz="2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Ø</a:t>
            </a:r>
          </a:p>
        </p:txBody>
      </p:sp>
      <p:pic>
        <p:nvPicPr>
          <p:cNvPr id="13" name="صورة 12">
            <a:extLst>
              <a:ext uri="{FF2B5EF4-FFF2-40B4-BE49-F238E27FC236}">
                <a16:creationId xmlns:a16="http://schemas.microsoft.com/office/drawing/2014/main" id="{A9349685-48FF-4172-B7BB-A935803289D2}"/>
              </a:ext>
            </a:extLst>
          </p:cNvPr>
          <p:cNvPicPr>
            <a:picLocks noChangeAspect="1"/>
          </p:cNvPicPr>
          <p:nvPr/>
        </p:nvPicPr>
        <p:blipFill>
          <a:blip r:embed="rId2"/>
          <a:stretch>
            <a:fillRect/>
          </a:stretch>
        </p:blipFill>
        <p:spPr>
          <a:xfrm>
            <a:off x="5544108" y="116632"/>
            <a:ext cx="3348371" cy="603971"/>
          </a:xfrm>
          <a:prstGeom prst="rect">
            <a:avLst/>
          </a:prstGeom>
        </p:spPr>
      </p:pic>
      <p:pic>
        <p:nvPicPr>
          <p:cNvPr id="6" name="صورة 5">
            <a:extLst>
              <a:ext uri="{FF2B5EF4-FFF2-40B4-BE49-F238E27FC236}">
                <a16:creationId xmlns:a16="http://schemas.microsoft.com/office/drawing/2014/main" id="{EA03FE9A-12C9-4F31-8A7F-04EDCA661096}"/>
              </a:ext>
            </a:extLst>
          </p:cNvPr>
          <p:cNvPicPr>
            <a:picLocks noChangeAspect="1"/>
          </p:cNvPicPr>
          <p:nvPr/>
        </p:nvPicPr>
        <p:blipFill>
          <a:blip r:embed="rId3">
            <a:duotone>
              <a:prstClr val="black"/>
              <a:schemeClr val="accent1">
                <a:tint val="45000"/>
                <a:satMod val="400000"/>
              </a:schemeClr>
            </a:duotone>
          </a:blip>
          <a:stretch>
            <a:fillRect/>
          </a:stretch>
        </p:blipFill>
        <p:spPr>
          <a:xfrm>
            <a:off x="4173444" y="1490540"/>
            <a:ext cx="2200275" cy="619125"/>
          </a:xfrm>
          <a:prstGeom prst="rect">
            <a:avLst/>
          </a:prstGeom>
        </p:spPr>
      </p:pic>
      <p:pic>
        <p:nvPicPr>
          <p:cNvPr id="16" name="صورة 15">
            <a:extLst>
              <a:ext uri="{FF2B5EF4-FFF2-40B4-BE49-F238E27FC236}">
                <a16:creationId xmlns:a16="http://schemas.microsoft.com/office/drawing/2014/main" id="{A1BDE638-91AD-4C44-919F-0681B9B401AA}"/>
              </a:ext>
            </a:extLst>
          </p:cNvPr>
          <p:cNvPicPr>
            <a:picLocks noChangeAspect="1"/>
          </p:cNvPicPr>
          <p:nvPr/>
        </p:nvPicPr>
        <p:blipFill>
          <a:blip r:embed="rId4">
            <a:duotone>
              <a:prstClr val="black"/>
              <a:srgbClr val="D9C3A5">
                <a:tint val="50000"/>
                <a:satMod val="180000"/>
              </a:srgbClr>
            </a:duotone>
          </a:blip>
          <a:stretch>
            <a:fillRect/>
          </a:stretch>
        </p:blipFill>
        <p:spPr>
          <a:xfrm>
            <a:off x="3167844" y="934976"/>
            <a:ext cx="4211476" cy="474724"/>
          </a:xfrm>
          <a:prstGeom prst="rect">
            <a:avLst/>
          </a:prstGeom>
        </p:spPr>
      </p:pic>
      <p:sp>
        <p:nvSpPr>
          <p:cNvPr id="7" name="شكل بيضاوي 6">
            <a:extLst>
              <a:ext uri="{FF2B5EF4-FFF2-40B4-BE49-F238E27FC236}">
                <a16:creationId xmlns:a16="http://schemas.microsoft.com/office/drawing/2014/main" id="{FD0D9733-5AC8-4371-A8D0-FE7B6043EA89}"/>
              </a:ext>
            </a:extLst>
          </p:cNvPr>
          <p:cNvSpPr/>
          <p:nvPr/>
        </p:nvSpPr>
        <p:spPr>
          <a:xfrm>
            <a:off x="4067943" y="1452664"/>
            <a:ext cx="666123" cy="5560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8" name="صورة 7">
            <a:extLst>
              <a:ext uri="{FF2B5EF4-FFF2-40B4-BE49-F238E27FC236}">
                <a16:creationId xmlns:a16="http://schemas.microsoft.com/office/drawing/2014/main" id="{D0963F2E-EA64-A7E2-3420-B1B7F8457CF7}"/>
              </a:ext>
            </a:extLst>
          </p:cNvPr>
          <p:cNvPicPr>
            <a:picLocks noChangeAspect="1"/>
          </p:cNvPicPr>
          <p:nvPr/>
        </p:nvPicPr>
        <p:blipFill>
          <a:blip r:embed="rId5"/>
          <a:stretch>
            <a:fillRect/>
          </a:stretch>
        </p:blipFill>
        <p:spPr>
          <a:xfrm>
            <a:off x="99774" y="45068"/>
            <a:ext cx="2700300" cy="221632"/>
          </a:xfrm>
          <a:prstGeom prst="rect">
            <a:avLst/>
          </a:prstGeom>
        </p:spPr>
      </p:pic>
    </p:spTree>
    <p:extLst>
      <p:ext uri="{BB962C8B-B14F-4D97-AF65-F5344CB8AC3E}">
        <p14:creationId xmlns:p14="http://schemas.microsoft.com/office/powerpoint/2010/main" val="820440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207"/>
                                        </p:tgtEl>
                                        <p:attrNameLst>
                                          <p:attrName>style.visibility</p:attrName>
                                        </p:attrNameLst>
                                      </p:cBhvr>
                                      <p:to>
                                        <p:strVal val="visible"/>
                                      </p:to>
                                    </p:set>
                                    <p:animEffect transition="in" filter="fade">
                                      <p:cBhvr>
                                        <p:cTn id="7" dur="800" decel="100000"/>
                                        <p:tgtEl>
                                          <p:spTgt spid="5207"/>
                                        </p:tgtEl>
                                      </p:cBhvr>
                                    </p:animEffect>
                                    <p:anim calcmode="lin" valueType="num">
                                      <p:cBhvr>
                                        <p:cTn id="8" dur="800" decel="100000" fill="hold"/>
                                        <p:tgtEl>
                                          <p:spTgt spid="5207"/>
                                        </p:tgtEl>
                                        <p:attrNameLst>
                                          <p:attrName>style.rotation</p:attrName>
                                        </p:attrNameLst>
                                      </p:cBhvr>
                                      <p:tavLst>
                                        <p:tav tm="0">
                                          <p:val>
                                            <p:fltVal val="-90"/>
                                          </p:val>
                                        </p:tav>
                                        <p:tav tm="100000">
                                          <p:val>
                                            <p:fltVal val="0"/>
                                          </p:val>
                                        </p:tav>
                                      </p:tavLst>
                                    </p:anim>
                                    <p:anim calcmode="lin" valueType="num">
                                      <p:cBhvr>
                                        <p:cTn id="9" dur="800" decel="100000" fill="hold"/>
                                        <p:tgtEl>
                                          <p:spTgt spid="5207"/>
                                        </p:tgtEl>
                                        <p:attrNameLst>
                                          <p:attrName>ppt_x</p:attrName>
                                        </p:attrNameLst>
                                      </p:cBhvr>
                                      <p:tavLst>
                                        <p:tav tm="0">
                                          <p:val>
                                            <p:strVal val="#ppt_x+0.4"/>
                                          </p:val>
                                        </p:tav>
                                        <p:tav tm="100000">
                                          <p:val>
                                            <p:strVal val="#ppt_x-0.05"/>
                                          </p:val>
                                        </p:tav>
                                      </p:tavLst>
                                    </p:anim>
                                    <p:anim calcmode="lin" valueType="num">
                                      <p:cBhvr>
                                        <p:cTn id="10" dur="800" decel="100000" fill="hold"/>
                                        <p:tgtEl>
                                          <p:spTgt spid="52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0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800" decel="100000"/>
                                        <p:tgtEl>
                                          <p:spTgt spid="2"/>
                                        </p:tgtEl>
                                      </p:cBhvr>
                                    </p:animEffect>
                                    <p:anim calcmode="lin" valueType="num">
                                      <p:cBhvr>
                                        <p:cTn id="18" dur="800" decel="100000" fill="hold"/>
                                        <p:tgtEl>
                                          <p:spTgt spid="2"/>
                                        </p:tgtEl>
                                        <p:attrNameLst>
                                          <p:attrName>style.rotation</p:attrName>
                                        </p:attrNameLst>
                                      </p:cBhvr>
                                      <p:tavLst>
                                        <p:tav tm="0">
                                          <p:val>
                                            <p:fltVal val="-90"/>
                                          </p:val>
                                        </p:tav>
                                        <p:tav tm="100000">
                                          <p:val>
                                            <p:fltVal val="0"/>
                                          </p:val>
                                        </p:tav>
                                      </p:tavLst>
                                    </p:anim>
                                    <p:anim calcmode="lin" valueType="num">
                                      <p:cBhvr>
                                        <p:cTn id="19" dur="800" decel="100000" fill="hold"/>
                                        <p:tgtEl>
                                          <p:spTgt spid="2"/>
                                        </p:tgtEl>
                                        <p:attrNameLst>
                                          <p:attrName>ppt_x</p:attrName>
                                        </p:attrNameLst>
                                      </p:cBhvr>
                                      <p:tavLst>
                                        <p:tav tm="0">
                                          <p:val>
                                            <p:strVal val="#ppt_x+0.4"/>
                                          </p:val>
                                        </p:tav>
                                        <p:tav tm="100000">
                                          <p:val>
                                            <p:strVal val="#ppt_x-0.05"/>
                                          </p:val>
                                        </p:tav>
                                      </p:tavLst>
                                    </p:anim>
                                    <p:anim calcmode="lin" valueType="num">
                                      <p:cBhvr>
                                        <p:cTn id="20" dur="800" decel="100000" fill="hold"/>
                                        <p:tgtEl>
                                          <p:spTgt spid="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800" decel="100000"/>
                                        <p:tgtEl>
                                          <p:spTgt spid="3"/>
                                        </p:tgtEl>
                                      </p:cBhvr>
                                    </p:animEffect>
                                    <p:anim calcmode="lin" valueType="num">
                                      <p:cBhvr>
                                        <p:cTn id="28" dur="800" decel="100000" fill="hold"/>
                                        <p:tgtEl>
                                          <p:spTgt spid="3"/>
                                        </p:tgtEl>
                                        <p:attrNameLst>
                                          <p:attrName>style.rotation</p:attrName>
                                        </p:attrNameLst>
                                      </p:cBhvr>
                                      <p:tavLst>
                                        <p:tav tm="0">
                                          <p:val>
                                            <p:fltVal val="-90"/>
                                          </p:val>
                                        </p:tav>
                                        <p:tav tm="100000">
                                          <p:val>
                                            <p:fltVal val="0"/>
                                          </p:val>
                                        </p:tav>
                                      </p:tavLst>
                                    </p:anim>
                                    <p:anim calcmode="lin" valueType="num">
                                      <p:cBhvr>
                                        <p:cTn id="29" dur="800" decel="100000" fill="hold"/>
                                        <p:tgtEl>
                                          <p:spTgt spid="3"/>
                                        </p:tgtEl>
                                        <p:attrNameLst>
                                          <p:attrName>ppt_x</p:attrName>
                                        </p:attrNameLst>
                                      </p:cBhvr>
                                      <p:tavLst>
                                        <p:tav tm="0">
                                          <p:val>
                                            <p:strVal val="#ppt_x+0.4"/>
                                          </p:val>
                                        </p:tav>
                                        <p:tav tm="100000">
                                          <p:val>
                                            <p:strVal val="#ppt_x-0.05"/>
                                          </p:val>
                                        </p:tav>
                                      </p:tavLst>
                                    </p:anim>
                                    <p:anim calcmode="lin" valueType="num">
                                      <p:cBhvr>
                                        <p:cTn id="30" dur="800" decel="100000" fill="hold"/>
                                        <p:tgtEl>
                                          <p:spTgt spid="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800" decel="100000"/>
                                        <p:tgtEl>
                                          <p:spTgt spid="4"/>
                                        </p:tgtEl>
                                      </p:cBhvr>
                                    </p:animEffect>
                                    <p:anim calcmode="lin" valueType="num">
                                      <p:cBhvr>
                                        <p:cTn id="38" dur="800" decel="100000" fill="hold"/>
                                        <p:tgtEl>
                                          <p:spTgt spid="4"/>
                                        </p:tgtEl>
                                        <p:attrNameLst>
                                          <p:attrName>style.rotation</p:attrName>
                                        </p:attrNameLst>
                                      </p:cBhvr>
                                      <p:tavLst>
                                        <p:tav tm="0">
                                          <p:val>
                                            <p:fltVal val="-90"/>
                                          </p:val>
                                        </p:tav>
                                        <p:tav tm="100000">
                                          <p:val>
                                            <p:fltVal val="0"/>
                                          </p:val>
                                        </p:tav>
                                      </p:tavLst>
                                    </p:anim>
                                    <p:anim calcmode="lin" valueType="num">
                                      <p:cBhvr>
                                        <p:cTn id="39" dur="800" decel="100000" fill="hold"/>
                                        <p:tgtEl>
                                          <p:spTgt spid="4"/>
                                        </p:tgtEl>
                                        <p:attrNameLst>
                                          <p:attrName>ppt_x</p:attrName>
                                        </p:attrNameLst>
                                      </p:cBhvr>
                                      <p:tavLst>
                                        <p:tav tm="0">
                                          <p:val>
                                            <p:strVal val="#ppt_x+0.4"/>
                                          </p:val>
                                        </p:tav>
                                        <p:tav tm="100000">
                                          <p:val>
                                            <p:strVal val="#ppt_x-0.05"/>
                                          </p:val>
                                        </p:tav>
                                      </p:tavLst>
                                    </p:anim>
                                    <p:anim calcmode="lin" valueType="num">
                                      <p:cBhvr>
                                        <p:cTn id="40" dur="800" decel="100000" fill="hold"/>
                                        <p:tgtEl>
                                          <p:spTgt spid="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7" name="Text Box 87"/>
          <p:cNvSpPr txBox="1">
            <a:spLocks noChangeArrowheads="1"/>
          </p:cNvSpPr>
          <p:nvPr/>
        </p:nvSpPr>
        <p:spPr bwMode="auto">
          <a:xfrm>
            <a:off x="5573702" y="1989138"/>
            <a:ext cx="2232025"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هـ ــ 2</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ــ 5</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3908" name="Rectangle 4"/>
          <p:cNvSpPr>
            <a:spLocks noChangeArrowheads="1"/>
          </p:cNvSpPr>
          <p:nvPr/>
        </p:nvSpPr>
        <p:spPr bwMode="auto">
          <a:xfrm>
            <a:off x="5327651" y="981075"/>
            <a:ext cx="3457575" cy="647700"/>
          </a:xfrm>
          <a:prstGeom prst="rect">
            <a:avLst/>
          </a:prstGeom>
          <a:solidFill>
            <a:srgbClr val="CDFDA1"/>
          </a:solidFill>
          <a:ln w="57150" cmpd="thinThick">
            <a:noFill/>
            <a:miter lim="800000"/>
            <a:headEnd/>
            <a:tailEnd/>
          </a:ln>
          <a:effec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18)حل المعادلة </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هـ ــ 2</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ــ 5</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ext Box 87"/>
          <p:cNvSpPr txBox="1">
            <a:spLocks noChangeArrowheads="1"/>
          </p:cNvSpPr>
          <p:nvPr/>
        </p:nvSpPr>
        <p:spPr bwMode="auto">
          <a:xfrm>
            <a:off x="4518026" y="2996952"/>
            <a:ext cx="435610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مجموعة الحل </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Ø</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376" y="219389"/>
            <a:ext cx="730273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a:extLst>
              <a:ext uri="{FF2B5EF4-FFF2-40B4-BE49-F238E27FC236}">
                <a16:creationId xmlns:a16="http://schemas.microsoft.com/office/drawing/2014/main" id="{F700C049-8364-3D73-073A-6963CC924FD7}"/>
              </a:ext>
            </a:extLst>
          </p:cNvPr>
          <p:cNvPicPr>
            <a:picLocks noChangeAspect="1"/>
          </p:cNvPicPr>
          <p:nvPr/>
        </p:nvPicPr>
        <p:blipFill>
          <a:blip r:embed="rId3"/>
          <a:stretch>
            <a:fillRect/>
          </a:stretch>
        </p:blipFill>
        <p:spPr>
          <a:xfrm>
            <a:off x="99774" y="45068"/>
            <a:ext cx="2700300" cy="221632"/>
          </a:xfrm>
          <a:prstGeom prst="rect">
            <a:avLst/>
          </a:prstGeom>
        </p:spPr>
      </p:pic>
    </p:spTree>
    <p:extLst>
      <p:ext uri="{BB962C8B-B14F-4D97-AF65-F5344CB8AC3E}">
        <p14:creationId xmlns:p14="http://schemas.microsoft.com/office/powerpoint/2010/main" val="2356287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3908"/>
                                        </p:tgtEl>
                                        <p:attrNameLst>
                                          <p:attrName>style.visibility</p:attrName>
                                        </p:attrNameLst>
                                      </p:cBhvr>
                                      <p:to>
                                        <p:strVal val="visible"/>
                                      </p:to>
                                    </p:set>
                                    <p:anim calcmode="lin" valueType="num">
                                      <p:cBhvr>
                                        <p:cTn id="7" dur="1000" fill="hold"/>
                                        <p:tgtEl>
                                          <p:spTgt spid="123908"/>
                                        </p:tgtEl>
                                        <p:attrNameLst>
                                          <p:attrName>ppt_x</p:attrName>
                                        </p:attrNameLst>
                                      </p:cBhvr>
                                      <p:tavLst>
                                        <p:tav tm="0">
                                          <p:val>
                                            <p:strVal val="#ppt_x-.2"/>
                                          </p:val>
                                        </p:tav>
                                        <p:tav tm="100000">
                                          <p:val>
                                            <p:strVal val="#ppt_x"/>
                                          </p:val>
                                        </p:tav>
                                      </p:tavLst>
                                    </p:anim>
                                    <p:anim calcmode="lin" valueType="num">
                                      <p:cBhvr>
                                        <p:cTn id="8" dur="1000" fill="hold"/>
                                        <p:tgtEl>
                                          <p:spTgt spid="1239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90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5207"/>
                                        </p:tgtEl>
                                        <p:attrNameLst>
                                          <p:attrName>style.visibility</p:attrName>
                                        </p:attrNameLst>
                                      </p:cBhvr>
                                      <p:to>
                                        <p:strVal val="visible"/>
                                      </p:to>
                                    </p:set>
                                    <p:animEffect transition="in" filter="fade">
                                      <p:cBhvr>
                                        <p:cTn id="14" dur="800" decel="100000"/>
                                        <p:tgtEl>
                                          <p:spTgt spid="5207"/>
                                        </p:tgtEl>
                                      </p:cBhvr>
                                    </p:animEffect>
                                    <p:anim calcmode="lin" valueType="num">
                                      <p:cBhvr>
                                        <p:cTn id="15" dur="800" decel="100000" fill="hold"/>
                                        <p:tgtEl>
                                          <p:spTgt spid="5207"/>
                                        </p:tgtEl>
                                        <p:attrNameLst>
                                          <p:attrName>style.rotation</p:attrName>
                                        </p:attrNameLst>
                                      </p:cBhvr>
                                      <p:tavLst>
                                        <p:tav tm="0">
                                          <p:val>
                                            <p:fltVal val="-90"/>
                                          </p:val>
                                        </p:tav>
                                        <p:tav tm="100000">
                                          <p:val>
                                            <p:fltVal val="0"/>
                                          </p:val>
                                        </p:tav>
                                      </p:tavLst>
                                    </p:anim>
                                    <p:anim calcmode="lin" valueType="num">
                                      <p:cBhvr>
                                        <p:cTn id="16" dur="800" decel="100000" fill="hold"/>
                                        <p:tgtEl>
                                          <p:spTgt spid="5207"/>
                                        </p:tgtEl>
                                        <p:attrNameLst>
                                          <p:attrName>ppt_x</p:attrName>
                                        </p:attrNameLst>
                                      </p:cBhvr>
                                      <p:tavLst>
                                        <p:tav tm="0">
                                          <p:val>
                                            <p:strVal val="#ppt_x+0.4"/>
                                          </p:val>
                                        </p:tav>
                                        <p:tav tm="100000">
                                          <p:val>
                                            <p:strVal val="#ppt_x-0.05"/>
                                          </p:val>
                                        </p:tav>
                                      </p:tavLst>
                                    </p:anim>
                                    <p:anim calcmode="lin" valueType="num">
                                      <p:cBhvr>
                                        <p:cTn id="17" dur="800" decel="100000" fill="hold"/>
                                        <p:tgtEl>
                                          <p:spTgt spid="520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20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207"/>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800" decel="100000"/>
                                        <p:tgtEl>
                                          <p:spTgt spid="4"/>
                                        </p:tgtEl>
                                      </p:cBhvr>
                                    </p:animEffect>
                                    <p:anim calcmode="lin" valueType="num">
                                      <p:cBhvr>
                                        <p:cTn id="25" dur="800" decel="100000" fill="hold"/>
                                        <p:tgtEl>
                                          <p:spTgt spid="4"/>
                                        </p:tgtEl>
                                        <p:attrNameLst>
                                          <p:attrName>style.rotation</p:attrName>
                                        </p:attrNameLst>
                                      </p:cBhvr>
                                      <p:tavLst>
                                        <p:tav tm="0">
                                          <p:val>
                                            <p:fltVal val="-90"/>
                                          </p:val>
                                        </p:tav>
                                        <p:tav tm="100000">
                                          <p:val>
                                            <p:fltVal val="0"/>
                                          </p:val>
                                        </p:tav>
                                      </p:tavLst>
                                    </p:anim>
                                    <p:anim calcmode="lin" valueType="num">
                                      <p:cBhvr>
                                        <p:cTn id="26" dur="800" decel="100000" fill="hold"/>
                                        <p:tgtEl>
                                          <p:spTgt spid="4"/>
                                        </p:tgtEl>
                                        <p:attrNameLst>
                                          <p:attrName>ppt_x</p:attrName>
                                        </p:attrNameLst>
                                      </p:cBhvr>
                                      <p:tavLst>
                                        <p:tav tm="0">
                                          <p:val>
                                            <p:strVal val="#ppt_x+0.4"/>
                                          </p:val>
                                        </p:tav>
                                        <p:tav tm="100000">
                                          <p:val>
                                            <p:strVal val="#ppt_x-0.05"/>
                                          </p:val>
                                        </p:tav>
                                      </p:tavLst>
                                    </p:anim>
                                    <p:anim calcmode="lin" valueType="num">
                                      <p:cBhvr>
                                        <p:cTn id="27" dur="800" decel="100000" fill="hold"/>
                                        <p:tgtEl>
                                          <p:spTgt spid="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 grpId="0"/>
      <p:bldP spid="12390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7"/>
          <p:cNvSpPr txBox="1">
            <a:spLocks noChangeArrowheads="1"/>
          </p:cNvSpPr>
          <p:nvPr/>
        </p:nvSpPr>
        <p:spPr bwMode="auto">
          <a:xfrm>
            <a:off x="5940425" y="2214563"/>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ق ــ 8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20</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3" name="Text Box 87"/>
          <p:cNvSpPr txBox="1">
            <a:spLocks noChangeArrowheads="1"/>
          </p:cNvSpPr>
          <p:nvPr/>
        </p:nvSpPr>
        <p:spPr bwMode="auto">
          <a:xfrm>
            <a:off x="5722071" y="2613729"/>
            <a:ext cx="225544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ق  = 20 </a:t>
            </a:r>
            <a:r>
              <a:rPr kumimoji="0" lang="ar-SA"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+ 8</a:t>
            </a:r>
            <a:endPar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5472113" y="3151188"/>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ق       =  28</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ext Box 87"/>
          <p:cNvSpPr txBox="1">
            <a:spLocks noChangeArrowheads="1"/>
          </p:cNvSpPr>
          <p:nvPr/>
        </p:nvSpPr>
        <p:spPr bwMode="auto">
          <a:xfrm>
            <a:off x="2124075" y="2205038"/>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ق ــ 8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-20</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7" name="Text Box 87"/>
          <p:cNvSpPr txBox="1">
            <a:spLocks noChangeArrowheads="1"/>
          </p:cNvSpPr>
          <p:nvPr/>
        </p:nvSpPr>
        <p:spPr bwMode="auto">
          <a:xfrm>
            <a:off x="1838228" y="2632485"/>
            <a:ext cx="2153256"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ق = 20 </a:t>
            </a:r>
            <a:r>
              <a:rPr kumimoji="0" lang="ar-SA"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+ 8</a:t>
            </a:r>
            <a:endPar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endParaRPr>
          </a:p>
        </p:txBody>
      </p:sp>
      <p:sp>
        <p:nvSpPr>
          <p:cNvPr id="9" name="Text Box 87"/>
          <p:cNvSpPr txBox="1">
            <a:spLocks noChangeArrowheads="1"/>
          </p:cNvSpPr>
          <p:nvPr/>
        </p:nvSpPr>
        <p:spPr bwMode="auto">
          <a:xfrm>
            <a:off x="1619250" y="3113089"/>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ق       =  ــ 12</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122897" name="Group 17"/>
          <p:cNvGrpSpPr>
            <a:grpSpLocks/>
          </p:cNvGrpSpPr>
          <p:nvPr/>
        </p:nvGrpSpPr>
        <p:grpSpPr bwMode="auto">
          <a:xfrm>
            <a:off x="1223963" y="5384803"/>
            <a:ext cx="6913562" cy="857251"/>
            <a:chOff x="1247" y="3385"/>
            <a:chExt cx="4355" cy="540"/>
          </a:xfrm>
        </p:grpSpPr>
        <p:sp>
          <p:nvSpPr>
            <p:cNvPr id="122898" name="Line 18"/>
            <p:cNvSpPr>
              <a:spLocks noChangeShapeType="1"/>
            </p:cNvSpPr>
            <p:nvPr/>
          </p:nvSpPr>
          <p:spPr bwMode="auto">
            <a:xfrm>
              <a:off x="1429" y="3430"/>
              <a:ext cx="417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899" name="Text Box 19"/>
            <p:cNvSpPr txBox="1">
              <a:spLocks noChangeArrowheads="1"/>
            </p:cNvSpPr>
            <p:nvPr/>
          </p:nvSpPr>
          <p:spPr bwMode="auto">
            <a:xfrm>
              <a:off x="1247" y="3385"/>
              <a:ext cx="42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       |       |       |       |       |       |       |       |       | </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Text Box 87"/>
            <p:cNvSpPr txBox="1">
              <a:spLocks noChangeArrowheads="1"/>
            </p:cNvSpPr>
            <p:nvPr/>
          </p:nvSpPr>
          <p:spPr bwMode="auto">
            <a:xfrm>
              <a:off x="1247" y="3634"/>
              <a:ext cx="4309" cy="29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10  9    8    7    6    5    4    3    2    0   ــ1  ــ2   ــ3</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11" name="Text Box 87"/>
          <p:cNvSpPr txBox="1">
            <a:spLocks noChangeArrowheads="1"/>
          </p:cNvSpPr>
          <p:nvPr/>
        </p:nvSpPr>
        <p:spPr bwMode="auto">
          <a:xfrm>
            <a:off x="1619250" y="528450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2" name="Text Box 87"/>
          <p:cNvSpPr txBox="1">
            <a:spLocks noChangeArrowheads="1"/>
          </p:cNvSpPr>
          <p:nvPr/>
        </p:nvSpPr>
        <p:spPr bwMode="auto">
          <a:xfrm>
            <a:off x="6645275" y="5233988"/>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3" name="Text Box 87"/>
          <p:cNvSpPr txBox="1">
            <a:spLocks noChangeArrowheads="1"/>
          </p:cNvSpPr>
          <p:nvPr/>
        </p:nvSpPr>
        <p:spPr bwMode="auto">
          <a:xfrm>
            <a:off x="3024188" y="6248400"/>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rPr>
              <a:t>حل المعادلة = { 8 ، ــ 3 }</a:t>
            </a:r>
            <a:endParaRPr kumimoji="0" lang="en-US"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endParaRPr>
          </a:p>
        </p:txBody>
      </p:sp>
      <p:sp>
        <p:nvSpPr>
          <p:cNvPr id="14" name="Text Box 87"/>
          <p:cNvSpPr txBox="1">
            <a:spLocks noChangeArrowheads="1"/>
          </p:cNvSpPr>
          <p:nvPr/>
        </p:nvSpPr>
        <p:spPr bwMode="auto">
          <a:xfrm>
            <a:off x="7559675" y="3619500"/>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4</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908" name="Line 28"/>
          <p:cNvSpPr>
            <a:spLocks noChangeShapeType="1"/>
          </p:cNvSpPr>
          <p:nvPr/>
        </p:nvSpPr>
        <p:spPr bwMode="auto">
          <a:xfrm flipH="1">
            <a:off x="7704138" y="3608388"/>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 name="Text Box 87"/>
          <p:cNvSpPr txBox="1">
            <a:spLocks noChangeArrowheads="1"/>
          </p:cNvSpPr>
          <p:nvPr/>
        </p:nvSpPr>
        <p:spPr bwMode="auto">
          <a:xfrm>
            <a:off x="6300788" y="3608388"/>
            <a:ext cx="6842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4</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911" name="Line 31"/>
          <p:cNvSpPr>
            <a:spLocks noChangeShapeType="1"/>
          </p:cNvSpPr>
          <p:nvPr/>
        </p:nvSpPr>
        <p:spPr bwMode="auto">
          <a:xfrm flipH="1">
            <a:off x="6445250" y="3597275"/>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 name="Text Box 87"/>
          <p:cNvSpPr txBox="1">
            <a:spLocks noChangeArrowheads="1"/>
          </p:cNvSpPr>
          <p:nvPr/>
        </p:nvSpPr>
        <p:spPr bwMode="auto">
          <a:xfrm>
            <a:off x="3706813" y="3608388"/>
            <a:ext cx="6842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4</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914" name="Line 34"/>
          <p:cNvSpPr>
            <a:spLocks noChangeShapeType="1"/>
          </p:cNvSpPr>
          <p:nvPr/>
        </p:nvSpPr>
        <p:spPr bwMode="auto">
          <a:xfrm flipH="1">
            <a:off x="3851275" y="3597275"/>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 name="Text Box 87"/>
          <p:cNvSpPr txBox="1">
            <a:spLocks noChangeArrowheads="1"/>
          </p:cNvSpPr>
          <p:nvPr/>
        </p:nvSpPr>
        <p:spPr bwMode="auto">
          <a:xfrm>
            <a:off x="2447925" y="3597275"/>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4</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916" name="Line 36"/>
          <p:cNvSpPr>
            <a:spLocks noChangeShapeType="1"/>
          </p:cNvSpPr>
          <p:nvPr/>
        </p:nvSpPr>
        <p:spPr bwMode="auto">
          <a:xfrm flipH="1">
            <a:off x="2339975" y="3586163"/>
            <a:ext cx="684213" cy="4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917" name="Line 37"/>
          <p:cNvSpPr>
            <a:spLocks noChangeShapeType="1"/>
          </p:cNvSpPr>
          <p:nvPr/>
        </p:nvSpPr>
        <p:spPr bwMode="auto">
          <a:xfrm flipH="1">
            <a:off x="7891723" y="3336131"/>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918" name="Line 38"/>
          <p:cNvSpPr>
            <a:spLocks noChangeShapeType="1"/>
          </p:cNvSpPr>
          <p:nvPr/>
        </p:nvSpPr>
        <p:spPr bwMode="auto">
          <a:xfrm flipH="1">
            <a:off x="7837748" y="3792538"/>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919" name="Line 39"/>
          <p:cNvSpPr>
            <a:spLocks noChangeShapeType="1"/>
          </p:cNvSpPr>
          <p:nvPr/>
        </p:nvSpPr>
        <p:spPr bwMode="auto">
          <a:xfrm flipH="1">
            <a:off x="4149595" y="3294243"/>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920" name="Line 40"/>
          <p:cNvSpPr>
            <a:spLocks noChangeShapeType="1"/>
          </p:cNvSpPr>
          <p:nvPr/>
        </p:nvSpPr>
        <p:spPr bwMode="auto">
          <a:xfrm flipH="1">
            <a:off x="3983038" y="3743844"/>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Text Box 87"/>
          <p:cNvSpPr txBox="1">
            <a:spLocks noChangeArrowheads="1"/>
          </p:cNvSpPr>
          <p:nvPr/>
        </p:nvSpPr>
        <p:spPr bwMode="auto">
          <a:xfrm>
            <a:off x="6287678" y="4005263"/>
            <a:ext cx="1317298"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rPr>
              <a:t>ق  =  8</a:t>
            </a:r>
            <a:endParaRPr kumimoji="0" lang="en-US"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sp>
        <p:nvSpPr>
          <p:cNvPr id="19" name="Text Box 87"/>
          <p:cNvSpPr txBox="1">
            <a:spLocks noChangeArrowheads="1"/>
          </p:cNvSpPr>
          <p:nvPr/>
        </p:nvSpPr>
        <p:spPr bwMode="auto">
          <a:xfrm>
            <a:off x="1913903" y="4024116"/>
            <a:ext cx="1944688"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rPr>
              <a:t>ق  =  ــ 3</a:t>
            </a:r>
            <a:endParaRPr kumimoji="0" lang="en-US"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pic>
        <p:nvPicPr>
          <p:cNvPr id="56" name="صورة 55">
            <a:extLst>
              <a:ext uri="{FF2B5EF4-FFF2-40B4-BE49-F238E27FC236}">
                <a16:creationId xmlns:a16="http://schemas.microsoft.com/office/drawing/2014/main" id="{9C1A7F64-8F9A-4A09-8BB2-80DBEAE72E91}"/>
              </a:ext>
            </a:extLst>
          </p:cNvPr>
          <p:cNvPicPr>
            <a:picLocks noChangeAspect="1"/>
          </p:cNvPicPr>
          <p:nvPr/>
        </p:nvPicPr>
        <p:blipFill>
          <a:blip r:embed="rId2"/>
          <a:stretch>
            <a:fillRect/>
          </a:stretch>
        </p:blipFill>
        <p:spPr>
          <a:xfrm>
            <a:off x="5544108" y="116632"/>
            <a:ext cx="3348371" cy="603971"/>
          </a:xfrm>
          <a:prstGeom prst="rect">
            <a:avLst/>
          </a:prstGeom>
        </p:spPr>
      </p:pic>
      <p:pic>
        <p:nvPicPr>
          <p:cNvPr id="57" name="صورة 56">
            <a:extLst>
              <a:ext uri="{FF2B5EF4-FFF2-40B4-BE49-F238E27FC236}">
                <a16:creationId xmlns:a16="http://schemas.microsoft.com/office/drawing/2014/main" id="{0012F2FB-0CCE-4DC6-9E7A-EC2F1BA78A2F}"/>
              </a:ext>
            </a:extLst>
          </p:cNvPr>
          <p:cNvPicPr>
            <a:picLocks noChangeAspect="1"/>
          </p:cNvPicPr>
          <p:nvPr/>
        </p:nvPicPr>
        <p:blipFill>
          <a:blip r:embed="rId3">
            <a:duotone>
              <a:prstClr val="black"/>
              <a:srgbClr val="D9C3A5">
                <a:tint val="50000"/>
                <a:satMod val="180000"/>
              </a:srgbClr>
            </a:duotone>
          </a:blip>
          <a:stretch>
            <a:fillRect/>
          </a:stretch>
        </p:blipFill>
        <p:spPr>
          <a:xfrm>
            <a:off x="2449674" y="720603"/>
            <a:ext cx="4211476" cy="474724"/>
          </a:xfrm>
          <a:prstGeom prst="rect">
            <a:avLst/>
          </a:prstGeom>
        </p:spPr>
      </p:pic>
      <p:pic>
        <p:nvPicPr>
          <p:cNvPr id="20" name="صورة 19">
            <a:extLst>
              <a:ext uri="{FF2B5EF4-FFF2-40B4-BE49-F238E27FC236}">
                <a16:creationId xmlns:a16="http://schemas.microsoft.com/office/drawing/2014/main" id="{2C4DF6BA-063E-0505-8059-F34D0FC2DD1F}"/>
              </a:ext>
            </a:extLst>
          </p:cNvPr>
          <p:cNvPicPr>
            <a:picLocks noChangeAspect="1"/>
          </p:cNvPicPr>
          <p:nvPr/>
        </p:nvPicPr>
        <p:blipFill>
          <a:blip r:embed="rId4"/>
          <a:stretch>
            <a:fillRect/>
          </a:stretch>
        </p:blipFill>
        <p:spPr>
          <a:xfrm>
            <a:off x="99774" y="45068"/>
            <a:ext cx="2700300" cy="221632"/>
          </a:xfrm>
          <a:prstGeom prst="rect">
            <a:avLst/>
          </a:prstGeom>
        </p:spPr>
      </p:pic>
      <p:pic>
        <p:nvPicPr>
          <p:cNvPr id="25" name="صورة 24">
            <a:extLst>
              <a:ext uri="{FF2B5EF4-FFF2-40B4-BE49-F238E27FC236}">
                <a16:creationId xmlns:a16="http://schemas.microsoft.com/office/drawing/2014/main" id="{C363E773-8541-F1A3-B47F-CECA615D4A07}"/>
              </a:ext>
            </a:extLst>
          </p:cNvPr>
          <p:cNvPicPr>
            <a:picLocks noChangeAspect="1"/>
          </p:cNvPicPr>
          <p:nvPr/>
        </p:nvPicPr>
        <p:blipFill>
          <a:blip r:embed="rId5">
            <a:duotone>
              <a:prstClr val="black"/>
              <a:schemeClr val="accent5">
                <a:tint val="45000"/>
                <a:satMod val="400000"/>
              </a:schemeClr>
            </a:duotone>
          </a:blip>
          <a:stretch>
            <a:fillRect/>
          </a:stretch>
        </p:blipFill>
        <p:spPr>
          <a:xfrm>
            <a:off x="3634139" y="1385459"/>
            <a:ext cx="2686425" cy="504895"/>
          </a:xfrm>
          <a:prstGeom prst="rect">
            <a:avLst/>
          </a:prstGeom>
        </p:spPr>
      </p:pic>
      <p:sp>
        <p:nvSpPr>
          <p:cNvPr id="26" name="مربع نص 25">
            <a:extLst>
              <a:ext uri="{FF2B5EF4-FFF2-40B4-BE49-F238E27FC236}">
                <a16:creationId xmlns:a16="http://schemas.microsoft.com/office/drawing/2014/main" id="{53C137EA-10A1-1629-6817-9B029F97A7FD}"/>
              </a:ext>
            </a:extLst>
          </p:cNvPr>
          <p:cNvSpPr txBox="1"/>
          <p:nvPr/>
        </p:nvSpPr>
        <p:spPr>
          <a:xfrm>
            <a:off x="2952730" y="312098"/>
            <a:ext cx="1728192" cy="307777"/>
          </a:xfrm>
          <a:prstGeom prst="rect">
            <a:avLst/>
          </a:prstGeom>
          <a:solidFill>
            <a:srgbClr val="FFFF00"/>
          </a:solid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rgbClr val="C00000"/>
                </a:solidFill>
                <a:effectLst/>
                <a:uLnTx/>
                <a:uFillTx/>
                <a:latin typeface="Arial"/>
                <a:ea typeface="+mn-ea"/>
                <a:cs typeface="Arial"/>
              </a:rPr>
              <a:t>الحل بالنقل للطرف الثاني </a:t>
            </a:r>
          </a:p>
        </p:txBody>
      </p:sp>
    </p:spTree>
    <p:extLst>
      <p:ext uri="{BB962C8B-B14F-4D97-AF65-F5344CB8AC3E}">
        <p14:creationId xmlns:p14="http://schemas.microsoft.com/office/powerpoint/2010/main" val="54137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800" decel="100000"/>
                                        <p:tgtEl>
                                          <p:spTgt spid="3"/>
                                        </p:tgtEl>
                                      </p:cBhvr>
                                    </p:animEffect>
                                    <p:anim calcmode="lin" valueType="num">
                                      <p:cBhvr>
                                        <p:cTn id="22" dur="800" decel="100000" fill="hold"/>
                                        <p:tgtEl>
                                          <p:spTgt spid="3"/>
                                        </p:tgtEl>
                                        <p:attrNameLst>
                                          <p:attrName>style.rotation</p:attrName>
                                        </p:attrNameLst>
                                      </p:cBhvr>
                                      <p:tavLst>
                                        <p:tav tm="0">
                                          <p:val>
                                            <p:fltVal val="-90"/>
                                          </p:val>
                                        </p:tav>
                                        <p:tav tm="100000">
                                          <p:val>
                                            <p:fltVal val="0"/>
                                          </p:val>
                                        </p:tav>
                                      </p:tavLst>
                                    </p:anim>
                                    <p:anim calcmode="lin" valueType="num">
                                      <p:cBhvr>
                                        <p:cTn id="23" dur="800" decel="100000" fill="hold"/>
                                        <p:tgtEl>
                                          <p:spTgt spid="3"/>
                                        </p:tgtEl>
                                        <p:attrNameLst>
                                          <p:attrName>ppt_x</p:attrName>
                                        </p:attrNameLst>
                                      </p:cBhvr>
                                      <p:tavLst>
                                        <p:tav tm="0">
                                          <p:val>
                                            <p:strVal val="#ppt_x+0.4"/>
                                          </p:val>
                                        </p:tav>
                                        <p:tav tm="100000">
                                          <p:val>
                                            <p:strVal val="#ppt_x-0.05"/>
                                          </p:val>
                                        </p:tav>
                                      </p:tavLst>
                                    </p:anim>
                                    <p:anim calcmode="lin" valueType="num">
                                      <p:cBhvr>
                                        <p:cTn id="24" dur="800" decel="100000" fill="hold"/>
                                        <p:tgtEl>
                                          <p:spTgt spid="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22908"/>
                                        </p:tgtEl>
                                        <p:attrNameLst>
                                          <p:attrName>style.visibility</p:attrName>
                                        </p:attrNameLst>
                                      </p:cBhvr>
                                      <p:to>
                                        <p:strVal val="visible"/>
                                      </p:to>
                                    </p:set>
                                    <p:anim calcmode="lin" valueType="num">
                                      <p:cBhvr>
                                        <p:cTn id="38" dur="1000" fill="hold"/>
                                        <p:tgtEl>
                                          <p:spTgt spid="122908"/>
                                        </p:tgtEl>
                                        <p:attrNameLst>
                                          <p:attrName>ppt_x</p:attrName>
                                        </p:attrNameLst>
                                      </p:cBhvr>
                                      <p:tavLst>
                                        <p:tav tm="0">
                                          <p:val>
                                            <p:strVal val="#ppt_x-.2"/>
                                          </p:val>
                                        </p:tav>
                                        <p:tav tm="100000">
                                          <p:val>
                                            <p:strVal val="#ppt_x"/>
                                          </p:val>
                                        </p:tav>
                                      </p:tavLst>
                                    </p:anim>
                                    <p:anim calcmode="lin" valueType="num">
                                      <p:cBhvr>
                                        <p:cTn id="39" dur="1000" fill="hold"/>
                                        <p:tgtEl>
                                          <p:spTgt spid="12290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22908"/>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122911"/>
                                        </p:tgtEl>
                                        <p:attrNameLst>
                                          <p:attrName>style.visibility</p:attrName>
                                        </p:attrNameLst>
                                      </p:cBhvr>
                                      <p:to>
                                        <p:strVal val="visible"/>
                                      </p:to>
                                    </p:set>
                                    <p:anim calcmode="lin" valueType="num">
                                      <p:cBhvr>
                                        <p:cTn id="43" dur="1000" fill="hold"/>
                                        <p:tgtEl>
                                          <p:spTgt spid="122911"/>
                                        </p:tgtEl>
                                        <p:attrNameLst>
                                          <p:attrName>ppt_x</p:attrName>
                                        </p:attrNameLst>
                                      </p:cBhvr>
                                      <p:tavLst>
                                        <p:tav tm="0">
                                          <p:val>
                                            <p:strVal val="#ppt_x-.2"/>
                                          </p:val>
                                        </p:tav>
                                        <p:tav tm="100000">
                                          <p:val>
                                            <p:strVal val="#ppt_x"/>
                                          </p:val>
                                        </p:tav>
                                      </p:tavLst>
                                    </p:anim>
                                    <p:anim calcmode="lin" valueType="num">
                                      <p:cBhvr>
                                        <p:cTn id="44" dur="1000" fill="hold"/>
                                        <p:tgtEl>
                                          <p:spTgt spid="122911"/>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229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800" decel="100000"/>
                                        <p:tgtEl>
                                          <p:spTgt spid="14"/>
                                        </p:tgtEl>
                                      </p:cBhvr>
                                    </p:animEffect>
                                    <p:anim calcmode="lin" valueType="num">
                                      <p:cBhvr>
                                        <p:cTn id="51" dur="800" decel="100000" fill="hold"/>
                                        <p:tgtEl>
                                          <p:spTgt spid="14"/>
                                        </p:tgtEl>
                                        <p:attrNameLst>
                                          <p:attrName>style.rotation</p:attrName>
                                        </p:attrNameLst>
                                      </p:cBhvr>
                                      <p:tavLst>
                                        <p:tav tm="0">
                                          <p:val>
                                            <p:fltVal val="-90"/>
                                          </p:val>
                                        </p:tav>
                                        <p:tav tm="100000">
                                          <p:val>
                                            <p:fltVal val="0"/>
                                          </p:val>
                                        </p:tav>
                                      </p:tavLst>
                                    </p:anim>
                                    <p:anim calcmode="lin" valueType="num">
                                      <p:cBhvr>
                                        <p:cTn id="52" dur="800" decel="100000" fill="hold"/>
                                        <p:tgtEl>
                                          <p:spTgt spid="14"/>
                                        </p:tgtEl>
                                        <p:attrNameLst>
                                          <p:attrName>ppt_x</p:attrName>
                                        </p:attrNameLst>
                                      </p:cBhvr>
                                      <p:tavLst>
                                        <p:tav tm="0">
                                          <p:val>
                                            <p:strVal val="#ppt_x+0.4"/>
                                          </p:val>
                                        </p:tav>
                                        <p:tav tm="100000">
                                          <p:val>
                                            <p:strVal val="#ppt_x-0.05"/>
                                          </p:val>
                                        </p:tav>
                                      </p:tavLst>
                                    </p:anim>
                                    <p:anim calcmode="lin" valueType="num">
                                      <p:cBhvr>
                                        <p:cTn id="53" dur="800" decel="100000" fill="hold"/>
                                        <p:tgtEl>
                                          <p:spTgt spid="14"/>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56" presetID="3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800" decel="100000"/>
                                        <p:tgtEl>
                                          <p:spTgt spid="15"/>
                                        </p:tgtEl>
                                      </p:cBhvr>
                                    </p:animEffect>
                                    <p:anim calcmode="lin" valueType="num">
                                      <p:cBhvr>
                                        <p:cTn id="59" dur="800" decel="100000" fill="hold"/>
                                        <p:tgtEl>
                                          <p:spTgt spid="15"/>
                                        </p:tgtEl>
                                        <p:attrNameLst>
                                          <p:attrName>style.rotation</p:attrName>
                                        </p:attrNameLst>
                                      </p:cBhvr>
                                      <p:tavLst>
                                        <p:tav tm="0">
                                          <p:val>
                                            <p:fltVal val="-90"/>
                                          </p:val>
                                        </p:tav>
                                        <p:tav tm="100000">
                                          <p:val>
                                            <p:fltVal val="0"/>
                                          </p:val>
                                        </p:tav>
                                      </p:tavLst>
                                    </p:anim>
                                    <p:anim calcmode="lin" valueType="num">
                                      <p:cBhvr>
                                        <p:cTn id="60" dur="800" decel="100000" fill="hold"/>
                                        <p:tgtEl>
                                          <p:spTgt spid="15"/>
                                        </p:tgtEl>
                                        <p:attrNameLst>
                                          <p:attrName>ppt_x</p:attrName>
                                        </p:attrNameLst>
                                      </p:cBhvr>
                                      <p:tavLst>
                                        <p:tav tm="0">
                                          <p:val>
                                            <p:strVal val="#ppt_x+0.4"/>
                                          </p:val>
                                        </p:tav>
                                        <p:tav tm="100000">
                                          <p:val>
                                            <p:strVal val="#ppt_x-0.05"/>
                                          </p:val>
                                        </p:tav>
                                      </p:tavLst>
                                    </p:anim>
                                    <p:anim calcmode="lin" valueType="num">
                                      <p:cBhvr>
                                        <p:cTn id="61" dur="800" decel="100000" fill="hold"/>
                                        <p:tgtEl>
                                          <p:spTgt spid="15"/>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22917"/>
                                        </p:tgtEl>
                                        <p:attrNameLst>
                                          <p:attrName>style.visibility</p:attrName>
                                        </p:attrNameLst>
                                      </p:cBhvr>
                                      <p:to>
                                        <p:strVal val="visible"/>
                                      </p:to>
                                    </p:set>
                                    <p:animEffect transition="in" filter="wipe(up)">
                                      <p:cBhvr>
                                        <p:cTn id="68" dur="1000"/>
                                        <p:tgtEl>
                                          <p:spTgt spid="122917"/>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22918"/>
                                        </p:tgtEl>
                                        <p:attrNameLst>
                                          <p:attrName>style.visibility</p:attrName>
                                        </p:attrNameLst>
                                      </p:cBhvr>
                                      <p:to>
                                        <p:strVal val="visible"/>
                                      </p:to>
                                    </p:set>
                                    <p:animEffect transition="in" filter="wipe(up)">
                                      <p:cBhvr>
                                        <p:cTn id="71" dur="1000"/>
                                        <p:tgtEl>
                                          <p:spTgt spid="12291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1000" fill="hold"/>
                                        <p:tgtEl>
                                          <p:spTgt spid="18"/>
                                        </p:tgtEl>
                                        <p:attrNameLst>
                                          <p:attrName>ppt_x</p:attrName>
                                        </p:attrNameLst>
                                      </p:cBhvr>
                                      <p:tavLst>
                                        <p:tav tm="0">
                                          <p:val>
                                            <p:strVal val="#ppt_x-.2"/>
                                          </p:val>
                                        </p:tav>
                                        <p:tav tm="100000">
                                          <p:val>
                                            <p:strVal val="#ppt_x"/>
                                          </p:val>
                                        </p:tav>
                                      </p:tavLst>
                                    </p:anim>
                                    <p:anim calcmode="lin" valueType="num">
                                      <p:cBhvr>
                                        <p:cTn id="7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0"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800" decel="100000"/>
                                        <p:tgtEl>
                                          <p:spTgt spid="7"/>
                                        </p:tgtEl>
                                      </p:cBhvr>
                                    </p:animEffect>
                                    <p:anim calcmode="lin" valueType="num">
                                      <p:cBhvr>
                                        <p:cTn id="84" dur="800" decel="100000" fill="hold"/>
                                        <p:tgtEl>
                                          <p:spTgt spid="7"/>
                                        </p:tgtEl>
                                        <p:attrNameLst>
                                          <p:attrName>style.rotation</p:attrName>
                                        </p:attrNameLst>
                                      </p:cBhvr>
                                      <p:tavLst>
                                        <p:tav tm="0">
                                          <p:val>
                                            <p:fltVal val="-90"/>
                                          </p:val>
                                        </p:tav>
                                        <p:tav tm="100000">
                                          <p:val>
                                            <p:fltVal val="0"/>
                                          </p:val>
                                        </p:tav>
                                      </p:tavLst>
                                    </p:anim>
                                    <p:anim calcmode="lin" valueType="num">
                                      <p:cBhvr>
                                        <p:cTn id="85" dur="800" decel="100000" fill="hold"/>
                                        <p:tgtEl>
                                          <p:spTgt spid="7"/>
                                        </p:tgtEl>
                                        <p:attrNameLst>
                                          <p:attrName>ppt_x</p:attrName>
                                        </p:attrNameLst>
                                      </p:cBhvr>
                                      <p:tavLst>
                                        <p:tav tm="0">
                                          <p:val>
                                            <p:strVal val="#ppt_x+0.4"/>
                                          </p:val>
                                        </p:tav>
                                        <p:tav tm="100000">
                                          <p:val>
                                            <p:strVal val="#ppt_x-0.05"/>
                                          </p:val>
                                        </p:tav>
                                      </p:tavLst>
                                    </p:anim>
                                    <p:anim calcmode="lin" valueType="num">
                                      <p:cBhvr>
                                        <p:cTn id="86" dur="800" decel="100000" fill="hold"/>
                                        <p:tgtEl>
                                          <p:spTgt spid="7"/>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9"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ppt_x</p:attrName>
                                        </p:attrNameLst>
                                      </p:cBhvr>
                                      <p:tavLst>
                                        <p:tav tm="0">
                                          <p:val>
                                            <p:strVal val="#ppt_x-.2"/>
                                          </p:val>
                                        </p:tav>
                                        <p:tav tm="100000">
                                          <p:val>
                                            <p:strVal val="#ppt_x"/>
                                          </p:val>
                                        </p:tav>
                                      </p:tavLst>
                                    </p:anim>
                                    <p:anim calcmode="lin" valueType="num">
                                      <p:cBhvr>
                                        <p:cTn id="9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5" dur="1000"/>
                                        <p:tgtEl>
                                          <p:spTgt spid="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9" presetClass="entr" presetSubtype="0" fill="hold" grpId="0" nodeType="clickEffect">
                                  <p:stCondLst>
                                    <p:cond delay="0"/>
                                  </p:stCondLst>
                                  <p:childTnLst>
                                    <p:set>
                                      <p:cBhvr>
                                        <p:cTn id="99" dur="1" fill="hold">
                                          <p:stCondLst>
                                            <p:cond delay="0"/>
                                          </p:stCondLst>
                                        </p:cTn>
                                        <p:tgtEl>
                                          <p:spTgt spid="122914"/>
                                        </p:tgtEl>
                                        <p:attrNameLst>
                                          <p:attrName>style.visibility</p:attrName>
                                        </p:attrNameLst>
                                      </p:cBhvr>
                                      <p:to>
                                        <p:strVal val="visible"/>
                                      </p:to>
                                    </p:set>
                                    <p:anim calcmode="lin" valueType="num">
                                      <p:cBhvr>
                                        <p:cTn id="100" dur="1000" fill="hold"/>
                                        <p:tgtEl>
                                          <p:spTgt spid="122914"/>
                                        </p:tgtEl>
                                        <p:attrNameLst>
                                          <p:attrName>ppt_x</p:attrName>
                                        </p:attrNameLst>
                                      </p:cBhvr>
                                      <p:tavLst>
                                        <p:tav tm="0">
                                          <p:val>
                                            <p:strVal val="#ppt_x-.2"/>
                                          </p:val>
                                        </p:tav>
                                        <p:tav tm="100000">
                                          <p:val>
                                            <p:strVal val="#ppt_x"/>
                                          </p:val>
                                        </p:tav>
                                      </p:tavLst>
                                    </p:anim>
                                    <p:anim calcmode="lin" valueType="num">
                                      <p:cBhvr>
                                        <p:cTn id="101" dur="1000" fill="hold"/>
                                        <p:tgtEl>
                                          <p:spTgt spid="122914"/>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122914"/>
                                        </p:tgtEl>
                                      </p:cBhvr>
                                    </p:animEffect>
                                  </p:childTnLst>
                                </p:cTn>
                              </p:par>
                              <p:par>
                                <p:cTn id="103" presetID="29" presetClass="entr" presetSubtype="0" fill="hold" grpId="0" nodeType="withEffect">
                                  <p:stCondLst>
                                    <p:cond delay="0"/>
                                  </p:stCondLst>
                                  <p:childTnLst>
                                    <p:set>
                                      <p:cBhvr>
                                        <p:cTn id="104" dur="1" fill="hold">
                                          <p:stCondLst>
                                            <p:cond delay="0"/>
                                          </p:stCondLst>
                                        </p:cTn>
                                        <p:tgtEl>
                                          <p:spTgt spid="122916"/>
                                        </p:tgtEl>
                                        <p:attrNameLst>
                                          <p:attrName>style.visibility</p:attrName>
                                        </p:attrNameLst>
                                      </p:cBhvr>
                                      <p:to>
                                        <p:strVal val="visible"/>
                                      </p:to>
                                    </p:set>
                                    <p:anim calcmode="lin" valueType="num">
                                      <p:cBhvr>
                                        <p:cTn id="105" dur="1000" fill="hold"/>
                                        <p:tgtEl>
                                          <p:spTgt spid="122916"/>
                                        </p:tgtEl>
                                        <p:attrNameLst>
                                          <p:attrName>ppt_x</p:attrName>
                                        </p:attrNameLst>
                                      </p:cBhvr>
                                      <p:tavLst>
                                        <p:tav tm="0">
                                          <p:val>
                                            <p:strVal val="#ppt_x-.2"/>
                                          </p:val>
                                        </p:tav>
                                        <p:tav tm="100000">
                                          <p:val>
                                            <p:strVal val="#ppt_x"/>
                                          </p:val>
                                        </p:tav>
                                      </p:tavLst>
                                    </p:anim>
                                    <p:anim calcmode="lin" valueType="num">
                                      <p:cBhvr>
                                        <p:cTn id="106" dur="1000" fill="hold"/>
                                        <p:tgtEl>
                                          <p:spTgt spid="122916"/>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2291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0" presetClass="entr" presetSubtype="0"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800" decel="100000"/>
                                        <p:tgtEl>
                                          <p:spTgt spid="16"/>
                                        </p:tgtEl>
                                      </p:cBhvr>
                                    </p:animEffect>
                                    <p:anim calcmode="lin" valueType="num">
                                      <p:cBhvr>
                                        <p:cTn id="113" dur="800" decel="100000" fill="hold"/>
                                        <p:tgtEl>
                                          <p:spTgt spid="16"/>
                                        </p:tgtEl>
                                        <p:attrNameLst>
                                          <p:attrName>style.rotation</p:attrName>
                                        </p:attrNameLst>
                                      </p:cBhvr>
                                      <p:tavLst>
                                        <p:tav tm="0">
                                          <p:val>
                                            <p:fltVal val="-90"/>
                                          </p:val>
                                        </p:tav>
                                        <p:tav tm="100000">
                                          <p:val>
                                            <p:fltVal val="0"/>
                                          </p:val>
                                        </p:tav>
                                      </p:tavLst>
                                    </p:anim>
                                    <p:anim calcmode="lin" valueType="num">
                                      <p:cBhvr>
                                        <p:cTn id="114" dur="800" decel="100000" fill="hold"/>
                                        <p:tgtEl>
                                          <p:spTgt spid="16"/>
                                        </p:tgtEl>
                                        <p:attrNameLst>
                                          <p:attrName>ppt_x</p:attrName>
                                        </p:attrNameLst>
                                      </p:cBhvr>
                                      <p:tavLst>
                                        <p:tav tm="0">
                                          <p:val>
                                            <p:strVal val="#ppt_x+0.4"/>
                                          </p:val>
                                        </p:tav>
                                        <p:tav tm="100000">
                                          <p:val>
                                            <p:strVal val="#ppt_x-0.05"/>
                                          </p:val>
                                        </p:tav>
                                      </p:tavLst>
                                    </p:anim>
                                    <p:anim calcmode="lin" valueType="num">
                                      <p:cBhvr>
                                        <p:cTn id="115" dur="800" decel="100000" fill="hold"/>
                                        <p:tgtEl>
                                          <p:spTgt spid="16"/>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118" presetID="30" presetClass="entr" presetSubtype="0" fill="hold" grpId="0" nodeType="with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fade">
                                      <p:cBhvr>
                                        <p:cTn id="120" dur="800" decel="100000"/>
                                        <p:tgtEl>
                                          <p:spTgt spid="17"/>
                                        </p:tgtEl>
                                      </p:cBhvr>
                                    </p:animEffect>
                                    <p:anim calcmode="lin" valueType="num">
                                      <p:cBhvr>
                                        <p:cTn id="121" dur="800" decel="100000" fill="hold"/>
                                        <p:tgtEl>
                                          <p:spTgt spid="17"/>
                                        </p:tgtEl>
                                        <p:attrNameLst>
                                          <p:attrName>style.rotation</p:attrName>
                                        </p:attrNameLst>
                                      </p:cBhvr>
                                      <p:tavLst>
                                        <p:tav tm="0">
                                          <p:val>
                                            <p:fltVal val="-90"/>
                                          </p:val>
                                        </p:tav>
                                        <p:tav tm="100000">
                                          <p:val>
                                            <p:fltVal val="0"/>
                                          </p:val>
                                        </p:tav>
                                      </p:tavLst>
                                    </p:anim>
                                    <p:anim calcmode="lin" valueType="num">
                                      <p:cBhvr>
                                        <p:cTn id="122" dur="800" decel="100000" fill="hold"/>
                                        <p:tgtEl>
                                          <p:spTgt spid="17"/>
                                        </p:tgtEl>
                                        <p:attrNameLst>
                                          <p:attrName>ppt_x</p:attrName>
                                        </p:attrNameLst>
                                      </p:cBhvr>
                                      <p:tavLst>
                                        <p:tav tm="0">
                                          <p:val>
                                            <p:strVal val="#ppt_x+0.4"/>
                                          </p:val>
                                        </p:tav>
                                        <p:tav tm="100000">
                                          <p:val>
                                            <p:strVal val="#ppt_x-0.05"/>
                                          </p:val>
                                        </p:tav>
                                      </p:tavLst>
                                    </p:anim>
                                    <p:anim calcmode="lin" valueType="num">
                                      <p:cBhvr>
                                        <p:cTn id="123" dur="800" decel="100000" fill="hold"/>
                                        <p:tgtEl>
                                          <p:spTgt spid="17"/>
                                        </p:tgtEl>
                                        <p:attrNameLst>
                                          <p:attrName>ppt_y</p:attrName>
                                        </p:attrNameLst>
                                      </p:cBhvr>
                                      <p:tavLst>
                                        <p:tav tm="0">
                                          <p:val>
                                            <p:strVal val="#ppt_y-0.4"/>
                                          </p:val>
                                        </p:tav>
                                        <p:tav tm="100000">
                                          <p:val>
                                            <p:strVal val="#ppt_y+0.1"/>
                                          </p:val>
                                        </p:tav>
                                      </p:tavLst>
                                    </p:anim>
                                    <p:anim calcmode="lin" valueType="num">
                                      <p:cBhvr>
                                        <p:cTn id="124"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5"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1" fill="hold" grpId="0" nodeType="clickEffect">
                                  <p:stCondLst>
                                    <p:cond delay="0"/>
                                  </p:stCondLst>
                                  <p:childTnLst>
                                    <p:set>
                                      <p:cBhvr>
                                        <p:cTn id="129" dur="1" fill="hold">
                                          <p:stCondLst>
                                            <p:cond delay="0"/>
                                          </p:stCondLst>
                                        </p:cTn>
                                        <p:tgtEl>
                                          <p:spTgt spid="122919"/>
                                        </p:tgtEl>
                                        <p:attrNameLst>
                                          <p:attrName>style.visibility</p:attrName>
                                        </p:attrNameLst>
                                      </p:cBhvr>
                                      <p:to>
                                        <p:strVal val="visible"/>
                                      </p:to>
                                    </p:set>
                                    <p:animEffect transition="in" filter="wipe(up)">
                                      <p:cBhvr>
                                        <p:cTn id="130" dur="1000"/>
                                        <p:tgtEl>
                                          <p:spTgt spid="122919"/>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122920"/>
                                        </p:tgtEl>
                                        <p:attrNameLst>
                                          <p:attrName>style.visibility</p:attrName>
                                        </p:attrNameLst>
                                      </p:cBhvr>
                                      <p:to>
                                        <p:strVal val="visible"/>
                                      </p:to>
                                    </p:set>
                                    <p:animEffect transition="in" filter="wipe(up)">
                                      <p:cBhvr>
                                        <p:cTn id="133" dur="1000"/>
                                        <p:tgtEl>
                                          <p:spTgt spid="122920"/>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19"/>
                                        </p:tgtEl>
                                        <p:attrNameLst>
                                          <p:attrName>style.visibility</p:attrName>
                                        </p:attrNameLst>
                                      </p:cBhvr>
                                      <p:to>
                                        <p:strVal val="visible"/>
                                      </p:to>
                                    </p:set>
                                    <p:anim calcmode="lin" valueType="num">
                                      <p:cBhvr>
                                        <p:cTn id="138" dur="1000" fill="hold"/>
                                        <p:tgtEl>
                                          <p:spTgt spid="19"/>
                                        </p:tgtEl>
                                        <p:attrNameLst>
                                          <p:attrName>ppt_x</p:attrName>
                                        </p:attrNameLst>
                                      </p:cBhvr>
                                      <p:tavLst>
                                        <p:tav tm="0">
                                          <p:val>
                                            <p:strVal val="#ppt_x-.2"/>
                                          </p:val>
                                        </p:tav>
                                        <p:tav tm="100000">
                                          <p:val>
                                            <p:strVal val="#ppt_x"/>
                                          </p:val>
                                        </p:tav>
                                      </p:tavLst>
                                    </p:anim>
                                    <p:anim calcmode="lin" valueType="num">
                                      <p:cBhvr>
                                        <p:cTn id="13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19"/>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9" presetClass="entr" presetSubtype="0" fill="hold" nodeType="clickEffect">
                                  <p:stCondLst>
                                    <p:cond delay="0"/>
                                  </p:stCondLst>
                                  <p:childTnLst>
                                    <p:set>
                                      <p:cBhvr>
                                        <p:cTn id="144" dur="1" fill="hold">
                                          <p:stCondLst>
                                            <p:cond delay="0"/>
                                          </p:stCondLst>
                                        </p:cTn>
                                        <p:tgtEl>
                                          <p:spTgt spid="122897"/>
                                        </p:tgtEl>
                                        <p:attrNameLst>
                                          <p:attrName>style.visibility</p:attrName>
                                        </p:attrNameLst>
                                      </p:cBhvr>
                                      <p:to>
                                        <p:strVal val="visible"/>
                                      </p:to>
                                    </p:set>
                                    <p:anim calcmode="lin" valueType="num">
                                      <p:cBhvr>
                                        <p:cTn id="145" dur="1000" fill="hold"/>
                                        <p:tgtEl>
                                          <p:spTgt spid="122897"/>
                                        </p:tgtEl>
                                        <p:attrNameLst>
                                          <p:attrName>ppt_x</p:attrName>
                                        </p:attrNameLst>
                                      </p:cBhvr>
                                      <p:tavLst>
                                        <p:tav tm="0">
                                          <p:val>
                                            <p:strVal val="#ppt_x-.2"/>
                                          </p:val>
                                        </p:tav>
                                        <p:tav tm="100000">
                                          <p:val>
                                            <p:strVal val="#ppt_x"/>
                                          </p:val>
                                        </p:tav>
                                      </p:tavLst>
                                    </p:anim>
                                    <p:anim calcmode="lin" valueType="num">
                                      <p:cBhvr>
                                        <p:cTn id="146" dur="1000" fill="hold"/>
                                        <p:tgtEl>
                                          <p:spTgt spid="122897"/>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122897"/>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0" presetClass="entr" presetSubtype="0" fill="hold" grpId="0" nodeType="clickEffect">
                                  <p:stCondLst>
                                    <p:cond delay="0"/>
                                  </p:stCondLst>
                                  <p:childTnLst>
                                    <p:set>
                                      <p:cBhvr>
                                        <p:cTn id="151" dur="1" fill="hold">
                                          <p:stCondLst>
                                            <p:cond delay="0"/>
                                          </p:stCondLst>
                                        </p:cTn>
                                        <p:tgtEl>
                                          <p:spTgt spid="12"/>
                                        </p:tgtEl>
                                        <p:attrNameLst>
                                          <p:attrName>style.visibility</p:attrName>
                                        </p:attrNameLst>
                                      </p:cBhvr>
                                      <p:to>
                                        <p:strVal val="visible"/>
                                      </p:to>
                                    </p:set>
                                    <p:animEffect transition="in" filter="fade">
                                      <p:cBhvr>
                                        <p:cTn id="152" dur="800" decel="100000"/>
                                        <p:tgtEl>
                                          <p:spTgt spid="12"/>
                                        </p:tgtEl>
                                      </p:cBhvr>
                                    </p:animEffect>
                                    <p:anim calcmode="lin" valueType="num">
                                      <p:cBhvr>
                                        <p:cTn id="153" dur="800" decel="100000" fill="hold"/>
                                        <p:tgtEl>
                                          <p:spTgt spid="12"/>
                                        </p:tgtEl>
                                        <p:attrNameLst>
                                          <p:attrName>style.rotation</p:attrName>
                                        </p:attrNameLst>
                                      </p:cBhvr>
                                      <p:tavLst>
                                        <p:tav tm="0">
                                          <p:val>
                                            <p:fltVal val="-90"/>
                                          </p:val>
                                        </p:tav>
                                        <p:tav tm="100000">
                                          <p:val>
                                            <p:fltVal val="0"/>
                                          </p:val>
                                        </p:tav>
                                      </p:tavLst>
                                    </p:anim>
                                    <p:anim calcmode="lin" valueType="num">
                                      <p:cBhvr>
                                        <p:cTn id="154" dur="800" decel="100000" fill="hold"/>
                                        <p:tgtEl>
                                          <p:spTgt spid="12"/>
                                        </p:tgtEl>
                                        <p:attrNameLst>
                                          <p:attrName>ppt_x</p:attrName>
                                        </p:attrNameLst>
                                      </p:cBhvr>
                                      <p:tavLst>
                                        <p:tav tm="0">
                                          <p:val>
                                            <p:strVal val="#ppt_x+0.4"/>
                                          </p:val>
                                        </p:tav>
                                        <p:tav tm="100000">
                                          <p:val>
                                            <p:strVal val="#ppt_x-0.05"/>
                                          </p:val>
                                        </p:tav>
                                      </p:tavLst>
                                    </p:anim>
                                    <p:anim calcmode="lin" valueType="num">
                                      <p:cBhvr>
                                        <p:cTn id="155" dur="800" decel="100000" fill="hold"/>
                                        <p:tgtEl>
                                          <p:spTgt spid="12"/>
                                        </p:tgtEl>
                                        <p:attrNameLst>
                                          <p:attrName>ppt_y</p:attrName>
                                        </p:attrNameLst>
                                      </p:cBhvr>
                                      <p:tavLst>
                                        <p:tav tm="0">
                                          <p:val>
                                            <p:strVal val="#ppt_y-0.4"/>
                                          </p:val>
                                        </p:tav>
                                        <p:tav tm="100000">
                                          <p:val>
                                            <p:strVal val="#ppt_y+0.1"/>
                                          </p:val>
                                        </p:tav>
                                      </p:tavLst>
                                    </p:anim>
                                    <p:anim calcmode="lin" valueType="num">
                                      <p:cBhvr>
                                        <p:cTn id="15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5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0" presetClass="entr" presetSubtype="0" fill="hold" grpId="0" nodeType="click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fade">
                                      <p:cBhvr>
                                        <p:cTn id="162" dur="800" decel="100000"/>
                                        <p:tgtEl>
                                          <p:spTgt spid="11"/>
                                        </p:tgtEl>
                                      </p:cBhvr>
                                    </p:animEffect>
                                    <p:anim calcmode="lin" valueType="num">
                                      <p:cBhvr>
                                        <p:cTn id="163" dur="800" decel="100000" fill="hold"/>
                                        <p:tgtEl>
                                          <p:spTgt spid="11"/>
                                        </p:tgtEl>
                                        <p:attrNameLst>
                                          <p:attrName>style.rotation</p:attrName>
                                        </p:attrNameLst>
                                      </p:cBhvr>
                                      <p:tavLst>
                                        <p:tav tm="0">
                                          <p:val>
                                            <p:fltVal val="-90"/>
                                          </p:val>
                                        </p:tav>
                                        <p:tav tm="100000">
                                          <p:val>
                                            <p:fltVal val="0"/>
                                          </p:val>
                                        </p:tav>
                                      </p:tavLst>
                                    </p:anim>
                                    <p:anim calcmode="lin" valueType="num">
                                      <p:cBhvr>
                                        <p:cTn id="164" dur="800" decel="100000" fill="hold"/>
                                        <p:tgtEl>
                                          <p:spTgt spid="11"/>
                                        </p:tgtEl>
                                        <p:attrNameLst>
                                          <p:attrName>ppt_x</p:attrName>
                                        </p:attrNameLst>
                                      </p:cBhvr>
                                      <p:tavLst>
                                        <p:tav tm="0">
                                          <p:val>
                                            <p:strVal val="#ppt_x+0.4"/>
                                          </p:val>
                                        </p:tav>
                                        <p:tav tm="100000">
                                          <p:val>
                                            <p:strVal val="#ppt_x-0.05"/>
                                          </p:val>
                                        </p:tav>
                                      </p:tavLst>
                                    </p:anim>
                                    <p:anim calcmode="lin" valueType="num">
                                      <p:cBhvr>
                                        <p:cTn id="165" dur="800" decel="100000" fill="hold"/>
                                        <p:tgtEl>
                                          <p:spTgt spid="11"/>
                                        </p:tgtEl>
                                        <p:attrNameLst>
                                          <p:attrName>ppt_y</p:attrName>
                                        </p:attrNameLst>
                                      </p:cBhvr>
                                      <p:tavLst>
                                        <p:tav tm="0">
                                          <p:val>
                                            <p:strVal val="#ppt_y-0.4"/>
                                          </p:val>
                                        </p:tav>
                                        <p:tav tm="100000">
                                          <p:val>
                                            <p:strVal val="#ppt_y+0.1"/>
                                          </p:val>
                                        </p:tav>
                                      </p:tavLst>
                                    </p:anim>
                                    <p:anim calcmode="lin" valueType="num">
                                      <p:cBhvr>
                                        <p:cTn id="16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6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9" presetClass="entr" presetSubtype="0" fill="hold" grpId="0" nodeType="clickEffect">
                                  <p:stCondLst>
                                    <p:cond delay="0"/>
                                  </p:stCondLst>
                                  <p:childTnLst>
                                    <p:set>
                                      <p:cBhvr>
                                        <p:cTn id="171" dur="1" fill="hold">
                                          <p:stCondLst>
                                            <p:cond delay="0"/>
                                          </p:stCondLst>
                                        </p:cTn>
                                        <p:tgtEl>
                                          <p:spTgt spid="13"/>
                                        </p:tgtEl>
                                        <p:attrNameLst>
                                          <p:attrName>style.visibility</p:attrName>
                                        </p:attrNameLst>
                                      </p:cBhvr>
                                      <p:to>
                                        <p:strVal val="visible"/>
                                      </p:to>
                                    </p:set>
                                    <p:anim calcmode="lin" valueType="num">
                                      <p:cBhvr>
                                        <p:cTn id="172" dur="1000" fill="hold"/>
                                        <p:tgtEl>
                                          <p:spTgt spid="13"/>
                                        </p:tgtEl>
                                        <p:attrNameLst>
                                          <p:attrName>ppt_x</p:attrName>
                                        </p:attrNameLst>
                                      </p:cBhvr>
                                      <p:tavLst>
                                        <p:tav tm="0">
                                          <p:val>
                                            <p:strVal val="#ppt_x-.2"/>
                                          </p:val>
                                        </p:tav>
                                        <p:tav tm="100000">
                                          <p:val>
                                            <p:strVal val="#ppt_x"/>
                                          </p:val>
                                        </p:tav>
                                      </p:tavLst>
                                    </p:anim>
                                    <p:anim calcmode="lin" valueType="num">
                                      <p:cBhvr>
                                        <p:cTn id="17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p:bldP spid="11" grpId="0"/>
      <p:bldP spid="12" grpId="0"/>
      <p:bldP spid="13" grpId="0"/>
      <p:bldP spid="14" grpId="0"/>
      <p:bldP spid="122908" grpId="0" animBg="1"/>
      <p:bldP spid="15" grpId="0"/>
      <p:bldP spid="122911" grpId="0" animBg="1"/>
      <p:bldP spid="16" grpId="0"/>
      <p:bldP spid="122914" grpId="0" animBg="1"/>
      <p:bldP spid="17" grpId="0"/>
      <p:bldP spid="122916" grpId="0" animBg="1"/>
      <p:bldP spid="122917" grpId="0" animBg="1"/>
      <p:bldP spid="122918" grpId="0" animBg="1"/>
      <p:bldP spid="122919" grpId="0" animBg="1"/>
      <p:bldP spid="122920" grpId="0" animBg="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7"/>
          <p:cNvSpPr txBox="1">
            <a:spLocks noChangeArrowheads="1"/>
          </p:cNvSpPr>
          <p:nvPr/>
        </p:nvSpPr>
        <p:spPr bwMode="auto">
          <a:xfrm>
            <a:off x="5940425" y="2214563"/>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ق ــ 8  = 20</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Text Box 87"/>
          <p:cNvSpPr txBox="1">
            <a:spLocks noChangeArrowheads="1"/>
          </p:cNvSpPr>
          <p:nvPr/>
        </p:nvSpPr>
        <p:spPr bwMode="auto">
          <a:xfrm>
            <a:off x="5986021" y="2689144"/>
            <a:ext cx="2076336"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ق = 20  </a:t>
            </a:r>
            <a:r>
              <a:rPr kumimoji="0" lang="ar-SA"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+ 8</a:t>
            </a:r>
            <a:endPar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5472113" y="3151188"/>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ق       =  28</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ext Box 87"/>
          <p:cNvSpPr txBox="1">
            <a:spLocks noChangeArrowheads="1"/>
          </p:cNvSpPr>
          <p:nvPr/>
        </p:nvSpPr>
        <p:spPr bwMode="auto">
          <a:xfrm>
            <a:off x="2124075" y="2205038"/>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ق ــ 8  = -20</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Text Box 87"/>
          <p:cNvSpPr txBox="1">
            <a:spLocks noChangeArrowheads="1"/>
          </p:cNvSpPr>
          <p:nvPr/>
        </p:nvSpPr>
        <p:spPr bwMode="auto">
          <a:xfrm>
            <a:off x="2262433" y="2641912"/>
            <a:ext cx="2021281"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a:ea typeface="+mn-ea"/>
                <a:cs typeface="Arial"/>
              </a:rPr>
              <a:t>4 ق = -20  </a:t>
            </a:r>
            <a:r>
              <a:rPr kumimoji="0" lang="ar-SA" sz="2400" b="1" i="0" u="none" strike="noStrike" kern="1200" cap="none" spc="0" normalizeH="0" baseline="0" noProof="0" dirty="0">
                <a:ln>
                  <a:noFill/>
                </a:ln>
                <a:solidFill>
                  <a:srgbClr val="00B050"/>
                </a:solidFill>
                <a:effectLst/>
                <a:uLnTx/>
                <a:uFillTx/>
                <a:latin typeface="Arial"/>
                <a:ea typeface="+mn-ea"/>
                <a:cs typeface="Arial"/>
              </a:rPr>
              <a:t>+ 8</a:t>
            </a:r>
            <a:endParaRPr kumimoji="0" lang="en-US" sz="2400" b="1" i="0" u="none" strike="noStrike" kern="1200" cap="none" spc="0" normalizeH="0" baseline="0" noProof="0" dirty="0">
              <a:ln>
                <a:noFill/>
              </a:ln>
              <a:solidFill>
                <a:srgbClr val="00B050"/>
              </a:solidFill>
              <a:effectLst/>
              <a:uLnTx/>
              <a:uFillTx/>
              <a:latin typeface="Arial"/>
              <a:ea typeface="+mn-ea"/>
              <a:cs typeface="Arial"/>
            </a:endParaRPr>
          </a:p>
        </p:txBody>
      </p:sp>
      <p:sp>
        <p:nvSpPr>
          <p:cNvPr id="9" name="Text Box 87"/>
          <p:cNvSpPr txBox="1">
            <a:spLocks noChangeArrowheads="1"/>
          </p:cNvSpPr>
          <p:nvPr/>
        </p:nvSpPr>
        <p:spPr bwMode="auto">
          <a:xfrm>
            <a:off x="1619250" y="3113089"/>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ق       =  ــ 12</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122897" name="Group 17"/>
          <p:cNvGrpSpPr>
            <a:grpSpLocks/>
          </p:cNvGrpSpPr>
          <p:nvPr/>
        </p:nvGrpSpPr>
        <p:grpSpPr bwMode="auto">
          <a:xfrm>
            <a:off x="1223963" y="5384803"/>
            <a:ext cx="6913562" cy="857251"/>
            <a:chOff x="1247" y="3385"/>
            <a:chExt cx="4355" cy="540"/>
          </a:xfrm>
        </p:grpSpPr>
        <p:sp>
          <p:nvSpPr>
            <p:cNvPr id="122898" name="Line 18"/>
            <p:cNvSpPr>
              <a:spLocks noChangeShapeType="1"/>
            </p:cNvSpPr>
            <p:nvPr/>
          </p:nvSpPr>
          <p:spPr bwMode="auto">
            <a:xfrm>
              <a:off x="1429" y="3430"/>
              <a:ext cx="417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899" name="Text Box 19"/>
            <p:cNvSpPr txBox="1">
              <a:spLocks noChangeArrowheads="1"/>
            </p:cNvSpPr>
            <p:nvPr/>
          </p:nvSpPr>
          <p:spPr bwMode="auto">
            <a:xfrm>
              <a:off x="1247" y="3385"/>
              <a:ext cx="42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       |       |       |       |       |       |       |       |       | </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Text Box 87"/>
            <p:cNvSpPr txBox="1">
              <a:spLocks noChangeArrowheads="1"/>
            </p:cNvSpPr>
            <p:nvPr/>
          </p:nvSpPr>
          <p:spPr bwMode="auto">
            <a:xfrm>
              <a:off x="1247" y="3634"/>
              <a:ext cx="4309" cy="29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10  9    8    7    6    5    4    3    2    0   ــ1  ــ2   ــ3</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11" name="Text Box 87"/>
          <p:cNvSpPr txBox="1">
            <a:spLocks noChangeArrowheads="1"/>
          </p:cNvSpPr>
          <p:nvPr/>
        </p:nvSpPr>
        <p:spPr bwMode="auto">
          <a:xfrm>
            <a:off x="1619250" y="528450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2" name="Text Box 87"/>
          <p:cNvSpPr txBox="1">
            <a:spLocks noChangeArrowheads="1"/>
          </p:cNvSpPr>
          <p:nvPr/>
        </p:nvSpPr>
        <p:spPr bwMode="auto">
          <a:xfrm>
            <a:off x="6645275" y="5233988"/>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3" name="Text Box 87"/>
          <p:cNvSpPr txBox="1">
            <a:spLocks noChangeArrowheads="1"/>
          </p:cNvSpPr>
          <p:nvPr/>
        </p:nvSpPr>
        <p:spPr bwMode="auto">
          <a:xfrm>
            <a:off x="3024188" y="6248400"/>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rPr>
              <a:t>حل المعادلة = { 8 ، ــ 3 }</a:t>
            </a:r>
            <a:endParaRPr kumimoji="0" lang="en-US"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endParaRPr>
          </a:p>
        </p:txBody>
      </p:sp>
      <p:sp>
        <p:nvSpPr>
          <p:cNvPr id="14" name="Text Box 87"/>
          <p:cNvSpPr txBox="1">
            <a:spLocks noChangeArrowheads="1"/>
          </p:cNvSpPr>
          <p:nvPr/>
        </p:nvSpPr>
        <p:spPr bwMode="auto">
          <a:xfrm>
            <a:off x="7559675" y="3619500"/>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4</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908" name="Line 28"/>
          <p:cNvSpPr>
            <a:spLocks noChangeShapeType="1"/>
          </p:cNvSpPr>
          <p:nvPr/>
        </p:nvSpPr>
        <p:spPr bwMode="auto">
          <a:xfrm flipH="1">
            <a:off x="7704138" y="3608388"/>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 name="Text Box 87"/>
          <p:cNvSpPr txBox="1">
            <a:spLocks noChangeArrowheads="1"/>
          </p:cNvSpPr>
          <p:nvPr/>
        </p:nvSpPr>
        <p:spPr bwMode="auto">
          <a:xfrm>
            <a:off x="6300788" y="3608388"/>
            <a:ext cx="6842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4</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911" name="Line 31"/>
          <p:cNvSpPr>
            <a:spLocks noChangeShapeType="1"/>
          </p:cNvSpPr>
          <p:nvPr/>
        </p:nvSpPr>
        <p:spPr bwMode="auto">
          <a:xfrm flipH="1">
            <a:off x="6445250" y="3597275"/>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 name="Text Box 87"/>
          <p:cNvSpPr txBox="1">
            <a:spLocks noChangeArrowheads="1"/>
          </p:cNvSpPr>
          <p:nvPr/>
        </p:nvSpPr>
        <p:spPr bwMode="auto">
          <a:xfrm>
            <a:off x="3706813" y="3608388"/>
            <a:ext cx="6842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4</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914" name="Line 34"/>
          <p:cNvSpPr>
            <a:spLocks noChangeShapeType="1"/>
          </p:cNvSpPr>
          <p:nvPr/>
        </p:nvSpPr>
        <p:spPr bwMode="auto">
          <a:xfrm flipH="1">
            <a:off x="3851275" y="3597275"/>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 name="Text Box 87"/>
          <p:cNvSpPr txBox="1">
            <a:spLocks noChangeArrowheads="1"/>
          </p:cNvSpPr>
          <p:nvPr/>
        </p:nvSpPr>
        <p:spPr bwMode="auto">
          <a:xfrm>
            <a:off x="2447925" y="3597275"/>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4</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916" name="Line 36"/>
          <p:cNvSpPr>
            <a:spLocks noChangeShapeType="1"/>
          </p:cNvSpPr>
          <p:nvPr/>
        </p:nvSpPr>
        <p:spPr bwMode="auto">
          <a:xfrm flipH="1">
            <a:off x="2339975" y="3586163"/>
            <a:ext cx="684213" cy="4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917" name="Line 37"/>
          <p:cNvSpPr>
            <a:spLocks noChangeShapeType="1"/>
          </p:cNvSpPr>
          <p:nvPr/>
        </p:nvSpPr>
        <p:spPr bwMode="auto">
          <a:xfrm flipH="1">
            <a:off x="7891723" y="3336131"/>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918" name="Line 38"/>
          <p:cNvSpPr>
            <a:spLocks noChangeShapeType="1"/>
          </p:cNvSpPr>
          <p:nvPr/>
        </p:nvSpPr>
        <p:spPr bwMode="auto">
          <a:xfrm flipH="1">
            <a:off x="7837748" y="3792538"/>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919" name="Line 39"/>
          <p:cNvSpPr>
            <a:spLocks noChangeShapeType="1"/>
          </p:cNvSpPr>
          <p:nvPr/>
        </p:nvSpPr>
        <p:spPr bwMode="auto">
          <a:xfrm flipH="1">
            <a:off x="4149595" y="3294243"/>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920" name="Line 40"/>
          <p:cNvSpPr>
            <a:spLocks noChangeShapeType="1"/>
          </p:cNvSpPr>
          <p:nvPr/>
        </p:nvSpPr>
        <p:spPr bwMode="auto">
          <a:xfrm flipH="1">
            <a:off x="3983038" y="3743844"/>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Text Box 87"/>
          <p:cNvSpPr txBox="1">
            <a:spLocks noChangeArrowheads="1"/>
          </p:cNvSpPr>
          <p:nvPr/>
        </p:nvSpPr>
        <p:spPr bwMode="auto">
          <a:xfrm>
            <a:off x="6335713" y="4005263"/>
            <a:ext cx="165576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rPr>
              <a:t>ق  =  8</a:t>
            </a:r>
            <a:endParaRPr kumimoji="0" lang="en-US"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sp>
        <p:nvSpPr>
          <p:cNvPr id="19" name="Text Box 87"/>
          <p:cNvSpPr txBox="1">
            <a:spLocks noChangeArrowheads="1"/>
          </p:cNvSpPr>
          <p:nvPr/>
        </p:nvSpPr>
        <p:spPr bwMode="auto">
          <a:xfrm>
            <a:off x="2441542" y="4005263"/>
            <a:ext cx="1662146"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rPr>
              <a:t>ق  =  ــ 3</a:t>
            </a:r>
            <a:endParaRPr kumimoji="0" lang="en-US" sz="2400" b="1"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pic>
        <p:nvPicPr>
          <p:cNvPr id="56" name="صورة 55">
            <a:extLst>
              <a:ext uri="{FF2B5EF4-FFF2-40B4-BE49-F238E27FC236}">
                <a16:creationId xmlns:a16="http://schemas.microsoft.com/office/drawing/2014/main" id="{9C1A7F64-8F9A-4A09-8BB2-80DBEAE72E91}"/>
              </a:ext>
            </a:extLst>
          </p:cNvPr>
          <p:cNvPicPr>
            <a:picLocks noChangeAspect="1"/>
          </p:cNvPicPr>
          <p:nvPr/>
        </p:nvPicPr>
        <p:blipFill>
          <a:blip r:embed="rId2"/>
          <a:stretch>
            <a:fillRect/>
          </a:stretch>
        </p:blipFill>
        <p:spPr>
          <a:xfrm>
            <a:off x="5544108" y="116632"/>
            <a:ext cx="3348371" cy="603971"/>
          </a:xfrm>
          <a:prstGeom prst="rect">
            <a:avLst/>
          </a:prstGeom>
        </p:spPr>
      </p:pic>
      <p:pic>
        <p:nvPicPr>
          <p:cNvPr id="57" name="صورة 56">
            <a:extLst>
              <a:ext uri="{FF2B5EF4-FFF2-40B4-BE49-F238E27FC236}">
                <a16:creationId xmlns:a16="http://schemas.microsoft.com/office/drawing/2014/main" id="{0012F2FB-0CCE-4DC6-9E7A-EC2F1BA78A2F}"/>
              </a:ext>
            </a:extLst>
          </p:cNvPr>
          <p:cNvPicPr>
            <a:picLocks noChangeAspect="1"/>
          </p:cNvPicPr>
          <p:nvPr/>
        </p:nvPicPr>
        <p:blipFill>
          <a:blip r:embed="rId3">
            <a:duotone>
              <a:prstClr val="black"/>
              <a:srgbClr val="D9C3A5">
                <a:tint val="50000"/>
                <a:satMod val="180000"/>
              </a:srgbClr>
            </a:duotone>
          </a:blip>
          <a:stretch>
            <a:fillRect/>
          </a:stretch>
        </p:blipFill>
        <p:spPr>
          <a:xfrm>
            <a:off x="2449674" y="720603"/>
            <a:ext cx="4211476" cy="474724"/>
          </a:xfrm>
          <a:prstGeom prst="rect">
            <a:avLst/>
          </a:prstGeom>
        </p:spPr>
      </p:pic>
      <p:pic>
        <p:nvPicPr>
          <p:cNvPr id="20" name="صورة 19">
            <a:extLst>
              <a:ext uri="{FF2B5EF4-FFF2-40B4-BE49-F238E27FC236}">
                <a16:creationId xmlns:a16="http://schemas.microsoft.com/office/drawing/2014/main" id="{2C4DF6BA-063E-0505-8059-F34D0FC2DD1F}"/>
              </a:ext>
            </a:extLst>
          </p:cNvPr>
          <p:cNvPicPr>
            <a:picLocks noChangeAspect="1"/>
          </p:cNvPicPr>
          <p:nvPr/>
        </p:nvPicPr>
        <p:blipFill>
          <a:blip r:embed="rId4"/>
          <a:stretch>
            <a:fillRect/>
          </a:stretch>
        </p:blipFill>
        <p:spPr>
          <a:xfrm>
            <a:off x="99774" y="45068"/>
            <a:ext cx="2700300" cy="221632"/>
          </a:xfrm>
          <a:prstGeom prst="rect">
            <a:avLst/>
          </a:prstGeom>
        </p:spPr>
      </p:pic>
      <p:pic>
        <p:nvPicPr>
          <p:cNvPr id="25" name="صورة 24">
            <a:extLst>
              <a:ext uri="{FF2B5EF4-FFF2-40B4-BE49-F238E27FC236}">
                <a16:creationId xmlns:a16="http://schemas.microsoft.com/office/drawing/2014/main" id="{C363E773-8541-F1A3-B47F-CECA615D4A07}"/>
              </a:ext>
            </a:extLst>
          </p:cNvPr>
          <p:cNvPicPr>
            <a:picLocks noChangeAspect="1"/>
          </p:cNvPicPr>
          <p:nvPr/>
        </p:nvPicPr>
        <p:blipFill>
          <a:blip r:embed="rId5">
            <a:duotone>
              <a:prstClr val="black"/>
              <a:schemeClr val="accent5">
                <a:tint val="45000"/>
                <a:satMod val="400000"/>
              </a:schemeClr>
            </a:duotone>
          </a:blip>
          <a:stretch>
            <a:fillRect/>
          </a:stretch>
        </p:blipFill>
        <p:spPr>
          <a:xfrm>
            <a:off x="3634139" y="1385459"/>
            <a:ext cx="2686425" cy="504895"/>
          </a:xfrm>
          <a:prstGeom prst="rect">
            <a:avLst/>
          </a:prstGeom>
        </p:spPr>
      </p:pic>
      <p:sp>
        <p:nvSpPr>
          <p:cNvPr id="21" name="مربع نص 20">
            <a:extLst>
              <a:ext uri="{FF2B5EF4-FFF2-40B4-BE49-F238E27FC236}">
                <a16:creationId xmlns:a16="http://schemas.microsoft.com/office/drawing/2014/main" id="{B8F214B6-8E92-816B-88CA-FF2F619995D0}"/>
              </a:ext>
            </a:extLst>
          </p:cNvPr>
          <p:cNvSpPr txBox="1"/>
          <p:nvPr/>
        </p:nvSpPr>
        <p:spPr>
          <a:xfrm>
            <a:off x="2952730" y="312098"/>
            <a:ext cx="1728192" cy="307777"/>
          </a:xfrm>
          <a:prstGeom prst="rect">
            <a:avLst/>
          </a:prstGeom>
          <a:solidFill>
            <a:srgbClr val="FFFF00"/>
          </a:solid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rgbClr val="C00000"/>
                </a:solidFill>
                <a:effectLst/>
                <a:uLnTx/>
                <a:uFillTx/>
                <a:latin typeface="Arial"/>
                <a:ea typeface="+mn-ea"/>
                <a:cs typeface="Arial"/>
              </a:rPr>
              <a:t>الحل بالنقل للطرف الثاني </a:t>
            </a:r>
          </a:p>
        </p:txBody>
      </p:sp>
    </p:spTree>
    <p:extLst>
      <p:ext uri="{BB962C8B-B14F-4D97-AF65-F5344CB8AC3E}">
        <p14:creationId xmlns:p14="http://schemas.microsoft.com/office/powerpoint/2010/main" val="3329776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800" decel="100000"/>
                                        <p:tgtEl>
                                          <p:spTgt spid="3"/>
                                        </p:tgtEl>
                                      </p:cBhvr>
                                    </p:animEffect>
                                    <p:anim calcmode="lin" valueType="num">
                                      <p:cBhvr>
                                        <p:cTn id="22" dur="800" decel="100000" fill="hold"/>
                                        <p:tgtEl>
                                          <p:spTgt spid="3"/>
                                        </p:tgtEl>
                                        <p:attrNameLst>
                                          <p:attrName>style.rotation</p:attrName>
                                        </p:attrNameLst>
                                      </p:cBhvr>
                                      <p:tavLst>
                                        <p:tav tm="0">
                                          <p:val>
                                            <p:fltVal val="-90"/>
                                          </p:val>
                                        </p:tav>
                                        <p:tav tm="100000">
                                          <p:val>
                                            <p:fltVal val="0"/>
                                          </p:val>
                                        </p:tav>
                                      </p:tavLst>
                                    </p:anim>
                                    <p:anim calcmode="lin" valueType="num">
                                      <p:cBhvr>
                                        <p:cTn id="23" dur="800" decel="100000" fill="hold"/>
                                        <p:tgtEl>
                                          <p:spTgt spid="3"/>
                                        </p:tgtEl>
                                        <p:attrNameLst>
                                          <p:attrName>ppt_x</p:attrName>
                                        </p:attrNameLst>
                                      </p:cBhvr>
                                      <p:tavLst>
                                        <p:tav tm="0">
                                          <p:val>
                                            <p:strVal val="#ppt_x+0.4"/>
                                          </p:val>
                                        </p:tav>
                                        <p:tav tm="100000">
                                          <p:val>
                                            <p:strVal val="#ppt_x-0.05"/>
                                          </p:val>
                                        </p:tav>
                                      </p:tavLst>
                                    </p:anim>
                                    <p:anim calcmode="lin" valueType="num">
                                      <p:cBhvr>
                                        <p:cTn id="24" dur="800" decel="100000" fill="hold"/>
                                        <p:tgtEl>
                                          <p:spTgt spid="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22908"/>
                                        </p:tgtEl>
                                        <p:attrNameLst>
                                          <p:attrName>style.visibility</p:attrName>
                                        </p:attrNameLst>
                                      </p:cBhvr>
                                      <p:to>
                                        <p:strVal val="visible"/>
                                      </p:to>
                                    </p:set>
                                    <p:anim calcmode="lin" valueType="num">
                                      <p:cBhvr>
                                        <p:cTn id="38" dur="1000" fill="hold"/>
                                        <p:tgtEl>
                                          <p:spTgt spid="122908"/>
                                        </p:tgtEl>
                                        <p:attrNameLst>
                                          <p:attrName>ppt_x</p:attrName>
                                        </p:attrNameLst>
                                      </p:cBhvr>
                                      <p:tavLst>
                                        <p:tav tm="0">
                                          <p:val>
                                            <p:strVal val="#ppt_x-.2"/>
                                          </p:val>
                                        </p:tav>
                                        <p:tav tm="100000">
                                          <p:val>
                                            <p:strVal val="#ppt_x"/>
                                          </p:val>
                                        </p:tav>
                                      </p:tavLst>
                                    </p:anim>
                                    <p:anim calcmode="lin" valueType="num">
                                      <p:cBhvr>
                                        <p:cTn id="39" dur="1000" fill="hold"/>
                                        <p:tgtEl>
                                          <p:spTgt spid="12290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22908"/>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122911"/>
                                        </p:tgtEl>
                                        <p:attrNameLst>
                                          <p:attrName>style.visibility</p:attrName>
                                        </p:attrNameLst>
                                      </p:cBhvr>
                                      <p:to>
                                        <p:strVal val="visible"/>
                                      </p:to>
                                    </p:set>
                                    <p:anim calcmode="lin" valueType="num">
                                      <p:cBhvr>
                                        <p:cTn id="43" dur="1000" fill="hold"/>
                                        <p:tgtEl>
                                          <p:spTgt spid="122911"/>
                                        </p:tgtEl>
                                        <p:attrNameLst>
                                          <p:attrName>ppt_x</p:attrName>
                                        </p:attrNameLst>
                                      </p:cBhvr>
                                      <p:tavLst>
                                        <p:tav tm="0">
                                          <p:val>
                                            <p:strVal val="#ppt_x-.2"/>
                                          </p:val>
                                        </p:tav>
                                        <p:tav tm="100000">
                                          <p:val>
                                            <p:strVal val="#ppt_x"/>
                                          </p:val>
                                        </p:tav>
                                      </p:tavLst>
                                    </p:anim>
                                    <p:anim calcmode="lin" valueType="num">
                                      <p:cBhvr>
                                        <p:cTn id="44" dur="1000" fill="hold"/>
                                        <p:tgtEl>
                                          <p:spTgt spid="122911"/>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229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800" decel="100000"/>
                                        <p:tgtEl>
                                          <p:spTgt spid="14"/>
                                        </p:tgtEl>
                                      </p:cBhvr>
                                    </p:animEffect>
                                    <p:anim calcmode="lin" valueType="num">
                                      <p:cBhvr>
                                        <p:cTn id="51" dur="800" decel="100000" fill="hold"/>
                                        <p:tgtEl>
                                          <p:spTgt spid="14"/>
                                        </p:tgtEl>
                                        <p:attrNameLst>
                                          <p:attrName>style.rotation</p:attrName>
                                        </p:attrNameLst>
                                      </p:cBhvr>
                                      <p:tavLst>
                                        <p:tav tm="0">
                                          <p:val>
                                            <p:fltVal val="-90"/>
                                          </p:val>
                                        </p:tav>
                                        <p:tav tm="100000">
                                          <p:val>
                                            <p:fltVal val="0"/>
                                          </p:val>
                                        </p:tav>
                                      </p:tavLst>
                                    </p:anim>
                                    <p:anim calcmode="lin" valueType="num">
                                      <p:cBhvr>
                                        <p:cTn id="52" dur="800" decel="100000" fill="hold"/>
                                        <p:tgtEl>
                                          <p:spTgt spid="14"/>
                                        </p:tgtEl>
                                        <p:attrNameLst>
                                          <p:attrName>ppt_x</p:attrName>
                                        </p:attrNameLst>
                                      </p:cBhvr>
                                      <p:tavLst>
                                        <p:tav tm="0">
                                          <p:val>
                                            <p:strVal val="#ppt_x+0.4"/>
                                          </p:val>
                                        </p:tav>
                                        <p:tav tm="100000">
                                          <p:val>
                                            <p:strVal val="#ppt_x-0.05"/>
                                          </p:val>
                                        </p:tav>
                                      </p:tavLst>
                                    </p:anim>
                                    <p:anim calcmode="lin" valueType="num">
                                      <p:cBhvr>
                                        <p:cTn id="53" dur="800" decel="100000" fill="hold"/>
                                        <p:tgtEl>
                                          <p:spTgt spid="14"/>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56" presetID="3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800" decel="100000"/>
                                        <p:tgtEl>
                                          <p:spTgt spid="15"/>
                                        </p:tgtEl>
                                      </p:cBhvr>
                                    </p:animEffect>
                                    <p:anim calcmode="lin" valueType="num">
                                      <p:cBhvr>
                                        <p:cTn id="59" dur="800" decel="100000" fill="hold"/>
                                        <p:tgtEl>
                                          <p:spTgt spid="15"/>
                                        </p:tgtEl>
                                        <p:attrNameLst>
                                          <p:attrName>style.rotation</p:attrName>
                                        </p:attrNameLst>
                                      </p:cBhvr>
                                      <p:tavLst>
                                        <p:tav tm="0">
                                          <p:val>
                                            <p:fltVal val="-90"/>
                                          </p:val>
                                        </p:tav>
                                        <p:tav tm="100000">
                                          <p:val>
                                            <p:fltVal val="0"/>
                                          </p:val>
                                        </p:tav>
                                      </p:tavLst>
                                    </p:anim>
                                    <p:anim calcmode="lin" valueType="num">
                                      <p:cBhvr>
                                        <p:cTn id="60" dur="800" decel="100000" fill="hold"/>
                                        <p:tgtEl>
                                          <p:spTgt spid="15"/>
                                        </p:tgtEl>
                                        <p:attrNameLst>
                                          <p:attrName>ppt_x</p:attrName>
                                        </p:attrNameLst>
                                      </p:cBhvr>
                                      <p:tavLst>
                                        <p:tav tm="0">
                                          <p:val>
                                            <p:strVal val="#ppt_x+0.4"/>
                                          </p:val>
                                        </p:tav>
                                        <p:tav tm="100000">
                                          <p:val>
                                            <p:strVal val="#ppt_x-0.05"/>
                                          </p:val>
                                        </p:tav>
                                      </p:tavLst>
                                    </p:anim>
                                    <p:anim calcmode="lin" valueType="num">
                                      <p:cBhvr>
                                        <p:cTn id="61" dur="800" decel="100000" fill="hold"/>
                                        <p:tgtEl>
                                          <p:spTgt spid="15"/>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22917"/>
                                        </p:tgtEl>
                                        <p:attrNameLst>
                                          <p:attrName>style.visibility</p:attrName>
                                        </p:attrNameLst>
                                      </p:cBhvr>
                                      <p:to>
                                        <p:strVal val="visible"/>
                                      </p:to>
                                    </p:set>
                                    <p:animEffect transition="in" filter="wipe(up)">
                                      <p:cBhvr>
                                        <p:cTn id="68" dur="1000"/>
                                        <p:tgtEl>
                                          <p:spTgt spid="122917"/>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22918"/>
                                        </p:tgtEl>
                                        <p:attrNameLst>
                                          <p:attrName>style.visibility</p:attrName>
                                        </p:attrNameLst>
                                      </p:cBhvr>
                                      <p:to>
                                        <p:strVal val="visible"/>
                                      </p:to>
                                    </p:set>
                                    <p:animEffect transition="in" filter="wipe(up)">
                                      <p:cBhvr>
                                        <p:cTn id="71" dur="1000"/>
                                        <p:tgtEl>
                                          <p:spTgt spid="12291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1000" fill="hold"/>
                                        <p:tgtEl>
                                          <p:spTgt spid="18"/>
                                        </p:tgtEl>
                                        <p:attrNameLst>
                                          <p:attrName>ppt_x</p:attrName>
                                        </p:attrNameLst>
                                      </p:cBhvr>
                                      <p:tavLst>
                                        <p:tav tm="0">
                                          <p:val>
                                            <p:strVal val="#ppt_x-.2"/>
                                          </p:val>
                                        </p:tav>
                                        <p:tav tm="100000">
                                          <p:val>
                                            <p:strVal val="#ppt_x"/>
                                          </p:val>
                                        </p:tav>
                                      </p:tavLst>
                                    </p:anim>
                                    <p:anim calcmode="lin" valueType="num">
                                      <p:cBhvr>
                                        <p:cTn id="7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0"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800" decel="100000"/>
                                        <p:tgtEl>
                                          <p:spTgt spid="7"/>
                                        </p:tgtEl>
                                      </p:cBhvr>
                                    </p:animEffect>
                                    <p:anim calcmode="lin" valueType="num">
                                      <p:cBhvr>
                                        <p:cTn id="84" dur="800" decel="100000" fill="hold"/>
                                        <p:tgtEl>
                                          <p:spTgt spid="7"/>
                                        </p:tgtEl>
                                        <p:attrNameLst>
                                          <p:attrName>style.rotation</p:attrName>
                                        </p:attrNameLst>
                                      </p:cBhvr>
                                      <p:tavLst>
                                        <p:tav tm="0">
                                          <p:val>
                                            <p:fltVal val="-90"/>
                                          </p:val>
                                        </p:tav>
                                        <p:tav tm="100000">
                                          <p:val>
                                            <p:fltVal val="0"/>
                                          </p:val>
                                        </p:tav>
                                      </p:tavLst>
                                    </p:anim>
                                    <p:anim calcmode="lin" valueType="num">
                                      <p:cBhvr>
                                        <p:cTn id="85" dur="800" decel="100000" fill="hold"/>
                                        <p:tgtEl>
                                          <p:spTgt spid="7"/>
                                        </p:tgtEl>
                                        <p:attrNameLst>
                                          <p:attrName>ppt_x</p:attrName>
                                        </p:attrNameLst>
                                      </p:cBhvr>
                                      <p:tavLst>
                                        <p:tav tm="0">
                                          <p:val>
                                            <p:strVal val="#ppt_x+0.4"/>
                                          </p:val>
                                        </p:tav>
                                        <p:tav tm="100000">
                                          <p:val>
                                            <p:strVal val="#ppt_x-0.05"/>
                                          </p:val>
                                        </p:tav>
                                      </p:tavLst>
                                    </p:anim>
                                    <p:anim calcmode="lin" valueType="num">
                                      <p:cBhvr>
                                        <p:cTn id="86" dur="800" decel="100000" fill="hold"/>
                                        <p:tgtEl>
                                          <p:spTgt spid="7"/>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9"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ppt_x</p:attrName>
                                        </p:attrNameLst>
                                      </p:cBhvr>
                                      <p:tavLst>
                                        <p:tav tm="0">
                                          <p:val>
                                            <p:strVal val="#ppt_x-.2"/>
                                          </p:val>
                                        </p:tav>
                                        <p:tav tm="100000">
                                          <p:val>
                                            <p:strVal val="#ppt_x"/>
                                          </p:val>
                                        </p:tav>
                                      </p:tavLst>
                                    </p:anim>
                                    <p:anim calcmode="lin" valueType="num">
                                      <p:cBhvr>
                                        <p:cTn id="9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5" dur="1000"/>
                                        <p:tgtEl>
                                          <p:spTgt spid="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9" presetClass="entr" presetSubtype="0" fill="hold" grpId="0" nodeType="clickEffect">
                                  <p:stCondLst>
                                    <p:cond delay="0"/>
                                  </p:stCondLst>
                                  <p:childTnLst>
                                    <p:set>
                                      <p:cBhvr>
                                        <p:cTn id="99" dur="1" fill="hold">
                                          <p:stCondLst>
                                            <p:cond delay="0"/>
                                          </p:stCondLst>
                                        </p:cTn>
                                        <p:tgtEl>
                                          <p:spTgt spid="122914"/>
                                        </p:tgtEl>
                                        <p:attrNameLst>
                                          <p:attrName>style.visibility</p:attrName>
                                        </p:attrNameLst>
                                      </p:cBhvr>
                                      <p:to>
                                        <p:strVal val="visible"/>
                                      </p:to>
                                    </p:set>
                                    <p:anim calcmode="lin" valueType="num">
                                      <p:cBhvr>
                                        <p:cTn id="100" dur="1000" fill="hold"/>
                                        <p:tgtEl>
                                          <p:spTgt spid="122914"/>
                                        </p:tgtEl>
                                        <p:attrNameLst>
                                          <p:attrName>ppt_x</p:attrName>
                                        </p:attrNameLst>
                                      </p:cBhvr>
                                      <p:tavLst>
                                        <p:tav tm="0">
                                          <p:val>
                                            <p:strVal val="#ppt_x-.2"/>
                                          </p:val>
                                        </p:tav>
                                        <p:tav tm="100000">
                                          <p:val>
                                            <p:strVal val="#ppt_x"/>
                                          </p:val>
                                        </p:tav>
                                      </p:tavLst>
                                    </p:anim>
                                    <p:anim calcmode="lin" valueType="num">
                                      <p:cBhvr>
                                        <p:cTn id="101" dur="1000" fill="hold"/>
                                        <p:tgtEl>
                                          <p:spTgt spid="122914"/>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122914"/>
                                        </p:tgtEl>
                                      </p:cBhvr>
                                    </p:animEffect>
                                  </p:childTnLst>
                                </p:cTn>
                              </p:par>
                              <p:par>
                                <p:cTn id="103" presetID="29" presetClass="entr" presetSubtype="0" fill="hold" grpId="0" nodeType="withEffect">
                                  <p:stCondLst>
                                    <p:cond delay="0"/>
                                  </p:stCondLst>
                                  <p:childTnLst>
                                    <p:set>
                                      <p:cBhvr>
                                        <p:cTn id="104" dur="1" fill="hold">
                                          <p:stCondLst>
                                            <p:cond delay="0"/>
                                          </p:stCondLst>
                                        </p:cTn>
                                        <p:tgtEl>
                                          <p:spTgt spid="122916"/>
                                        </p:tgtEl>
                                        <p:attrNameLst>
                                          <p:attrName>style.visibility</p:attrName>
                                        </p:attrNameLst>
                                      </p:cBhvr>
                                      <p:to>
                                        <p:strVal val="visible"/>
                                      </p:to>
                                    </p:set>
                                    <p:anim calcmode="lin" valueType="num">
                                      <p:cBhvr>
                                        <p:cTn id="105" dur="1000" fill="hold"/>
                                        <p:tgtEl>
                                          <p:spTgt spid="122916"/>
                                        </p:tgtEl>
                                        <p:attrNameLst>
                                          <p:attrName>ppt_x</p:attrName>
                                        </p:attrNameLst>
                                      </p:cBhvr>
                                      <p:tavLst>
                                        <p:tav tm="0">
                                          <p:val>
                                            <p:strVal val="#ppt_x-.2"/>
                                          </p:val>
                                        </p:tav>
                                        <p:tav tm="100000">
                                          <p:val>
                                            <p:strVal val="#ppt_x"/>
                                          </p:val>
                                        </p:tav>
                                      </p:tavLst>
                                    </p:anim>
                                    <p:anim calcmode="lin" valueType="num">
                                      <p:cBhvr>
                                        <p:cTn id="106" dur="1000" fill="hold"/>
                                        <p:tgtEl>
                                          <p:spTgt spid="122916"/>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2291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0" presetClass="entr" presetSubtype="0"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800" decel="100000"/>
                                        <p:tgtEl>
                                          <p:spTgt spid="16"/>
                                        </p:tgtEl>
                                      </p:cBhvr>
                                    </p:animEffect>
                                    <p:anim calcmode="lin" valueType="num">
                                      <p:cBhvr>
                                        <p:cTn id="113" dur="800" decel="100000" fill="hold"/>
                                        <p:tgtEl>
                                          <p:spTgt spid="16"/>
                                        </p:tgtEl>
                                        <p:attrNameLst>
                                          <p:attrName>style.rotation</p:attrName>
                                        </p:attrNameLst>
                                      </p:cBhvr>
                                      <p:tavLst>
                                        <p:tav tm="0">
                                          <p:val>
                                            <p:fltVal val="-90"/>
                                          </p:val>
                                        </p:tav>
                                        <p:tav tm="100000">
                                          <p:val>
                                            <p:fltVal val="0"/>
                                          </p:val>
                                        </p:tav>
                                      </p:tavLst>
                                    </p:anim>
                                    <p:anim calcmode="lin" valueType="num">
                                      <p:cBhvr>
                                        <p:cTn id="114" dur="800" decel="100000" fill="hold"/>
                                        <p:tgtEl>
                                          <p:spTgt spid="16"/>
                                        </p:tgtEl>
                                        <p:attrNameLst>
                                          <p:attrName>ppt_x</p:attrName>
                                        </p:attrNameLst>
                                      </p:cBhvr>
                                      <p:tavLst>
                                        <p:tav tm="0">
                                          <p:val>
                                            <p:strVal val="#ppt_x+0.4"/>
                                          </p:val>
                                        </p:tav>
                                        <p:tav tm="100000">
                                          <p:val>
                                            <p:strVal val="#ppt_x-0.05"/>
                                          </p:val>
                                        </p:tav>
                                      </p:tavLst>
                                    </p:anim>
                                    <p:anim calcmode="lin" valueType="num">
                                      <p:cBhvr>
                                        <p:cTn id="115" dur="800" decel="100000" fill="hold"/>
                                        <p:tgtEl>
                                          <p:spTgt spid="16"/>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118" presetID="30" presetClass="entr" presetSubtype="0" fill="hold" grpId="0" nodeType="with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fade">
                                      <p:cBhvr>
                                        <p:cTn id="120" dur="800" decel="100000"/>
                                        <p:tgtEl>
                                          <p:spTgt spid="17"/>
                                        </p:tgtEl>
                                      </p:cBhvr>
                                    </p:animEffect>
                                    <p:anim calcmode="lin" valueType="num">
                                      <p:cBhvr>
                                        <p:cTn id="121" dur="800" decel="100000" fill="hold"/>
                                        <p:tgtEl>
                                          <p:spTgt spid="17"/>
                                        </p:tgtEl>
                                        <p:attrNameLst>
                                          <p:attrName>style.rotation</p:attrName>
                                        </p:attrNameLst>
                                      </p:cBhvr>
                                      <p:tavLst>
                                        <p:tav tm="0">
                                          <p:val>
                                            <p:fltVal val="-90"/>
                                          </p:val>
                                        </p:tav>
                                        <p:tav tm="100000">
                                          <p:val>
                                            <p:fltVal val="0"/>
                                          </p:val>
                                        </p:tav>
                                      </p:tavLst>
                                    </p:anim>
                                    <p:anim calcmode="lin" valueType="num">
                                      <p:cBhvr>
                                        <p:cTn id="122" dur="800" decel="100000" fill="hold"/>
                                        <p:tgtEl>
                                          <p:spTgt spid="17"/>
                                        </p:tgtEl>
                                        <p:attrNameLst>
                                          <p:attrName>ppt_x</p:attrName>
                                        </p:attrNameLst>
                                      </p:cBhvr>
                                      <p:tavLst>
                                        <p:tav tm="0">
                                          <p:val>
                                            <p:strVal val="#ppt_x+0.4"/>
                                          </p:val>
                                        </p:tav>
                                        <p:tav tm="100000">
                                          <p:val>
                                            <p:strVal val="#ppt_x-0.05"/>
                                          </p:val>
                                        </p:tav>
                                      </p:tavLst>
                                    </p:anim>
                                    <p:anim calcmode="lin" valueType="num">
                                      <p:cBhvr>
                                        <p:cTn id="123" dur="800" decel="100000" fill="hold"/>
                                        <p:tgtEl>
                                          <p:spTgt spid="17"/>
                                        </p:tgtEl>
                                        <p:attrNameLst>
                                          <p:attrName>ppt_y</p:attrName>
                                        </p:attrNameLst>
                                      </p:cBhvr>
                                      <p:tavLst>
                                        <p:tav tm="0">
                                          <p:val>
                                            <p:strVal val="#ppt_y-0.4"/>
                                          </p:val>
                                        </p:tav>
                                        <p:tav tm="100000">
                                          <p:val>
                                            <p:strVal val="#ppt_y+0.1"/>
                                          </p:val>
                                        </p:tav>
                                      </p:tavLst>
                                    </p:anim>
                                    <p:anim calcmode="lin" valueType="num">
                                      <p:cBhvr>
                                        <p:cTn id="124"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5"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1" fill="hold" grpId="0" nodeType="clickEffect">
                                  <p:stCondLst>
                                    <p:cond delay="0"/>
                                  </p:stCondLst>
                                  <p:childTnLst>
                                    <p:set>
                                      <p:cBhvr>
                                        <p:cTn id="129" dur="1" fill="hold">
                                          <p:stCondLst>
                                            <p:cond delay="0"/>
                                          </p:stCondLst>
                                        </p:cTn>
                                        <p:tgtEl>
                                          <p:spTgt spid="122919"/>
                                        </p:tgtEl>
                                        <p:attrNameLst>
                                          <p:attrName>style.visibility</p:attrName>
                                        </p:attrNameLst>
                                      </p:cBhvr>
                                      <p:to>
                                        <p:strVal val="visible"/>
                                      </p:to>
                                    </p:set>
                                    <p:animEffect transition="in" filter="wipe(up)">
                                      <p:cBhvr>
                                        <p:cTn id="130" dur="1000"/>
                                        <p:tgtEl>
                                          <p:spTgt spid="122919"/>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122920"/>
                                        </p:tgtEl>
                                        <p:attrNameLst>
                                          <p:attrName>style.visibility</p:attrName>
                                        </p:attrNameLst>
                                      </p:cBhvr>
                                      <p:to>
                                        <p:strVal val="visible"/>
                                      </p:to>
                                    </p:set>
                                    <p:animEffect transition="in" filter="wipe(up)">
                                      <p:cBhvr>
                                        <p:cTn id="133" dur="1000"/>
                                        <p:tgtEl>
                                          <p:spTgt spid="122920"/>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19"/>
                                        </p:tgtEl>
                                        <p:attrNameLst>
                                          <p:attrName>style.visibility</p:attrName>
                                        </p:attrNameLst>
                                      </p:cBhvr>
                                      <p:to>
                                        <p:strVal val="visible"/>
                                      </p:to>
                                    </p:set>
                                    <p:anim calcmode="lin" valueType="num">
                                      <p:cBhvr>
                                        <p:cTn id="138" dur="1000" fill="hold"/>
                                        <p:tgtEl>
                                          <p:spTgt spid="19"/>
                                        </p:tgtEl>
                                        <p:attrNameLst>
                                          <p:attrName>ppt_x</p:attrName>
                                        </p:attrNameLst>
                                      </p:cBhvr>
                                      <p:tavLst>
                                        <p:tav tm="0">
                                          <p:val>
                                            <p:strVal val="#ppt_x-.2"/>
                                          </p:val>
                                        </p:tav>
                                        <p:tav tm="100000">
                                          <p:val>
                                            <p:strVal val="#ppt_x"/>
                                          </p:val>
                                        </p:tav>
                                      </p:tavLst>
                                    </p:anim>
                                    <p:anim calcmode="lin" valueType="num">
                                      <p:cBhvr>
                                        <p:cTn id="13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19"/>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9" presetClass="entr" presetSubtype="0" fill="hold" nodeType="clickEffect">
                                  <p:stCondLst>
                                    <p:cond delay="0"/>
                                  </p:stCondLst>
                                  <p:childTnLst>
                                    <p:set>
                                      <p:cBhvr>
                                        <p:cTn id="144" dur="1" fill="hold">
                                          <p:stCondLst>
                                            <p:cond delay="0"/>
                                          </p:stCondLst>
                                        </p:cTn>
                                        <p:tgtEl>
                                          <p:spTgt spid="122897"/>
                                        </p:tgtEl>
                                        <p:attrNameLst>
                                          <p:attrName>style.visibility</p:attrName>
                                        </p:attrNameLst>
                                      </p:cBhvr>
                                      <p:to>
                                        <p:strVal val="visible"/>
                                      </p:to>
                                    </p:set>
                                    <p:anim calcmode="lin" valueType="num">
                                      <p:cBhvr>
                                        <p:cTn id="145" dur="1000" fill="hold"/>
                                        <p:tgtEl>
                                          <p:spTgt spid="122897"/>
                                        </p:tgtEl>
                                        <p:attrNameLst>
                                          <p:attrName>ppt_x</p:attrName>
                                        </p:attrNameLst>
                                      </p:cBhvr>
                                      <p:tavLst>
                                        <p:tav tm="0">
                                          <p:val>
                                            <p:strVal val="#ppt_x-.2"/>
                                          </p:val>
                                        </p:tav>
                                        <p:tav tm="100000">
                                          <p:val>
                                            <p:strVal val="#ppt_x"/>
                                          </p:val>
                                        </p:tav>
                                      </p:tavLst>
                                    </p:anim>
                                    <p:anim calcmode="lin" valueType="num">
                                      <p:cBhvr>
                                        <p:cTn id="146" dur="1000" fill="hold"/>
                                        <p:tgtEl>
                                          <p:spTgt spid="122897"/>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122897"/>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0" presetClass="entr" presetSubtype="0" fill="hold" grpId="0" nodeType="clickEffect">
                                  <p:stCondLst>
                                    <p:cond delay="0"/>
                                  </p:stCondLst>
                                  <p:childTnLst>
                                    <p:set>
                                      <p:cBhvr>
                                        <p:cTn id="151" dur="1" fill="hold">
                                          <p:stCondLst>
                                            <p:cond delay="0"/>
                                          </p:stCondLst>
                                        </p:cTn>
                                        <p:tgtEl>
                                          <p:spTgt spid="12"/>
                                        </p:tgtEl>
                                        <p:attrNameLst>
                                          <p:attrName>style.visibility</p:attrName>
                                        </p:attrNameLst>
                                      </p:cBhvr>
                                      <p:to>
                                        <p:strVal val="visible"/>
                                      </p:to>
                                    </p:set>
                                    <p:animEffect transition="in" filter="fade">
                                      <p:cBhvr>
                                        <p:cTn id="152" dur="800" decel="100000"/>
                                        <p:tgtEl>
                                          <p:spTgt spid="12"/>
                                        </p:tgtEl>
                                      </p:cBhvr>
                                    </p:animEffect>
                                    <p:anim calcmode="lin" valueType="num">
                                      <p:cBhvr>
                                        <p:cTn id="153" dur="800" decel="100000" fill="hold"/>
                                        <p:tgtEl>
                                          <p:spTgt spid="12"/>
                                        </p:tgtEl>
                                        <p:attrNameLst>
                                          <p:attrName>style.rotation</p:attrName>
                                        </p:attrNameLst>
                                      </p:cBhvr>
                                      <p:tavLst>
                                        <p:tav tm="0">
                                          <p:val>
                                            <p:fltVal val="-90"/>
                                          </p:val>
                                        </p:tav>
                                        <p:tav tm="100000">
                                          <p:val>
                                            <p:fltVal val="0"/>
                                          </p:val>
                                        </p:tav>
                                      </p:tavLst>
                                    </p:anim>
                                    <p:anim calcmode="lin" valueType="num">
                                      <p:cBhvr>
                                        <p:cTn id="154" dur="800" decel="100000" fill="hold"/>
                                        <p:tgtEl>
                                          <p:spTgt spid="12"/>
                                        </p:tgtEl>
                                        <p:attrNameLst>
                                          <p:attrName>ppt_x</p:attrName>
                                        </p:attrNameLst>
                                      </p:cBhvr>
                                      <p:tavLst>
                                        <p:tav tm="0">
                                          <p:val>
                                            <p:strVal val="#ppt_x+0.4"/>
                                          </p:val>
                                        </p:tav>
                                        <p:tav tm="100000">
                                          <p:val>
                                            <p:strVal val="#ppt_x-0.05"/>
                                          </p:val>
                                        </p:tav>
                                      </p:tavLst>
                                    </p:anim>
                                    <p:anim calcmode="lin" valueType="num">
                                      <p:cBhvr>
                                        <p:cTn id="155" dur="800" decel="100000" fill="hold"/>
                                        <p:tgtEl>
                                          <p:spTgt spid="12"/>
                                        </p:tgtEl>
                                        <p:attrNameLst>
                                          <p:attrName>ppt_y</p:attrName>
                                        </p:attrNameLst>
                                      </p:cBhvr>
                                      <p:tavLst>
                                        <p:tav tm="0">
                                          <p:val>
                                            <p:strVal val="#ppt_y-0.4"/>
                                          </p:val>
                                        </p:tav>
                                        <p:tav tm="100000">
                                          <p:val>
                                            <p:strVal val="#ppt_y+0.1"/>
                                          </p:val>
                                        </p:tav>
                                      </p:tavLst>
                                    </p:anim>
                                    <p:anim calcmode="lin" valueType="num">
                                      <p:cBhvr>
                                        <p:cTn id="15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5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0" presetClass="entr" presetSubtype="0" fill="hold" grpId="0" nodeType="click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fade">
                                      <p:cBhvr>
                                        <p:cTn id="162" dur="800" decel="100000"/>
                                        <p:tgtEl>
                                          <p:spTgt spid="11"/>
                                        </p:tgtEl>
                                      </p:cBhvr>
                                    </p:animEffect>
                                    <p:anim calcmode="lin" valueType="num">
                                      <p:cBhvr>
                                        <p:cTn id="163" dur="800" decel="100000" fill="hold"/>
                                        <p:tgtEl>
                                          <p:spTgt spid="11"/>
                                        </p:tgtEl>
                                        <p:attrNameLst>
                                          <p:attrName>style.rotation</p:attrName>
                                        </p:attrNameLst>
                                      </p:cBhvr>
                                      <p:tavLst>
                                        <p:tav tm="0">
                                          <p:val>
                                            <p:fltVal val="-90"/>
                                          </p:val>
                                        </p:tav>
                                        <p:tav tm="100000">
                                          <p:val>
                                            <p:fltVal val="0"/>
                                          </p:val>
                                        </p:tav>
                                      </p:tavLst>
                                    </p:anim>
                                    <p:anim calcmode="lin" valueType="num">
                                      <p:cBhvr>
                                        <p:cTn id="164" dur="800" decel="100000" fill="hold"/>
                                        <p:tgtEl>
                                          <p:spTgt spid="11"/>
                                        </p:tgtEl>
                                        <p:attrNameLst>
                                          <p:attrName>ppt_x</p:attrName>
                                        </p:attrNameLst>
                                      </p:cBhvr>
                                      <p:tavLst>
                                        <p:tav tm="0">
                                          <p:val>
                                            <p:strVal val="#ppt_x+0.4"/>
                                          </p:val>
                                        </p:tav>
                                        <p:tav tm="100000">
                                          <p:val>
                                            <p:strVal val="#ppt_x-0.05"/>
                                          </p:val>
                                        </p:tav>
                                      </p:tavLst>
                                    </p:anim>
                                    <p:anim calcmode="lin" valueType="num">
                                      <p:cBhvr>
                                        <p:cTn id="165" dur="800" decel="100000" fill="hold"/>
                                        <p:tgtEl>
                                          <p:spTgt spid="11"/>
                                        </p:tgtEl>
                                        <p:attrNameLst>
                                          <p:attrName>ppt_y</p:attrName>
                                        </p:attrNameLst>
                                      </p:cBhvr>
                                      <p:tavLst>
                                        <p:tav tm="0">
                                          <p:val>
                                            <p:strVal val="#ppt_y-0.4"/>
                                          </p:val>
                                        </p:tav>
                                        <p:tav tm="100000">
                                          <p:val>
                                            <p:strVal val="#ppt_y+0.1"/>
                                          </p:val>
                                        </p:tav>
                                      </p:tavLst>
                                    </p:anim>
                                    <p:anim calcmode="lin" valueType="num">
                                      <p:cBhvr>
                                        <p:cTn id="16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6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9" presetClass="entr" presetSubtype="0" fill="hold" grpId="0" nodeType="clickEffect">
                                  <p:stCondLst>
                                    <p:cond delay="0"/>
                                  </p:stCondLst>
                                  <p:childTnLst>
                                    <p:set>
                                      <p:cBhvr>
                                        <p:cTn id="171" dur="1" fill="hold">
                                          <p:stCondLst>
                                            <p:cond delay="0"/>
                                          </p:stCondLst>
                                        </p:cTn>
                                        <p:tgtEl>
                                          <p:spTgt spid="13"/>
                                        </p:tgtEl>
                                        <p:attrNameLst>
                                          <p:attrName>style.visibility</p:attrName>
                                        </p:attrNameLst>
                                      </p:cBhvr>
                                      <p:to>
                                        <p:strVal val="visible"/>
                                      </p:to>
                                    </p:set>
                                    <p:anim calcmode="lin" valueType="num">
                                      <p:cBhvr>
                                        <p:cTn id="172" dur="1000" fill="hold"/>
                                        <p:tgtEl>
                                          <p:spTgt spid="13"/>
                                        </p:tgtEl>
                                        <p:attrNameLst>
                                          <p:attrName>ppt_x</p:attrName>
                                        </p:attrNameLst>
                                      </p:cBhvr>
                                      <p:tavLst>
                                        <p:tav tm="0">
                                          <p:val>
                                            <p:strVal val="#ppt_x-.2"/>
                                          </p:val>
                                        </p:tav>
                                        <p:tav tm="100000">
                                          <p:val>
                                            <p:strVal val="#ppt_x"/>
                                          </p:val>
                                        </p:tav>
                                      </p:tavLst>
                                    </p:anim>
                                    <p:anim calcmode="lin" valueType="num">
                                      <p:cBhvr>
                                        <p:cTn id="17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p:bldP spid="11" grpId="0"/>
      <p:bldP spid="12" grpId="0"/>
      <p:bldP spid="13" grpId="0"/>
      <p:bldP spid="14" grpId="0"/>
      <p:bldP spid="122908" grpId="0" animBg="1"/>
      <p:bldP spid="15" grpId="0"/>
      <p:bldP spid="122911" grpId="0" animBg="1"/>
      <p:bldP spid="16" grpId="0"/>
      <p:bldP spid="122914" grpId="0" animBg="1"/>
      <p:bldP spid="17" grpId="0"/>
      <p:bldP spid="122916" grpId="0" animBg="1"/>
      <p:bldP spid="122917" grpId="0" animBg="1"/>
      <p:bldP spid="122918" grpId="0" animBg="1"/>
      <p:bldP spid="122919" grpId="0" animBg="1"/>
      <p:bldP spid="122920"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13C122D4-125B-4CEA-B77B-2AA8864C7269}"/>
              </a:ext>
            </a:extLst>
          </p:cNvPr>
          <p:cNvPicPr>
            <a:picLocks noChangeAspect="1"/>
          </p:cNvPicPr>
          <p:nvPr/>
        </p:nvPicPr>
        <p:blipFill>
          <a:blip r:embed="rId2">
            <a:duotone>
              <a:prstClr val="black"/>
              <a:schemeClr val="accent1">
                <a:tint val="45000"/>
                <a:satMod val="400000"/>
              </a:schemeClr>
            </a:duotone>
          </a:blip>
          <a:stretch>
            <a:fillRect/>
          </a:stretch>
        </p:blipFill>
        <p:spPr>
          <a:xfrm>
            <a:off x="4085542" y="1516815"/>
            <a:ext cx="2447925" cy="552450"/>
          </a:xfrm>
          <a:prstGeom prst="rect">
            <a:avLst/>
          </a:prstGeom>
        </p:spPr>
      </p:pic>
      <p:sp>
        <p:nvSpPr>
          <p:cNvPr id="5207" name="Text Box 87"/>
          <p:cNvSpPr txBox="1">
            <a:spLocks noChangeArrowheads="1"/>
          </p:cNvSpPr>
          <p:nvPr/>
        </p:nvSpPr>
        <p:spPr bwMode="auto">
          <a:xfrm>
            <a:off x="4645583" y="3228945"/>
            <a:ext cx="3456272" cy="40011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القيمة المطلقة دائماً أكبر من أو تساوي  الصفر </a:t>
            </a:r>
            <a:endParaRPr kumimoji="0" lang="en-US" sz="2000" b="0"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endParaRPr>
          </a:p>
        </p:txBody>
      </p:sp>
      <p:sp>
        <p:nvSpPr>
          <p:cNvPr id="2" name="Text Box 87"/>
          <p:cNvSpPr txBox="1">
            <a:spLocks noChangeArrowheads="1"/>
          </p:cNvSpPr>
          <p:nvPr/>
        </p:nvSpPr>
        <p:spPr bwMode="auto">
          <a:xfrm>
            <a:off x="2371725" y="2229779"/>
            <a:ext cx="2200275" cy="338554"/>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6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لاحظ أن المسافة المقطوعة = ــ 3</a:t>
            </a:r>
            <a:endParaRPr kumimoji="0" lang="en-US" sz="16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 name="Text Box 87"/>
          <p:cNvSpPr txBox="1">
            <a:spLocks noChangeArrowheads="1"/>
          </p:cNvSpPr>
          <p:nvPr/>
        </p:nvSpPr>
        <p:spPr bwMode="auto">
          <a:xfrm>
            <a:off x="4752019" y="3744244"/>
            <a:ext cx="3266537" cy="369332"/>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وحيث أن المسافة لا يمكن أن تكون سالبة</a:t>
            </a:r>
            <a:endParaRPr kumimoji="0" lang="en-US" sz="18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4" name="Text Box 87"/>
          <p:cNvSpPr txBox="1">
            <a:spLocks noChangeArrowheads="1"/>
          </p:cNvSpPr>
          <p:nvPr/>
        </p:nvSpPr>
        <p:spPr bwMode="auto">
          <a:xfrm>
            <a:off x="2479948" y="4302650"/>
            <a:ext cx="4184104" cy="52322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800" b="1" i="0" u="none" strike="noStrike" kern="1200" cap="none" spc="0" normalizeH="0" baseline="0" noProof="0" dirty="0">
                <a:ln>
                  <a:noFill/>
                </a:ln>
                <a:solidFill>
                  <a:srgbClr val="FF0000"/>
                </a:solidFill>
                <a:effectLst/>
                <a:uLnTx/>
                <a:uFillTx/>
                <a:latin typeface="Traditional Arabic" panose="02020603050405020304" pitchFamily="18" charset="-78"/>
                <a:ea typeface="+mn-ea"/>
                <a:cs typeface="Traditional Arabic" panose="02020603050405020304" pitchFamily="18" charset="-78"/>
              </a:rPr>
              <a:t>حل المعادلة = المجموعة الخالية </a:t>
            </a:r>
            <a:r>
              <a:rPr kumimoji="0" lang="en-US" sz="2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Ø</a:t>
            </a:r>
          </a:p>
        </p:txBody>
      </p:sp>
      <p:pic>
        <p:nvPicPr>
          <p:cNvPr id="13" name="صورة 12">
            <a:extLst>
              <a:ext uri="{FF2B5EF4-FFF2-40B4-BE49-F238E27FC236}">
                <a16:creationId xmlns:a16="http://schemas.microsoft.com/office/drawing/2014/main" id="{A9349685-48FF-4172-B7BB-A935803289D2}"/>
              </a:ext>
            </a:extLst>
          </p:cNvPr>
          <p:cNvPicPr>
            <a:picLocks noChangeAspect="1"/>
          </p:cNvPicPr>
          <p:nvPr/>
        </p:nvPicPr>
        <p:blipFill>
          <a:blip r:embed="rId3"/>
          <a:stretch>
            <a:fillRect/>
          </a:stretch>
        </p:blipFill>
        <p:spPr>
          <a:xfrm>
            <a:off x="5544108" y="116632"/>
            <a:ext cx="3348371" cy="603971"/>
          </a:xfrm>
          <a:prstGeom prst="rect">
            <a:avLst/>
          </a:prstGeom>
        </p:spPr>
      </p:pic>
      <p:pic>
        <p:nvPicPr>
          <p:cNvPr id="16" name="صورة 15">
            <a:extLst>
              <a:ext uri="{FF2B5EF4-FFF2-40B4-BE49-F238E27FC236}">
                <a16:creationId xmlns:a16="http://schemas.microsoft.com/office/drawing/2014/main" id="{A1BDE638-91AD-4C44-919F-0681B9B401AA}"/>
              </a:ext>
            </a:extLst>
          </p:cNvPr>
          <p:cNvPicPr>
            <a:picLocks noChangeAspect="1"/>
          </p:cNvPicPr>
          <p:nvPr/>
        </p:nvPicPr>
        <p:blipFill>
          <a:blip r:embed="rId4">
            <a:duotone>
              <a:prstClr val="black"/>
              <a:srgbClr val="D9C3A5">
                <a:tint val="50000"/>
                <a:satMod val="180000"/>
              </a:srgbClr>
            </a:duotone>
          </a:blip>
          <a:stretch>
            <a:fillRect/>
          </a:stretch>
        </p:blipFill>
        <p:spPr>
          <a:xfrm>
            <a:off x="3167844" y="934976"/>
            <a:ext cx="4211476" cy="474724"/>
          </a:xfrm>
          <a:prstGeom prst="rect">
            <a:avLst/>
          </a:prstGeom>
        </p:spPr>
      </p:pic>
      <p:sp>
        <p:nvSpPr>
          <p:cNvPr id="7" name="شكل بيضاوي 6">
            <a:extLst>
              <a:ext uri="{FF2B5EF4-FFF2-40B4-BE49-F238E27FC236}">
                <a16:creationId xmlns:a16="http://schemas.microsoft.com/office/drawing/2014/main" id="{FD0D9733-5AC8-4371-A8D0-FE7B6043EA89}"/>
              </a:ext>
            </a:extLst>
          </p:cNvPr>
          <p:cNvSpPr/>
          <p:nvPr/>
        </p:nvSpPr>
        <p:spPr>
          <a:xfrm>
            <a:off x="4067943" y="1452664"/>
            <a:ext cx="666123" cy="5560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5" name="صورة 4">
            <a:extLst>
              <a:ext uri="{FF2B5EF4-FFF2-40B4-BE49-F238E27FC236}">
                <a16:creationId xmlns:a16="http://schemas.microsoft.com/office/drawing/2014/main" id="{2E805F14-68A2-0E7E-74F9-AF1708EC59F9}"/>
              </a:ext>
            </a:extLst>
          </p:cNvPr>
          <p:cNvPicPr>
            <a:picLocks noChangeAspect="1"/>
          </p:cNvPicPr>
          <p:nvPr/>
        </p:nvPicPr>
        <p:blipFill>
          <a:blip r:embed="rId5"/>
          <a:stretch>
            <a:fillRect/>
          </a:stretch>
        </p:blipFill>
        <p:spPr>
          <a:xfrm>
            <a:off x="99774" y="45068"/>
            <a:ext cx="2700300" cy="221632"/>
          </a:xfrm>
          <a:prstGeom prst="rect">
            <a:avLst/>
          </a:prstGeom>
        </p:spPr>
      </p:pic>
    </p:spTree>
    <p:extLst>
      <p:ext uri="{BB962C8B-B14F-4D97-AF65-F5344CB8AC3E}">
        <p14:creationId xmlns:p14="http://schemas.microsoft.com/office/powerpoint/2010/main" val="1771003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207"/>
                                        </p:tgtEl>
                                        <p:attrNameLst>
                                          <p:attrName>style.visibility</p:attrName>
                                        </p:attrNameLst>
                                      </p:cBhvr>
                                      <p:to>
                                        <p:strVal val="visible"/>
                                      </p:to>
                                    </p:set>
                                    <p:animEffect transition="in" filter="fade">
                                      <p:cBhvr>
                                        <p:cTn id="7" dur="800" decel="100000"/>
                                        <p:tgtEl>
                                          <p:spTgt spid="5207"/>
                                        </p:tgtEl>
                                      </p:cBhvr>
                                    </p:animEffect>
                                    <p:anim calcmode="lin" valueType="num">
                                      <p:cBhvr>
                                        <p:cTn id="8" dur="800" decel="100000" fill="hold"/>
                                        <p:tgtEl>
                                          <p:spTgt spid="5207"/>
                                        </p:tgtEl>
                                        <p:attrNameLst>
                                          <p:attrName>style.rotation</p:attrName>
                                        </p:attrNameLst>
                                      </p:cBhvr>
                                      <p:tavLst>
                                        <p:tav tm="0">
                                          <p:val>
                                            <p:fltVal val="-90"/>
                                          </p:val>
                                        </p:tav>
                                        <p:tav tm="100000">
                                          <p:val>
                                            <p:fltVal val="0"/>
                                          </p:val>
                                        </p:tav>
                                      </p:tavLst>
                                    </p:anim>
                                    <p:anim calcmode="lin" valueType="num">
                                      <p:cBhvr>
                                        <p:cTn id="9" dur="800" decel="100000" fill="hold"/>
                                        <p:tgtEl>
                                          <p:spTgt spid="5207"/>
                                        </p:tgtEl>
                                        <p:attrNameLst>
                                          <p:attrName>ppt_x</p:attrName>
                                        </p:attrNameLst>
                                      </p:cBhvr>
                                      <p:tavLst>
                                        <p:tav tm="0">
                                          <p:val>
                                            <p:strVal val="#ppt_x+0.4"/>
                                          </p:val>
                                        </p:tav>
                                        <p:tav tm="100000">
                                          <p:val>
                                            <p:strVal val="#ppt_x-0.05"/>
                                          </p:val>
                                        </p:tav>
                                      </p:tavLst>
                                    </p:anim>
                                    <p:anim calcmode="lin" valueType="num">
                                      <p:cBhvr>
                                        <p:cTn id="10" dur="800" decel="100000" fill="hold"/>
                                        <p:tgtEl>
                                          <p:spTgt spid="52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0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800" decel="100000"/>
                                        <p:tgtEl>
                                          <p:spTgt spid="2"/>
                                        </p:tgtEl>
                                      </p:cBhvr>
                                    </p:animEffect>
                                    <p:anim calcmode="lin" valueType="num">
                                      <p:cBhvr>
                                        <p:cTn id="18" dur="800" decel="100000" fill="hold"/>
                                        <p:tgtEl>
                                          <p:spTgt spid="2"/>
                                        </p:tgtEl>
                                        <p:attrNameLst>
                                          <p:attrName>style.rotation</p:attrName>
                                        </p:attrNameLst>
                                      </p:cBhvr>
                                      <p:tavLst>
                                        <p:tav tm="0">
                                          <p:val>
                                            <p:fltVal val="-90"/>
                                          </p:val>
                                        </p:tav>
                                        <p:tav tm="100000">
                                          <p:val>
                                            <p:fltVal val="0"/>
                                          </p:val>
                                        </p:tav>
                                      </p:tavLst>
                                    </p:anim>
                                    <p:anim calcmode="lin" valueType="num">
                                      <p:cBhvr>
                                        <p:cTn id="19" dur="800" decel="100000" fill="hold"/>
                                        <p:tgtEl>
                                          <p:spTgt spid="2"/>
                                        </p:tgtEl>
                                        <p:attrNameLst>
                                          <p:attrName>ppt_x</p:attrName>
                                        </p:attrNameLst>
                                      </p:cBhvr>
                                      <p:tavLst>
                                        <p:tav tm="0">
                                          <p:val>
                                            <p:strVal val="#ppt_x+0.4"/>
                                          </p:val>
                                        </p:tav>
                                        <p:tav tm="100000">
                                          <p:val>
                                            <p:strVal val="#ppt_x-0.05"/>
                                          </p:val>
                                        </p:tav>
                                      </p:tavLst>
                                    </p:anim>
                                    <p:anim calcmode="lin" valueType="num">
                                      <p:cBhvr>
                                        <p:cTn id="20" dur="800" decel="100000" fill="hold"/>
                                        <p:tgtEl>
                                          <p:spTgt spid="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800" decel="100000"/>
                                        <p:tgtEl>
                                          <p:spTgt spid="3"/>
                                        </p:tgtEl>
                                      </p:cBhvr>
                                    </p:animEffect>
                                    <p:anim calcmode="lin" valueType="num">
                                      <p:cBhvr>
                                        <p:cTn id="28" dur="800" decel="100000" fill="hold"/>
                                        <p:tgtEl>
                                          <p:spTgt spid="3"/>
                                        </p:tgtEl>
                                        <p:attrNameLst>
                                          <p:attrName>style.rotation</p:attrName>
                                        </p:attrNameLst>
                                      </p:cBhvr>
                                      <p:tavLst>
                                        <p:tav tm="0">
                                          <p:val>
                                            <p:fltVal val="-90"/>
                                          </p:val>
                                        </p:tav>
                                        <p:tav tm="100000">
                                          <p:val>
                                            <p:fltVal val="0"/>
                                          </p:val>
                                        </p:tav>
                                      </p:tavLst>
                                    </p:anim>
                                    <p:anim calcmode="lin" valueType="num">
                                      <p:cBhvr>
                                        <p:cTn id="29" dur="800" decel="100000" fill="hold"/>
                                        <p:tgtEl>
                                          <p:spTgt spid="3"/>
                                        </p:tgtEl>
                                        <p:attrNameLst>
                                          <p:attrName>ppt_x</p:attrName>
                                        </p:attrNameLst>
                                      </p:cBhvr>
                                      <p:tavLst>
                                        <p:tav tm="0">
                                          <p:val>
                                            <p:strVal val="#ppt_x+0.4"/>
                                          </p:val>
                                        </p:tav>
                                        <p:tav tm="100000">
                                          <p:val>
                                            <p:strVal val="#ppt_x-0.05"/>
                                          </p:val>
                                        </p:tav>
                                      </p:tavLst>
                                    </p:anim>
                                    <p:anim calcmode="lin" valueType="num">
                                      <p:cBhvr>
                                        <p:cTn id="30" dur="800" decel="100000" fill="hold"/>
                                        <p:tgtEl>
                                          <p:spTgt spid="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800" decel="100000"/>
                                        <p:tgtEl>
                                          <p:spTgt spid="4"/>
                                        </p:tgtEl>
                                      </p:cBhvr>
                                    </p:animEffect>
                                    <p:anim calcmode="lin" valueType="num">
                                      <p:cBhvr>
                                        <p:cTn id="38" dur="800" decel="100000" fill="hold"/>
                                        <p:tgtEl>
                                          <p:spTgt spid="4"/>
                                        </p:tgtEl>
                                        <p:attrNameLst>
                                          <p:attrName>style.rotation</p:attrName>
                                        </p:attrNameLst>
                                      </p:cBhvr>
                                      <p:tavLst>
                                        <p:tav tm="0">
                                          <p:val>
                                            <p:fltVal val="-90"/>
                                          </p:val>
                                        </p:tav>
                                        <p:tav tm="100000">
                                          <p:val>
                                            <p:fltVal val="0"/>
                                          </p:val>
                                        </p:tav>
                                      </p:tavLst>
                                    </p:anim>
                                    <p:anim calcmode="lin" valueType="num">
                                      <p:cBhvr>
                                        <p:cTn id="39" dur="800" decel="100000" fill="hold"/>
                                        <p:tgtEl>
                                          <p:spTgt spid="4"/>
                                        </p:tgtEl>
                                        <p:attrNameLst>
                                          <p:attrName>ppt_x</p:attrName>
                                        </p:attrNameLst>
                                      </p:cBhvr>
                                      <p:tavLst>
                                        <p:tav tm="0">
                                          <p:val>
                                            <p:strVal val="#ppt_x+0.4"/>
                                          </p:val>
                                        </p:tav>
                                        <p:tav tm="100000">
                                          <p:val>
                                            <p:strVal val="#ppt_x-0.05"/>
                                          </p:val>
                                        </p:tav>
                                      </p:tavLst>
                                    </p:anim>
                                    <p:anim calcmode="lin" valueType="num">
                                      <p:cBhvr>
                                        <p:cTn id="40" dur="800" decel="100000" fill="hold"/>
                                        <p:tgtEl>
                                          <p:spTgt spid="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 grpId="0"/>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7"/>
          <p:cNvSpPr txBox="1">
            <a:spLocks noChangeArrowheads="1"/>
          </p:cNvSpPr>
          <p:nvPr/>
        </p:nvSpPr>
        <p:spPr bwMode="auto">
          <a:xfrm>
            <a:off x="5877718" y="2121209"/>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-2 ص + 6  = 6</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Text Box 87"/>
          <p:cNvSpPr txBox="1">
            <a:spLocks noChangeArrowheads="1"/>
          </p:cNvSpPr>
          <p:nvPr/>
        </p:nvSpPr>
        <p:spPr bwMode="auto">
          <a:xfrm>
            <a:off x="6624637" y="2556265"/>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- 6</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887" name="Line 7"/>
          <p:cNvSpPr>
            <a:spLocks noChangeShapeType="1"/>
          </p:cNvSpPr>
          <p:nvPr/>
        </p:nvSpPr>
        <p:spPr bwMode="auto">
          <a:xfrm flipH="1">
            <a:off x="6084888" y="3068638"/>
            <a:ext cx="2447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ext Box 87"/>
          <p:cNvSpPr txBox="1">
            <a:spLocks noChangeArrowheads="1"/>
          </p:cNvSpPr>
          <p:nvPr/>
        </p:nvSpPr>
        <p:spPr bwMode="auto">
          <a:xfrm>
            <a:off x="5742782" y="2519363"/>
            <a:ext cx="9001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- 6</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5472113" y="3151188"/>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-2 ص         0</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890" name="Line 10"/>
          <p:cNvSpPr>
            <a:spLocks noChangeShapeType="1"/>
          </p:cNvSpPr>
          <p:nvPr/>
        </p:nvSpPr>
        <p:spPr bwMode="auto">
          <a:xfrm flipH="1">
            <a:off x="6893718" y="2308535"/>
            <a:ext cx="73025" cy="539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ext Box 87"/>
          <p:cNvSpPr txBox="1">
            <a:spLocks noChangeArrowheads="1"/>
          </p:cNvSpPr>
          <p:nvPr/>
        </p:nvSpPr>
        <p:spPr bwMode="auto">
          <a:xfrm>
            <a:off x="2124334" y="2139796"/>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-2 ص + 6  = -6</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Text Box 87"/>
          <p:cNvSpPr txBox="1">
            <a:spLocks noChangeArrowheads="1"/>
          </p:cNvSpPr>
          <p:nvPr/>
        </p:nvSpPr>
        <p:spPr bwMode="auto">
          <a:xfrm>
            <a:off x="2960226" y="2527434"/>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- 6</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893" name="Line 13"/>
          <p:cNvSpPr>
            <a:spLocks noChangeShapeType="1"/>
          </p:cNvSpPr>
          <p:nvPr/>
        </p:nvSpPr>
        <p:spPr bwMode="auto">
          <a:xfrm flipH="1">
            <a:off x="2268538" y="3059113"/>
            <a:ext cx="2447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Text Box 87"/>
          <p:cNvSpPr txBox="1">
            <a:spLocks noChangeArrowheads="1"/>
          </p:cNvSpPr>
          <p:nvPr/>
        </p:nvSpPr>
        <p:spPr bwMode="auto">
          <a:xfrm>
            <a:off x="1960321" y="2527434"/>
            <a:ext cx="9001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- 6</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9" name="Text Box 87"/>
          <p:cNvSpPr txBox="1">
            <a:spLocks noChangeArrowheads="1"/>
          </p:cNvSpPr>
          <p:nvPr/>
        </p:nvSpPr>
        <p:spPr bwMode="auto">
          <a:xfrm>
            <a:off x="1619250" y="3113089"/>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2ص</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  ــ 12</a:t>
            </a: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896" name="Line 16"/>
          <p:cNvSpPr>
            <a:spLocks noChangeShapeType="1"/>
          </p:cNvSpPr>
          <p:nvPr/>
        </p:nvSpPr>
        <p:spPr bwMode="auto">
          <a:xfrm flipH="1">
            <a:off x="3492500" y="2325822"/>
            <a:ext cx="73025" cy="539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nvGrpSpPr>
          <p:cNvPr id="122897" name="Group 17"/>
          <p:cNvGrpSpPr>
            <a:grpSpLocks/>
          </p:cNvGrpSpPr>
          <p:nvPr/>
        </p:nvGrpSpPr>
        <p:grpSpPr bwMode="auto">
          <a:xfrm>
            <a:off x="1223963" y="5384803"/>
            <a:ext cx="6913562" cy="857251"/>
            <a:chOff x="1247" y="3385"/>
            <a:chExt cx="4355" cy="540"/>
          </a:xfrm>
        </p:grpSpPr>
        <p:sp>
          <p:nvSpPr>
            <p:cNvPr id="122898" name="Line 18"/>
            <p:cNvSpPr>
              <a:spLocks noChangeShapeType="1"/>
            </p:cNvSpPr>
            <p:nvPr/>
          </p:nvSpPr>
          <p:spPr bwMode="auto">
            <a:xfrm>
              <a:off x="1429" y="3430"/>
              <a:ext cx="417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899" name="Text Box 19"/>
            <p:cNvSpPr txBox="1">
              <a:spLocks noChangeArrowheads="1"/>
            </p:cNvSpPr>
            <p:nvPr/>
          </p:nvSpPr>
          <p:spPr bwMode="auto">
            <a:xfrm>
              <a:off x="1247" y="3385"/>
              <a:ext cx="42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rPr>
                <a:t>|       |       |       |       |       |       |       |       |       |       |       |       | </a:t>
              </a: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 name="Text Box 87"/>
            <p:cNvSpPr txBox="1">
              <a:spLocks noChangeArrowheads="1"/>
            </p:cNvSpPr>
            <p:nvPr/>
          </p:nvSpPr>
          <p:spPr bwMode="auto">
            <a:xfrm>
              <a:off x="1247" y="3634"/>
              <a:ext cx="4309" cy="29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10  9    8    7    6    5    4    3    2    0   ــ1  ــ2   ــ3</a:t>
              </a: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1" name="Text Box 87"/>
          <p:cNvSpPr txBox="1">
            <a:spLocks noChangeArrowheads="1"/>
          </p:cNvSpPr>
          <p:nvPr/>
        </p:nvSpPr>
        <p:spPr bwMode="auto">
          <a:xfrm>
            <a:off x="5638418" y="5254627"/>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2" name="Text Box 87"/>
          <p:cNvSpPr txBox="1">
            <a:spLocks noChangeArrowheads="1"/>
          </p:cNvSpPr>
          <p:nvPr/>
        </p:nvSpPr>
        <p:spPr bwMode="auto">
          <a:xfrm>
            <a:off x="3133725" y="5254627"/>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3" name="Text Box 87"/>
          <p:cNvSpPr txBox="1">
            <a:spLocks noChangeArrowheads="1"/>
          </p:cNvSpPr>
          <p:nvPr/>
        </p:nvSpPr>
        <p:spPr bwMode="auto">
          <a:xfrm>
            <a:off x="3024188" y="6248400"/>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حل المعادلة = { 0 ، 6 }</a:t>
            </a:r>
            <a:endParaRPr kumimoji="0" lang="en-US" sz="2400" b="1" i="0" u="none" strike="noStrike" kern="1200" cap="none" spc="0" normalizeH="0" baseline="0" noProof="0">
              <a:ln>
                <a:noFill/>
              </a:ln>
              <a:solidFill>
                <a:srgbClr val="008000"/>
              </a:solidFill>
              <a:effectLst/>
              <a:uLnTx/>
              <a:uFillTx/>
              <a:latin typeface="Arial" pitchFamily="34" charset="0"/>
              <a:ea typeface="+mn-ea"/>
              <a:cs typeface="Arial" pitchFamily="34" charset="0"/>
            </a:endParaRPr>
          </a:p>
        </p:txBody>
      </p:sp>
      <p:sp>
        <p:nvSpPr>
          <p:cNvPr id="14" name="Text Box 87"/>
          <p:cNvSpPr txBox="1">
            <a:spLocks noChangeArrowheads="1"/>
          </p:cNvSpPr>
          <p:nvPr/>
        </p:nvSpPr>
        <p:spPr bwMode="auto">
          <a:xfrm>
            <a:off x="7489825" y="3605154"/>
            <a:ext cx="684213"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sp>
        <p:nvSpPr>
          <p:cNvPr id="122908" name="Line 28"/>
          <p:cNvSpPr>
            <a:spLocks noChangeShapeType="1"/>
          </p:cNvSpPr>
          <p:nvPr/>
        </p:nvSpPr>
        <p:spPr bwMode="auto">
          <a:xfrm flipH="1">
            <a:off x="7704138" y="3608388"/>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 name="Text Box 87"/>
          <p:cNvSpPr txBox="1">
            <a:spLocks noChangeArrowheads="1"/>
          </p:cNvSpPr>
          <p:nvPr/>
        </p:nvSpPr>
        <p:spPr bwMode="auto">
          <a:xfrm>
            <a:off x="6300788" y="3608388"/>
            <a:ext cx="6842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sp>
        <p:nvSpPr>
          <p:cNvPr id="122911" name="Line 31"/>
          <p:cNvSpPr>
            <a:spLocks noChangeShapeType="1"/>
          </p:cNvSpPr>
          <p:nvPr/>
        </p:nvSpPr>
        <p:spPr bwMode="auto">
          <a:xfrm flipH="1">
            <a:off x="6445250" y="3597275"/>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 name="Text Box 87"/>
          <p:cNvSpPr txBox="1">
            <a:spLocks noChangeArrowheads="1"/>
          </p:cNvSpPr>
          <p:nvPr/>
        </p:nvSpPr>
        <p:spPr bwMode="auto">
          <a:xfrm>
            <a:off x="3706813" y="3608388"/>
            <a:ext cx="6842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sp>
        <p:nvSpPr>
          <p:cNvPr id="122914" name="Line 34"/>
          <p:cNvSpPr>
            <a:spLocks noChangeShapeType="1"/>
          </p:cNvSpPr>
          <p:nvPr/>
        </p:nvSpPr>
        <p:spPr bwMode="auto">
          <a:xfrm flipH="1" flipV="1">
            <a:off x="3644439" y="3579813"/>
            <a:ext cx="638636" cy="17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7" name="Text Box 87"/>
          <p:cNvSpPr txBox="1">
            <a:spLocks noChangeArrowheads="1"/>
          </p:cNvSpPr>
          <p:nvPr/>
        </p:nvSpPr>
        <p:spPr bwMode="auto">
          <a:xfrm>
            <a:off x="2272567" y="3578393"/>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sp>
        <p:nvSpPr>
          <p:cNvPr id="122916" name="Line 36"/>
          <p:cNvSpPr>
            <a:spLocks noChangeShapeType="1"/>
          </p:cNvSpPr>
          <p:nvPr/>
        </p:nvSpPr>
        <p:spPr bwMode="auto">
          <a:xfrm flipH="1">
            <a:off x="2339975" y="3586163"/>
            <a:ext cx="684213" cy="4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917" name="Line 37"/>
          <p:cNvSpPr>
            <a:spLocks noChangeShapeType="1"/>
          </p:cNvSpPr>
          <p:nvPr/>
        </p:nvSpPr>
        <p:spPr bwMode="auto">
          <a:xfrm flipH="1">
            <a:off x="7902575" y="3341689"/>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918" name="Line 38"/>
          <p:cNvSpPr>
            <a:spLocks noChangeShapeType="1"/>
          </p:cNvSpPr>
          <p:nvPr/>
        </p:nvSpPr>
        <p:spPr bwMode="auto">
          <a:xfrm flipH="1">
            <a:off x="7866063" y="3716649"/>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919" name="Line 39"/>
          <p:cNvSpPr>
            <a:spLocks noChangeShapeType="1"/>
          </p:cNvSpPr>
          <p:nvPr/>
        </p:nvSpPr>
        <p:spPr bwMode="auto">
          <a:xfrm flipH="1">
            <a:off x="4139813" y="3292475"/>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920" name="Line 40"/>
          <p:cNvSpPr>
            <a:spLocks noChangeShapeType="1"/>
          </p:cNvSpPr>
          <p:nvPr/>
        </p:nvSpPr>
        <p:spPr bwMode="auto">
          <a:xfrm flipH="1">
            <a:off x="4005376" y="3760017"/>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8" name="Text Box 87"/>
          <p:cNvSpPr txBox="1">
            <a:spLocks noChangeArrowheads="1"/>
          </p:cNvSpPr>
          <p:nvPr/>
        </p:nvSpPr>
        <p:spPr bwMode="auto">
          <a:xfrm>
            <a:off x="6335713" y="4005263"/>
            <a:ext cx="165576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ص       =  0</a:t>
            </a: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9" name="Text Box 87"/>
          <p:cNvSpPr txBox="1">
            <a:spLocks noChangeArrowheads="1"/>
          </p:cNvSpPr>
          <p:nvPr/>
        </p:nvSpPr>
        <p:spPr bwMode="auto">
          <a:xfrm>
            <a:off x="2159000" y="4005263"/>
            <a:ext cx="1944688"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ص       =  6</a:t>
            </a: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56" name="صورة 55">
            <a:extLst>
              <a:ext uri="{FF2B5EF4-FFF2-40B4-BE49-F238E27FC236}">
                <a16:creationId xmlns:a16="http://schemas.microsoft.com/office/drawing/2014/main" id="{9C1A7F64-8F9A-4A09-8BB2-80DBEAE72E91}"/>
              </a:ext>
            </a:extLst>
          </p:cNvPr>
          <p:cNvPicPr>
            <a:picLocks noChangeAspect="1"/>
          </p:cNvPicPr>
          <p:nvPr/>
        </p:nvPicPr>
        <p:blipFill>
          <a:blip r:embed="rId2"/>
          <a:stretch>
            <a:fillRect/>
          </a:stretch>
        </p:blipFill>
        <p:spPr>
          <a:xfrm>
            <a:off x="5544108" y="116632"/>
            <a:ext cx="3348371" cy="603971"/>
          </a:xfrm>
          <a:prstGeom prst="rect">
            <a:avLst/>
          </a:prstGeom>
        </p:spPr>
      </p:pic>
      <p:pic>
        <p:nvPicPr>
          <p:cNvPr id="57" name="صورة 56">
            <a:extLst>
              <a:ext uri="{FF2B5EF4-FFF2-40B4-BE49-F238E27FC236}">
                <a16:creationId xmlns:a16="http://schemas.microsoft.com/office/drawing/2014/main" id="{0012F2FB-0CCE-4DC6-9E7A-EC2F1BA78A2F}"/>
              </a:ext>
            </a:extLst>
          </p:cNvPr>
          <p:cNvPicPr>
            <a:picLocks noChangeAspect="1"/>
          </p:cNvPicPr>
          <p:nvPr/>
        </p:nvPicPr>
        <p:blipFill>
          <a:blip r:embed="rId3">
            <a:duotone>
              <a:prstClr val="black"/>
              <a:srgbClr val="D9C3A5">
                <a:tint val="50000"/>
                <a:satMod val="180000"/>
              </a:srgbClr>
            </a:duotone>
          </a:blip>
          <a:stretch>
            <a:fillRect/>
          </a:stretch>
        </p:blipFill>
        <p:spPr>
          <a:xfrm>
            <a:off x="2449674" y="720603"/>
            <a:ext cx="4211476" cy="474724"/>
          </a:xfrm>
          <a:prstGeom prst="rect">
            <a:avLst/>
          </a:prstGeom>
        </p:spPr>
      </p:pic>
      <p:pic>
        <p:nvPicPr>
          <p:cNvPr id="21" name="صورة 20">
            <a:extLst>
              <a:ext uri="{FF2B5EF4-FFF2-40B4-BE49-F238E27FC236}">
                <a16:creationId xmlns:a16="http://schemas.microsoft.com/office/drawing/2014/main" id="{E7BB9C60-A484-4355-99F4-1794B269E230}"/>
              </a:ext>
            </a:extLst>
          </p:cNvPr>
          <p:cNvPicPr>
            <a:picLocks noChangeAspect="1"/>
          </p:cNvPicPr>
          <p:nvPr/>
        </p:nvPicPr>
        <p:blipFill>
          <a:blip r:embed="rId4">
            <a:duotone>
              <a:prstClr val="black"/>
              <a:schemeClr val="accent1">
                <a:tint val="45000"/>
                <a:satMod val="400000"/>
              </a:schemeClr>
            </a:duotone>
          </a:blip>
          <a:stretch>
            <a:fillRect/>
          </a:stretch>
        </p:blipFill>
        <p:spPr>
          <a:xfrm>
            <a:off x="3410743" y="1374773"/>
            <a:ext cx="2466975" cy="619125"/>
          </a:xfrm>
          <a:prstGeom prst="rect">
            <a:avLst/>
          </a:prstGeom>
        </p:spPr>
      </p:pic>
      <p:pic>
        <p:nvPicPr>
          <p:cNvPr id="22" name="صورة 21">
            <a:extLst>
              <a:ext uri="{FF2B5EF4-FFF2-40B4-BE49-F238E27FC236}">
                <a16:creationId xmlns:a16="http://schemas.microsoft.com/office/drawing/2014/main" id="{A7656CEE-0743-0237-E909-85E23D580C1B}"/>
              </a:ext>
            </a:extLst>
          </p:cNvPr>
          <p:cNvPicPr>
            <a:picLocks noChangeAspect="1"/>
          </p:cNvPicPr>
          <p:nvPr/>
        </p:nvPicPr>
        <p:blipFill>
          <a:blip r:embed="rId5"/>
          <a:stretch>
            <a:fillRect/>
          </a:stretch>
        </p:blipFill>
        <p:spPr>
          <a:xfrm>
            <a:off x="99774" y="45068"/>
            <a:ext cx="2700300" cy="221632"/>
          </a:xfrm>
          <a:prstGeom prst="rect">
            <a:avLst/>
          </a:prstGeom>
        </p:spPr>
      </p:pic>
    </p:spTree>
    <p:extLst>
      <p:ext uri="{BB962C8B-B14F-4D97-AF65-F5344CB8AC3E}">
        <p14:creationId xmlns:p14="http://schemas.microsoft.com/office/powerpoint/2010/main" val="982785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800" decel="100000"/>
                                        <p:tgtEl>
                                          <p:spTgt spid="3"/>
                                        </p:tgtEl>
                                      </p:cBhvr>
                                    </p:animEffect>
                                    <p:anim calcmode="lin" valueType="num">
                                      <p:cBhvr>
                                        <p:cTn id="22" dur="800" decel="100000" fill="hold"/>
                                        <p:tgtEl>
                                          <p:spTgt spid="3"/>
                                        </p:tgtEl>
                                        <p:attrNameLst>
                                          <p:attrName>style.rotation</p:attrName>
                                        </p:attrNameLst>
                                      </p:cBhvr>
                                      <p:tavLst>
                                        <p:tav tm="0">
                                          <p:val>
                                            <p:fltVal val="-90"/>
                                          </p:val>
                                        </p:tav>
                                        <p:tav tm="100000">
                                          <p:val>
                                            <p:fltVal val="0"/>
                                          </p:val>
                                        </p:tav>
                                      </p:tavLst>
                                    </p:anim>
                                    <p:anim calcmode="lin" valueType="num">
                                      <p:cBhvr>
                                        <p:cTn id="23" dur="800" decel="100000" fill="hold"/>
                                        <p:tgtEl>
                                          <p:spTgt spid="3"/>
                                        </p:tgtEl>
                                        <p:attrNameLst>
                                          <p:attrName>ppt_x</p:attrName>
                                        </p:attrNameLst>
                                      </p:cBhvr>
                                      <p:tavLst>
                                        <p:tav tm="0">
                                          <p:val>
                                            <p:strVal val="#ppt_x+0.4"/>
                                          </p:val>
                                        </p:tav>
                                        <p:tav tm="100000">
                                          <p:val>
                                            <p:strVal val="#ppt_x-0.05"/>
                                          </p:val>
                                        </p:tav>
                                      </p:tavLst>
                                    </p:anim>
                                    <p:anim calcmode="lin" valueType="num">
                                      <p:cBhvr>
                                        <p:cTn id="24" dur="800" decel="100000" fill="hold"/>
                                        <p:tgtEl>
                                          <p:spTgt spid="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800" decel="100000"/>
                                        <p:tgtEl>
                                          <p:spTgt spid="4"/>
                                        </p:tgtEl>
                                      </p:cBhvr>
                                    </p:animEffect>
                                    <p:anim calcmode="lin" valueType="num">
                                      <p:cBhvr>
                                        <p:cTn id="30" dur="800" decel="100000" fill="hold"/>
                                        <p:tgtEl>
                                          <p:spTgt spid="4"/>
                                        </p:tgtEl>
                                        <p:attrNameLst>
                                          <p:attrName>style.rotation</p:attrName>
                                        </p:attrNameLst>
                                      </p:cBhvr>
                                      <p:tavLst>
                                        <p:tav tm="0">
                                          <p:val>
                                            <p:fltVal val="-90"/>
                                          </p:val>
                                        </p:tav>
                                        <p:tav tm="100000">
                                          <p:val>
                                            <p:fltVal val="0"/>
                                          </p:val>
                                        </p:tav>
                                      </p:tavLst>
                                    </p:anim>
                                    <p:anim calcmode="lin" valueType="num">
                                      <p:cBhvr>
                                        <p:cTn id="31" dur="800" decel="100000" fill="hold"/>
                                        <p:tgtEl>
                                          <p:spTgt spid="4"/>
                                        </p:tgtEl>
                                        <p:attrNameLst>
                                          <p:attrName>ppt_x</p:attrName>
                                        </p:attrNameLst>
                                      </p:cBhvr>
                                      <p:tavLst>
                                        <p:tav tm="0">
                                          <p:val>
                                            <p:strVal val="#ppt_x+0.4"/>
                                          </p:val>
                                        </p:tav>
                                        <p:tav tm="100000">
                                          <p:val>
                                            <p:strVal val="#ppt_x-0.05"/>
                                          </p:val>
                                        </p:tav>
                                      </p:tavLst>
                                    </p:anim>
                                    <p:anim calcmode="lin" valueType="num">
                                      <p:cBhvr>
                                        <p:cTn id="32" dur="800" decel="100000" fill="hold"/>
                                        <p:tgtEl>
                                          <p:spTgt spid="4"/>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22890"/>
                                        </p:tgtEl>
                                        <p:attrNameLst>
                                          <p:attrName>style.visibility</p:attrName>
                                        </p:attrNameLst>
                                      </p:cBhvr>
                                      <p:to>
                                        <p:strVal val="visible"/>
                                      </p:to>
                                    </p:set>
                                    <p:animEffect transition="in" filter="wipe(up)">
                                      <p:cBhvr>
                                        <p:cTn id="39" dur="1000"/>
                                        <p:tgtEl>
                                          <p:spTgt spid="12289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22887"/>
                                        </p:tgtEl>
                                        <p:attrNameLst>
                                          <p:attrName>style.visibility</p:attrName>
                                        </p:attrNameLst>
                                      </p:cBhvr>
                                      <p:to>
                                        <p:strVal val="visible"/>
                                      </p:to>
                                    </p:set>
                                    <p:anim calcmode="lin" valueType="num">
                                      <p:cBhvr>
                                        <p:cTn id="44" dur="1000" fill="hold"/>
                                        <p:tgtEl>
                                          <p:spTgt spid="122887"/>
                                        </p:tgtEl>
                                        <p:attrNameLst>
                                          <p:attrName>ppt_x</p:attrName>
                                        </p:attrNameLst>
                                      </p:cBhvr>
                                      <p:tavLst>
                                        <p:tav tm="0">
                                          <p:val>
                                            <p:strVal val="#ppt_x-.2"/>
                                          </p:val>
                                        </p:tav>
                                        <p:tav tm="100000">
                                          <p:val>
                                            <p:strVal val="#ppt_x"/>
                                          </p:val>
                                        </p:tav>
                                      </p:tavLst>
                                    </p:anim>
                                    <p:anim calcmode="lin" valueType="num">
                                      <p:cBhvr>
                                        <p:cTn id="45" dur="1000" fill="hold"/>
                                        <p:tgtEl>
                                          <p:spTgt spid="122887"/>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2288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ppt_x</p:attrName>
                                        </p:attrNameLst>
                                      </p:cBhvr>
                                      <p:tavLst>
                                        <p:tav tm="0">
                                          <p:val>
                                            <p:strVal val="#ppt_x-.2"/>
                                          </p:val>
                                        </p:tav>
                                        <p:tav tm="100000">
                                          <p:val>
                                            <p:strVal val="#ppt_x"/>
                                          </p:val>
                                        </p:tav>
                                      </p:tavLst>
                                    </p:anim>
                                    <p:anim calcmode="lin" valueType="num">
                                      <p:cBhvr>
                                        <p:cTn id="5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3" dur="1000"/>
                                        <p:tgtEl>
                                          <p:spTgt spid="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22908"/>
                                        </p:tgtEl>
                                        <p:attrNameLst>
                                          <p:attrName>style.visibility</p:attrName>
                                        </p:attrNameLst>
                                      </p:cBhvr>
                                      <p:to>
                                        <p:strVal val="visible"/>
                                      </p:to>
                                    </p:set>
                                    <p:anim calcmode="lin" valueType="num">
                                      <p:cBhvr>
                                        <p:cTn id="58" dur="1000" fill="hold"/>
                                        <p:tgtEl>
                                          <p:spTgt spid="122908"/>
                                        </p:tgtEl>
                                        <p:attrNameLst>
                                          <p:attrName>ppt_x</p:attrName>
                                        </p:attrNameLst>
                                      </p:cBhvr>
                                      <p:tavLst>
                                        <p:tav tm="0">
                                          <p:val>
                                            <p:strVal val="#ppt_x-.2"/>
                                          </p:val>
                                        </p:tav>
                                        <p:tav tm="100000">
                                          <p:val>
                                            <p:strVal val="#ppt_x"/>
                                          </p:val>
                                        </p:tav>
                                      </p:tavLst>
                                    </p:anim>
                                    <p:anim calcmode="lin" valueType="num">
                                      <p:cBhvr>
                                        <p:cTn id="59" dur="1000" fill="hold"/>
                                        <p:tgtEl>
                                          <p:spTgt spid="122908"/>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22908"/>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122911"/>
                                        </p:tgtEl>
                                        <p:attrNameLst>
                                          <p:attrName>style.visibility</p:attrName>
                                        </p:attrNameLst>
                                      </p:cBhvr>
                                      <p:to>
                                        <p:strVal val="visible"/>
                                      </p:to>
                                    </p:set>
                                    <p:anim calcmode="lin" valueType="num">
                                      <p:cBhvr>
                                        <p:cTn id="63" dur="1000" fill="hold"/>
                                        <p:tgtEl>
                                          <p:spTgt spid="122911"/>
                                        </p:tgtEl>
                                        <p:attrNameLst>
                                          <p:attrName>ppt_x</p:attrName>
                                        </p:attrNameLst>
                                      </p:cBhvr>
                                      <p:tavLst>
                                        <p:tav tm="0">
                                          <p:val>
                                            <p:strVal val="#ppt_x-.2"/>
                                          </p:val>
                                        </p:tav>
                                        <p:tav tm="100000">
                                          <p:val>
                                            <p:strVal val="#ppt_x"/>
                                          </p:val>
                                        </p:tav>
                                      </p:tavLst>
                                    </p:anim>
                                    <p:anim calcmode="lin" valueType="num">
                                      <p:cBhvr>
                                        <p:cTn id="64" dur="1000" fill="hold"/>
                                        <p:tgtEl>
                                          <p:spTgt spid="122911"/>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2291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800" decel="100000"/>
                                        <p:tgtEl>
                                          <p:spTgt spid="14"/>
                                        </p:tgtEl>
                                      </p:cBhvr>
                                    </p:animEffect>
                                    <p:anim calcmode="lin" valueType="num">
                                      <p:cBhvr>
                                        <p:cTn id="71" dur="800" decel="100000" fill="hold"/>
                                        <p:tgtEl>
                                          <p:spTgt spid="14"/>
                                        </p:tgtEl>
                                        <p:attrNameLst>
                                          <p:attrName>style.rotation</p:attrName>
                                        </p:attrNameLst>
                                      </p:cBhvr>
                                      <p:tavLst>
                                        <p:tav tm="0">
                                          <p:val>
                                            <p:fltVal val="-90"/>
                                          </p:val>
                                        </p:tav>
                                        <p:tav tm="100000">
                                          <p:val>
                                            <p:fltVal val="0"/>
                                          </p:val>
                                        </p:tav>
                                      </p:tavLst>
                                    </p:anim>
                                    <p:anim calcmode="lin" valueType="num">
                                      <p:cBhvr>
                                        <p:cTn id="72" dur="800" decel="100000" fill="hold"/>
                                        <p:tgtEl>
                                          <p:spTgt spid="14"/>
                                        </p:tgtEl>
                                        <p:attrNameLst>
                                          <p:attrName>ppt_x</p:attrName>
                                        </p:attrNameLst>
                                      </p:cBhvr>
                                      <p:tavLst>
                                        <p:tav tm="0">
                                          <p:val>
                                            <p:strVal val="#ppt_x+0.4"/>
                                          </p:val>
                                        </p:tav>
                                        <p:tav tm="100000">
                                          <p:val>
                                            <p:strVal val="#ppt_x-0.05"/>
                                          </p:val>
                                        </p:tav>
                                      </p:tavLst>
                                    </p:anim>
                                    <p:anim calcmode="lin" valueType="num">
                                      <p:cBhvr>
                                        <p:cTn id="73" dur="800" decel="100000" fill="hold"/>
                                        <p:tgtEl>
                                          <p:spTgt spid="14"/>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800" decel="100000"/>
                                        <p:tgtEl>
                                          <p:spTgt spid="15"/>
                                        </p:tgtEl>
                                      </p:cBhvr>
                                    </p:animEffect>
                                    <p:anim calcmode="lin" valueType="num">
                                      <p:cBhvr>
                                        <p:cTn id="79" dur="800" decel="100000" fill="hold"/>
                                        <p:tgtEl>
                                          <p:spTgt spid="15"/>
                                        </p:tgtEl>
                                        <p:attrNameLst>
                                          <p:attrName>style.rotation</p:attrName>
                                        </p:attrNameLst>
                                      </p:cBhvr>
                                      <p:tavLst>
                                        <p:tav tm="0">
                                          <p:val>
                                            <p:fltVal val="-90"/>
                                          </p:val>
                                        </p:tav>
                                        <p:tav tm="100000">
                                          <p:val>
                                            <p:fltVal val="0"/>
                                          </p:val>
                                        </p:tav>
                                      </p:tavLst>
                                    </p:anim>
                                    <p:anim calcmode="lin" valueType="num">
                                      <p:cBhvr>
                                        <p:cTn id="80" dur="800" decel="100000" fill="hold"/>
                                        <p:tgtEl>
                                          <p:spTgt spid="15"/>
                                        </p:tgtEl>
                                        <p:attrNameLst>
                                          <p:attrName>ppt_x</p:attrName>
                                        </p:attrNameLst>
                                      </p:cBhvr>
                                      <p:tavLst>
                                        <p:tav tm="0">
                                          <p:val>
                                            <p:strVal val="#ppt_x+0.4"/>
                                          </p:val>
                                        </p:tav>
                                        <p:tav tm="100000">
                                          <p:val>
                                            <p:strVal val="#ppt_x-0.05"/>
                                          </p:val>
                                        </p:tav>
                                      </p:tavLst>
                                    </p:anim>
                                    <p:anim calcmode="lin" valueType="num">
                                      <p:cBhvr>
                                        <p:cTn id="81" dur="800" decel="100000" fill="hold"/>
                                        <p:tgtEl>
                                          <p:spTgt spid="15"/>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22917"/>
                                        </p:tgtEl>
                                        <p:attrNameLst>
                                          <p:attrName>style.visibility</p:attrName>
                                        </p:attrNameLst>
                                      </p:cBhvr>
                                      <p:to>
                                        <p:strVal val="visible"/>
                                      </p:to>
                                    </p:set>
                                    <p:animEffect transition="in" filter="wipe(up)">
                                      <p:cBhvr>
                                        <p:cTn id="88" dur="1000"/>
                                        <p:tgtEl>
                                          <p:spTgt spid="122917"/>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122918"/>
                                        </p:tgtEl>
                                        <p:attrNameLst>
                                          <p:attrName>style.visibility</p:attrName>
                                        </p:attrNameLst>
                                      </p:cBhvr>
                                      <p:to>
                                        <p:strVal val="visible"/>
                                      </p:to>
                                    </p:set>
                                    <p:animEffect transition="in" filter="wipe(up)">
                                      <p:cBhvr>
                                        <p:cTn id="91" dur="1000"/>
                                        <p:tgtEl>
                                          <p:spTgt spid="12291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9" presetClass="entr" presetSubtype="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1000" fill="hold"/>
                                        <p:tgtEl>
                                          <p:spTgt spid="18"/>
                                        </p:tgtEl>
                                        <p:attrNameLst>
                                          <p:attrName>ppt_x</p:attrName>
                                        </p:attrNameLst>
                                      </p:cBhvr>
                                      <p:tavLst>
                                        <p:tav tm="0">
                                          <p:val>
                                            <p:strVal val="#ppt_x-.2"/>
                                          </p:val>
                                        </p:tav>
                                        <p:tav tm="100000">
                                          <p:val>
                                            <p:strVal val="#ppt_x"/>
                                          </p:val>
                                        </p:tav>
                                      </p:tavLst>
                                    </p:anim>
                                    <p:anim calcmode="lin" valueType="num">
                                      <p:cBhvr>
                                        <p:cTn id="9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8" dur="1000"/>
                                        <p:tgtEl>
                                          <p:spTgt spid="1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0" presetClass="entr" presetSubtype="0" fill="hold" grpId="0" nodeType="click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fade">
                                      <p:cBhvr>
                                        <p:cTn id="103" dur="800" decel="100000"/>
                                        <p:tgtEl>
                                          <p:spTgt spid="7"/>
                                        </p:tgtEl>
                                      </p:cBhvr>
                                    </p:animEffect>
                                    <p:anim calcmode="lin" valueType="num">
                                      <p:cBhvr>
                                        <p:cTn id="104" dur="800" decel="100000" fill="hold"/>
                                        <p:tgtEl>
                                          <p:spTgt spid="7"/>
                                        </p:tgtEl>
                                        <p:attrNameLst>
                                          <p:attrName>style.rotation</p:attrName>
                                        </p:attrNameLst>
                                      </p:cBhvr>
                                      <p:tavLst>
                                        <p:tav tm="0">
                                          <p:val>
                                            <p:fltVal val="-90"/>
                                          </p:val>
                                        </p:tav>
                                        <p:tav tm="100000">
                                          <p:val>
                                            <p:fltVal val="0"/>
                                          </p:val>
                                        </p:tav>
                                      </p:tavLst>
                                    </p:anim>
                                    <p:anim calcmode="lin" valueType="num">
                                      <p:cBhvr>
                                        <p:cTn id="105" dur="800" decel="100000" fill="hold"/>
                                        <p:tgtEl>
                                          <p:spTgt spid="7"/>
                                        </p:tgtEl>
                                        <p:attrNameLst>
                                          <p:attrName>ppt_x</p:attrName>
                                        </p:attrNameLst>
                                      </p:cBhvr>
                                      <p:tavLst>
                                        <p:tav tm="0">
                                          <p:val>
                                            <p:strVal val="#ppt_x+0.4"/>
                                          </p:val>
                                        </p:tav>
                                        <p:tav tm="100000">
                                          <p:val>
                                            <p:strVal val="#ppt_x-0.05"/>
                                          </p:val>
                                        </p:tav>
                                      </p:tavLst>
                                    </p:anim>
                                    <p:anim calcmode="lin" valueType="num">
                                      <p:cBhvr>
                                        <p:cTn id="106" dur="800" decel="100000" fill="hold"/>
                                        <p:tgtEl>
                                          <p:spTgt spid="7"/>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09" presetID="30" presetClass="entr" presetSubtype="0" fill="hold" grpId="0" nodeType="with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fade">
                                      <p:cBhvr>
                                        <p:cTn id="111" dur="800" decel="100000"/>
                                        <p:tgtEl>
                                          <p:spTgt spid="8"/>
                                        </p:tgtEl>
                                      </p:cBhvr>
                                    </p:animEffect>
                                    <p:anim calcmode="lin" valueType="num">
                                      <p:cBhvr>
                                        <p:cTn id="112" dur="800" decel="100000" fill="hold"/>
                                        <p:tgtEl>
                                          <p:spTgt spid="8"/>
                                        </p:tgtEl>
                                        <p:attrNameLst>
                                          <p:attrName>style.rotation</p:attrName>
                                        </p:attrNameLst>
                                      </p:cBhvr>
                                      <p:tavLst>
                                        <p:tav tm="0">
                                          <p:val>
                                            <p:fltVal val="-90"/>
                                          </p:val>
                                        </p:tav>
                                        <p:tav tm="100000">
                                          <p:val>
                                            <p:fltVal val="0"/>
                                          </p:val>
                                        </p:tav>
                                      </p:tavLst>
                                    </p:anim>
                                    <p:anim calcmode="lin" valueType="num">
                                      <p:cBhvr>
                                        <p:cTn id="113" dur="800" decel="100000" fill="hold"/>
                                        <p:tgtEl>
                                          <p:spTgt spid="8"/>
                                        </p:tgtEl>
                                        <p:attrNameLst>
                                          <p:attrName>ppt_x</p:attrName>
                                        </p:attrNameLst>
                                      </p:cBhvr>
                                      <p:tavLst>
                                        <p:tav tm="0">
                                          <p:val>
                                            <p:strVal val="#ppt_x+0.4"/>
                                          </p:val>
                                        </p:tav>
                                        <p:tav tm="100000">
                                          <p:val>
                                            <p:strVal val="#ppt_x-0.05"/>
                                          </p:val>
                                        </p:tav>
                                      </p:tavLst>
                                    </p:anim>
                                    <p:anim calcmode="lin" valueType="num">
                                      <p:cBhvr>
                                        <p:cTn id="114" dur="800" decel="100000" fill="hold"/>
                                        <p:tgtEl>
                                          <p:spTgt spid="8"/>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122893"/>
                                        </p:tgtEl>
                                        <p:attrNameLst>
                                          <p:attrName>style.visibility</p:attrName>
                                        </p:attrNameLst>
                                      </p:cBhvr>
                                      <p:to>
                                        <p:strVal val="visible"/>
                                      </p:to>
                                    </p:set>
                                    <p:anim calcmode="lin" valueType="num">
                                      <p:cBhvr>
                                        <p:cTn id="121" dur="1000" fill="hold"/>
                                        <p:tgtEl>
                                          <p:spTgt spid="122893"/>
                                        </p:tgtEl>
                                        <p:attrNameLst>
                                          <p:attrName>ppt_x</p:attrName>
                                        </p:attrNameLst>
                                      </p:cBhvr>
                                      <p:tavLst>
                                        <p:tav tm="0">
                                          <p:val>
                                            <p:strVal val="#ppt_x-.2"/>
                                          </p:val>
                                        </p:tav>
                                        <p:tav tm="100000">
                                          <p:val>
                                            <p:strVal val="#ppt_x"/>
                                          </p:val>
                                        </p:tav>
                                      </p:tavLst>
                                    </p:anim>
                                    <p:anim calcmode="lin" valueType="num">
                                      <p:cBhvr>
                                        <p:cTn id="122" dur="1000" fill="hold"/>
                                        <p:tgtEl>
                                          <p:spTgt spid="122893"/>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122893"/>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122896"/>
                                        </p:tgtEl>
                                        <p:attrNameLst>
                                          <p:attrName>style.visibility</p:attrName>
                                        </p:attrNameLst>
                                      </p:cBhvr>
                                      <p:to>
                                        <p:strVal val="visible"/>
                                      </p:to>
                                    </p:set>
                                    <p:animEffect transition="in" filter="wipe(up)">
                                      <p:cBhvr>
                                        <p:cTn id="128" dur="1000"/>
                                        <p:tgtEl>
                                          <p:spTgt spid="122896"/>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1000" fill="hold"/>
                                        <p:tgtEl>
                                          <p:spTgt spid="9"/>
                                        </p:tgtEl>
                                        <p:attrNameLst>
                                          <p:attrName>ppt_x</p:attrName>
                                        </p:attrNameLst>
                                      </p:cBhvr>
                                      <p:tavLst>
                                        <p:tav tm="0">
                                          <p:val>
                                            <p:strVal val="#ppt_x-.2"/>
                                          </p:val>
                                        </p:tav>
                                        <p:tav tm="100000">
                                          <p:val>
                                            <p:strVal val="#ppt_x"/>
                                          </p:val>
                                        </p:tav>
                                      </p:tavLst>
                                    </p:anim>
                                    <p:anim calcmode="lin" valueType="num">
                                      <p:cBhvr>
                                        <p:cTn id="13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9" presetClass="entr" presetSubtype="0" fill="hold" grpId="0" nodeType="clickEffect">
                                  <p:stCondLst>
                                    <p:cond delay="0"/>
                                  </p:stCondLst>
                                  <p:childTnLst>
                                    <p:set>
                                      <p:cBhvr>
                                        <p:cTn id="139" dur="1" fill="hold">
                                          <p:stCondLst>
                                            <p:cond delay="0"/>
                                          </p:stCondLst>
                                        </p:cTn>
                                        <p:tgtEl>
                                          <p:spTgt spid="122914"/>
                                        </p:tgtEl>
                                        <p:attrNameLst>
                                          <p:attrName>style.visibility</p:attrName>
                                        </p:attrNameLst>
                                      </p:cBhvr>
                                      <p:to>
                                        <p:strVal val="visible"/>
                                      </p:to>
                                    </p:set>
                                    <p:anim calcmode="lin" valueType="num">
                                      <p:cBhvr>
                                        <p:cTn id="140" dur="1000" fill="hold"/>
                                        <p:tgtEl>
                                          <p:spTgt spid="122914"/>
                                        </p:tgtEl>
                                        <p:attrNameLst>
                                          <p:attrName>ppt_x</p:attrName>
                                        </p:attrNameLst>
                                      </p:cBhvr>
                                      <p:tavLst>
                                        <p:tav tm="0">
                                          <p:val>
                                            <p:strVal val="#ppt_x-.2"/>
                                          </p:val>
                                        </p:tav>
                                        <p:tav tm="100000">
                                          <p:val>
                                            <p:strVal val="#ppt_x"/>
                                          </p:val>
                                        </p:tav>
                                      </p:tavLst>
                                    </p:anim>
                                    <p:anim calcmode="lin" valueType="num">
                                      <p:cBhvr>
                                        <p:cTn id="141" dur="1000" fill="hold"/>
                                        <p:tgtEl>
                                          <p:spTgt spid="122914"/>
                                        </p:tgtEl>
                                        <p:attrNameLst>
                                          <p:attrName>ppt_y</p:attrName>
                                        </p:attrNameLst>
                                      </p:cBhvr>
                                      <p:tavLst>
                                        <p:tav tm="0">
                                          <p:val>
                                            <p:strVal val="#ppt_y"/>
                                          </p:val>
                                        </p:tav>
                                        <p:tav tm="100000">
                                          <p:val>
                                            <p:strVal val="#ppt_y"/>
                                          </p:val>
                                        </p:tav>
                                      </p:tavLst>
                                    </p:anim>
                                    <p:animEffect transition="in" filter="wipe(right)" prLst="gradientSize: 0.1">
                                      <p:cBhvr>
                                        <p:cTn id="142" dur="1000"/>
                                        <p:tgtEl>
                                          <p:spTgt spid="122914"/>
                                        </p:tgtEl>
                                      </p:cBhvr>
                                    </p:animEffect>
                                  </p:childTnLst>
                                </p:cTn>
                              </p:par>
                              <p:par>
                                <p:cTn id="143" presetID="29" presetClass="entr" presetSubtype="0" fill="hold" grpId="0" nodeType="withEffect">
                                  <p:stCondLst>
                                    <p:cond delay="0"/>
                                  </p:stCondLst>
                                  <p:childTnLst>
                                    <p:set>
                                      <p:cBhvr>
                                        <p:cTn id="144" dur="1" fill="hold">
                                          <p:stCondLst>
                                            <p:cond delay="0"/>
                                          </p:stCondLst>
                                        </p:cTn>
                                        <p:tgtEl>
                                          <p:spTgt spid="122916"/>
                                        </p:tgtEl>
                                        <p:attrNameLst>
                                          <p:attrName>style.visibility</p:attrName>
                                        </p:attrNameLst>
                                      </p:cBhvr>
                                      <p:to>
                                        <p:strVal val="visible"/>
                                      </p:to>
                                    </p:set>
                                    <p:anim calcmode="lin" valueType="num">
                                      <p:cBhvr>
                                        <p:cTn id="145" dur="1000" fill="hold"/>
                                        <p:tgtEl>
                                          <p:spTgt spid="122916"/>
                                        </p:tgtEl>
                                        <p:attrNameLst>
                                          <p:attrName>ppt_x</p:attrName>
                                        </p:attrNameLst>
                                      </p:cBhvr>
                                      <p:tavLst>
                                        <p:tav tm="0">
                                          <p:val>
                                            <p:strVal val="#ppt_x-.2"/>
                                          </p:val>
                                        </p:tav>
                                        <p:tav tm="100000">
                                          <p:val>
                                            <p:strVal val="#ppt_x"/>
                                          </p:val>
                                        </p:tav>
                                      </p:tavLst>
                                    </p:anim>
                                    <p:anim calcmode="lin" valueType="num">
                                      <p:cBhvr>
                                        <p:cTn id="146" dur="1000" fill="hold"/>
                                        <p:tgtEl>
                                          <p:spTgt spid="122916"/>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12291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0" presetClass="entr" presetSubtype="0" fill="hold" grpId="0" nodeType="click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fade">
                                      <p:cBhvr>
                                        <p:cTn id="152" dur="800" decel="100000"/>
                                        <p:tgtEl>
                                          <p:spTgt spid="16"/>
                                        </p:tgtEl>
                                      </p:cBhvr>
                                    </p:animEffect>
                                    <p:anim calcmode="lin" valueType="num">
                                      <p:cBhvr>
                                        <p:cTn id="153" dur="800" decel="100000" fill="hold"/>
                                        <p:tgtEl>
                                          <p:spTgt spid="16"/>
                                        </p:tgtEl>
                                        <p:attrNameLst>
                                          <p:attrName>style.rotation</p:attrName>
                                        </p:attrNameLst>
                                      </p:cBhvr>
                                      <p:tavLst>
                                        <p:tav tm="0">
                                          <p:val>
                                            <p:fltVal val="-90"/>
                                          </p:val>
                                        </p:tav>
                                        <p:tav tm="100000">
                                          <p:val>
                                            <p:fltVal val="0"/>
                                          </p:val>
                                        </p:tav>
                                      </p:tavLst>
                                    </p:anim>
                                    <p:anim calcmode="lin" valueType="num">
                                      <p:cBhvr>
                                        <p:cTn id="154" dur="800" decel="100000" fill="hold"/>
                                        <p:tgtEl>
                                          <p:spTgt spid="16"/>
                                        </p:tgtEl>
                                        <p:attrNameLst>
                                          <p:attrName>ppt_x</p:attrName>
                                        </p:attrNameLst>
                                      </p:cBhvr>
                                      <p:tavLst>
                                        <p:tav tm="0">
                                          <p:val>
                                            <p:strVal val="#ppt_x+0.4"/>
                                          </p:val>
                                        </p:tav>
                                        <p:tav tm="100000">
                                          <p:val>
                                            <p:strVal val="#ppt_x-0.05"/>
                                          </p:val>
                                        </p:tav>
                                      </p:tavLst>
                                    </p:anim>
                                    <p:anim calcmode="lin" valueType="num">
                                      <p:cBhvr>
                                        <p:cTn id="155" dur="800" decel="100000" fill="hold"/>
                                        <p:tgtEl>
                                          <p:spTgt spid="16"/>
                                        </p:tgtEl>
                                        <p:attrNameLst>
                                          <p:attrName>ppt_y</p:attrName>
                                        </p:attrNameLst>
                                      </p:cBhvr>
                                      <p:tavLst>
                                        <p:tav tm="0">
                                          <p:val>
                                            <p:strVal val="#ppt_y-0.4"/>
                                          </p:val>
                                        </p:tav>
                                        <p:tav tm="100000">
                                          <p:val>
                                            <p:strVal val="#ppt_y+0.1"/>
                                          </p:val>
                                        </p:tav>
                                      </p:tavLst>
                                    </p:anim>
                                    <p:anim calcmode="lin" valueType="num">
                                      <p:cBhvr>
                                        <p:cTn id="156"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57"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158" presetID="30" presetClass="entr" presetSubtype="0" fill="hold" grpId="0" nodeType="withEffect">
                                  <p:stCondLst>
                                    <p:cond delay="0"/>
                                  </p:stCondLst>
                                  <p:childTnLst>
                                    <p:set>
                                      <p:cBhvr>
                                        <p:cTn id="159" dur="1" fill="hold">
                                          <p:stCondLst>
                                            <p:cond delay="0"/>
                                          </p:stCondLst>
                                        </p:cTn>
                                        <p:tgtEl>
                                          <p:spTgt spid="17"/>
                                        </p:tgtEl>
                                        <p:attrNameLst>
                                          <p:attrName>style.visibility</p:attrName>
                                        </p:attrNameLst>
                                      </p:cBhvr>
                                      <p:to>
                                        <p:strVal val="visible"/>
                                      </p:to>
                                    </p:set>
                                    <p:animEffect transition="in" filter="fade">
                                      <p:cBhvr>
                                        <p:cTn id="160" dur="800" decel="100000"/>
                                        <p:tgtEl>
                                          <p:spTgt spid="17"/>
                                        </p:tgtEl>
                                      </p:cBhvr>
                                    </p:animEffect>
                                    <p:anim calcmode="lin" valueType="num">
                                      <p:cBhvr>
                                        <p:cTn id="161" dur="800" decel="100000" fill="hold"/>
                                        <p:tgtEl>
                                          <p:spTgt spid="17"/>
                                        </p:tgtEl>
                                        <p:attrNameLst>
                                          <p:attrName>style.rotation</p:attrName>
                                        </p:attrNameLst>
                                      </p:cBhvr>
                                      <p:tavLst>
                                        <p:tav tm="0">
                                          <p:val>
                                            <p:fltVal val="-90"/>
                                          </p:val>
                                        </p:tav>
                                        <p:tav tm="100000">
                                          <p:val>
                                            <p:fltVal val="0"/>
                                          </p:val>
                                        </p:tav>
                                      </p:tavLst>
                                    </p:anim>
                                    <p:anim calcmode="lin" valueType="num">
                                      <p:cBhvr>
                                        <p:cTn id="162" dur="800" decel="100000" fill="hold"/>
                                        <p:tgtEl>
                                          <p:spTgt spid="17"/>
                                        </p:tgtEl>
                                        <p:attrNameLst>
                                          <p:attrName>ppt_x</p:attrName>
                                        </p:attrNameLst>
                                      </p:cBhvr>
                                      <p:tavLst>
                                        <p:tav tm="0">
                                          <p:val>
                                            <p:strVal val="#ppt_x+0.4"/>
                                          </p:val>
                                        </p:tav>
                                        <p:tav tm="100000">
                                          <p:val>
                                            <p:strVal val="#ppt_x-0.05"/>
                                          </p:val>
                                        </p:tav>
                                      </p:tavLst>
                                    </p:anim>
                                    <p:anim calcmode="lin" valueType="num">
                                      <p:cBhvr>
                                        <p:cTn id="163" dur="800" decel="100000" fill="hold"/>
                                        <p:tgtEl>
                                          <p:spTgt spid="17"/>
                                        </p:tgtEl>
                                        <p:attrNameLst>
                                          <p:attrName>ppt_y</p:attrName>
                                        </p:attrNameLst>
                                      </p:cBhvr>
                                      <p:tavLst>
                                        <p:tav tm="0">
                                          <p:val>
                                            <p:strVal val="#ppt_y-0.4"/>
                                          </p:val>
                                        </p:tav>
                                        <p:tav tm="100000">
                                          <p:val>
                                            <p:strVal val="#ppt_y+0.1"/>
                                          </p:val>
                                        </p:tav>
                                      </p:tavLst>
                                    </p:anim>
                                    <p:anim calcmode="lin" valueType="num">
                                      <p:cBhvr>
                                        <p:cTn id="164"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5"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1" fill="hold" grpId="0" nodeType="clickEffect">
                                  <p:stCondLst>
                                    <p:cond delay="0"/>
                                  </p:stCondLst>
                                  <p:childTnLst>
                                    <p:set>
                                      <p:cBhvr>
                                        <p:cTn id="169" dur="1" fill="hold">
                                          <p:stCondLst>
                                            <p:cond delay="0"/>
                                          </p:stCondLst>
                                        </p:cTn>
                                        <p:tgtEl>
                                          <p:spTgt spid="122919"/>
                                        </p:tgtEl>
                                        <p:attrNameLst>
                                          <p:attrName>style.visibility</p:attrName>
                                        </p:attrNameLst>
                                      </p:cBhvr>
                                      <p:to>
                                        <p:strVal val="visible"/>
                                      </p:to>
                                    </p:set>
                                    <p:animEffect transition="in" filter="wipe(up)">
                                      <p:cBhvr>
                                        <p:cTn id="170" dur="1000"/>
                                        <p:tgtEl>
                                          <p:spTgt spid="122919"/>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122920"/>
                                        </p:tgtEl>
                                        <p:attrNameLst>
                                          <p:attrName>style.visibility</p:attrName>
                                        </p:attrNameLst>
                                      </p:cBhvr>
                                      <p:to>
                                        <p:strVal val="visible"/>
                                      </p:to>
                                    </p:set>
                                    <p:animEffect transition="in" filter="wipe(up)">
                                      <p:cBhvr>
                                        <p:cTn id="173" dur="1000"/>
                                        <p:tgtEl>
                                          <p:spTgt spid="122920"/>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9" presetClass="entr" presetSubtype="0" fill="hold" grpId="0" nodeType="clickEffect">
                                  <p:stCondLst>
                                    <p:cond delay="0"/>
                                  </p:stCondLst>
                                  <p:childTnLst>
                                    <p:set>
                                      <p:cBhvr>
                                        <p:cTn id="177" dur="1" fill="hold">
                                          <p:stCondLst>
                                            <p:cond delay="0"/>
                                          </p:stCondLst>
                                        </p:cTn>
                                        <p:tgtEl>
                                          <p:spTgt spid="19"/>
                                        </p:tgtEl>
                                        <p:attrNameLst>
                                          <p:attrName>style.visibility</p:attrName>
                                        </p:attrNameLst>
                                      </p:cBhvr>
                                      <p:to>
                                        <p:strVal val="visible"/>
                                      </p:to>
                                    </p:set>
                                    <p:anim calcmode="lin" valueType="num">
                                      <p:cBhvr>
                                        <p:cTn id="178" dur="1000" fill="hold"/>
                                        <p:tgtEl>
                                          <p:spTgt spid="19"/>
                                        </p:tgtEl>
                                        <p:attrNameLst>
                                          <p:attrName>ppt_x</p:attrName>
                                        </p:attrNameLst>
                                      </p:cBhvr>
                                      <p:tavLst>
                                        <p:tav tm="0">
                                          <p:val>
                                            <p:strVal val="#ppt_x-.2"/>
                                          </p:val>
                                        </p:tav>
                                        <p:tav tm="100000">
                                          <p:val>
                                            <p:strVal val="#ppt_x"/>
                                          </p:val>
                                        </p:tav>
                                      </p:tavLst>
                                    </p:anim>
                                    <p:anim calcmode="lin" valueType="num">
                                      <p:cBhvr>
                                        <p:cTn id="17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80" dur="1000"/>
                                        <p:tgtEl>
                                          <p:spTgt spid="19"/>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9" presetClass="entr" presetSubtype="0" fill="hold" nodeType="clickEffect">
                                  <p:stCondLst>
                                    <p:cond delay="0"/>
                                  </p:stCondLst>
                                  <p:childTnLst>
                                    <p:set>
                                      <p:cBhvr>
                                        <p:cTn id="184" dur="1" fill="hold">
                                          <p:stCondLst>
                                            <p:cond delay="0"/>
                                          </p:stCondLst>
                                        </p:cTn>
                                        <p:tgtEl>
                                          <p:spTgt spid="122897"/>
                                        </p:tgtEl>
                                        <p:attrNameLst>
                                          <p:attrName>style.visibility</p:attrName>
                                        </p:attrNameLst>
                                      </p:cBhvr>
                                      <p:to>
                                        <p:strVal val="visible"/>
                                      </p:to>
                                    </p:set>
                                    <p:anim calcmode="lin" valueType="num">
                                      <p:cBhvr>
                                        <p:cTn id="185" dur="1000" fill="hold"/>
                                        <p:tgtEl>
                                          <p:spTgt spid="122897"/>
                                        </p:tgtEl>
                                        <p:attrNameLst>
                                          <p:attrName>ppt_x</p:attrName>
                                        </p:attrNameLst>
                                      </p:cBhvr>
                                      <p:tavLst>
                                        <p:tav tm="0">
                                          <p:val>
                                            <p:strVal val="#ppt_x-.2"/>
                                          </p:val>
                                        </p:tav>
                                        <p:tav tm="100000">
                                          <p:val>
                                            <p:strVal val="#ppt_x"/>
                                          </p:val>
                                        </p:tav>
                                      </p:tavLst>
                                    </p:anim>
                                    <p:anim calcmode="lin" valueType="num">
                                      <p:cBhvr>
                                        <p:cTn id="186" dur="1000" fill="hold"/>
                                        <p:tgtEl>
                                          <p:spTgt spid="122897"/>
                                        </p:tgtEl>
                                        <p:attrNameLst>
                                          <p:attrName>ppt_y</p:attrName>
                                        </p:attrNameLst>
                                      </p:cBhvr>
                                      <p:tavLst>
                                        <p:tav tm="0">
                                          <p:val>
                                            <p:strVal val="#ppt_y"/>
                                          </p:val>
                                        </p:tav>
                                        <p:tav tm="100000">
                                          <p:val>
                                            <p:strVal val="#ppt_y"/>
                                          </p:val>
                                        </p:tav>
                                      </p:tavLst>
                                    </p:anim>
                                    <p:animEffect transition="in" filter="wipe(right)" prLst="gradientSize: 0.1">
                                      <p:cBhvr>
                                        <p:cTn id="187" dur="1000"/>
                                        <p:tgtEl>
                                          <p:spTgt spid="122897"/>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30" presetClass="entr" presetSubtype="0" fill="hold" grpId="0" nodeType="clickEffect">
                                  <p:stCondLst>
                                    <p:cond delay="0"/>
                                  </p:stCondLst>
                                  <p:childTnLst>
                                    <p:set>
                                      <p:cBhvr>
                                        <p:cTn id="191" dur="1" fill="hold">
                                          <p:stCondLst>
                                            <p:cond delay="0"/>
                                          </p:stCondLst>
                                        </p:cTn>
                                        <p:tgtEl>
                                          <p:spTgt spid="12"/>
                                        </p:tgtEl>
                                        <p:attrNameLst>
                                          <p:attrName>style.visibility</p:attrName>
                                        </p:attrNameLst>
                                      </p:cBhvr>
                                      <p:to>
                                        <p:strVal val="visible"/>
                                      </p:to>
                                    </p:set>
                                    <p:animEffect transition="in" filter="fade">
                                      <p:cBhvr>
                                        <p:cTn id="192" dur="800" decel="100000"/>
                                        <p:tgtEl>
                                          <p:spTgt spid="12"/>
                                        </p:tgtEl>
                                      </p:cBhvr>
                                    </p:animEffect>
                                    <p:anim calcmode="lin" valueType="num">
                                      <p:cBhvr>
                                        <p:cTn id="193" dur="800" decel="100000" fill="hold"/>
                                        <p:tgtEl>
                                          <p:spTgt spid="12"/>
                                        </p:tgtEl>
                                        <p:attrNameLst>
                                          <p:attrName>style.rotation</p:attrName>
                                        </p:attrNameLst>
                                      </p:cBhvr>
                                      <p:tavLst>
                                        <p:tav tm="0">
                                          <p:val>
                                            <p:fltVal val="-90"/>
                                          </p:val>
                                        </p:tav>
                                        <p:tav tm="100000">
                                          <p:val>
                                            <p:fltVal val="0"/>
                                          </p:val>
                                        </p:tav>
                                      </p:tavLst>
                                    </p:anim>
                                    <p:anim calcmode="lin" valueType="num">
                                      <p:cBhvr>
                                        <p:cTn id="194" dur="800" decel="100000" fill="hold"/>
                                        <p:tgtEl>
                                          <p:spTgt spid="12"/>
                                        </p:tgtEl>
                                        <p:attrNameLst>
                                          <p:attrName>ppt_x</p:attrName>
                                        </p:attrNameLst>
                                      </p:cBhvr>
                                      <p:tavLst>
                                        <p:tav tm="0">
                                          <p:val>
                                            <p:strVal val="#ppt_x+0.4"/>
                                          </p:val>
                                        </p:tav>
                                        <p:tav tm="100000">
                                          <p:val>
                                            <p:strVal val="#ppt_x-0.05"/>
                                          </p:val>
                                        </p:tav>
                                      </p:tavLst>
                                    </p:anim>
                                    <p:anim calcmode="lin" valueType="num">
                                      <p:cBhvr>
                                        <p:cTn id="195" dur="800" decel="100000" fill="hold"/>
                                        <p:tgtEl>
                                          <p:spTgt spid="12"/>
                                        </p:tgtEl>
                                        <p:attrNameLst>
                                          <p:attrName>ppt_y</p:attrName>
                                        </p:attrNameLst>
                                      </p:cBhvr>
                                      <p:tavLst>
                                        <p:tav tm="0">
                                          <p:val>
                                            <p:strVal val="#ppt_y-0.4"/>
                                          </p:val>
                                        </p:tav>
                                        <p:tav tm="100000">
                                          <p:val>
                                            <p:strVal val="#ppt_y+0.1"/>
                                          </p:val>
                                        </p:tav>
                                      </p:tavLst>
                                    </p:anim>
                                    <p:anim calcmode="lin" valueType="num">
                                      <p:cBhvr>
                                        <p:cTn id="19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9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98" fill="hold" nodeType="clickPar">
                      <p:stCondLst>
                        <p:cond delay="indefinite"/>
                      </p:stCondLst>
                      <p:childTnLst>
                        <p:par>
                          <p:cTn id="199" fill="hold" nodeType="withGroup">
                            <p:stCondLst>
                              <p:cond delay="0"/>
                            </p:stCondLst>
                            <p:childTnLst>
                              <p:par>
                                <p:cTn id="200" presetID="30" presetClass="entr" presetSubtype="0" fill="hold" grpId="0" nodeType="clickEffect">
                                  <p:stCondLst>
                                    <p:cond delay="0"/>
                                  </p:stCondLst>
                                  <p:childTnLst>
                                    <p:set>
                                      <p:cBhvr>
                                        <p:cTn id="201" dur="1" fill="hold">
                                          <p:stCondLst>
                                            <p:cond delay="0"/>
                                          </p:stCondLst>
                                        </p:cTn>
                                        <p:tgtEl>
                                          <p:spTgt spid="11"/>
                                        </p:tgtEl>
                                        <p:attrNameLst>
                                          <p:attrName>style.visibility</p:attrName>
                                        </p:attrNameLst>
                                      </p:cBhvr>
                                      <p:to>
                                        <p:strVal val="visible"/>
                                      </p:to>
                                    </p:set>
                                    <p:animEffect transition="in" filter="fade">
                                      <p:cBhvr>
                                        <p:cTn id="202" dur="800" decel="100000"/>
                                        <p:tgtEl>
                                          <p:spTgt spid="11"/>
                                        </p:tgtEl>
                                      </p:cBhvr>
                                    </p:animEffect>
                                    <p:anim calcmode="lin" valueType="num">
                                      <p:cBhvr>
                                        <p:cTn id="203" dur="800" decel="100000" fill="hold"/>
                                        <p:tgtEl>
                                          <p:spTgt spid="11"/>
                                        </p:tgtEl>
                                        <p:attrNameLst>
                                          <p:attrName>style.rotation</p:attrName>
                                        </p:attrNameLst>
                                      </p:cBhvr>
                                      <p:tavLst>
                                        <p:tav tm="0">
                                          <p:val>
                                            <p:fltVal val="-90"/>
                                          </p:val>
                                        </p:tav>
                                        <p:tav tm="100000">
                                          <p:val>
                                            <p:fltVal val="0"/>
                                          </p:val>
                                        </p:tav>
                                      </p:tavLst>
                                    </p:anim>
                                    <p:anim calcmode="lin" valueType="num">
                                      <p:cBhvr>
                                        <p:cTn id="204" dur="800" decel="100000" fill="hold"/>
                                        <p:tgtEl>
                                          <p:spTgt spid="11"/>
                                        </p:tgtEl>
                                        <p:attrNameLst>
                                          <p:attrName>ppt_x</p:attrName>
                                        </p:attrNameLst>
                                      </p:cBhvr>
                                      <p:tavLst>
                                        <p:tav tm="0">
                                          <p:val>
                                            <p:strVal val="#ppt_x+0.4"/>
                                          </p:val>
                                        </p:tav>
                                        <p:tav tm="100000">
                                          <p:val>
                                            <p:strVal val="#ppt_x-0.05"/>
                                          </p:val>
                                        </p:tav>
                                      </p:tavLst>
                                    </p:anim>
                                    <p:anim calcmode="lin" valueType="num">
                                      <p:cBhvr>
                                        <p:cTn id="205" dur="800" decel="100000" fill="hold"/>
                                        <p:tgtEl>
                                          <p:spTgt spid="11"/>
                                        </p:tgtEl>
                                        <p:attrNameLst>
                                          <p:attrName>ppt_y</p:attrName>
                                        </p:attrNameLst>
                                      </p:cBhvr>
                                      <p:tavLst>
                                        <p:tav tm="0">
                                          <p:val>
                                            <p:strVal val="#ppt_y-0.4"/>
                                          </p:val>
                                        </p:tav>
                                        <p:tav tm="100000">
                                          <p:val>
                                            <p:strVal val="#ppt_y+0.1"/>
                                          </p:val>
                                        </p:tav>
                                      </p:tavLst>
                                    </p:anim>
                                    <p:anim calcmode="lin" valueType="num">
                                      <p:cBhvr>
                                        <p:cTn id="20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08" fill="hold" nodeType="clickPar">
                      <p:stCondLst>
                        <p:cond delay="indefinite"/>
                      </p:stCondLst>
                      <p:childTnLst>
                        <p:par>
                          <p:cTn id="209" fill="hold" nodeType="withGroup">
                            <p:stCondLst>
                              <p:cond delay="0"/>
                            </p:stCondLst>
                            <p:childTnLst>
                              <p:par>
                                <p:cTn id="210" presetID="29" presetClass="entr" presetSubtype="0" fill="hold" grpId="0" nodeType="clickEffect">
                                  <p:stCondLst>
                                    <p:cond delay="0"/>
                                  </p:stCondLst>
                                  <p:childTnLst>
                                    <p:set>
                                      <p:cBhvr>
                                        <p:cTn id="211" dur="1" fill="hold">
                                          <p:stCondLst>
                                            <p:cond delay="0"/>
                                          </p:stCondLst>
                                        </p:cTn>
                                        <p:tgtEl>
                                          <p:spTgt spid="13"/>
                                        </p:tgtEl>
                                        <p:attrNameLst>
                                          <p:attrName>style.visibility</p:attrName>
                                        </p:attrNameLst>
                                      </p:cBhvr>
                                      <p:to>
                                        <p:strVal val="visible"/>
                                      </p:to>
                                    </p:set>
                                    <p:anim calcmode="lin" valueType="num">
                                      <p:cBhvr>
                                        <p:cTn id="212" dur="1000" fill="hold"/>
                                        <p:tgtEl>
                                          <p:spTgt spid="13"/>
                                        </p:tgtEl>
                                        <p:attrNameLst>
                                          <p:attrName>ppt_x</p:attrName>
                                        </p:attrNameLst>
                                      </p:cBhvr>
                                      <p:tavLst>
                                        <p:tav tm="0">
                                          <p:val>
                                            <p:strVal val="#ppt_x-.2"/>
                                          </p:val>
                                        </p:tav>
                                        <p:tav tm="100000">
                                          <p:val>
                                            <p:strVal val="#ppt_x"/>
                                          </p:val>
                                        </p:tav>
                                      </p:tavLst>
                                    </p:anim>
                                    <p:anim calcmode="lin" valueType="num">
                                      <p:cBhvr>
                                        <p:cTn id="21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2887" grpId="0" animBg="1"/>
      <p:bldP spid="4" grpId="0"/>
      <p:bldP spid="5" grpId="0"/>
      <p:bldP spid="122890" grpId="0" animBg="1"/>
      <p:bldP spid="6" grpId="0"/>
      <p:bldP spid="7" grpId="0"/>
      <p:bldP spid="122893" grpId="0" animBg="1"/>
      <p:bldP spid="8" grpId="0"/>
      <p:bldP spid="9" grpId="0"/>
      <p:bldP spid="122896" grpId="0" animBg="1"/>
      <p:bldP spid="11" grpId="0"/>
      <p:bldP spid="12" grpId="0"/>
      <p:bldP spid="13" grpId="0"/>
      <p:bldP spid="14" grpId="0"/>
      <p:bldP spid="122908" grpId="0" animBg="1"/>
      <p:bldP spid="15" grpId="0"/>
      <p:bldP spid="122911" grpId="0" animBg="1"/>
      <p:bldP spid="16" grpId="0"/>
      <p:bldP spid="122914" grpId="0" animBg="1"/>
      <p:bldP spid="17" grpId="0"/>
      <p:bldP spid="122916" grpId="0" animBg="1"/>
      <p:bldP spid="122917" grpId="0" animBg="1"/>
      <p:bldP spid="122918" grpId="0" animBg="1"/>
      <p:bldP spid="122919" grpId="0" animBg="1"/>
      <p:bldP spid="122920"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oneTexte 2">
            <a:extLst>
              <a:ext uri="{FF2B5EF4-FFF2-40B4-BE49-F238E27FC236}">
                <a16:creationId xmlns:a16="http://schemas.microsoft.com/office/drawing/2014/main" id="{FA5AC924-AD4C-0109-68E0-2131B5E34A4F}"/>
              </a:ext>
            </a:extLst>
          </p:cNvPr>
          <p:cNvSpPr txBox="1">
            <a:spLocks noChangeArrowheads="1"/>
          </p:cNvSpPr>
          <p:nvPr/>
        </p:nvSpPr>
        <p:spPr bwMode="auto">
          <a:xfrm>
            <a:off x="1637908" y="2052217"/>
            <a:ext cx="576029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215900" rtl="1">
              <a:lnSpc>
                <a:spcPct val="90000"/>
              </a:lnSpc>
              <a:spcBef>
                <a:spcPts val="238"/>
              </a:spcBef>
              <a:buFont typeface="Arial" panose="020B0604020202020204" pitchFamily="34" charset="0"/>
              <a:buChar char="•"/>
              <a:defRPr sz="600">
                <a:solidFill>
                  <a:schemeClr val="tx1"/>
                </a:solidFill>
                <a:latin typeface="Calibri" panose="020F0502020204030204" pitchFamily="34" charset="0"/>
                <a:cs typeface="Calibri" panose="020F0502020204030204" pitchFamily="34" charset="0"/>
              </a:defRPr>
            </a:lvl1pPr>
            <a:lvl2pPr marL="742950" indent="-285750" algn="r" defTabSz="215900" rtl="1">
              <a:lnSpc>
                <a:spcPct val="90000"/>
              </a:lnSpc>
              <a:spcBef>
                <a:spcPts val="125"/>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gn="r" defTabSz="215900" rtl="1">
              <a:lnSpc>
                <a:spcPct val="90000"/>
              </a:lnSpc>
              <a:spcBef>
                <a:spcPts val="125"/>
              </a:spcBef>
              <a:buFont typeface="Arial" panose="020B0604020202020204" pitchFamily="34" charset="0"/>
              <a:buChar char="•"/>
              <a:defRPr sz="400">
                <a:solidFill>
                  <a:schemeClr val="tx1"/>
                </a:solidFill>
                <a:latin typeface="Calibri" panose="020F0502020204030204" pitchFamily="34" charset="0"/>
                <a:cs typeface="Calibri" panose="020F0502020204030204" pitchFamily="34" charset="0"/>
              </a:defRPr>
            </a:lvl3pPr>
            <a:lvl4pPr marL="16002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4pPr>
            <a:lvl5pPr marL="20574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5pPr>
            <a:lvl6pPr marL="25146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6pPr>
            <a:lvl7pPr marL="29718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7pPr>
            <a:lvl8pPr marL="34290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8pPr>
            <a:lvl9pPr marL="38862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9pPr>
          </a:lstStyle>
          <a:p>
            <a:pPr defTabSz="121444" fontAlgn="base">
              <a:lnSpc>
                <a:spcPct val="100000"/>
              </a:lnSpc>
              <a:spcBef>
                <a:spcPct val="0"/>
              </a:spcBef>
              <a:spcAft>
                <a:spcPct val="0"/>
              </a:spcAft>
              <a:buNone/>
              <a:defRPr/>
            </a:pPr>
            <a:r>
              <a:rPr lang="ar-SA" altLang="ar-SA" sz="2100" dirty="0">
                <a:solidFill>
                  <a:srgbClr val="0070C0"/>
                </a:solidFill>
                <a:latin typeface="Arial" panose="020B0604020202020204" pitchFamily="34" charset="0"/>
                <a:cs typeface="AdvertisingBold" pitchFamily="2" charset="-78"/>
              </a:rPr>
              <a:t>الحقوق </a:t>
            </a:r>
            <a:r>
              <a:rPr lang="ar-SA" altLang="ar-SA" sz="2100" dirty="0" err="1">
                <a:solidFill>
                  <a:srgbClr val="0070C0"/>
                </a:solidFill>
                <a:latin typeface="Arial" panose="020B0604020202020204" pitchFamily="34" charset="0"/>
                <a:cs typeface="AdvertisingBold" pitchFamily="2" charset="-78"/>
              </a:rPr>
              <a:t>غيرمحفوظة</a:t>
            </a:r>
            <a:r>
              <a:rPr lang="ar-SA" altLang="ar-SA" sz="2100" dirty="0">
                <a:solidFill>
                  <a:srgbClr val="0070C0"/>
                </a:solidFill>
                <a:latin typeface="Arial" panose="020B0604020202020204" pitchFamily="34" charset="0"/>
                <a:cs typeface="AdvertisingBold" pitchFamily="2" charset="-78"/>
              </a:rPr>
              <a:t> للتعديل الشخصي في الدرس</a:t>
            </a:r>
          </a:p>
        </p:txBody>
      </p:sp>
      <p:sp>
        <p:nvSpPr>
          <p:cNvPr id="34819" name="ZoneTexte 2">
            <a:extLst>
              <a:ext uri="{FF2B5EF4-FFF2-40B4-BE49-F238E27FC236}">
                <a16:creationId xmlns:a16="http://schemas.microsoft.com/office/drawing/2014/main" id="{1CE6984D-F777-1C5F-6028-B9768AA204E8}"/>
              </a:ext>
            </a:extLst>
          </p:cNvPr>
          <p:cNvSpPr txBox="1">
            <a:spLocks noChangeArrowheads="1"/>
          </p:cNvSpPr>
          <p:nvPr/>
        </p:nvSpPr>
        <p:spPr bwMode="auto">
          <a:xfrm>
            <a:off x="2359058" y="2575673"/>
            <a:ext cx="3759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215900" rtl="1">
              <a:lnSpc>
                <a:spcPct val="90000"/>
              </a:lnSpc>
              <a:spcBef>
                <a:spcPts val="238"/>
              </a:spcBef>
              <a:buFont typeface="Arial" panose="020B0604020202020204" pitchFamily="34" charset="0"/>
              <a:buChar char="•"/>
              <a:defRPr sz="600">
                <a:solidFill>
                  <a:schemeClr val="tx1"/>
                </a:solidFill>
                <a:latin typeface="Calibri" panose="020F0502020204030204" pitchFamily="34" charset="0"/>
                <a:cs typeface="Calibri" panose="020F0502020204030204" pitchFamily="34" charset="0"/>
              </a:defRPr>
            </a:lvl1pPr>
            <a:lvl2pPr marL="742950" indent="-285750" algn="r" defTabSz="215900" rtl="1">
              <a:lnSpc>
                <a:spcPct val="90000"/>
              </a:lnSpc>
              <a:spcBef>
                <a:spcPts val="125"/>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gn="r" defTabSz="215900" rtl="1">
              <a:lnSpc>
                <a:spcPct val="90000"/>
              </a:lnSpc>
              <a:spcBef>
                <a:spcPts val="125"/>
              </a:spcBef>
              <a:buFont typeface="Arial" panose="020B0604020202020204" pitchFamily="34" charset="0"/>
              <a:buChar char="•"/>
              <a:defRPr sz="400">
                <a:solidFill>
                  <a:schemeClr val="tx1"/>
                </a:solidFill>
                <a:latin typeface="Calibri" panose="020F0502020204030204" pitchFamily="34" charset="0"/>
                <a:cs typeface="Calibri" panose="020F0502020204030204" pitchFamily="34" charset="0"/>
              </a:defRPr>
            </a:lvl3pPr>
            <a:lvl4pPr marL="16002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4pPr>
            <a:lvl5pPr marL="20574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5pPr>
            <a:lvl6pPr marL="25146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6pPr>
            <a:lvl7pPr marL="29718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7pPr>
            <a:lvl8pPr marL="34290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8pPr>
            <a:lvl9pPr marL="38862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9pPr>
          </a:lstStyle>
          <a:p>
            <a:pPr defTabSz="121444" fontAlgn="base">
              <a:lnSpc>
                <a:spcPct val="100000"/>
              </a:lnSpc>
              <a:spcBef>
                <a:spcPct val="0"/>
              </a:spcBef>
              <a:spcAft>
                <a:spcPct val="0"/>
              </a:spcAft>
              <a:buNone/>
              <a:defRPr/>
            </a:pPr>
            <a:r>
              <a:rPr lang="ar-SA" altLang="ar-SA" sz="2400" dirty="0">
                <a:solidFill>
                  <a:srgbClr val="C00000"/>
                </a:solidFill>
                <a:latin typeface="Arial" panose="020B0604020202020204" pitchFamily="34" charset="0"/>
                <a:cs typeface="AdvertisingBold" pitchFamily="2" charset="-78"/>
              </a:rPr>
              <a:t>اذكروني بدعواتكم الجميلة</a:t>
            </a:r>
          </a:p>
        </p:txBody>
      </p:sp>
      <p:sp>
        <p:nvSpPr>
          <p:cNvPr id="6" name="عنوان 1">
            <a:extLst>
              <a:ext uri="{FF2B5EF4-FFF2-40B4-BE49-F238E27FC236}">
                <a16:creationId xmlns:a16="http://schemas.microsoft.com/office/drawing/2014/main" id="{CCCF7212-BD7F-FA73-0AB6-7CB75C144558}"/>
              </a:ext>
            </a:extLst>
          </p:cNvPr>
          <p:cNvSpPr txBox="1">
            <a:spLocks/>
          </p:cNvSpPr>
          <p:nvPr/>
        </p:nvSpPr>
        <p:spPr>
          <a:xfrm>
            <a:off x="3058999" y="3416287"/>
            <a:ext cx="2274162" cy="92252"/>
          </a:xfrm>
          <a:prstGeom prst="rect">
            <a:avLst/>
          </a:prstGeom>
        </p:spPr>
        <p:txBody>
          <a:bodyPr lIns="12206" tIns="6104" rIns="12206" bIns="6104" anchor="b"/>
          <a:lstStyle>
            <a:lvl1pPr algn="l"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ctr" defTabSz="122058">
              <a:defRPr/>
            </a:pPr>
            <a:r>
              <a:rPr lang="ar-SA" sz="1500" dirty="0">
                <a:ln w="0"/>
                <a:solidFill>
                  <a:prstClr val="black"/>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المزيد من العروض من إعدادي </a:t>
            </a:r>
          </a:p>
          <a:p>
            <a:pPr algn="ctr" defTabSz="122058">
              <a:defRPr/>
            </a:pPr>
            <a:r>
              <a:rPr lang="ar-SA" sz="1500" dirty="0">
                <a:ln w="0"/>
                <a:solidFill>
                  <a:prstClr val="black"/>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في قناتي </a:t>
            </a:r>
          </a:p>
        </p:txBody>
      </p:sp>
      <p:pic>
        <p:nvPicPr>
          <p:cNvPr id="34821" name="884AEA23-EA58-47EB-8C88-9CE646949802-L0-001.png" descr="884AEA23-EA58-47EB-8C88-9CE646949802-L0-001.png">
            <a:hlinkClick r:id="rId2"/>
            <a:extLst>
              <a:ext uri="{FF2B5EF4-FFF2-40B4-BE49-F238E27FC236}">
                <a16:creationId xmlns:a16="http://schemas.microsoft.com/office/drawing/2014/main" id="{071014DC-9D72-5B62-641E-93B36580DA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692" y="3456683"/>
            <a:ext cx="48221" cy="4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4822" name="مربع نص 1">
            <a:hlinkClick r:id="rId2"/>
            <a:extLst>
              <a:ext uri="{FF2B5EF4-FFF2-40B4-BE49-F238E27FC236}">
                <a16:creationId xmlns:a16="http://schemas.microsoft.com/office/drawing/2014/main" id="{D5B6952C-0A27-380E-11AB-F0A8FF661751}"/>
              </a:ext>
            </a:extLst>
          </p:cNvPr>
          <p:cNvSpPr txBox="1">
            <a:spLocks noChangeArrowheads="1"/>
          </p:cNvSpPr>
          <p:nvPr/>
        </p:nvSpPr>
        <p:spPr bwMode="auto">
          <a:xfrm>
            <a:off x="5045697" y="3818658"/>
            <a:ext cx="50197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288925">
              <a:defRPr>
                <a:solidFill>
                  <a:schemeClr val="tx1"/>
                </a:solidFill>
                <a:latin typeface="Arial" panose="020B0604020202020204" pitchFamily="34" charset="0"/>
                <a:cs typeface="Arial" panose="020B0604020202020204" pitchFamily="34" charset="0"/>
              </a:defRPr>
            </a:lvl1pPr>
            <a:lvl2pPr marL="742950" indent="-285750" defTabSz="288925">
              <a:defRPr>
                <a:solidFill>
                  <a:schemeClr val="tx1"/>
                </a:solidFill>
                <a:latin typeface="Arial" panose="020B0604020202020204" pitchFamily="34" charset="0"/>
                <a:cs typeface="Arial" panose="020B0604020202020204" pitchFamily="34" charset="0"/>
              </a:defRPr>
            </a:lvl2pPr>
            <a:lvl3pPr marL="1143000" indent="-228600" defTabSz="288925">
              <a:defRPr>
                <a:solidFill>
                  <a:schemeClr val="tx1"/>
                </a:solidFill>
                <a:latin typeface="Arial" panose="020B0604020202020204" pitchFamily="34" charset="0"/>
                <a:cs typeface="Arial" panose="020B0604020202020204" pitchFamily="34" charset="0"/>
              </a:defRPr>
            </a:lvl3pPr>
            <a:lvl4pPr marL="1600200" indent="-228600" defTabSz="288925">
              <a:defRPr>
                <a:solidFill>
                  <a:schemeClr val="tx1"/>
                </a:solidFill>
                <a:latin typeface="Arial" panose="020B0604020202020204" pitchFamily="34" charset="0"/>
                <a:cs typeface="Arial" panose="020B0604020202020204" pitchFamily="34" charset="0"/>
              </a:defRPr>
            </a:lvl4pPr>
            <a:lvl5pPr marL="2057400" indent="-228600" defTabSz="288925">
              <a:defRPr>
                <a:solidFill>
                  <a:schemeClr val="tx1"/>
                </a:solidFill>
                <a:latin typeface="Arial" panose="020B0604020202020204" pitchFamily="34" charset="0"/>
                <a:cs typeface="Arial" panose="020B0604020202020204" pitchFamily="34" charset="0"/>
              </a:defRPr>
            </a:lvl5pPr>
            <a:lvl6pPr marL="2514600" indent="-228600" algn="l" defTabSz="288925"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defTabSz="288925"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defTabSz="288925"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defTabSz="288925"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62521" rtl="1" fontAlgn="base">
              <a:spcBef>
                <a:spcPct val="0"/>
              </a:spcBef>
              <a:spcAft>
                <a:spcPct val="0"/>
              </a:spcAft>
              <a:defRPr/>
            </a:pPr>
            <a:r>
              <a:rPr lang="ar-SA" altLang="ar-SA" sz="1350" dirty="0">
                <a:solidFill>
                  <a:srgbClr val="000000"/>
                </a:solidFill>
              </a:rPr>
              <a:t>اضغط</a:t>
            </a:r>
          </a:p>
        </p:txBody>
      </p:sp>
      <p:pic>
        <p:nvPicPr>
          <p:cNvPr id="34823" name="صورة 2">
            <a:extLst>
              <a:ext uri="{FF2B5EF4-FFF2-40B4-BE49-F238E27FC236}">
                <a16:creationId xmlns:a16="http://schemas.microsoft.com/office/drawing/2014/main" id="{6927EEC6-6BFF-1C24-3BE2-D122CFDE48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6154" y="4245247"/>
            <a:ext cx="777540" cy="3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ZoneTexte 2">
            <a:extLst>
              <a:ext uri="{FF2B5EF4-FFF2-40B4-BE49-F238E27FC236}">
                <a16:creationId xmlns:a16="http://schemas.microsoft.com/office/drawing/2014/main" id="{7DD46E1E-F0B3-30FB-E64A-DFCAC2085680}"/>
              </a:ext>
            </a:extLst>
          </p:cNvPr>
          <p:cNvSpPr txBox="1">
            <a:spLocks noChangeArrowheads="1"/>
          </p:cNvSpPr>
          <p:nvPr/>
        </p:nvSpPr>
        <p:spPr bwMode="auto">
          <a:xfrm>
            <a:off x="2090394" y="5016459"/>
            <a:ext cx="4250072" cy="8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215900" rtl="1">
              <a:lnSpc>
                <a:spcPct val="90000"/>
              </a:lnSpc>
              <a:spcBef>
                <a:spcPts val="238"/>
              </a:spcBef>
              <a:buFont typeface="Arial" panose="020B0604020202020204" pitchFamily="34" charset="0"/>
              <a:buChar char="•"/>
              <a:defRPr sz="600">
                <a:solidFill>
                  <a:schemeClr val="tx1"/>
                </a:solidFill>
                <a:latin typeface="Calibri" panose="020F0502020204030204" pitchFamily="34" charset="0"/>
                <a:cs typeface="Calibri" panose="020F0502020204030204" pitchFamily="34" charset="0"/>
              </a:defRPr>
            </a:lvl1pPr>
            <a:lvl2pPr marL="742950" indent="-285750" algn="r" defTabSz="215900" rtl="1">
              <a:lnSpc>
                <a:spcPct val="90000"/>
              </a:lnSpc>
              <a:spcBef>
                <a:spcPts val="125"/>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gn="r" defTabSz="215900" rtl="1">
              <a:lnSpc>
                <a:spcPct val="90000"/>
              </a:lnSpc>
              <a:spcBef>
                <a:spcPts val="125"/>
              </a:spcBef>
              <a:buFont typeface="Arial" panose="020B0604020202020204" pitchFamily="34" charset="0"/>
              <a:buChar char="•"/>
              <a:defRPr sz="400">
                <a:solidFill>
                  <a:schemeClr val="tx1"/>
                </a:solidFill>
                <a:latin typeface="Calibri" panose="020F0502020204030204" pitchFamily="34" charset="0"/>
                <a:cs typeface="Calibri" panose="020F0502020204030204" pitchFamily="34" charset="0"/>
              </a:defRPr>
            </a:lvl3pPr>
            <a:lvl4pPr marL="16002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4pPr>
            <a:lvl5pPr marL="20574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5pPr>
            <a:lvl6pPr marL="25146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6pPr>
            <a:lvl7pPr marL="29718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7pPr>
            <a:lvl8pPr marL="34290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8pPr>
            <a:lvl9pPr marL="38862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9pPr>
          </a:lstStyle>
          <a:p>
            <a:pPr algn="ctr" defTabSz="121444" fontAlgn="base">
              <a:lnSpc>
                <a:spcPct val="150000"/>
              </a:lnSpc>
              <a:spcBef>
                <a:spcPct val="0"/>
              </a:spcBef>
              <a:spcAft>
                <a:spcPct val="0"/>
              </a:spcAft>
              <a:buNone/>
              <a:defRPr/>
            </a:pPr>
            <a:r>
              <a:rPr lang="ar-SA" altLang="ar-SA" sz="1800" dirty="0">
                <a:solidFill>
                  <a:srgbClr val="C00000"/>
                </a:solidFill>
                <a:latin typeface="Arial" panose="020B0604020202020204" pitchFamily="34" charset="0"/>
                <a:cs typeface="AdvertisingBold" pitchFamily="2" charset="-78"/>
              </a:rPr>
              <a:t>أسمح </a:t>
            </a:r>
            <a:r>
              <a:rPr lang="ar-SA" altLang="ar-SA" sz="1800" dirty="0">
                <a:solidFill>
                  <a:srgbClr val="33CC33"/>
                </a:solidFill>
                <a:latin typeface="Arial" panose="020B0604020202020204" pitchFamily="34" charset="0"/>
                <a:cs typeface="AdvertisingBold" pitchFamily="2" charset="-78"/>
              </a:rPr>
              <a:t>بتحويل</a:t>
            </a:r>
            <a:r>
              <a:rPr lang="ar-SA" altLang="ar-SA" sz="1800" dirty="0">
                <a:solidFill>
                  <a:srgbClr val="C00000"/>
                </a:solidFill>
                <a:latin typeface="Arial" panose="020B0604020202020204" pitchFamily="34" charset="0"/>
                <a:cs typeface="AdvertisingBold" pitchFamily="2" charset="-78"/>
              </a:rPr>
              <a:t> الملفات من قناتي فقط –</a:t>
            </a:r>
            <a:r>
              <a:rPr lang="ar-SA" altLang="ar-SA" sz="1800" dirty="0" err="1">
                <a:solidFill>
                  <a:srgbClr val="C00000"/>
                </a:solidFill>
                <a:latin typeface="Arial" panose="020B0604020202020204" pitchFamily="34" charset="0"/>
                <a:cs typeface="AdvertisingBold" pitchFamily="2" charset="-78"/>
              </a:rPr>
              <a:t>ولاأسمح</a:t>
            </a:r>
            <a:r>
              <a:rPr lang="ar-SA" altLang="ar-SA" sz="1800" dirty="0">
                <a:solidFill>
                  <a:srgbClr val="C00000"/>
                </a:solidFill>
                <a:latin typeface="Arial" panose="020B0604020202020204" pitchFamily="34" charset="0"/>
                <a:cs typeface="AdvertisingBold" pitchFamily="2" charset="-78"/>
              </a:rPr>
              <a:t> بنشرها من أي حساب آخر</a:t>
            </a:r>
          </a:p>
        </p:txBody>
      </p:sp>
      <p:pic>
        <p:nvPicPr>
          <p:cNvPr id="3" name="صورة 2">
            <a:hlinkClick r:id="rId5"/>
            <a:extLst>
              <a:ext uri="{FF2B5EF4-FFF2-40B4-BE49-F238E27FC236}">
                <a16:creationId xmlns:a16="http://schemas.microsoft.com/office/drawing/2014/main" id="{171499A7-4C8D-0152-2401-9DADE256D9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5754" y="3657010"/>
            <a:ext cx="1630402" cy="827939"/>
          </a:xfrm>
          <a:prstGeom prst="rect">
            <a:avLst/>
          </a:prstGeom>
        </p:spPr>
      </p:pic>
    </p:spTree>
    <p:extLst>
      <p:ext uri="{BB962C8B-B14F-4D97-AF65-F5344CB8AC3E}">
        <p14:creationId xmlns:p14="http://schemas.microsoft.com/office/powerpoint/2010/main" val="4178493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7"/>
          <p:cNvSpPr txBox="1">
            <a:spLocks noChangeArrowheads="1"/>
          </p:cNvSpPr>
          <p:nvPr/>
        </p:nvSpPr>
        <p:spPr bwMode="auto">
          <a:xfrm>
            <a:off x="5877718" y="2121209"/>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-2 ص + 6  = 6</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Text Box 87"/>
          <p:cNvSpPr txBox="1">
            <a:spLocks noChangeArrowheads="1"/>
          </p:cNvSpPr>
          <p:nvPr/>
        </p:nvSpPr>
        <p:spPr bwMode="auto">
          <a:xfrm>
            <a:off x="6624637" y="2556265"/>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- 6</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887" name="Line 7"/>
          <p:cNvSpPr>
            <a:spLocks noChangeShapeType="1"/>
          </p:cNvSpPr>
          <p:nvPr/>
        </p:nvSpPr>
        <p:spPr bwMode="auto">
          <a:xfrm flipH="1">
            <a:off x="6084888" y="3068638"/>
            <a:ext cx="2447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ext Box 87"/>
          <p:cNvSpPr txBox="1">
            <a:spLocks noChangeArrowheads="1"/>
          </p:cNvSpPr>
          <p:nvPr/>
        </p:nvSpPr>
        <p:spPr bwMode="auto">
          <a:xfrm>
            <a:off x="5742782" y="2519363"/>
            <a:ext cx="9001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- 6</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5472113" y="3151188"/>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-2 ص         0</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890" name="Line 10"/>
          <p:cNvSpPr>
            <a:spLocks noChangeShapeType="1"/>
          </p:cNvSpPr>
          <p:nvPr/>
        </p:nvSpPr>
        <p:spPr bwMode="auto">
          <a:xfrm flipH="1">
            <a:off x="6893718" y="2308535"/>
            <a:ext cx="73025" cy="539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ext Box 87"/>
          <p:cNvSpPr txBox="1">
            <a:spLocks noChangeArrowheads="1"/>
          </p:cNvSpPr>
          <p:nvPr/>
        </p:nvSpPr>
        <p:spPr bwMode="auto">
          <a:xfrm>
            <a:off x="2124334" y="2139796"/>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-2 ص + 6  = -6</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Text Box 87"/>
          <p:cNvSpPr txBox="1">
            <a:spLocks noChangeArrowheads="1"/>
          </p:cNvSpPr>
          <p:nvPr/>
        </p:nvSpPr>
        <p:spPr bwMode="auto">
          <a:xfrm>
            <a:off x="2960226" y="2527434"/>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- 6</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2893" name="Line 13"/>
          <p:cNvSpPr>
            <a:spLocks noChangeShapeType="1"/>
          </p:cNvSpPr>
          <p:nvPr/>
        </p:nvSpPr>
        <p:spPr bwMode="auto">
          <a:xfrm flipH="1">
            <a:off x="2268538" y="3059113"/>
            <a:ext cx="2447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Text Box 87"/>
          <p:cNvSpPr txBox="1">
            <a:spLocks noChangeArrowheads="1"/>
          </p:cNvSpPr>
          <p:nvPr/>
        </p:nvSpPr>
        <p:spPr bwMode="auto">
          <a:xfrm>
            <a:off x="1960321" y="2527434"/>
            <a:ext cx="9001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- 6</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9" name="Text Box 87"/>
          <p:cNvSpPr txBox="1">
            <a:spLocks noChangeArrowheads="1"/>
          </p:cNvSpPr>
          <p:nvPr/>
        </p:nvSpPr>
        <p:spPr bwMode="auto">
          <a:xfrm>
            <a:off x="1619250" y="3113089"/>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2ص</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  ــ 12</a:t>
            </a: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896" name="Line 16"/>
          <p:cNvSpPr>
            <a:spLocks noChangeShapeType="1"/>
          </p:cNvSpPr>
          <p:nvPr/>
        </p:nvSpPr>
        <p:spPr bwMode="auto">
          <a:xfrm flipH="1">
            <a:off x="3492500" y="2325822"/>
            <a:ext cx="73025" cy="539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nvGrpSpPr>
          <p:cNvPr id="122897" name="Group 17"/>
          <p:cNvGrpSpPr>
            <a:grpSpLocks/>
          </p:cNvGrpSpPr>
          <p:nvPr/>
        </p:nvGrpSpPr>
        <p:grpSpPr bwMode="auto">
          <a:xfrm>
            <a:off x="1223963" y="5384803"/>
            <a:ext cx="6913562" cy="857251"/>
            <a:chOff x="1247" y="3385"/>
            <a:chExt cx="4355" cy="540"/>
          </a:xfrm>
        </p:grpSpPr>
        <p:sp>
          <p:nvSpPr>
            <p:cNvPr id="122898" name="Line 18"/>
            <p:cNvSpPr>
              <a:spLocks noChangeShapeType="1"/>
            </p:cNvSpPr>
            <p:nvPr/>
          </p:nvSpPr>
          <p:spPr bwMode="auto">
            <a:xfrm>
              <a:off x="1429" y="3430"/>
              <a:ext cx="417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899" name="Text Box 19"/>
            <p:cNvSpPr txBox="1">
              <a:spLocks noChangeArrowheads="1"/>
            </p:cNvSpPr>
            <p:nvPr/>
          </p:nvSpPr>
          <p:spPr bwMode="auto">
            <a:xfrm>
              <a:off x="1247" y="3385"/>
              <a:ext cx="42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rPr>
                <a:t>|       |       |       |       |       |       |       |       |       |       |       |       | </a:t>
              </a: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 name="Text Box 87"/>
            <p:cNvSpPr txBox="1">
              <a:spLocks noChangeArrowheads="1"/>
            </p:cNvSpPr>
            <p:nvPr/>
          </p:nvSpPr>
          <p:spPr bwMode="auto">
            <a:xfrm>
              <a:off x="1247" y="3634"/>
              <a:ext cx="4309" cy="29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10  9    8    7    6    5    4    3    2    0   ــ1  ــ2   ــ3</a:t>
              </a: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1" name="Text Box 87"/>
          <p:cNvSpPr txBox="1">
            <a:spLocks noChangeArrowheads="1"/>
          </p:cNvSpPr>
          <p:nvPr/>
        </p:nvSpPr>
        <p:spPr bwMode="auto">
          <a:xfrm>
            <a:off x="5638418" y="5254627"/>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2" name="Text Box 87"/>
          <p:cNvSpPr txBox="1">
            <a:spLocks noChangeArrowheads="1"/>
          </p:cNvSpPr>
          <p:nvPr/>
        </p:nvSpPr>
        <p:spPr bwMode="auto">
          <a:xfrm>
            <a:off x="3133725" y="5254627"/>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13" name="Text Box 87"/>
          <p:cNvSpPr txBox="1">
            <a:spLocks noChangeArrowheads="1"/>
          </p:cNvSpPr>
          <p:nvPr/>
        </p:nvSpPr>
        <p:spPr bwMode="auto">
          <a:xfrm>
            <a:off x="3024188" y="6248400"/>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حل المعادلة = { 0 ، 6 }</a:t>
            </a:r>
            <a:endParaRPr kumimoji="0" lang="en-US" sz="2400" b="1" i="0" u="none" strike="noStrike" kern="1200" cap="none" spc="0" normalizeH="0" baseline="0" noProof="0">
              <a:ln>
                <a:noFill/>
              </a:ln>
              <a:solidFill>
                <a:srgbClr val="008000"/>
              </a:solidFill>
              <a:effectLst/>
              <a:uLnTx/>
              <a:uFillTx/>
              <a:latin typeface="Arial" pitchFamily="34" charset="0"/>
              <a:ea typeface="+mn-ea"/>
              <a:cs typeface="Arial" pitchFamily="34" charset="0"/>
            </a:endParaRPr>
          </a:p>
        </p:txBody>
      </p:sp>
      <p:sp>
        <p:nvSpPr>
          <p:cNvPr id="14" name="Text Box 87"/>
          <p:cNvSpPr txBox="1">
            <a:spLocks noChangeArrowheads="1"/>
          </p:cNvSpPr>
          <p:nvPr/>
        </p:nvSpPr>
        <p:spPr bwMode="auto">
          <a:xfrm>
            <a:off x="7489825" y="3605154"/>
            <a:ext cx="684213"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sp>
        <p:nvSpPr>
          <p:cNvPr id="122908" name="Line 28"/>
          <p:cNvSpPr>
            <a:spLocks noChangeShapeType="1"/>
          </p:cNvSpPr>
          <p:nvPr/>
        </p:nvSpPr>
        <p:spPr bwMode="auto">
          <a:xfrm flipH="1">
            <a:off x="7704138" y="3608388"/>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 name="Text Box 87"/>
          <p:cNvSpPr txBox="1">
            <a:spLocks noChangeArrowheads="1"/>
          </p:cNvSpPr>
          <p:nvPr/>
        </p:nvSpPr>
        <p:spPr bwMode="auto">
          <a:xfrm>
            <a:off x="6300788" y="3608388"/>
            <a:ext cx="6842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sp>
        <p:nvSpPr>
          <p:cNvPr id="122911" name="Line 31"/>
          <p:cNvSpPr>
            <a:spLocks noChangeShapeType="1"/>
          </p:cNvSpPr>
          <p:nvPr/>
        </p:nvSpPr>
        <p:spPr bwMode="auto">
          <a:xfrm flipH="1">
            <a:off x="6445250" y="3597275"/>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 name="Text Box 87"/>
          <p:cNvSpPr txBox="1">
            <a:spLocks noChangeArrowheads="1"/>
          </p:cNvSpPr>
          <p:nvPr/>
        </p:nvSpPr>
        <p:spPr bwMode="auto">
          <a:xfrm>
            <a:off x="3706813" y="3608388"/>
            <a:ext cx="6842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sp>
        <p:nvSpPr>
          <p:cNvPr id="122914" name="Line 34"/>
          <p:cNvSpPr>
            <a:spLocks noChangeShapeType="1"/>
          </p:cNvSpPr>
          <p:nvPr/>
        </p:nvSpPr>
        <p:spPr bwMode="auto">
          <a:xfrm flipH="1" flipV="1">
            <a:off x="3644439" y="3579813"/>
            <a:ext cx="638636" cy="17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7" name="Text Box 87"/>
          <p:cNvSpPr txBox="1">
            <a:spLocks noChangeArrowheads="1"/>
          </p:cNvSpPr>
          <p:nvPr/>
        </p:nvSpPr>
        <p:spPr bwMode="auto">
          <a:xfrm>
            <a:off x="2272567" y="3578393"/>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sp>
        <p:nvSpPr>
          <p:cNvPr id="122916" name="Line 36"/>
          <p:cNvSpPr>
            <a:spLocks noChangeShapeType="1"/>
          </p:cNvSpPr>
          <p:nvPr/>
        </p:nvSpPr>
        <p:spPr bwMode="auto">
          <a:xfrm flipH="1">
            <a:off x="2339975" y="3586163"/>
            <a:ext cx="684213" cy="4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917" name="Line 37"/>
          <p:cNvSpPr>
            <a:spLocks noChangeShapeType="1"/>
          </p:cNvSpPr>
          <p:nvPr/>
        </p:nvSpPr>
        <p:spPr bwMode="auto">
          <a:xfrm flipH="1">
            <a:off x="7902575" y="3341689"/>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918" name="Line 38"/>
          <p:cNvSpPr>
            <a:spLocks noChangeShapeType="1"/>
          </p:cNvSpPr>
          <p:nvPr/>
        </p:nvSpPr>
        <p:spPr bwMode="auto">
          <a:xfrm flipH="1">
            <a:off x="7866063" y="3716649"/>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919" name="Line 39"/>
          <p:cNvSpPr>
            <a:spLocks noChangeShapeType="1"/>
          </p:cNvSpPr>
          <p:nvPr/>
        </p:nvSpPr>
        <p:spPr bwMode="auto">
          <a:xfrm flipH="1">
            <a:off x="4139813" y="3292475"/>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920" name="Line 40"/>
          <p:cNvSpPr>
            <a:spLocks noChangeShapeType="1"/>
          </p:cNvSpPr>
          <p:nvPr/>
        </p:nvSpPr>
        <p:spPr bwMode="auto">
          <a:xfrm flipH="1">
            <a:off x="4005376" y="3760017"/>
            <a:ext cx="10795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8" name="Text Box 87"/>
          <p:cNvSpPr txBox="1">
            <a:spLocks noChangeArrowheads="1"/>
          </p:cNvSpPr>
          <p:nvPr/>
        </p:nvSpPr>
        <p:spPr bwMode="auto">
          <a:xfrm>
            <a:off x="6335713" y="4005263"/>
            <a:ext cx="165576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ص       =  0</a:t>
            </a: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9" name="Text Box 87"/>
          <p:cNvSpPr txBox="1">
            <a:spLocks noChangeArrowheads="1"/>
          </p:cNvSpPr>
          <p:nvPr/>
        </p:nvSpPr>
        <p:spPr bwMode="auto">
          <a:xfrm>
            <a:off x="2159000" y="4005263"/>
            <a:ext cx="1944688"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ص       =  6</a:t>
            </a: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56" name="صورة 55">
            <a:extLst>
              <a:ext uri="{FF2B5EF4-FFF2-40B4-BE49-F238E27FC236}">
                <a16:creationId xmlns:a16="http://schemas.microsoft.com/office/drawing/2014/main" id="{9C1A7F64-8F9A-4A09-8BB2-80DBEAE72E91}"/>
              </a:ext>
            </a:extLst>
          </p:cNvPr>
          <p:cNvPicPr>
            <a:picLocks noChangeAspect="1"/>
          </p:cNvPicPr>
          <p:nvPr/>
        </p:nvPicPr>
        <p:blipFill>
          <a:blip r:embed="rId2"/>
          <a:stretch>
            <a:fillRect/>
          </a:stretch>
        </p:blipFill>
        <p:spPr>
          <a:xfrm>
            <a:off x="5544108" y="116632"/>
            <a:ext cx="3348371" cy="603971"/>
          </a:xfrm>
          <a:prstGeom prst="rect">
            <a:avLst/>
          </a:prstGeom>
        </p:spPr>
      </p:pic>
      <p:pic>
        <p:nvPicPr>
          <p:cNvPr id="57" name="صورة 56">
            <a:extLst>
              <a:ext uri="{FF2B5EF4-FFF2-40B4-BE49-F238E27FC236}">
                <a16:creationId xmlns:a16="http://schemas.microsoft.com/office/drawing/2014/main" id="{0012F2FB-0CCE-4DC6-9E7A-EC2F1BA78A2F}"/>
              </a:ext>
            </a:extLst>
          </p:cNvPr>
          <p:cNvPicPr>
            <a:picLocks noChangeAspect="1"/>
          </p:cNvPicPr>
          <p:nvPr/>
        </p:nvPicPr>
        <p:blipFill>
          <a:blip r:embed="rId3">
            <a:duotone>
              <a:prstClr val="black"/>
              <a:srgbClr val="D9C3A5">
                <a:tint val="50000"/>
                <a:satMod val="180000"/>
              </a:srgbClr>
            </a:duotone>
          </a:blip>
          <a:stretch>
            <a:fillRect/>
          </a:stretch>
        </p:blipFill>
        <p:spPr>
          <a:xfrm>
            <a:off x="2449674" y="720603"/>
            <a:ext cx="4211476" cy="474724"/>
          </a:xfrm>
          <a:prstGeom prst="rect">
            <a:avLst/>
          </a:prstGeom>
        </p:spPr>
      </p:pic>
      <p:pic>
        <p:nvPicPr>
          <p:cNvPr id="21" name="صورة 20">
            <a:extLst>
              <a:ext uri="{FF2B5EF4-FFF2-40B4-BE49-F238E27FC236}">
                <a16:creationId xmlns:a16="http://schemas.microsoft.com/office/drawing/2014/main" id="{E7BB9C60-A484-4355-99F4-1794B269E230}"/>
              </a:ext>
            </a:extLst>
          </p:cNvPr>
          <p:cNvPicPr>
            <a:picLocks noChangeAspect="1"/>
          </p:cNvPicPr>
          <p:nvPr/>
        </p:nvPicPr>
        <p:blipFill>
          <a:blip r:embed="rId4">
            <a:duotone>
              <a:prstClr val="black"/>
              <a:schemeClr val="accent1">
                <a:tint val="45000"/>
                <a:satMod val="400000"/>
              </a:schemeClr>
            </a:duotone>
          </a:blip>
          <a:stretch>
            <a:fillRect/>
          </a:stretch>
        </p:blipFill>
        <p:spPr>
          <a:xfrm>
            <a:off x="3410743" y="1374773"/>
            <a:ext cx="2466975" cy="619125"/>
          </a:xfrm>
          <a:prstGeom prst="rect">
            <a:avLst/>
          </a:prstGeom>
        </p:spPr>
      </p:pic>
      <p:pic>
        <p:nvPicPr>
          <p:cNvPr id="22" name="صورة 21">
            <a:extLst>
              <a:ext uri="{FF2B5EF4-FFF2-40B4-BE49-F238E27FC236}">
                <a16:creationId xmlns:a16="http://schemas.microsoft.com/office/drawing/2014/main" id="{76981176-68B8-7E95-82FD-223B14B6F580}"/>
              </a:ext>
            </a:extLst>
          </p:cNvPr>
          <p:cNvPicPr>
            <a:picLocks noChangeAspect="1"/>
          </p:cNvPicPr>
          <p:nvPr/>
        </p:nvPicPr>
        <p:blipFill>
          <a:blip r:embed="rId5"/>
          <a:stretch>
            <a:fillRect/>
          </a:stretch>
        </p:blipFill>
        <p:spPr>
          <a:xfrm>
            <a:off x="99774" y="45068"/>
            <a:ext cx="2700300" cy="221632"/>
          </a:xfrm>
          <a:prstGeom prst="rect">
            <a:avLst/>
          </a:prstGeom>
        </p:spPr>
      </p:pic>
    </p:spTree>
    <p:extLst>
      <p:ext uri="{BB962C8B-B14F-4D97-AF65-F5344CB8AC3E}">
        <p14:creationId xmlns:p14="http://schemas.microsoft.com/office/powerpoint/2010/main" val="995763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800" decel="100000"/>
                                        <p:tgtEl>
                                          <p:spTgt spid="3"/>
                                        </p:tgtEl>
                                      </p:cBhvr>
                                    </p:animEffect>
                                    <p:anim calcmode="lin" valueType="num">
                                      <p:cBhvr>
                                        <p:cTn id="22" dur="800" decel="100000" fill="hold"/>
                                        <p:tgtEl>
                                          <p:spTgt spid="3"/>
                                        </p:tgtEl>
                                        <p:attrNameLst>
                                          <p:attrName>style.rotation</p:attrName>
                                        </p:attrNameLst>
                                      </p:cBhvr>
                                      <p:tavLst>
                                        <p:tav tm="0">
                                          <p:val>
                                            <p:fltVal val="-90"/>
                                          </p:val>
                                        </p:tav>
                                        <p:tav tm="100000">
                                          <p:val>
                                            <p:fltVal val="0"/>
                                          </p:val>
                                        </p:tav>
                                      </p:tavLst>
                                    </p:anim>
                                    <p:anim calcmode="lin" valueType="num">
                                      <p:cBhvr>
                                        <p:cTn id="23" dur="800" decel="100000" fill="hold"/>
                                        <p:tgtEl>
                                          <p:spTgt spid="3"/>
                                        </p:tgtEl>
                                        <p:attrNameLst>
                                          <p:attrName>ppt_x</p:attrName>
                                        </p:attrNameLst>
                                      </p:cBhvr>
                                      <p:tavLst>
                                        <p:tav tm="0">
                                          <p:val>
                                            <p:strVal val="#ppt_x+0.4"/>
                                          </p:val>
                                        </p:tav>
                                        <p:tav tm="100000">
                                          <p:val>
                                            <p:strVal val="#ppt_x-0.05"/>
                                          </p:val>
                                        </p:tav>
                                      </p:tavLst>
                                    </p:anim>
                                    <p:anim calcmode="lin" valueType="num">
                                      <p:cBhvr>
                                        <p:cTn id="24" dur="800" decel="100000" fill="hold"/>
                                        <p:tgtEl>
                                          <p:spTgt spid="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800" decel="100000"/>
                                        <p:tgtEl>
                                          <p:spTgt spid="4"/>
                                        </p:tgtEl>
                                      </p:cBhvr>
                                    </p:animEffect>
                                    <p:anim calcmode="lin" valueType="num">
                                      <p:cBhvr>
                                        <p:cTn id="30" dur="800" decel="100000" fill="hold"/>
                                        <p:tgtEl>
                                          <p:spTgt spid="4"/>
                                        </p:tgtEl>
                                        <p:attrNameLst>
                                          <p:attrName>style.rotation</p:attrName>
                                        </p:attrNameLst>
                                      </p:cBhvr>
                                      <p:tavLst>
                                        <p:tav tm="0">
                                          <p:val>
                                            <p:fltVal val="-90"/>
                                          </p:val>
                                        </p:tav>
                                        <p:tav tm="100000">
                                          <p:val>
                                            <p:fltVal val="0"/>
                                          </p:val>
                                        </p:tav>
                                      </p:tavLst>
                                    </p:anim>
                                    <p:anim calcmode="lin" valueType="num">
                                      <p:cBhvr>
                                        <p:cTn id="31" dur="800" decel="100000" fill="hold"/>
                                        <p:tgtEl>
                                          <p:spTgt spid="4"/>
                                        </p:tgtEl>
                                        <p:attrNameLst>
                                          <p:attrName>ppt_x</p:attrName>
                                        </p:attrNameLst>
                                      </p:cBhvr>
                                      <p:tavLst>
                                        <p:tav tm="0">
                                          <p:val>
                                            <p:strVal val="#ppt_x+0.4"/>
                                          </p:val>
                                        </p:tav>
                                        <p:tav tm="100000">
                                          <p:val>
                                            <p:strVal val="#ppt_x-0.05"/>
                                          </p:val>
                                        </p:tav>
                                      </p:tavLst>
                                    </p:anim>
                                    <p:anim calcmode="lin" valueType="num">
                                      <p:cBhvr>
                                        <p:cTn id="32" dur="800" decel="100000" fill="hold"/>
                                        <p:tgtEl>
                                          <p:spTgt spid="4"/>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22890"/>
                                        </p:tgtEl>
                                        <p:attrNameLst>
                                          <p:attrName>style.visibility</p:attrName>
                                        </p:attrNameLst>
                                      </p:cBhvr>
                                      <p:to>
                                        <p:strVal val="visible"/>
                                      </p:to>
                                    </p:set>
                                    <p:animEffect transition="in" filter="wipe(up)">
                                      <p:cBhvr>
                                        <p:cTn id="39" dur="1000"/>
                                        <p:tgtEl>
                                          <p:spTgt spid="12289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22887"/>
                                        </p:tgtEl>
                                        <p:attrNameLst>
                                          <p:attrName>style.visibility</p:attrName>
                                        </p:attrNameLst>
                                      </p:cBhvr>
                                      <p:to>
                                        <p:strVal val="visible"/>
                                      </p:to>
                                    </p:set>
                                    <p:anim calcmode="lin" valueType="num">
                                      <p:cBhvr>
                                        <p:cTn id="44" dur="1000" fill="hold"/>
                                        <p:tgtEl>
                                          <p:spTgt spid="122887"/>
                                        </p:tgtEl>
                                        <p:attrNameLst>
                                          <p:attrName>ppt_x</p:attrName>
                                        </p:attrNameLst>
                                      </p:cBhvr>
                                      <p:tavLst>
                                        <p:tav tm="0">
                                          <p:val>
                                            <p:strVal val="#ppt_x-.2"/>
                                          </p:val>
                                        </p:tav>
                                        <p:tav tm="100000">
                                          <p:val>
                                            <p:strVal val="#ppt_x"/>
                                          </p:val>
                                        </p:tav>
                                      </p:tavLst>
                                    </p:anim>
                                    <p:anim calcmode="lin" valueType="num">
                                      <p:cBhvr>
                                        <p:cTn id="45" dur="1000" fill="hold"/>
                                        <p:tgtEl>
                                          <p:spTgt spid="122887"/>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2288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ppt_x</p:attrName>
                                        </p:attrNameLst>
                                      </p:cBhvr>
                                      <p:tavLst>
                                        <p:tav tm="0">
                                          <p:val>
                                            <p:strVal val="#ppt_x-.2"/>
                                          </p:val>
                                        </p:tav>
                                        <p:tav tm="100000">
                                          <p:val>
                                            <p:strVal val="#ppt_x"/>
                                          </p:val>
                                        </p:tav>
                                      </p:tavLst>
                                    </p:anim>
                                    <p:anim calcmode="lin" valueType="num">
                                      <p:cBhvr>
                                        <p:cTn id="5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3" dur="1000"/>
                                        <p:tgtEl>
                                          <p:spTgt spid="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22908"/>
                                        </p:tgtEl>
                                        <p:attrNameLst>
                                          <p:attrName>style.visibility</p:attrName>
                                        </p:attrNameLst>
                                      </p:cBhvr>
                                      <p:to>
                                        <p:strVal val="visible"/>
                                      </p:to>
                                    </p:set>
                                    <p:anim calcmode="lin" valueType="num">
                                      <p:cBhvr>
                                        <p:cTn id="58" dur="1000" fill="hold"/>
                                        <p:tgtEl>
                                          <p:spTgt spid="122908"/>
                                        </p:tgtEl>
                                        <p:attrNameLst>
                                          <p:attrName>ppt_x</p:attrName>
                                        </p:attrNameLst>
                                      </p:cBhvr>
                                      <p:tavLst>
                                        <p:tav tm="0">
                                          <p:val>
                                            <p:strVal val="#ppt_x-.2"/>
                                          </p:val>
                                        </p:tav>
                                        <p:tav tm="100000">
                                          <p:val>
                                            <p:strVal val="#ppt_x"/>
                                          </p:val>
                                        </p:tav>
                                      </p:tavLst>
                                    </p:anim>
                                    <p:anim calcmode="lin" valueType="num">
                                      <p:cBhvr>
                                        <p:cTn id="59" dur="1000" fill="hold"/>
                                        <p:tgtEl>
                                          <p:spTgt spid="122908"/>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22908"/>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122911"/>
                                        </p:tgtEl>
                                        <p:attrNameLst>
                                          <p:attrName>style.visibility</p:attrName>
                                        </p:attrNameLst>
                                      </p:cBhvr>
                                      <p:to>
                                        <p:strVal val="visible"/>
                                      </p:to>
                                    </p:set>
                                    <p:anim calcmode="lin" valueType="num">
                                      <p:cBhvr>
                                        <p:cTn id="63" dur="1000" fill="hold"/>
                                        <p:tgtEl>
                                          <p:spTgt spid="122911"/>
                                        </p:tgtEl>
                                        <p:attrNameLst>
                                          <p:attrName>ppt_x</p:attrName>
                                        </p:attrNameLst>
                                      </p:cBhvr>
                                      <p:tavLst>
                                        <p:tav tm="0">
                                          <p:val>
                                            <p:strVal val="#ppt_x-.2"/>
                                          </p:val>
                                        </p:tav>
                                        <p:tav tm="100000">
                                          <p:val>
                                            <p:strVal val="#ppt_x"/>
                                          </p:val>
                                        </p:tav>
                                      </p:tavLst>
                                    </p:anim>
                                    <p:anim calcmode="lin" valueType="num">
                                      <p:cBhvr>
                                        <p:cTn id="64" dur="1000" fill="hold"/>
                                        <p:tgtEl>
                                          <p:spTgt spid="122911"/>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2291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800" decel="100000"/>
                                        <p:tgtEl>
                                          <p:spTgt spid="14"/>
                                        </p:tgtEl>
                                      </p:cBhvr>
                                    </p:animEffect>
                                    <p:anim calcmode="lin" valueType="num">
                                      <p:cBhvr>
                                        <p:cTn id="71" dur="800" decel="100000" fill="hold"/>
                                        <p:tgtEl>
                                          <p:spTgt spid="14"/>
                                        </p:tgtEl>
                                        <p:attrNameLst>
                                          <p:attrName>style.rotation</p:attrName>
                                        </p:attrNameLst>
                                      </p:cBhvr>
                                      <p:tavLst>
                                        <p:tav tm="0">
                                          <p:val>
                                            <p:fltVal val="-90"/>
                                          </p:val>
                                        </p:tav>
                                        <p:tav tm="100000">
                                          <p:val>
                                            <p:fltVal val="0"/>
                                          </p:val>
                                        </p:tav>
                                      </p:tavLst>
                                    </p:anim>
                                    <p:anim calcmode="lin" valueType="num">
                                      <p:cBhvr>
                                        <p:cTn id="72" dur="800" decel="100000" fill="hold"/>
                                        <p:tgtEl>
                                          <p:spTgt spid="14"/>
                                        </p:tgtEl>
                                        <p:attrNameLst>
                                          <p:attrName>ppt_x</p:attrName>
                                        </p:attrNameLst>
                                      </p:cBhvr>
                                      <p:tavLst>
                                        <p:tav tm="0">
                                          <p:val>
                                            <p:strVal val="#ppt_x+0.4"/>
                                          </p:val>
                                        </p:tav>
                                        <p:tav tm="100000">
                                          <p:val>
                                            <p:strVal val="#ppt_x-0.05"/>
                                          </p:val>
                                        </p:tav>
                                      </p:tavLst>
                                    </p:anim>
                                    <p:anim calcmode="lin" valueType="num">
                                      <p:cBhvr>
                                        <p:cTn id="73" dur="800" decel="100000" fill="hold"/>
                                        <p:tgtEl>
                                          <p:spTgt spid="14"/>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800" decel="100000"/>
                                        <p:tgtEl>
                                          <p:spTgt spid="15"/>
                                        </p:tgtEl>
                                      </p:cBhvr>
                                    </p:animEffect>
                                    <p:anim calcmode="lin" valueType="num">
                                      <p:cBhvr>
                                        <p:cTn id="79" dur="800" decel="100000" fill="hold"/>
                                        <p:tgtEl>
                                          <p:spTgt spid="15"/>
                                        </p:tgtEl>
                                        <p:attrNameLst>
                                          <p:attrName>style.rotation</p:attrName>
                                        </p:attrNameLst>
                                      </p:cBhvr>
                                      <p:tavLst>
                                        <p:tav tm="0">
                                          <p:val>
                                            <p:fltVal val="-90"/>
                                          </p:val>
                                        </p:tav>
                                        <p:tav tm="100000">
                                          <p:val>
                                            <p:fltVal val="0"/>
                                          </p:val>
                                        </p:tav>
                                      </p:tavLst>
                                    </p:anim>
                                    <p:anim calcmode="lin" valueType="num">
                                      <p:cBhvr>
                                        <p:cTn id="80" dur="800" decel="100000" fill="hold"/>
                                        <p:tgtEl>
                                          <p:spTgt spid="15"/>
                                        </p:tgtEl>
                                        <p:attrNameLst>
                                          <p:attrName>ppt_x</p:attrName>
                                        </p:attrNameLst>
                                      </p:cBhvr>
                                      <p:tavLst>
                                        <p:tav tm="0">
                                          <p:val>
                                            <p:strVal val="#ppt_x+0.4"/>
                                          </p:val>
                                        </p:tav>
                                        <p:tav tm="100000">
                                          <p:val>
                                            <p:strVal val="#ppt_x-0.05"/>
                                          </p:val>
                                        </p:tav>
                                      </p:tavLst>
                                    </p:anim>
                                    <p:anim calcmode="lin" valueType="num">
                                      <p:cBhvr>
                                        <p:cTn id="81" dur="800" decel="100000" fill="hold"/>
                                        <p:tgtEl>
                                          <p:spTgt spid="15"/>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22917"/>
                                        </p:tgtEl>
                                        <p:attrNameLst>
                                          <p:attrName>style.visibility</p:attrName>
                                        </p:attrNameLst>
                                      </p:cBhvr>
                                      <p:to>
                                        <p:strVal val="visible"/>
                                      </p:to>
                                    </p:set>
                                    <p:animEffect transition="in" filter="wipe(up)">
                                      <p:cBhvr>
                                        <p:cTn id="88" dur="1000"/>
                                        <p:tgtEl>
                                          <p:spTgt spid="122917"/>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122918"/>
                                        </p:tgtEl>
                                        <p:attrNameLst>
                                          <p:attrName>style.visibility</p:attrName>
                                        </p:attrNameLst>
                                      </p:cBhvr>
                                      <p:to>
                                        <p:strVal val="visible"/>
                                      </p:to>
                                    </p:set>
                                    <p:animEffect transition="in" filter="wipe(up)">
                                      <p:cBhvr>
                                        <p:cTn id="91" dur="1000"/>
                                        <p:tgtEl>
                                          <p:spTgt spid="12291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9" presetClass="entr" presetSubtype="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1000" fill="hold"/>
                                        <p:tgtEl>
                                          <p:spTgt spid="18"/>
                                        </p:tgtEl>
                                        <p:attrNameLst>
                                          <p:attrName>ppt_x</p:attrName>
                                        </p:attrNameLst>
                                      </p:cBhvr>
                                      <p:tavLst>
                                        <p:tav tm="0">
                                          <p:val>
                                            <p:strVal val="#ppt_x-.2"/>
                                          </p:val>
                                        </p:tav>
                                        <p:tav tm="100000">
                                          <p:val>
                                            <p:strVal val="#ppt_x"/>
                                          </p:val>
                                        </p:tav>
                                      </p:tavLst>
                                    </p:anim>
                                    <p:anim calcmode="lin" valueType="num">
                                      <p:cBhvr>
                                        <p:cTn id="9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8" dur="1000"/>
                                        <p:tgtEl>
                                          <p:spTgt spid="1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0" presetClass="entr" presetSubtype="0" fill="hold" grpId="0" nodeType="click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fade">
                                      <p:cBhvr>
                                        <p:cTn id="103" dur="800" decel="100000"/>
                                        <p:tgtEl>
                                          <p:spTgt spid="7"/>
                                        </p:tgtEl>
                                      </p:cBhvr>
                                    </p:animEffect>
                                    <p:anim calcmode="lin" valueType="num">
                                      <p:cBhvr>
                                        <p:cTn id="104" dur="800" decel="100000" fill="hold"/>
                                        <p:tgtEl>
                                          <p:spTgt spid="7"/>
                                        </p:tgtEl>
                                        <p:attrNameLst>
                                          <p:attrName>style.rotation</p:attrName>
                                        </p:attrNameLst>
                                      </p:cBhvr>
                                      <p:tavLst>
                                        <p:tav tm="0">
                                          <p:val>
                                            <p:fltVal val="-90"/>
                                          </p:val>
                                        </p:tav>
                                        <p:tav tm="100000">
                                          <p:val>
                                            <p:fltVal val="0"/>
                                          </p:val>
                                        </p:tav>
                                      </p:tavLst>
                                    </p:anim>
                                    <p:anim calcmode="lin" valueType="num">
                                      <p:cBhvr>
                                        <p:cTn id="105" dur="800" decel="100000" fill="hold"/>
                                        <p:tgtEl>
                                          <p:spTgt spid="7"/>
                                        </p:tgtEl>
                                        <p:attrNameLst>
                                          <p:attrName>ppt_x</p:attrName>
                                        </p:attrNameLst>
                                      </p:cBhvr>
                                      <p:tavLst>
                                        <p:tav tm="0">
                                          <p:val>
                                            <p:strVal val="#ppt_x+0.4"/>
                                          </p:val>
                                        </p:tav>
                                        <p:tav tm="100000">
                                          <p:val>
                                            <p:strVal val="#ppt_x-0.05"/>
                                          </p:val>
                                        </p:tav>
                                      </p:tavLst>
                                    </p:anim>
                                    <p:anim calcmode="lin" valueType="num">
                                      <p:cBhvr>
                                        <p:cTn id="106" dur="800" decel="100000" fill="hold"/>
                                        <p:tgtEl>
                                          <p:spTgt spid="7"/>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09" presetID="30" presetClass="entr" presetSubtype="0" fill="hold" grpId="0" nodeType="with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fade">
                                      <p:cBhvr>
                                        <p:cTn id="111" dur="800" decel="100000"/>
                                        <p:tgtEl>
                                          <p:spTgt spid="8"/>
                                        </p:tgtEl>
                                      </p:cBhvr>
                                    </p:animEffect>
                                    <p:anim calcmode="lin" valueType="num">
                                      <p:cBhvr>
                                        <p:cTn id="112" dur="800" decel="100000" fill="hold"/>
                                        <p:tgtEl>
                                          <p:spTgt spid="8"/>
                                        </p:tgtEl>
                                        <p:attrNameLst>
                                          <p:attrName>style.rotation</p:attrName>
                                        </p:attrNameLst>
                                      </p:cBhvr>
                                      <p:tavLst>
                                        <p:tav tm="0">
                                          <p:val>
                                            <p:fltVal val="-90"/>
                                          </p:val>
                                        </p:tav>
                                        <p:tav tm="100000">
                                          <p:val>
                                            <p:fltVal val="0"/>
                                          </p:val>
                                        </p:tav>
                                      </p:tavLst>
                                    </p:anim>
                                    <p:anim calcmode="lin" valueType="num">
                                      <p:cBhvr>
                                        <p:cTn id="113" dur="800" decel="100000" fill="hold"/>
                                        <p:tgtEl>
                                          <p:spTgt spid="8"/>
                                        </p:tgtEl>
                                        <p:attrNameLst>
                                          <p:attrName>ppt_x</p:attrName>
                                        </p:attrNameLst>
                                      </p:cBhvr>
                                      <p:tavLst>
                                        <p:tav tm="0">
                                          <p:val>
                                            <p:strVal val="#ppt_x+0.4"/>
                                          </p:val>
                                        </p:tav>
                                        <p:tav tm="100000">
                                          <p:val>
                                            <p:strVal val="#ppt_x-0.05"/>
                                          </p:val>
                                        </p:tav>
                                      </p:tavLst>
                                    </p:anim>
                                    <p:anim calcmode="lin" valueType="num">
                                      <p:cBhvr>
                                        <p:cTn id="114" dur="800" decel="100000" fill="hold"/>
                                        <p:tgtEl>
                                          <p:spTgt spid="8"/>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122893"/>
                                        </p:tgtEl>
                                        <p:attrNameLst>
                                          <p:attrName>style.visibility</p:attrName>
                                        </p:attrNameLst>
                                      </p:cBhvr>
                                      <p:to>
                                        <p:strVal val="visible"/>
                                      </p:to>
                                    </p:set>
                                    <p:anim calcmode="lin" valueType="num">
                                      <p:cBhvr>
                                        <p:cTn id="121" dur="1000" fill="hold"/>
                                        <p:tgtEl>
                                          <p:spTgt spid="122893"/>
                                        </p:tgtEl>
                                        <p:attrNameLst>
                                          <p:attrName>ppt_x</p:attrName>
                                        </p:attrNameLst>
                                      </p:cBhvr>
                                      <p:tavLst>
                                        <p:tav tm="0">
                                          <p:val>
                                            <p:strVal val="#ppt_x-.2"/>
                                          </p:val>
                                        </p:tav>
                                        <p:tav tm="100000">
                                          <p:val>
                                            <p:strVal val="#ppt_x"/>
                                          </p:val>
                                        </p:tav>
                                      </p:tavLst>
                                    </p:anim>
                                    <p:anim calcmode="lin" valueType="num">
                                      <p:cBhvr>
                                        <p:cTn id="122" dur="1000" fill="hold"/>
                                        <p:tgtEl>
                                          <p:spTgt spid="122893"/>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122893"/>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122896"/>
                                        </p:tgtEl>
                                        <p:attrNameLst>
                                          <p:attrName>style.visibility</p:attrName>
                                        </p:attrNameLst>
                                      </p:cBhvr>
                                      <p:to>
                                        <p:strVal val="visible"/>
                                      </p:to>
                                    </p:set>
                                    <p:animEffect transition="in" filter="wipe(up)">
                                      <p:cBhvr>
                                        <p:cTn id="128" dur="1000"/>
                                        <p:tgtEl>
                                          <p:spTgt spid="122896"/>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1000" fill="hold"/>
                                        <p:tgtEl>
                                          <p:spTgt spid="9"/>
                                        </p:tgtEl>
                                        <p:attrNameLst>
                                          <p:attrName>ppt_x</p:attrName>
                                        </p:attrNameLst>
                                      </p:cBhvr>
                                      <p:tavLst>
                                        <p:tav tm="0">
                                          <p:val>
                                            <p:strVal val="#ppt_x-.2"/>
                                          </p:val>
                                        </p:tav>
                                        <p:tav tm="100000">
                                          <p:val>
                                            <p:strVal val="#ppt_x"/>
                                          </p:val>
                                        </p:tav>
                                      </p:tavLst>
                                    </p:anim>
                                    <p:anim calcmode="lin" valueType="num">
                                      <p:cBhvr>
                                        <p:cTn id="13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9" presetClass="entr" presetSubtype="0" fill="hold" grpId="0" nodeType="clickEffect">
                                  <p:stCondLst>
                                    <p:cond delay="0"/>
                                  </p:stCondLst>
                                  <p:childTnLst>
                                    <p:set>
                                      <p:cBhvr>
                                        <p:cTn id="139" dur="1" fill="hold">
                                          <p:stCondLst>
                                            <p:cond delay="0"/>
                                          </p:stCondLst>
                                        </p:cTn>
                                        <p:tgtEl>
                                          <p:spTgt spid="122914"/>
                                        </p:tgtEl>
                                        <p:attrNameLst>
                                          <p:attrName>style.visibility</p:attrName>
                                        </p:attrNameLst>
                                      </p:cBhvr>
                                      <p:to>
                                        <p:strVal val="visible"/>
                                      </p:to>
                                    </p:set>
                                    <p:anim calcmode="lin" valueType="num">
                                      <p:cBhvr>
                                        <p:cTn id="140" dur="1000" fill="hold"/>
                                        <p:tgtEl>
                                          <p:spTgt spid="122914"/>
                                        </p:tgtEl>
                                        <p:attrNameLst>
                                          <p:attrName>ppt_x</p:attrName>
                                        </p:attrNameLst>
                                      </p:cBhvr>
                                      <p:tavLst>
                                        <p:tav tm="0">
                                          <p:val>
                                            <p:strVal val="#ppt_x-.2"/>
                                          </p:val>
                                        </p:tav>
                                        <p:tav tm="100000">
                                          <p:val>
                                            <p:strVal val="#ppt_x"/>
                                          </p:val>
                                        </p:tav>
                                      </p:tavLst>
                                    </p:anim>
                                    <p:anim calcmode="lin" valueType="num">
                                      <p:cBhvr>
                                        <p:cTn id="141" dur="1000" fill="hold"/>
                                        <p:tgtEl>
                                          <p:spTgt spid="122914"/>
                                        </p:tgtEl>
                                        <p:attrNameLst>
                                          <p:attrName>ppt_y</p:attrName>
                                        </p:attrNameLst>
                                      </p:cBhvr>
                                      <p:tavLst>
                                        <p:tav tm="0">
                                          <p:val>
                                            <p:strVal val="#ppt_y"/>
                                          </p:val>
                                        </p:tav>
                                        <p:tav tm="100000">
                                          <p:val>
                                            <p:strVal val="#ppt_y"/>
                                          </p:val>
                                        </p:tav>
                                      </p:tavLst>
                                    </p:anim>
                                    <p:animEffect transition="in" filter="wipe(right)" prLst="gradientSize: 0.1">
                                      <p:cBhvr>
                                        <p:cTn id="142" dur="1000"/>
                                        <p:tgtEl>
                                          <p:spTgt spid="122914"/>
                                        </p:tgtEl>
                                      </p:cBhvr>
                                    </p:animEffect>
                                  </p:childTnLst>
                                </p:cTn>
                              </p:par>
                              <p:par>
                                <p:cTn id="143" presetID="29" presetClass="entr" presetSubtype="0" fill="hold" grpId="0" nodeType="withEffect">
                                  <p:stCondLst>
                                    <p:cond delay="0"/>
                                  </p:stCondLst>
                                  <p:childTnLst>
                                    <p:set>
                                      <p:cBhvr>
                                        <p:cTn id="144" dur="1" fill="hold">
                                          <p:stCondLst>
                                            <p:cond delay="0"/>
                                          </p:stCondLst>
                                        </p:cTn>
                                        <p:tgtEl>
                                          <p:spTgt spid="122916"/>
                                        </p:tgtEl>
                                        <p:attrNameLst>
                                          <p:attrName>style.visibility</p:attrName>
                                        </p:attrNameLst>
                                      </p:cBhvr>
                                      <p:to>
                                        <p:strVal val="visible"/>
                                      </p:to>
                                    </p:set>
                                    <p:anim calcmode="lin" valueType="num">
                                      <p:cBhvr>
                                        <p:cTn id="145" dur="1000" fill="hold"/>
                                        <p:tgtEl>
                                          <p:spTgt spid="122916"/>
                                        </p:tgtEl>
                                        <p:attrNameLst>
                                          <p:attrName>ppt_x</p:attrName>
                                        </p:attrNameLst>
                                      </p:cBhvr>
                                      <p:tavLst>
                                        <p:tav tm="0">
                                          <p:val>
                                            <p:strVal val="#ppt_x-.2"/>
                                          </p:val>
                                        </p:tav>
                                        <p:tav tm="100000">
                                          <p:val>
                                            <p:strVal val="#ppt_x"/>
                                          </p:val>
                                        </p:tav>
                                      </p:tavLst>
                                    </p:anim>
                                    <p:anim calcmode="lin" valueType="num">
                                      <p:cBhvr>
                                        <p:cTn id="146" dur="1000" fill="hold"/>
                                        <p:tgtEl>
                                          <p:spTgt spid="122916"/>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12291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0" presetClass="entr" presetSubtype="0" fill="hold" grpId="0" nodeType="click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fade">
                                      <p:cBhvr>
                                        <p:cTn id="152" dur="800" decel="100000"/>
                                        <p:tgtEl>
                                          <p:spTgt spid="16"/>
                                        </p:tgtEl>
                                      </p:cBhvr>
                                    </p:animEffect>
                                    <p:anim calcmode="lin" valueType="num">
                                      <p:cBhvr>
                                        <p:cTn id="153" dur="800" decel="100000" fill="hold"/>
                                        <p:tgtEl>
                                          <p:spTgt spid="16"/>
                                        </p:tgtEl>
                                        <p:attrNameLst>
                                          <p:attrName>style.rotation</p:attrName>
                                        </p:attrNameLst>
                                      </p:cBhvr>
                                      <p:tavLst>
                                        <p:tav tm="0">
                                          <p:val>
                                            <p:fltVal val="-90"/>
                                          </p:val>
                                        </p:tav>
                                        <p:tav tm="100000">
                                          <p:val>
                                            <p:fltVal val="0"/>
                                          </p:val>
                                        </p:tav>
                                      </p:tavLst>
                                    </p:anim>
                                    <p:anim calcmode="lin" valueType="num">
                                      <p:cBhvr>
                                        <p:cTn id="154" dur="800" decel="100000" fill="hold"/>
                                        <p:tgtEl>
                                          <p:spTgt spid="16"/>
                                        </p:tgtEl>
                                        <p:attrNameLst>
                                          <p:attrName>ppt_x</p:attrName>
                                        </p:attrNameLst>
                                      </p:cBhvr>
                                      <p:tavLst>
                                        <p:tav tm="0">
                                          <p:val>
                                            <p:strVal val="#ppt_x+0.4"/>
                                          </p:val>
                                        </p:tav>
                                        <p:tav tm="100000">
                                          <p:val>
                                            <p:strVal val="#ppt_x-0.05"/>
                                          </p:val>
                                        </p:tav>
                                      </p:tavLst>
                                    </p:anim>
                                    <p:anim calcmode="lin" valueType="num">
                                      <p:cBhvr>
                                        <p:cTn id="155" dur="800" decel="100000" fill="hold"/>
                                        <p:tgtEl>
                                          <p:spTgt spid="16"/>
                                        </p:tgtEl>
                                        <p:attrNameLst>
                                          <p:attrName>ppt_y</p:attrName>
                                        </p:attrNameLst>
                                      </p:cBhvr>
                                      <p:tavLst>
                                        <p:tav tm="0">
                                          <p:val>
                                            <p:strVal val="#ppt_y-0.4"/>
                                          </p:val>
                                        </p:tav>
                                        <p:tav tm="100000">
                                          <p:val>
                                            <p:strVal val="#ppt_y+0.1"/>
                                          </p:val>
                                        </p:tav>
                                      </p:tavLst>
                                    </p:anim>
                                    <p:anim calcmode="lin" valueType="num">
                                      <p:cBhvr>
                                        <p:cTn id="156"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57"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158" presetID="30" presetClass="entr" presetSubtype="0" fill="hold" grpId="0" nodeType="withEffect">
                                  <p:stCondLst>
                                    <p:cond delay="0"/>
                                  </p:stCondLst>
                                  <p:childTnLst>
                                    <p:set>
                                      <p:cBhvr>
                                        <p:cTn id="159" dur="1" fill="hold">
                                          <p:stCondLst>
                                            <p:cond delay="0"/>
                                          </p:stCondLst>
                                        </p:cTn>
                                        <p:tgtEl>
                                          <p:spTgt spid="17"/>
                                        </p:tgtEl>
                                        <p:attrNameLst>
                                          <p:attrName>style.visibility</p:attrName>
                                        </p:attrNameLst>
                                      </p:cBhvr>
                                      <p:to>
                                        <p:strVal val="visible"/>
                                      </p:to>
                                    </p:set>
                                    <p:animEffect transition="in" filter="fade">
                                      <p:cBhvr>
                                        <p:cTn id="160" dur="800" decel="100000"/>
                                        <p:tgtEl>
                                          <p:spTgt spid="17"/>
                                        </p:tgtEl>
                                      </p:cBhvr>
                                    </p:animEffect>
                                    <p:anim calcmode="lin" valueType="num">
                                      <p:cBhvr>
                                        <p:cTn id="161" dur="800" decel="100000" fill="hold"/>
                                        <p:tgtEl>
                                          <p:spTgt spid="17"/>
                                        </p:tgtEl>
                                        <p:attrNameLst>
                                          <p:attrName>style.rotation</p:attrName>
                                        </p:attrNameLst>
                                      </p:cBhvr>
                                      <p:tavLst>
                                        <p:tav tm="0">
                                          <p:val>
                                            <p:fltVal val="-90"/>
                                          </p:val>
                                        </p:tav>
                                        <p:tav tm="100000">
                                          <p:val>
                                            <p:fltVal val="0"/>
                                          </p:val>
                                        </p:tav>
                                      </p:tavLst>
                                    </p:anim>
                                    <p:anim calcmode="lin" valueType="num">
                                      <p:cBhvr>
                                        <p:cTn id="162" dur="800" decel="100000" fill="hold"/>
                                        <p:tgtEl>
                                          <p:spTgt spid="17"/>
                                        </p:tgtEl>
                                        <p:attrNameLst>
                                          <p:attrName>ppt_x</p:attrName>
                                        </p:attrNameLst>
                                      </p:cBhvr>
                                      <p:tavLst>
                                        <p:tav tm="0">
                                          <p:val>
                                            <p:strVal val="#ppt_x+0.4"/>
                                          </p:val>
                                        </p:tav>
                                        <p:tav tm="100000">
                                          <p:val>
                                            <p:strVal val="#ppt_x-0.05"/>
                                          </p:val>
                                        </p:tav>
                                      </p:tavLst>
                                    </p:anim>
                                    <p:anim calcmode="lin" valueType="num">
                                      <p:cBhvr>
                                        <p:cTn id="163" dur="800" decel="100000" fill="hold"/>
                                        <p:tgtEl>
                                          <p:spTgt spid="17"/>
                                        </p:tgtEl>
                                        <p:attrNameLst>
                                          <p:attrName>ppt_y</p:attrName>
                                        </p:attrNameLst>
                                      </p:cBhvr>
                                      <p:tavLst>
                                        <p:tav tm="0">
                                          <p:val>
                                            <p:strVal val="#ppt_y-0.4"/>
                                          </p:val>
                                        </p:tav>
                                        <p:tav tm="100000">
                                          <p:val>
                                            <p:strVal val="#ppt_y+0.1"/>
                                          </p:val>
                                        </p:tav>
                                      </p:tavLst>
                                    </p:anim>
                                    <p:anim calcmode="lin" valueType="num">
                                      <p:cBhvr>
                                        <p:cTn id="164"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5"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1" fill="hold" grpId="0" nodeType="clickEffect">
                                  <p:stCondLst>
                                    <p:cond delay="0"/>
                                  </p:stCondLst>
                                  <p:childTnLst>
                                    <p:set>
                                      <p:cBhvr>
                                        <p:cTn id="169" dur="1" fill="hold">
                                          <p:stCondLst>
                                            <p:cond delay="0"/>
                                          </p:stCondLst>
                                        </p:cTn>
                                        <p:tgtEl>
                                          <p:spTgt spid="122919"/>
                                        </p:tgtEl>
                                        <p:attrNameLst>
                                          <p:attrName>style.visibility</p:attrName>
                                        </p:attrNameLst>
                                      </p:cBhvr>
                                      <p:to>
                                        <p:strVal val="visible"/>
                                      </p:to>
                                    </p:set>
                                    <p:animEffect transition="in" filter="wipe(up)">
                                      <p:cBhvr>
                                        <p:cTn id="170" dur="1000"/>
                                        <p:tgtEl>
                                          <p:spTgt spid="122919"/>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122920"/>
                                        </p:tgtEl>
                                        <p:attrNameLst>
                                          <p:attrName>style.visibility</p:attrName>
                                        </p:attrNameLst>
                                      </p:cBhvr>
                                      <p:to>
                                        <p:strVal val="visible"/>
                                      </p:to>
                                    </p:set>
                                    <p:animEffect transition="in" filter="wipe(up)">
                                      <p:cBhvr>
                                        <p:cTn id="173" dur="1000"/>
                                        <p:tgtEl>
                                          <p:spTgt spid="122920"/>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9" presetClass="entr" presetSubtype="0" fill="hold" grpId="0" nodeType="clickEffect">
                                  <p:stCondLst>
                                    <p:cond delay="0"/>
                                  </p:stCondLst>
                                  <p:childTnLst>
                                    <p:set>
                                      <p:cBhvr>
                                        <p:cTn id="177" dur="1" fill="hold">
                                          <p:stCondLst>
                                            <p:cond delay="0"/>
                                          </p:stCondLst>
                                        </p:cTn>
                                        <p:tgtEl>
                                          <p:spTgt spid="19"/>
                                        </p:tgtEl>
                                        <p:attrNameLst>
                                          <p:attrName>style.visibility</p:attrName>
                                        </p:attrNameLst>
                                      </p:cBhvr>
                                      <p:to>
                                        <p:strVal val="visible"/>
                                      </p:to>
                                    </p:set>
                                    <p:anim calcmode="lin" valueType="num">
                                      <p:cBhvr>
                                        <p:cTn id="178" dur="1000" fill="hold"/>
                                        <p:tgtEl>
                                          <p:spTgt spid="19"/>
                                        </p:tgtEl>
                                        <p:attrNameLst>
                                          <p:attrName>ppt_x</p:attrName>
                                        </p:attrNameLst>
                                      </p:cBhvr>
                                      <p:tavLst>
                                        <p:tav tm="0">
                                          <p:val>
                                            <p:strVal val="#ppt_x-.2"/>
                                          </p:val>
                                        </p:tav>
                                        <p:tav tm="100000">
                                          <p:val>
                                            <p:strVal val="#ppt_x"/>
                                          </p:val>
                                        </p:tav>
                                      </p:tavLst>
                                    </p:anim>
                                    <p:anim calcmode="lin" valueType="num">
                                      <p:cBhvr>
                                        <p:cTn id="17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80" dur="1000"/>
                                        <p:tgtEl>
                                          <p:spTgt spid="19"/>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9" presetClass="entr" presetSubtype="0" fill="hold" nodeType="clickEffect">
                                  <p:stCondLst>
                                    <p:cond delay="0"/>
                                  </p:stCondLst>
                                  <p:childTnLst>
                                    <p:set>
                                      <p:cBhvr>
                                        <p:cTn id="184" dur="1" fill="hold">
                                          <p:stCondLst>
                                            <p:cond delay="0"/>
                                          </p:stCondLst>
                                        </p:cTn>
                                        <p:tgtEl>
                                          <p:spTgt spid="122897"/>
                                        </p:tgtEl>
                                        <p:attrNameLst>
                                          <p:attrName>style.visibility</p:attrName>
                                        </p:attrNameLst>
                                      </p:cBhvr>
                                      <p:to>
                                        <p:strVal val="visible"/>
                                      </p:to>
                                    </p:set>
                                    <p:anim calcmode="lin" valueType="num">
                                      <p:cBhvr>
                                        <p:cTn id="185" dur="1000" fill="hold"/>
                                        <p:tgtEl>
                                          <p:spTgt spid="122897"/>
                                        </p:tgtEl>
                                        <p:attrNameLst>
                                          <p:attrName>ppt_x</p:attrName>
                                        </p:attrNameLst>
                                      </p:cBhvr>
                                      <p:tavLst>
                                        <p:tav tm="0">
                                          <p:val>
                                            <p:strVal val="#ppt_x-.2"/>
                                          </p:val>
                                        </p:tav>
                                        <p:tav tm="100000">
                                          <p:val>
                                            <p:strVal val="#ppt_x"/>
                                          </p:val>
                                        </p:tav>
                                      </p:tavLst>
                                    </p:anim>
                                    <p:anim calcmode="lin" valueType="num">
                                      <p:cBhvr>
                                        <p:cTn id="186" dur="1000" fill="hold"/>
                                        <p:tgtEl>
                                          <p:spTgt spid="122897"/>
                                        </p:tgtEl>
                                        <p:attrNameLst>
                                          <p:attrName>ppt_y</p:attrName>
                                        </p:attrNameLst>
                                      </p:cBhvr>
                                      <p:tavLst>
                                        <p:tav tm="0">
                                          <p:val>
                                            <p:strVal val="#ppt_y"/>
                                          </p:val>
                                        </p:tav>
                                        <p:tav tm="100000">
                                          <p:val>
                                            <p:strVal val="#ppt_y"/>
                                          </p:val>
                                        </p:tav>
                                      </p:tavLst>
                                    </p:anim>
                                    <p:animEffect transition="in" filter="wipe(right)" prLst="gradientSize: 0.1">
                                      <p:cBhvr>
                                        <p:cTn id="187" dur="1000"/>
                                        <p:tgtEl>
                                          <p:spTgt spid="122897"/>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30" presetClass="entr" presetSubtype="0" fill="hold" grpId="0" nodeType="clickEffect">
                                  <p:stCondLst>
                                    <p:cond delay="0"/>
                                  </p:stCondLst>
                                  <p:childTnLst>
                                    <p:set>
                                      <p:cBhvr>
                                        <p:cTn id="191" dur="1" fill="hold">
                                          <p:stCondLst>
                                            <p:cond delay="0"/>
                                          </p:stCondLst>
                                        </p:cTn>
                                        <p:tgtEl>
                                          <p:spTgt spid="12"/>
                                        </p:tgtEl>
                                        <p:attrNameLst>
                                          <p:attrName>style.visibility</p:attrName>
                                        </p:attrNameLst>
                                      </p:cBhvr>
                                      <p:to>
                                        <p:strVal val="visible"/>
                                      </p:to>
                                    </p:set>
                                    <p:animEffect transition="in" filter="fade">
                                      <p:cBhvr>
                                        <p:cTn id="192" dur="800" decel="100000"/>
                                        <p:tgtEl>
                                          <p:spTgt spid="12"/>
                                        </p:tgtEl>
                                      </p:cBhvr>
                                    </p:animEffect>
                                    <p:anim calcmode="lin" valueType="num">
                                      <p:cBhvr>
                                        <p:cTn id="193" dur="800" decel="100000" fill="hold"/>
                                        <p:tgtEl>
                                          <p:spTgt spid="12"/>
                                        </p:tgtEl>
                                        <p:attrNameLst>
                                          <p:attrName>style.rotation</p:attrName>
                                        </p:attrNameLst>
                                      </p:cBhvr>
                                      <p:tavLst>
                                        <p:tav tm="0">
                                          <p:val>
                                            <p:fltVal val="-90"/>
                                          </p:val>
                                        </p:tav>
                                        <p:tav tm="100000">
                                          <p:val>
                                            <p:fltVal val="0"/>
                                          </p:val>
                                        </p:tav>
                                      </p:tavLst>
                                    </p:anim>
                                    <p:anim calcmode="lin" valueType="num">
                                      <p:cBhvr>
                                        <p:cTn id="194" dur="800" decel="100000" fill="hold"/>
                                        <p:tgtEl>
                                          <p:spTgt spid="12"/>
                                        </p:tgtEl>
                                        <p:attrNameLst>
                                          <p:attrName>ppt_x</p:attrName>
                                        </p:attrNameLst>
                                      </p:cBhvr>
                                      <p:tavLst>
                                        <p:tav tm="0">
                                          <p:val>
                                            <p:strVal val="#ppt_x+0.4"/>
                                          </p:val>
                                        </p:tav>
                                        <p:tav tm="100000">
                                          <p:val>
                                            <p:strVal val="#ppt_x-0.05"/>
                                          </p:val>
                                        </p:tav>
                                      </p:tavLst>
                                    </p:anim>
                                    <p:anim calcmode="lin" valueType="num">
                                      <p:cBhvr>
                                        <p:cTn id="195" dur="800" decel="100000" fill="hold"/>
                                        <p:tgtEl>
                                          <p:spTgt spid="12"/>
                                        </p:tgtEl>
                                        <p:attrNameLst>
                                          <p:attrName>ppt_y</p:attrName>
                                        </p:attrNameLst>
                                      </p:cBhvr>
                                      <p:tavLst>
                                        <p:tav tm="0">
                                          <p:val>
                                            <p:strVal val="#ppt_y-0.4"/>
                                          </p:val>
                                        </p:tav>
                                        <p:tav tm="100000">
                                          <p:val>
                                            <p:strVal val="#ppt_y+0.1"/>
                                          </p:val>
                                        </p:tav>
                                      </p:tavLst>
                                    </p:anim>
                                    <p:anim calcmode="lin" valueType="num">
                                      <p:cBhvr>
                                        <p:cTn id="19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9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98" fill="hold" nodeType="clickPar">
                      <p:stCondLst>
                        <p:cond delay="indefinite"/>
                      </p:stCondLst>
                      <p:childTnLst>
                        <p:par>
                          <p:cTn id="199" fill="hold" nodeType="withGroup">
                            <p:stCondLst>
                              <p:cond delay="0"/>
                            </p:stCondLst>
                            <p:childTnLst>
                              <p:par>
                                <p:cTn id="200" presetID="30" presetClass="entr" presetSubtype="0" fill="hold" grpId="0" nodeType="clickEffect">
                                  <p:stCondLst>
                                    <p:cond delay="0"/>
                                  </p:stCondLst>
                                  <p:childTnLst>
                                    <p:set>
                                      <p:cBhvr>
                                        <p:cTn id="201" dur="1" fill="hold">
                                          <p:stCondLst>
                                            <p:cond delay="0"/>
                                          </p:stCondLst>
                                        </p:cTn>
                                        <p:tgtEl>
                                          <p:spTgt spid="11"/>
                                        </p:tgtEl>
                                        <p:attrNameLst>
                                          <p:attrName>style.visibility</p:attrName>
                                        </p:attrNameLst>
                                      </p:cBhvr>
                                      <p:to>
                                        <p:strVal val="visible"/>
                                      </p:to>
                                    </p:set>
                                    <p:animEffect transition="in" filter="fade">
                                      <p:cBhvr>
                                        <p:cTn id="202" dur="800" decel="100000"/>
                                        <p:tgtEl>
                                          <p:spTgt spid="11"/>
                                        </p:tgtEl>
                                      </p:cBhvr>
                                    </p:animEffect>
                                    <p:anim calcmode="lin" valueType="num">
                                      <p:cBhvr>
                                        <p:cTn id="203" dur="800" decel="100000" fill="hold"/>
                                        <p:tgtEl>
                                          <p:spTgt spid="11"/>
                                        </p:tgtEl>
                                        <p:attrNameLst>
                                          <p:attrName>style.rotation</p:attrName>
                                        </p:attrNameLst>
                                      </p:cBhvr>
                                      <p:tavLst>
                                        <p:tav tm="0">
                                          <p:val>
                                            <p:fltVal val="-90"/>
                                          </p:val>
                                        </p:tav>
                                        <p:tav tm="100000">
                                          <p:val>
                                            <p:fltVal val="0"/>
                                          </p:val>
                                        </p:tav>
                                      </p:tavLst>
                                    </p:anim>
                                    <p:anim calcmode="lin" valueType="num">
                                      <p:cBhvr>
                                        <p:cTn id="204" dur="800" decel="100000" fill="hold"/>
                                        <p:tgtEl>
                                          <p:spTgt spid="11"/>
                                        </p:tgtEl>
                                        <p:attrNameLst>
                                          <p:attrName>ppt_x</p:attrName>
                                        </p:attrNameLst>
                                      </p:cBhvr>
                                      <p:tavLst>
                                        <p:tav tm="0">
                                          <p:val>
                                            <p:strVal val="#ppt_x+0.4"/>
                                          </p:val>
                                        </p:tav>
                                        <p:tav tm="100000">
                                          <p:val>
                                            <p:strVal val="#ppt_x-0.05"/>
                                          </p:val>
                                        </p:tav>
                                      </p:tavLst>
                                    </p:anim>
                                    <p:anim calcmode="lin" valueType="num">
                                      <p:cBhvr>
                                        <p:cTn id="205" dur="800" decel="100000" fill="hold"/>
                                        <p:tgtEl>
                                          <p:spTgt spid="11"/>
                                        </p:tgtEl>
                                        <p:attrNameLst>
                                          <p:attrName>ppt_y</p:attrName>
                                        </p:attrNameLst>
                                      </p:cBhvr>
                                      <p:tavLst>
                                        <p:tav tm="0">
                                          <p:val>
                                            <p:strVal val="#ppt_y-0.4"/>
                                          </p:val>
                                        </p:tav>
                                        <p:tav tm="100000">
                                          <p:val>
                                            <p:strVal val="#ppt_y+0.1"/>
                                          </p:val>
                                        </p:tav>
                                      </p:tavLst>
                                    </p:anim>
                                    <p:anim calcmode="lin" valueType="num">
                                      <p:cBhvr>
                                        <p:cTn id="20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08" fill="hold" nodeType="clickPar">
                      <p:stCondLst>
                        <p:cond delay="indefinite"/>
                      </p:stCondLst>
                      <p:childTnLst>
                        <p:par>
                          <p:cTn id="209" fill="hold" nodeType="withGroup">
                            <p:stCondLst>
                              <p:cond delay="0"/>
                            </p:stCondLst>
                            <p:childTnLst>
                              <p:par>
                                <p:cTn id="210" presetID="29" presetClass="entr" presetSubtype="0" fill="hold" grpId="0" nodeType="clickEffect">
                                  <p:stCondLst>
                                    <p:cond delay="0"/>
                                  </p:stCondLst>
                                  <p:childTnLst>
                                    <p:set>
                                      <p:cBhvr>
                                        <p:cTn id="211" dur="1" fill="hold">
                                          <p:stCondLst>
                                            <p:cond delay="0"/>
                                          </p:stCondLst>
                                        </p:cTn>
                                        <p:tgtEl>
                                          <p:spTgt spid="13"/>
                                        </p:tgtEl>
                                        <p:attrNameLst>
                                          <p:attrName>style.visibility</p:attrName>
                                        </p:attrNameLst>
                                      </p:cBhvr>
                                      <p:to>
                                        <p:strVal val="visible"/>
                                      </p:to>
                                    </p:set>
                                    <p:anim calcmode="lin" valueType="num">
                                      <p:cBhvr>
                                        <p:cTn id="212" dur="1000" fill="hold"/>
                                        <p:tgtEl>
                                          <p:spTgt spid="13"/>
                                        </p:tgtEl>
                                        <p:attrNameLst>
                                          <p:attrName>ppt_x</p:attrName>
                                        </p:attrNameLst>
                                      </p:cBhvr>
                                      <p:tavLst>
                                        <p:tav tm="0">
                                          <p:val>
                                            <p:strVal val="#ppt_x-.2"/>
                                          </p:val>
                                        </p:tav>
                                        <p:tav tm="100000">
                                          <p:val>
                                            <p:strVal val="#ppt_x"/>
                                          </p:val>
                                        </p:tav>
                                      </p:tavLst>
                                    </p:anim>
                                    <p:anim calcmode="lin" valueType="num">
                                      <p:cBhvr>
                                        <p:cTn id="21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2887" grpId="0" animBg="1"/>
      <p:bldP spid="4" grpId="0"/>
      <p:bldP spid="5" grpId="0"/>
      <p:bldP spid="122890" grpId="0" animBg="1"/>
      <p:bldP spid="6" grpId="0"/>
      <p:bldP spid="7" grpId="0"/>
      <p:bldP spid="122893" grpId="0" animBg="1"/>
      <p:bldP spid="8" grpId="0"/>
      <p:bldP spid="9" grpId="0"/>
      <p:bldP spid="122896" grpId="0" animBg="1"/>
      <p:bldP spid="11" grpId="0"/>
      <p:bldP spid="12" grpId="0"/>
      <p:bldP spid="13" grpId="0"/>
      <p:bldP spid="14" grpId="0"/>
      <p:bldP spid="122908" grpId="0" animBg="1"/>
      <p:bldP spid="15" grpId="0"/>
      <p:bldP spid="122911" grpId="0" animBg="1"/>
      <p:bldP spid="16" grpId="0"/>
      <p:bldP spid="122914" grpId="0" animBg="1"/>
      <p:bldP spid="17" grpId="0"/>
      <p:bldP spid="122916" grpId="0" animBg="1"/>
      <p:bldP spid="122917" grpId="0" animBg="1"/>
      <p:bldP spid="122918" grpId="0" animBg="1"/>
      <p:bldP spid="122919" grpId="0" animBg="1"/>
      <p:bldP spid="122920" grpId="0" animBg="1"/>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7"/>
          <p:cNvSpPr txBox="1">
            <a:spLocks noChangeArrowheads="1"/>
          </p:cNvSpPr>
          <p:nvPr/>
        </p:nvSpPr>
        <p:spPr bwMode="auto">
          <a:xfrm>
            <a:off x="4067549" y="3631912"/>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المعادلة هي : </a:t>
            </a:r>
            <a:r>
              <a:rPr kumimoji="0" lang="en-US"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a:t>
            </a:r>
            <a:r>
              <a:rPr kumimoji="0" lang="ar-SA"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 س ــ 15 </a:t>
            </a:r>
            <a:r>
              <a:rPr kumimoji="0" lang="en-US"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a:t>
            </a:r>
            <a:r>
              <a:rPr kumimoji="0" lang="ar-SA"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 = 4</a:t>
            </a:r>
            <a:endParaRPr kumimoji="0" lang="en-US" sz="2400" b="1" i="0" u="none" strike="noStrike" kern="1200" cap="none" spc="0" normalizeH="0" baseline="0" noProof="0">
              <a:ln>
                <a:noFill/>
              </a:ln>
              <a:solidFill>
                <a:srgbClr val="008000"/>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6024270" y="2390776"/>
            <a:ext cx="248285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rPr>
              <a:t>نقطة المنتصف =</a:t>
            </a:r>
            <a:endParaRPr kumimoji="0" lang="en-US"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endParaRPr>
          </a:p>
        </p:txBody>
      </p:sp>
      <p:sp>
        <p:nvSpPr>
          <p:cNvPr id="6" name="Text Box 87"/>
          <p:cNvSpPr txBox="1">
            <a:spLocks noChangeArrowheads="1"/>
          </p:cNvSpPr>
          <p:nvPr/>
        </p:nvSpPr>
        <p:spPr bwMode="auto">
          <a:xfrm>
            <a:off x="6385864" y="3032126"/>
            <a:ext cx="2159534"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rPr>
              <a:t>المسافة المقطوعة =</a:t>
            </a:r>
            <a:endParaRPr kumimoji="0" lang="en-US"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endParaRPr>
          </a:p>
        </p:txBody>
      </p:sp>
      <p:sp>
        <p:nvSpPr>
          <p:cNvPr id="7" name="Text Box 87"/>
          <p:cNvSpPr txBox="1">
            <a:spLocks noChangeArrowheads="1"/>
          </p:cNvSpPr>
          <p:nvPr/>
        </p:nvSpPr>
        <p:spPr bwMode="auto">
          <a:xfrm>
            <a:off x="4572000" y="4330593"/>
            <a:ext cx="3920516"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أكبر نسبة = 15٪ + 4٪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19٪</a:t>
            </a:r>
            <a:r>
              <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 </a:t>
            </a:r>
            <a:endPar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pic>
        <p:nvPicPr>
          <p:cNvPr id="19" name="صورة 18">
            <a:extLst>
              <a:ext uri="{FF2B5EF4-FFF2-40B4-BE49-F238E27FC236}">
                <a16:creationId xmlns:a16="http://schemas.microsoft.com/office/drawing/2014/main" id="{DD25A1B9-AA76-4E25-8280-F92948A4A82C}"/>
              </a:ext>
            </a:extLst>
          </p:cNvPr>
          <p:cNvPicPr>
            <a:picLocks noChangeAspect="1"/>
          </p:cNvPicPr>
          <p:nvPr/>
        </p:nvPicPr>
        <p:blipFill>
          <a:blip r:embed="rId2">
            <a:duotone>
              <a:prstClr val="black"/>
              <a:schemeClr val="accent1">
                <a:tint val="45000"/>
                <a:satMod val="400000"/>
              </a:schemeClr>
            </a:duotone>
          </a:blip>
          <a:stretch>
            <a:fillRect/>
          </a:stretch>
        </p:blipFill>
        <p:spPr>
          <a:xfrm>
            <a:off x="3593606" y="869145"/>
            <a:ext cx="4654699" cy="1404156"/>
          </a:xfrm>
          <a:prstGeom prst="rect">
            <a:avLst/>
          </a:prstGeom>
        </p:spPr>
      </p:pic>
      <p:pic>
        <p:nvPicPr>
          <p:cNvPr id="20" name="صورة 19">
            <a:extLst>
              <a:ext uri="{FF2B5EF4-FFF2-40B4-BE49-F238E27FC236}">
                <a16:creationId xmlns:a16="http://schemas.microsoft.com/office/drawing/2014/main" id="{9CD6EEA6-7054-485E-9B6F-78A1E8D36A76}"/>
              </a:ext>
            </a:extLst>
          </p:cNvPr>
          <p:cNvPicPr>
            <a:picLocks noChangeAspect="1"/>
          </p:cNvPicPr>
          <p:nvPr/>
        </p:nvPicPr>
        <p:blipFill>
          <a:blip r:embed="rId3"/>
          <a:stretch>
            <a:fillRect/>
          </a:stretch>
        </p:blipFill>
        <p:spPr>
          <a:xfrm>
            <a:off x="1343285" y="470005"/>
            <a:ext cx="1953952" cy="2054155"/>
          </a:xfrm>
          <a:prstGeom prst="rect">
            <a:avLst/>
          </a:prstGeom>
        </p:spPr>
      </p:pic>
      <p:pic>
        <p:nvPicPr>
          <p:cNvPr id="21" name="صورة 20">
            <a:extLst>
              <a:ext uri="{FF2B5EF4-FFF2-40B4-BE49-F238E27FC236}">
                <a16:creationId xmlns:a16="http://schemas.microsoft.com/office/drawing/2014/main" id="{8B570F25-9DC2-4CCD-991B-01B2EECA1B58}"/>
              </a:ext>
            </a:extLst>
          </p:cNvPr>
          <p:cNvPicPr>
            <a:picLocks noChangeAspect="1"/>
          </p:cNvPicPr>
          <p:nvPr/>
        </p:nvPicPr>
        <p:blipFill>
          <a:blip r:embed="rId4"/>
          <a:stretch>
            <a:fillRect/>
          </a:stretch>
        </p:blipFill>
        <p:spPr>
          <a:xfrm>
            <a:off x="5544108" y="116632"/>
            <a:ext cx="3348371" cy="603971"/>
          </a:xfrm>
          <a:prstGeom prst="rect">
            <a:avLst/>
          </a:prstGeom>
        </p:spPr>
      </p:pic>
      <p:sp>
        <p:nvSpPr>
          <p:cNvPr id="9" name="مربع نص 8">
            <a:extLst>
              <a:ext uri="{FF2B5EF4-FFF2-40B4-BE49-F238E27FC236}">
                <a16:creationId xmlns:a16="http://schemas.microsoft.com/office/drawing/2014/main" id="{E4FCA8EC-3186-4223-95FD-33397B678A94}"/>
              </a:ext>
            </a:extLst>
          </p:cNvPr>
          <p:cNvSpPr txBox="1"/>
          <p:nvPr/>
        </p:nvSpPr>
        <p:spPr>
          <a:xfrm>
            <a:off x="4302505" y="2534742"/>
            <a:ext cx="2196244" cy="307777"/>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000000"/>
                </a:solidFill>
                <a:effectLst/>
                <a:uLnTx/>
                <a:uFillTx/>
                <a:latin typeface="Traditional Arabic" panose="02020603050405020304" pitchFamily="18" charset="-78"/>
                <a:ea typeface="+mn-ea"/>
                <a:cs typeface="Traditional Arabic" panose="02020603050405020304" pitchFamily="18" charset="-78"/>
              </a:rPr>
              <a:t>( من الرسم نسبة أثرياء جدا 15%)</a:t>
            </a:r>
          </a:p>
        </p:txBody>
      </p:sp>
      <p:sp>
        <p:nvSpPr>
          <p:cNvPr id="10" name="مربع نص 9">
            <a:extLst>
              <a:ext uri="{FF2B5EF4-FFF2-40B4-BE49-F238E27FC236}">
                <a16:creationId xmlns:a16="http://schemas.microsoft.com/office/drawing/2014/main" id="{2447EA55-5C6F-48FC-878B-B583A5B9F66E}"/>
              </a:ext>
            </a:extLst>
          </p:cNvPr>
          <p:cNvSpPr txBox="1"/>
          <p:nvPr/>
        </p:nvSpPr>
        <p:spPr>
          <a:xfrm>
            <a:off x="6361468" y="2366317"/>
            <a:ext cx="623713" cy="461665"/>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rPr>
              <a:t>15</a:t>
            </a: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4" name="مربع نص 23">
            <a:extLst>
              <a:ext uri="{FF2B5EF4-FFF2-40B4-BE49-F238E27FC236}">
                <a16:creationId xmlns:a16="http://schemas.microsoft.com/office/drawing/2014/main" id="{0DA8228A-072B-4D41-9C38-1413E1FE5D79}"/>
              </a:ext>
            </a:extLst>
          </p:cNvPr>
          <p:cNvSpPr txBox="1"/>
          <p:nvPr/>
        </p:nvSpPr>
        <p:spPr>
          <a:xfrm>
            <a:off x="6299200" y="2947006"/>
            <a:ext cx="623713" cy="461665"/>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rPr>
              <a:t>4</a:t>
            </a: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1" name="شكل بيضاوي 10">
            <a:extLst>
              <a:ext uri="{FF2B5EF4-FFF2-40B4-BE49-F238E27FC236}">
                <a16:creationId xmlns:a16="http://schemas.microsoft.com/office/drawing/2014/main" id="{9CEDBF0C-C245-4018-B364-8FA4E3E62BB6}"/>
              </a:ext>
            </a:extLst>
          </p:cNvPr>
          <p:cNvSpPr/>
          <p:nvPr/>
        </p:nvSpPr>
        <p:spPr>
          <a:xfrm>
            <a:off x="2195736" y="766132"/>
            <a:ext cx="540060" cy="79565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FFFFFF"/>
              </a:solidFill>
              <a:effectLst/>
              <a:uLnTx/>
              <a:uFillTx/>
              <a:latin typeface="Arial"/>
              <a:ea typeface="+mn-ea"/>
              <a:cs typeface="Arial"/>
            </a:endParaRPr>
          </a:p>
        </p:txBody>
      </p:sp>
      <p:sp>
        <p:nvSpPr>
          <p:cNvPr id="26" name="شكل بيضاوي 25">
            <a:extLst>
              <a:ext uri="{FF2B5EF4-FFF2-40B4-BE49-F238E27FC236}">
                <a16:creationId xmlns:a16="http://schemas.microsoft.com/office/drawing/2014/main" id="{8B225E69-AFC1-4972-8C7A-FB20821FBC2A}"/>
              </a:ext>
            </a:extLst>
          </p:cNvPr>
          <p:cNvSpPr/>
          <p:nvPr/>
        </p:nvSpPr>
        <p:spPr>
          <a:xfrm>
            <a:off x="6787787" y="1542167"/>
            <a:ext cx="540060" cy="44387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FFFFFF"/>
              </a:solidFill>
              <a:effectLst/>
              <a:uLnTx/>
              <a:uFillTx/>
              <a:latin typeface="Arial"/>
              <a:ea typeface="+mn-ea"/>
              <a:cs typeface="Arial"/>
            </a:endParaRPr>
          </a:p>
        </p:txBody>
      </p:sp>
      <p:sp>
        <p:nvSpPr>
          <p:cNvPr id="28" name="Text Box 87">
            <a:extLst>
              <a:ext uri="{FF2B5EF4-FFF2-40B4-BE49-F238E27FC236}">
                <a16:creationId xmlns:a16="http://schemas.microsoft.com/office/drawing/2014/main" id="{5DA96ADA-6FEA-49AB-939A-E6CA00A966CD}"/>
              </a:ext>
            </a:extLst>
          </p:cNvPr>
          <p:cNvSpPr txBox="1">
            <a:spLocks noChangeArrowheads="1"/>
          </p:cNvSpPr>
          <p:nvPr/>
        </p:nvSpPr>
        <p:spPr bwMode="auto">
          <a:xfrm>
            <a:off x="1495671" y="5698325"/>
            <a:ext cx="6968315"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a:ln>
                  <a:noFill/>
                </a:ln>
                <a:solidFill>
                  <a:srgbClr val="FF0000"/>
                </a:solidFill>
                <a:effectLst/>
                <a:uLnTx/>
                <a:uFillTx/>
                <a:latin typeface="Arial" pitchFamily="34" charset="0"/>
                <a:ea typeface="+mn-ea"/>
                <a:cs typeface="Arial" pitchFamily="34" charset="0"/>
              </a:rPr>
              <a:t>إذن مدى النسبة من 11 ٪ إلى 19 ٪ </a:t>
            </a:r>
          </a:p>
        </p:txBody>
      </p:sp>
      <p:sp>
        <p:nvSpPr>
          <p:cNvPr id="29" name="Text Box 87">
            <a:extLst>
              <a:ext uri="{FF2B5EF4-FFF2-40B4-BE49-F238E27FC236}">
                <a16:creationId xmlns:a16="http://schemas.microsoft.com/office/drawing/2014/main" id="{BB736FD4-DB24-4627-9F4F-A46DA1E71C18}"/>
              </a:ext>
            </a:extLst>
          </p:cNvPr>
          <p:cNvSpPr txBox="1">
            <a:spLocks noChangeArrowheads="1"/>
          </p:cNvSpPr>
          <p:nvPr/>
        </p:nvSpPr>
        <p:spPr bwMode="auto">
          <a:xfrm>
            <a:off x="4538491" y="4912802"/>
            <a:ext cx="3920516"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أصغر نسبة = 15٪ - 4٪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11٪</a:t>
            </a:r>
            <a:r>
              <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 </a:t>
            </a:r>
            <a:endPar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pic>
        <p:nvPicPr>
          <p:cNvPr id="3" name="صورة 2">
            <a:extLst>
              <a:ext uri="{FF2B5EF4-FFF2-40B4-BE49-F238E27FC236}">
                <a16:creationId xmlns:a16="http://schemas.microsoft.com/office/drawing/2014/main" id="{CA24D841-8BFA-1D96-BD67-590F75859ACB}"/>
              </a:ext>
            </a:extLst>
          </p:cNvPr>
          <p:cNvPicPr>
            <a:picLocks noChangeAspect="1"/>
          </p:cNvPicPr>
          <p:nvPr/>
        </p:nvPicPr>
        <p:blipFill>
          <a:blip r:embed="rId5"/>
          <a:stretch>
            <a:fillRect/>
          </a:stretch>
        </p:blipFill>
        <p:spPr>
          <a:xfrm>
            <a:off x="99774" y="45068"/>
            <a:ext cx="2700300" cy="221632"/>
          </a:xfrm>
          <a:prstGeom prst="rect">
            <a:avLst/>
          </a:prstGeom>
        </p:spPr>
      </p:pic>
    </p:spTree>
    <p:extLst>
      <p:ext uri="{BB962C8B-B14F-4D97-AF65-F5344CB8AC3E}">
        <p14:creationId xmlns:p14="http://schemas.microsoft.com/office/powerpoint/2010/main" val="57654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style.rotation</p:attrName>
                                        </p:attrNameLst>
                                      </p:cBhvr>
                                      <p:tavLst>
                                        <p:tav tm="0">
                                          <p:val>
                                            <p:fltVal val="90"/>
                                          </p:val>
                                        </p:tav>
                                        <p:tav tm="100000">
                                          <p:val>
                                            <p:fltVal val="0"/>
                                          </p:val>
                                        </p:tav>
                                      </p:tavLst>
                                    </p:anim>
                                    <p:animEffect transition="in" filter="fade">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1000" fill="hold"/>
                                        <p:tgtEl>
                                          <p:spTgt spid="4"/>
                                        </p:tgtEl>
                                        <p:attrNameLst>
                                          <p:attrName>ppt_x</p:attrName>
                                        </p:attrNameLst>
                                      </p:cBhvr>
                                      <p:tavLst>
                                        <p:tav tm="0">
                                          <p:val>
                                            <p:strVal val="#ppt_x-.2"/>
                                          </p:val>
                                        </p:tav>
                                        <p:tav tm="100000">
                                          <p:val>
                                            <p:strVal val="#ppt_x"/>
                                          </p:val>
                                        </p:tav>
                                      </p:tavLst>
                                    </p:anim>
                                    <p:anim calcmode="lin" valueType="num">
                                      <p:cBhvr>
                                        <p:cTn id="4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8" dur="10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ppt_x</p:attrName>
                                        </p:attrNameLst>
                                      </p:cBhvr>
                                      <p:tavLst>
                                        <p:tav tm="0">
                                          <p:val>
                                            <p:strVal val="#ppt_x-.2"/>
                                          </p:val>
                                        </p:tav>
                                        <p:tav tm="100000">
                                          <p:val>
                                            <p:strVal val="#ppt_x"/>
                                          </p:val>
                                        </p:tav>
                                      </p:tavLst>
                                    </p:anim>
                                    <p:anim calcmode="lin" valueType="num">
                                      <p:cBhvr>
                                        <p:cTn id="5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5" dur="1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1000" fill="hold"/>
                                        <p:tgtEl>
                                          <p:spTgt spid="29"/>
                                        </p:tgtEl>
                                        <p:attrNameLst>
                                          <p:attrName>ppt_x</p:attrName>
                                        </p:attrNameLst>
                                      </p:cBhvr>
                                      <p:tavLst>
                                        <p:tav tm="0">
                                          <p:val>
                                            <p:strVal val="#ppt_x-.2"/>
                                          </p:val>
                                        </p:tav>
                                        <p:tav tm="100000">
                                          <p:val>
                                            <p:strVal val="#ppt_x"/>
                                          </p:val>
                                        </p:tav>
                                      </p:tavLst>
                                    </p:anim>
                                    <p:anim calcmode="lin" valueType="num">
                                      <p:cBhvr>
                                        <p:cTn id="61"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1000" fill="hold"/>
                                        <p:tgtEl>
                                          <p:spTgt spid="28"/>
                                        </p:tgtEl>
                                        <p:attrNameLst>
                                          <p:attrName>ppt_x</p:attrName>
                                        </p:attrNameLst>
                                      </p:cBhvr>
                                      <p:tavLst>
                                        <p:tav tm="0">
                                          <p:val>
                                            <p:strVal val="#ppt_x-.2"/>
                                          </p:val>
                                        </p:tav>
                                        <p:tav tm="100000">
                                          <p:val>
                                            <p:strVal val="#ppt_x"/>
                                          </p:val>
                                        </p:tav>
                                      </p:tavLst>
                                    </p:anim>
                                    <p:anim calcmode="lin" valueType="num">
                                      <p:cBhvr>
                                        <p:cTn id="6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24" grpId="0"/>
      <p:bldP spid="11" grpId="0" animBg="1"/>
      <p:bldP spid="26" grpId="0" animBg="1"/>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5C468AB4-3099-4FB0-BEA3-06ABB154BB29}"/>
              </a:ext>
            </a:extLst>
          </p:cNvPr>
          <p:cNvGrpSpPr/>
          <p:nvPr/>
        </p:nvGrpSpPr>
        <p:grpSpPr>
          <a:xfrm>
            <a:off x="206679" y="2415908"/>
            <a:ext cx="8730642" cy="765500"/>
            <a:chOff x="358776" y="2571774"/>
            <a:chExt cx="4809509" cy="1104529"/>
          </a:xfrm>
        </p:grpSpPr>
        <p:sp>
          <p:nvSpPr>
            <p:cNvPr id="3" name="سهم إلى اليسار واليمين 8">
              <a:extLst>
                <a:ext uri="{FF2B5EF4-FFF2-40B4-BE49-F238E27FC236}">
                  <a16:creationId xmlns:a16="http://schemas.microsoft.com/office/drawing/2014/main" id="{007DC791-7802-4BC8-98F2-ADB6D2D5DA36}"/>
                </a:ext>
              </a:extLst>
            </p:cNvPr>
            <p:cNvSpPr/>
            <p:nvPr/>
          </p:nvSpPr>
          <p:spPr>
            <a:xfrm>
              <a:off x="358776" y="2723637"/>
              <a:ext cx="4809509" cy="72000"/>
            </a:xfrm>
            <a:prstGeom prst="leftRightArrow">
              <a:avLst>
                <a:gd name="adj1" fmla="val 50000"/>
                <a:gd name="adj2" fmla="val 188906"/>
              </a:avLst>
            </a:prstGeom>
            <a:solidFill>
              <a:schemeClr val="tx1"/>
            </a:solidFill>
            <a:ln>
              <a:solidFill>
                <a:schemeClr val="tx1"/>
              </a:solidFill>
            </a:ln>
            <a:effectLst/>
            <a:scene3d>
              <a:camera prst="orthographicFront">
                <a:rot lat="0" lon="0" rev="0"/>
              </a:camera>
              <a:lightRig rig="threePt" dir="t">
                <a:rot lat="0" lon="0" rev="1200000"/>
              </a:lightRig>
            </a:scene3d>
            <a:sp3d>
              <a:bevelT w="63500" h="25400" prst="cross"/>
            </a:sp3d>
          </p:spPr>
          <p:style>
            <a:lnRef idx="0">
              <a:schemeClr val="accent6"/>
            </a:lnRef>
            <a:fillRef idx="3">
              <a:schemeClr val="accent6"/>
            </a:fillRef>
            <a:effectRef idx="3">
              <a:schemeClr val="accent6"/>
            </a:effectRef>
            <a:fontRef idx="minor">
              <a:schemeClr val="lt1"/>
            </a:fontRef>
          </p:style>
          <p:txBody>
            <a:bodyPr rtlCol="1" anchor="ctr">
              <a:sp3d extrusionH="57150">
                <a:bevelT w="69850" h="38100" prst="cross"/>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cxnSp>
          <p:nvCxnSpPr>
            <p:cNvPr id="4" name="رابط مستقيم 3">
              <a:extLst>
                <a:ext uri="{FF2B5EF4-FFF2-40B4-BE49-F238E27FC236}">
                  <a16:creationId xmlns:a16="http://schemas.microsoft.com/office/drawing/2014/main" id="{7B77C3BE-32F5-4CC6-BBA2-A2AF53DB075D}"/>
                </a:ext>
              </a:extLst>
            </p:cNvPr>
            <p:cNvCxnSpPr>
              <a:cxnSpLocks/>
            </p:cNvCxnSpPr>
            <p:nvPr/>
          </p:nvCxnSpPr>
          <p:spPr>
            <a:xfrm>
              <a:off x="4120724" y="2657718"/>
              <a:ext cx="0" cy="238056"/>
            </a:xfrm>
            <a:prstGeom prst="line">
              <a:avLst/>
            </a:prstGeom>
            <a:ln w="28575">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5" name="رابط مستقيم 4">
              <a:extLst>
                <a:ext uri="{FF2B5EF4-FFF2-40B4-BE49-F238E27FC236}">
                  <a16:creationId xmlns:a16="http://schemas.microsoft.com/office/drawing/2014/main" id="{F55B8410-0954-4335-9FB2-9306686F36C5}"/>
                </a:ext>
              </a:extLst>
            </p:cNvPr>
            <p:cNvCxnSpPr>
              <a:cxnSpLocks/>
            </p:cNvCxnSpPr>
            <p:nvPr/>
          </p:nvCxnSpPr>
          <p:spPr>
            <a:xfrm>
              <a:off x="4813984" y="2657718"/>
              <a:ext cx="0" cy="238056"/>
            </a:xfrm>
            <a:prstGeom prst="line">
              <a:avLst/>
            </a:prstGeom>
            <a:ln w="28575">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6" name="رابط مستقيم 5">
              <a:extLst>
                <a:ext uri="{FF2B5EF4-FFF2-40B4-BE49-F238E27FC236}">
                  <a16:creationId xmlns:a16="http://schemas.microsoft.com/office/drawing/2014/main" id="{A5A9217C-5B48-4513-8605-FF7EC6B505F8}"/>
                </a:ext>
              </a:extLst>
            </p:cNvPr>
            <p:cNvCxnSpPr>
              <a:cxnSpLocks/>
            </p:cNvCxnSpPr>
            <p:nvPr/>
          </p:nvCxnSpPr>
          <p:spPr>
            <a:xfrm>
              <a:off x="3409123" y="2657718"/>
              <a:ext cx="0" cy="238056"/>
            </a:xfrm>
            <a:prstGeom prst="line">
              <a:avLst/>
            </a:prstGeom>
            <a:ln w="28575">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7" name="رابط مستقيم 6">
              <a:extLst>
                <a:ext uri="{FF2B5EF4-FFF2-40B4-BE49-F238E27FC236}">
                  <a16:creationId xmlns:a16="http://schemas.microsoft.com/office/drawing/2014/main" id="{B4BA4B23-8C73-4106-9EAC-FBD63A2417DC}"/>
                </a:ext>
              </a:extLst>
            </p:cNvPr>
            <p:cNvCxnSpPr>
              <a:cxnSpLocks/>
            </p:cNvCxnSpPr>
            <p:nvPr/>
          </p:nvCxnSpPr>
          <p:spPr>
            <a:xfrm>
              <a:off x="2706882" y="2657718"/>
              <a:ext cx="0" cy="238056"/>
            </a:xfrm>
            <a:prstGeom prst="line">
              <a:avLst/>
            </a:prstGeom>
            <a:ln w="28575">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8" name="رابط مستقيم 7">
              <a:extLst>
                <a:ext uri="{FF2B5EF4-FFF2-40B4-BE49-F238E27FC236}">
                  <a16:creationId xmlns:a16="http://schemas.microsoft.com/office/drawing/2014/main" id="{A95E6A9C-B2E2-4B71-A2BF-B509797CC494}"/>
                </a:ext>
              </a:extLst>
            </p:cNvPr>
            <p:cNvCxnSpPr>
              <a:cxnSpLocks/>
            </p:cNvCxnSpPr>
            <p:nvPr/>
          </p:nvCxnSpPr>
          <p:spPr>
            <a:xfrm flipH="1">
              <a:off x="1990967" y="2657718"/>
              <a:ext cx="4227" cy="238056"/>
            </a:xfrm>
            <a:prstGeom prst="line">
              <a:avLst/>
            </a:prstGeom>
            <a:ln w="28575">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9" name="رابط مستقيم 8">
              <a:extLst>
                <a:ext uri="{FF2B5EF4-FFF2-40B4-BE49-F238E27FC236}">
                  <a16:creationId xmlns:a16="http://schemas.microsoft.com/office/drawing/2014/main" id="{9CC56A6D-08F1-442C-9169-88B59A9258C7}"/>
                </a:ext>
              </a:extLst>
            </p:cNvPr>
            <p:cNvCxnSpPr>
              <a:cxnSpLocks/>
            </p:cNvCxnSpPr>
            <p:nvPr/>
          </p:nvCxnSpPr>
          <p:spPr>
            <a:xfrm>
              <a:off x="1283739" y="2657718"/>
              <a:ext cx="0" cy="238056"/>
            </a:xfrm>
            <a:prstGeom prst="line">
              <a:avLst/>
            </a:prstGeom>
            <a:ln w="28575">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10" name="رابط مستقيم 9">
              <a:extLst>
                <a:ext uri="{FF2B5EF4-FFF2-40B4-BE49-F238E27FC236}">
                  <a16:creationId xmlns:a16="http://schemas.microsoft.com/office/drawing/2014/main" id="{3F251A6C-2C3D-4191-BFAC-324974480A92}"/>
                </a:ext>
              </a:extLst>
            </p:cNvPr>
            <p:cNvCxnSpPr/>
            <p:nvPr/>
          </p:nvCxnSpPr>
          <p:spPr>
            <a:xfrm>
              <a:off x="617884" y="2571774"/>
              <a:ext cx="0" cy="324000"/>
            </a:xfrm>
            <a:prstGeom prst="line">
              <a:avLst/>
            </a:prstGeom>
            <a:ln w="28575">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sp>
          <p:nvSpPr>
            <p:cNvPr id="11" name="مربع نص 10">
              <a:extLst>
                <a:ext uri="{FF2B5EF4-FFF2-40B4-BE49-F238E27FC236}">
                  <a16:creationId xmlns:a16="http://schemas.microsoft.com/office/drawing/2014/main" id="{BE981C1B-7224-48AE-A9AB-9ED50720665C}"/>
                </a:ext>
              </a:extLst>
            </p:cNvPr>
            <p:cNvSpPr txBox="1"/>
            <p:nvPr/>
          </p:nvSpPr>
          <p:spPr>
            <a:xfrm>
              <a:off x="3798904" y="2972045"/>
              <a:ext cx="328288" cy="666130"/>
            </a:xfrm>
            <a:prstGeom prst="rect">
              <a:avLst/>
            </a:prstGeom>
            <a:noFill/>
            <a:scene3d>
              <a:camera prst="orthographicFront"/>
              <a:lightRig rig="flat" dir="tl">
                <a:rot lat="0" lon="0" rev="6600000"/>
              </a:lightRig>
            </a:scene3d>
            <a:sp3d>
              <a:bevelT w="139700" prst="cross"/>
            </a:sp3d>
          </p:spPr>
          <p:txBody>
            <a:bodyPr wrap="square" rtlCol="1">
              <a:spAutoFit/>
              <a:sp3d extrusionH="25400">
                <a:bevelT w="38100" h="31750" prst="cross"/>
                <a:contourClr>
                  <a:schemeClr val="accent2">
                    <a:shade val="75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a:ln w="11430">
                    <a:solidFill>
                      <a:sysClr val="windowText" lastClr="000000"/>
                    </a:solidFill>
                  </a:ln>
                  <a:solidFill>
                    <a:sysClr val="windowText" lastClr="000000"/>
                  </a:solidFill>
                  <a:effectLst/>
                  <a:uLnTx/>
                  <a:uFillTx/>
                  <a:latin typeface="Simplified Arabic" pitchFamily="18" charset="-78"/>
                  <a:ea typeface="+mn-ea"/>
                  <a:cs typeface="Simplified Arabic" pitchFamily="18" charset="-78"/>
                </a:rPr>
                <a:t>3</a:t>
              </a:r>
              <a:endParaRPr kumimoji="0" lang="ar-SA" sz="2400" b="1" i="0" u="none" strike="noStrike" kern="1200" cap="none" spc="0" normalizeH="0" baseline="0" noProof="0" dirty="0">
                <a:ln w="11430">
                  <a:solidFill>
                    <a:sysClr val="windowText" lastClr="000000"/>
                  </a:solidFill>
                </a:ln>
                <a:solidFill>
                  <a:sysClr val="windowText" lastClr="000000"/>
                </a:solidFill>
                <a:effectLst/>
                <a:uLnTx/>
                <a:uFillTx/>
                <a:latin typeface="Simplified Arabic" pitchFamily="18" charset="-78"/>
                <a:ea typeface="+mn-ea"/>
                <a:cs typeface="Simplified Arabic" pitchFamily="18" charset="-78"/>
              </a:endParaRPr>
            </a:p>
          </p:txBody>
        </p:sp>
        <p:sp>
          <p:nvSpPr>
            <p:cNvPr id="12" name="مربع نص 11">
              <a:extLst>
                <a:ext uri="{FF2B5EF4-FFF2-40B4-BE49-F238E27FC236}">
                  <a16:creationId xmlns:a16="http://schemas.microsoft.com/office/drawing/2014/main" id="{CC5AC71F-F2B6-453C-992B-53D4E65E8B65}"/>
                </a:ext>
              </a:extLst>
            </p:cNvPr>
            <p:cNvSpPr txBox="1"/>
            <p:nvPr/>
          </p:nvSpPr>
          <p:spPr>
            <a:xfrm>
              <a:off x="4682538" y="3010173"/>
              <a:ext cx="304597" cy="666130"/>
            </a:xfrm>
            <a:prstGeom prst="rect">
              <a:avLst/>
            </a:prstGeom>
            <a:noFill/>
            <a:scene3d>
              <a:camera prst="orthographicFront"/>
              <a:lightRig rig="flat" dir="tl">
                <a:rot lat="0" lon="0" rev="6600000"/>
              </a:lightRig>
            </a:scene3d>
            <a:sp3d>
              <a:bevelT w="139700" prst="cross"/>
            </a:sp3d>
          </p:spPr>
          <p:txBody>
            <a:bodyPr wrap="square" rtlCol="1">
              <a:spAutoFit/>
              <a:sp3d extrusionH="25400">
                <a:bevelT w="38100" h="31750" prst="cross"/>
                <a:contourClr>
                  <a:schemeClr val="accent2">
                    <a:shade val="75000"/>
                  </a:schemeClr>
                </a:contourClr>
              </a:sp3d>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2400" b="1" i="0" u="none" strike="noStrike" kern="1200" cap="none" spc="0" normalizeH="0" baseline="0" noProof="0" dirty="0">
                <a:ln w="11430">
                  <a:solidFill>
                    <a:sysClr val="windowText" lastClr="000000"/>
                  </a:solidFill>
                </a:ln>
                <a:solidFill>
                  <a:sysClr val="windowText" lastClr="000000"/>
                </a:solidFill>
                <a:effectLst/>
                <a:uLnTx/>
                <a:uFillTx/>
                <a:latin typeface="Simplified Arabic" pitchFamily="18" charset="-78"/>
                <a:ea typeface="+mn-ea"/>
                <a:cs typeface="Simplified Arabic" pitchFamily="18" charset="-78"/>
              </a:endParaRPr>
            </a:p>
          </p:txBody>
        </p:sp>
        <p:sp>
          <p:nvSpPr>
            <p:cNvPr id="13" name="مربع نص 12">
              <a:extLst>
                <a:ext uri="{FF2B5EF4-FFF2-40B4-BE49-F238E27FC236}">
                  <a16:creationId xmlns:a16="http://schemas.microsoft.com/office/drawing/2014/main" id="{68E1EE79-1A42-4900-A90E-F9969DFA737F}"/>
                </a:ext>
              </a:extLst>
            </p:cNvPr>
            <p:cNvSpPr txBox="1"/>
            <p:nvPr/>
          </p:nvSpPr>
          <p:spPr>
            <a:xfrm>
              <a:off x="477780" y="3010173"/>
              <a:ext cx="317339" cy="666130"/>
            </a:xfrm>
            <a:prstGeom prst="rect">
              <a:avLst/>
            </a:prstGeom>
            <a:noFill/>
            <a:scene3d>
              <a:camera prst="orthographicFront"/>
              <a:lightRig rig="flat" dir="tl">
                <a:rot lat="0" lon="0" rev="6600000"/>
              </a:lightRig>
            </a:scene3d>
            <a:sp3d>
              <a:bevelT w="139700" prst="cross"/>
            </a:sp3d>
          </p:spPr>
          <p:txBody>
            <a:bodyPr wrap="square" rtlCol="1">
              <a:spAutoFit/>
              <a:sp3d extrusionH="25400">
                <a:bevelT w="38100" h="31750" prst="cross"/>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a:ln w="11430">
                    <a:solidFill>
                      <a:sysClr val="windowText" lastClr="000000"/>
                    </a:solidFill>
                  </a:ln>
                  <a:solidFill>
                    <a:sysClr val="windowText" lastClr="000000"/>
                  </a:solidFill>
                  <a:effectLst/>
                  <a:uLnTx/>
                  <a:uFillTx/>
                  <a:latin typeface="Simplified Arabic" pitchFamily="18" charset="-78"/>
                  <a:ea typeface="+mn-ea"/>
                  <a:cs typeface="Simplified Arabic" pitchFamily="18" charset="-78"/>
                </a:rPr>
                <a:t>1</a:t>
              </a:r>
              <a:endParaRPr kumimoji="0" lang="ar-SA" sz="2400" b="1" i="0" u="none" strike="noStrike" kern="1200" cap="none" spc="0" normalizeH="0" baseline="0" noProof="0" dirty="0">
                <a:ln w="11430">
                  <a:solidFill>
                    <a:sysClr val="windowText" lastClr="000000"/>
                  </a:solidFill>
                </a:ln>
                <a:solidFill>
                  <a:sysClr val="windowText" lastClr="000000"/>
                </a:solidFill>
                <a:effectLst/>
                <a:uLnTx/>
                <a:uFillTx/>
                <a:latin typeface="Simplified Arabic" pitchFamily="18" charset="-78"/>
                <a:ea typeface="+mn-ea"/>
                <a:cs typeface="Simplified Arabic" pitchFamily="18" charset="-78"/>
              </a:endParaRPr>
            </a:p>
          </p:txBody>
        </p:sp>
        <p:sp>
          <p:nvSpPr>
            <p:cNvPr id="16" name="مربع نص 15">
              <a:extLst>
                <a:ext uri="{FF2B5EF4-FFF2-40B4-BE49-F238E27FC236}">
                  <a16:creationId xmlns:a16="http://schemas.microsoft.com/office/drawing/2014/main" id="{6C511C8E-69FA-4021-95E5-044CF9E1EC7C}"/>
                </a:ext>
              </a:extLst>
            </p:cNvPr>
            <p:cNvSpPr txBox="1"/>
            <p:nvPr/>
          </p:nvSpPr>
          <p:spPr>
            <a:xfrm>
              <a:off x="2113857" y="2963453"/>
              <a:ext cx="324973" cy="666130"/>
            </a:xfrm>
            <a:prstGeom prst="rect">
              <a:avLst/>
            </a:prstGeom>
            <a:noFill/>
            <a:scene3d>
              <a:camera prst="orthographicFront"/>
              <a:lightRig rig="flat" dir="tl">
                <a:rot lat="0" lon="0" rev="6600000"/>
              </a:lightRig>
            </a:scene3d>
            <a:sp3d>
              <a:bevelT w="139700" prst="cross"/>
            </a:sp3d>
          </p:spPr>
          <p:txBody>
            <a:bodyPr wrap="square" rtlCol="1">
              <a:spAutoFit/>
              <a:sp3d extrusionH="25400">
                <a:bevelT w="38100" h="31750" prst="cross"/>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a:ln w="11430">
                    <a:solidFill>
                      <a:sysClr val="windowText" lastClr="000000"/>
                    </a:solidFill>
                  </a:ln>
                  <a:solidFill>
                    <a:sysClr val="windowText" lastClr="000000"/>
                  </a:solidFill>
                  <a:effectLst/>
                  <a:uLnTx/>
                  <a:uFillTx/>
                  <a:latin typeface="Simplified Arabic" pitchFamily="18" charset="-78"/>
                  <a:ea typeface="+mn-ea"/>
                  <a:cs typeface="Simplified Arabic" pitchFamily="18" charset="-78"/>
                </a:rPr>
                <a:t>2</a:t>
              </a:r>
              <a:endParaRPr kumimoji="0" lang="ar-SA" sz="2400" b="1" i="0" u="none" strike="noStrike" kern="1200" cap="none" spc="0" normalizeH="0" baseline="0" noProof="0" dirty="0">
                <a:ln w="11430">
                  <a:solidFill>
                    <a:sysClr val="windowText" lastClr="000000"/>
                  </a:solidFill>
                </a:ln>
                <a:solidFill>
                  <a:sysClr val="windowText" lastClr="000000"/>
                </a:solidFill>
                <a:effectLst/>
                <a:uLnTx/>
                <a:uFillTx/>
                <a:latin typeface="Simplified Arabic" pitchFamily="18" charset="-78"/>
                <a:ea typeface="+mn-ea"/>
                <a:cs typeface="Simplified Arabic" pitchFamily="18" charset="-78"/>
              </a:endParaRPr>
            </a:p>
          </p:txBody>
        </p:sp>
        <p:cxnSp>
          <p:nvCxnSpPr>
            <p:cNvPr id="18" name="رابط مستقيم 17">
              <a:extLst>
                <a:ext uri="{FF2B5EF4-FFF2-40B4-BE49-F238E27FC236}">
                  <a16:creationId xmlns:a16="http://schemas.microsoft.com/office/drawing/2014/main" id="{69C5CBB1-91E3-4494-A6EC-10042CB8AA20}"/>
                </a:ext>
              </a:extLst>
            </p:cNvPr>
            <p:cNvCxnSpPr/>
            <p:nvPr/>
          </p:nvCxnSpPr>
          <p:spPr>
            <a:xfrm>
              <a:off x="740026" y="2657718"/>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19" name="رابط مستقيم 18">
              <a:extLst>
                <a:ext uri="{FF2B5EF4-FFF2-40B4-BE49-F238E27FC236}">
                  <a16:creationId xmlns:a16="http://schemas.microsoft.com/office/drawing/2014/main" id="{BC38696B-8266-49B4-A1CC-67182FC3B8B2}"/>
                </a:ext>
              </a:extLst>
            </p:cNvPr>
            <p:cNvCxnSpPr/>
            <p:nvPr/>
          </p:nvCxnSpPr>
          <p:spPr>
            <a:xfrm>
              <a:off x="878678" y="2657718"/>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20" name="رابط مستقيم 19">
              <a:extLst>
                <a:ext uri="{FF2B5EF4-FFF2-40B4-BE49-F238E27FC236}">
                  <a16:creationId xmlns:a16="http://schemas.microsoft.com/office/drawing/2014/main" id="{E19C386D-226D-48DC-B4EF-394770CD3223}"/>
                </a:ext>
              </a:extLst>
            </p:cNvPr>
            <p:cNvCxnSpPr/>
            <p:nvPr/>
          </p:nvCxnSpPr>
          <p:spPr>
            <a:xfrm>
              <a:off x="1017330" y="2659659"/>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21" name="رابط مستقيم 20">
              <a:extLst>
                <a:ext uri="{FF2B5EF4-FFF2-40B4-BE49-F238E27FC236}">
                  <a16:creationId xmlns:a16="http://schemas.microsoft.com/office/drawing/2014/main" id="{6074F511-D58D-4EAA-B475-168873032EC4}"/>
                </a:ext>
              </a:extLst>
            </p:cNvPr>
            <p:cNvCxnSpPr/>
            <p:nvPr/>
          </p:nvCxnSpPr>
          <p:spPr>
            <a:xfrm>
              <a:off x="1169955" y="2659659"/>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22" name="رابط مستقيم 21">
              <a:extLst>
                <a:ext uri="{FF2B5EF4-FFF2-40B4-BE49-F238E27FC236}">
                  <a16:creationId xmlns:a16="http://schemas.microsoft.com/office/drawing/2014/main" id="{DA162903-3F24-46B3-AE53-7F7071EF0DA3}"/>
                </a:ext>
              </a:extLst>
            </p:cNvPr>
            <p:cNvCxnSpPr/>
            <p:nvPr/>
          </p:nvCxnSpPr>
          <p:spPr>
            <a:xfrm>
              <a:off x="1411453" y="2657718"/>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23" name="رابط مستقيم 22">
              <a:extLst>
                <a:ext uri="{FF2B5EF4-FFF2-40B4-BE49-F238E27FC236}">
                  <a16:creationId xmlns:a16="http://schemas.microsoft.com/office/drawing/2014/main" id="{3788E670-4642-4E93-AB49-1A4856C05E52}"/>
                </a:ext>
              </a:extLst>
            </p:cNvPr>
            <p:cNvCxnSpPr/>
            <p:nvPr/>
          </p:nvCxnSpPr>
          <p:spPr>
            <a:xfrm>
              <a:off x="1550104" y="2657718"/>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24" name="رابط مستقيم 23">
              <a:extLst>
                <a:ext uri="{FF2B5EF4-FFF2-40B4-BE49-F238E27FC236}">
                  <a16:creationId xmlns:a16="http://schemas.microsoft.com/office/drawing/2014/main" id="{7B88F888-C382-4EC1-8413-609DBAFA2DA2}"/>
                </a:ext>
              </a:extLst>
            </p:cNvPr>
            <p:cNvCxnSpPr/>
            <p:nvPr/>
          </p:nvCxnSpPr>
          <p:spPr>
            <a:xfrm>
              <a:off x="1688758" y="2659659"/>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25" name="رابط مستقيم 24">
              <a:extLst>
                <a:ext uri="{FF2B5EF4-FFF2-40B4-BE49-F238E27FC236}">
                  <a16:creationId xmlns:a16="http://schemas.microsoft.com/office/drawing/2014/main" id="{F18BA369-E96E-452D-B7F1-6B0352CC5945}"/>
                </a:ext>
              </a:extLst>
            </p:cNvPr>
            <p:cNvCxnSpPr/>
            <p:nvPr/>
          </p:nvCxnSpPr>
          <p:spPr>
            <a:xfrm>
              <a:off x="1841382" y="2659659"/>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26" name="رابط مستقيم 25">
              <a:extLst>
                <a:ext uri="{FF2B5EF4-FFF2-40B4-BE49-F238E27FC236}">
                  <a16:creationId xmlns:a16="http://schemas.microsoft.com/office/drawing/2014/main" id="{34B614B2-55DC-451C-9416-2B50ACBF4394}"/>
                </a:ext>
              </a:extLst>
            </p:cNvPr>
            <p:cNvCxnSpPr/>
            <p:nvPr/>
          </p:nvCxnSpPr>
          <p:spPr>
            <a:xfrm>
              <a:off x="2137691" y="2657718"/>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27" name="رابط مستقيم 26">
              <a:extLst>
                <a:ext uri="{FF2B5EF4-FFF2-40B4-BE49-F238E27FC236}">
                  <a16:creationId xmlns:a16="http://schemas.microsoft.com/office/drawing/2014/main" id="{481B00B9-EF3C-4EAB-975D-B15112B9ADF3}"/>
                </a:ext>
              </a:extLst>
            </p:cNvPr>
            <p:cNvCxnSpPr/>
            <p:nvPr/>
          </p:nvCxnSpPr>
          <p:spPr>
            <a:xfrm>
              <a:off x="2276343" y="2657719"/>
              <a:ext cx="0" cy="216000"/>
            </a:xfrm>
            <a:prstGeom prst="line">
              <a:avLst/>
            </a:prstGeom>
            <a:ln w="19050">
              <a:solidFill>
                <a:srgbClr val="C00000"/>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28" name="رابط مستقيم 27">
              <a:extLst>
                <a:ext uri="{FF2B5EF4-FFF2-40B4-BE49-F238E27FC236}">
                  <a16:creationId xmlns:a16="http://schemas.microsoft.com/office/drawing/2014/main" id="{DAF9C060-DB5B-4877-9705-95931996271A}"/>
                </a:ext>
              </a:extLst>
            </p:cNvPr>
            <p:cNvCxnSpPr/>
            <p:nvPr/>
          </p:nvCxnSpPr>
          <p:spPr>
            <a:xfrm>
              <a:off x="2414994" y="2659659"/>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29" name="رابط مستقيم 28">
              <a:extLst>
                <a:ext uri="{FF2B5EF4-FFF2-40B4-BE49-F238E27FC236}">
                  <a16:creationId xmlns:a16="http://schemas.microsoft.com/office/drawing/2014/main" id="{2D5E3ECB-0E1B-4777-AA9C-9DFECF6C3D22}"/>
                </a:ext>
              </a:extLst>
            </p:cNvPr>
            <p:cNvCxnSpPr/>
            <p:nvPr/>
          </p:nvCxnSpPr>
          <p:spPr>
            <a:xfrm>
              <a:off x="2567619" y="2659659"/>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30" name="رابط مستقيم 29">
              <a:extLst>
                <a:ext uri="{FF2B5EF4-FFF2-40B4-BE49-F238E27FC236}">
                  <a16:creationId xmlns:a16="http://schemas.microsoft.com/office/drawing/2014/main" id="{56949C5D-83F2-4B5F-B37A-56F378E0D768}"/>
                </a:ext>
              </a:extLst>
            </p:cNvPr>
            <p:cNvCxnSpPr/>
            <p:nvPr/>
          </p:nvCxnSpPr>
          <p:spPr>
            <a:xfrm>
              <a:off x="2847215" y="2657718"/>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31" name="رابط مستقيم 30">
              <a:extLst>
                <a:ext uri="{FF2B5EF4-FFF2-40B4-BE49-F238E27FC236}">
                  <a16:creationId xmlns:a16="http://schemas.microsoft.com/office/drawing/2014/main" id="{8299EABD-5C09-468D-BE03-A2E0ADE40704}"/>
                </a:ext>
              </a:extLst>
            </p:cNvPr>
            <p:cNvCxnSpPr/>
            <p:nvPr/>
          </p:nvCxnSpPr>
          <p:spPr>
            <a:xfrm>
              <a:off x="2985867" y="2657718"/>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32" name="رابط مستقيم 31">
              <a:extLst>
                <a:ext uri="{FF2B5EF4-FFF2-40B4-BE49-F238E27FC236}">
                  <a16:creationId xmlns:a16="http://schemas.microsoft.com/office/drawing/2014/main" id="{9B418148-E937-40E9-AF57-16258541625A}"/>
                </a:ext>
              </a:extLst>
            </p:cNvPr>
            <p:cNvCxnSpPr/>
            <p:nvPr/>
          </p:nvCxnSpPr>
          <p:spPr>
            <a:xfrm>
              <a:off x="3124520" y="2659659"/>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33" name="رابط مستقيم 32">
              <a:extLst>
                <a:ext uri="{FF2B5EF4-FFF2-40B4-BE49-F238E27FC236}">
                  <a16:creationId xmlns:a16="http://schemas.microsoft.com/office/drawing/2014/main" id="{98A537E0-32B2-49D3-8EC7-5AE98627C6C3}"/>
                </a:ext>
              </a:extLst>
            </p:cNvPr>
            <p:cNvCxnSpPr/>
            <p:nvPr/>
          </p:nvCxnSpPr>
          <p:spPr>
            <a:xfrm>
              <a:off x="3277143" y="2659659"/>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34" name="رابط مستقيم 33">
              <a:extLst>
                <a:ext uri="{FF2B5EF4-FFF2-40B4-BE49-F238E27FC236}">
                  <a16:creationId xmlns:a16="http://schemas.microsoft.com/office/drawing/2014/main" id="{A683D1E0-6AE8-4C0C-874B-907B1753C316}"/>
                </a:ext>
              </a:extLst>
            </p:cNvPr>
            <p:cNvCxnSpPr/>
            <p:nvPr/>
          </p:nvCxnSpPr>
          <p:spPr>
            <a:xfrm>
              <a:off x="3560274" y="2657718"/>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35" name="رابط مستقيم 34">
              <a:extLst>
                <a:ext uri="{FF2B5EF4-FFF2-40B4-BE49-F238E27FC236}">
                  <a16:creationId xmlns:a16="http://schemas.microsoft.com/office/drawing/2014/main" id="{51F84B41-CC21-4DF5-8F7B-57EDE1FE4DC4}"/>
                </a:ext>
              </a:extLst>
            </p:cNvPr>
            <p:cNvCxnSpPr/>
            <p:nvPr/>
          </p:nvCxnSpPr>
          <p:spPr>
            <a:xfrm>
              <a:off x="3698925" y="2657718"/>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36" name="رابط مستقيم 35">
              <a:extLst>
                <a:ext uri="{FF2B5EF4-FFF2-40B4-BE49-F238E27FC236}">
                  <a16:creationId xmlns:a16="http://schemas.microsoft.com/office/drawing/2014/main" id="{1811C968-1B15-4636-A158-402CB812730A}"/>
                </a:ext>
              </a:extLst>
            </p:cNvPr>
            <p:cNvCxnSpPr/>
            <p:nvPr/>
          </p:nvCxnSpPr>
          <p:spPr>
            <a:xfrm>
              <a:off x="3837580" y="2659659"/>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37" name="رابط مستقيم 36">
              <a:extLst>
                <a:ext uri="{FF2B5EF4-FFF2-40B4-BE49-F238E27FC236}">
                  <a16:creationId xmlns:a16="http://schemas.microsoft.com/office/drawing/2014/main" id="{13325F9E-11FA-4DAB-82E6-8590A899DCCD}"/>
                </a:ext>
              </a:extLst>
            </p:cNvPr>
            <p:cNvCxnSpPr/>
            <p:nvPr/>
          </p:nvCxnSpPr>
          <p:spPr>
            <a:xfrm>
              <a:off x="3990203" y="2659659"/>
              <a:ext cx="0" cy="216000"/>
            </a:xfrm>
            <a:prstGeom prst="line">
              <a:avLst/>
            </a:prstGeom>
            <a:ln w="19050">
              <a:solidFill>
                <a:srgbClr val="C00000"/>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38" name="رابط مستقيم 37">
              <a:extLst>
                <a:ext uri="{FF2B5EF4-FFF2-40B4-BE49-F238E27FC236}">
                  <a16:creationId xmlns:a16="http://schemas.microsoft.com/office/drawing/2014/main" id="{611627D8-C4C7-4BFB-8440-F9C9D8D21DA0}"/>
                </a:ext>
              </a:extLst>
            </p:cNvPr>
            <p:cNvCxnSpPr/>
            <p:nvPr/>
          </p:nvCxnSpPr>
          <p:spPr>
            <a:xfrm>
              <a:off x="4257449" y="2657718"/>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39" name="رابط مستقيم 38">
              <a:extLst>
                <a:ext uri="{FF2B5EF4-FFF2-40B4-BE49-F238E27FC236}">
                  <a16:creationId xmlns:a16="http://schemas.microsoft.com/office/drawing/2014/main" id="{C465952B-55CD-45FD-BE01-A65D00A0E631}"/>
                </a:ext>
              </a:extLst>
            </p:cNvPr>
            <p:cNvCxnSpPr/>
            <p:nvPr/>
          </p:nvCxnSpPr>
          <p:spPr>
            <a:xfrm>
              <a:off x="4396101" y="2657718"/>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40" name="رابط مستقيم 39">
              <a:extLst>
                <a:ext uri="{FF2B5EF4-FFF2-40B4-BE49-F238E27FC236}">
                  <a16:creationId xmlns:a16="http://schemas.microsoft.com/office/drawing/2014/main" id="{19BE98E2-690B-42A3-804F-DEFEBDDEC933}"/>
                </a:ext>
              </a:extLst>
            </p:cNvPr>
            <p:cNvCxnSpPr/>
            <p:nvPr/>
          </p:nvCxnSpPr>
          <p:spPr>
            <a:xfrm>
              <a:off x="4534756" y="2659659"/>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41" name="رابط مستقيم 40">
              <a:extLst>
                <a:ext uri="{FF2B5EF4-FFF2-40B4-BE49-F238E27FC236}">
                  <a16:creationId xmlns:a16="http://schemas.microsoft.com/office/drawing/2014/main" id="{B5F58881-7F61-42E0-A4B6-44E5E9D37C00}"/>
                </a:ext>
              </a:extLst>
            </p:cNvPr>
            <p:cNvCxnSpPr/>
            <p:nvPr/>
          </p:nvCxnSpPr>
          <p:spPr>
            <a:xfrm>
              <a:off x="4687378" y="2659659"/>
              <a:ext cx="0" cy="216000"/>
            </a:xfrm>
            <a:prstGeom prst="line">
              <a:avLst/>
            </a:prstGeom>
            <a:ln w="19050">
              <a:solidFill>
                <a:schemeClr val="tx1"/>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grpSp>
      <p:sp>
        <p:nvSpPr>
          <p:cNvPr id="51" name="Text Box 87">
            <a:extLst>
              <a:ext uri="{FF2B5EF4-FFF2-40B4-BE49-F238E27FC236}">
                <a16:creationId xmlns:a16="http://schemas.microsoft.com/office/drawing/2014/main" id="{80FF81A2-A720-4959-98C6-9EC4869341A9}"/>
              </a:ext>
            </a:extLst>
          </p:cNvPr>
          <p:cNvSpPr txBox="1">
            <a:spLocks noChangeArrowheads="1"/>
          </p:cNvSpPr>
          <p:nvPr/>
        </p:nvSpPr>
        <p:spPr bwMode="auto">
          <a:xfrm>
            <a:off x="3752938" y="2252097"/>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52" name="Text Box 87">
            <a:extLst>
              <a:ext uri="{FF2B5EF4-FFF2-40B4-BE49-F238E27FC236}">
                <a16:creationId xmlns:a16="http://schemas.microsoft.com/office/drawing/2014/main" id="{994BF7C2-D9C7-4D71-BB85-798557F16F06}"/>
              </a:ext>
            </a:extLst>
          </p:cNvPr>
          <p:cNvSpPr txBox="1">
            <a:spLocks noChangeArrowheads="1"/>
          </p:cNvSpPr>
          <p:nvPr/>
        </p:nvSpPr>
        <p:spPr bwMode="auto">
          <a:xfrm>
            <a:off x="3249550" y="2252097"/>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Unicode MS" pitchFamily="34" charset="-128"/>
                <a:ea typeface="Arial Unicode MS" pitchFamily="34" charset="-128"/>
                <a:cs typeface="Arial Unicode MS" pitchFamily="34" charset="-128"/>
              </a:rPr>
              <a:t>●</a:t>
            </a:r>
          </a:p>
        </p:txBody>
      </p:sp>
      <p:sp>
        <p:nvSpPr>
          <p:cNvPr id="53" name="مربع نص 52">
            <a:extLst>
              <a:ext uri="{FF2B5EF4-FFF2-40B4-BE49-F238E27FC236}">
                <a16:creationId xmlns:a16="http://schemas.microsoft.com/office/drawing/2014/main" id="{4CF82114-B7A7-41AE-9A7B-97701863F278}"/>
              </a:ext>
            </a:extLst>
          </p:cNvPr>
          <p:cNvSpPr txBox="1"/>
          <p:nvPr/>
        </p:nvSpPr>
        <p:spPr>
          <a:xfrm>
            <a:off x="5076056" y="3174225"/>
            <a:ext cx="3675567" cy="461665"/>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0070C0"/>
                </a:solidFill>
                <a:effectLst/>
                <a:uLnTx/>
                <a:uFillTx/>
                <a:latin typeface="Traditional Arabic" panose="02020603050405020304" pitchFamily="18" charset="-78"/>
                <a:ea typeface="+mn-ea"/>
                <a:cs typeface="Traditional Arabic" panose="02020603050405020304" pitchFamily="18" charset="-78"/>
              </a:rPr>
              <a:t> </a:t>
            </a:r>
            <a:r>
              <a:rPr kumimoji="0" lang="ar-SA" sz="2400" b="1" i="0" u="none" strike="noStrike" kern="1200" cap="none" spc="0" normalizeH="0" baseline="0" noProof="0">
                <a:ln>
                  <a:noFill/>
                </a:ln>
                <a:solidFill>
                  <a:srgbClr val="FF0000"/>
                </a:solidFill>
                <a:effectLst/>
                <a:uLnTx/>
                <a:uFillTx/>
                <a:latin typeface="Traditional Arabic" panose="02020603050405020304" pitchFamily="18" charset="-78"/>
                <a:ea typeface="+mn-ea"/>
                <a:cs typeface="Traditional Arabic" panose="02020603050405020304" pitchFamily="18" charset="-78"/>
              </a:rPr>
              <a:t>أطول مدة : </a:t>
            </a:r>
            <a:r>
              <a:rPr kumimoji="0" lang="ar-SA" sz="2400" b="1" i="0" u="none" strike="noStrike" kern="1200" cap="none" spc="0" normalizeH="0" baseline="0" noProof="0">
                <a:ln>
                  <a:noFill/>
                </a:ln>
                <a:solidFill>
                  <a:srgbClr val="0070C0"/>
                </a:solidFill>
                <a:effectLst/>
                <a:uLnTx/>
                <a:uFillTx/>
                <a:latin typeface="Traditional Arabic" panose="02020603050405020304" pitchFamily="18" charset="-78"/>
                <a:ea typeface="+mn-ea"/>
                <a:cs typeface="Traditional Arabic" panose="02020603050405020304" pitchFamily="18" charset="-78"/>
              </a:rPr>
              <a:t>دقيقتان و (5).</a:t>
            </a:r>
            <a:endParaRPr kumimoji="0" lang="ar-SA" sz="2400" b="1" i="0" u="none" strike="noStrike" kern="1200" cap="none" spc="0" normalizeH="0" baseline="0" noProof="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p:txBody>
      </p:sp>
      <p:pic>
        <p:nvPicPr>
          <p:cNvPr id="54" name="صورة 53">
            <a:extLst>
              <a:ext uri="{FF2B5EF4-FFF2-40B4-BE49-F238E27FC236}">
                <a16:creationId xmlns:a16="http://schemas.microsoft.com/office/drawing/2014/main" id="{3BD6BB3F-93DD-499C-BD49-44A541B570F8}"/>
              </a:ext>
            </a:extLst>
          </p:cNvPr>
          <p:cNvPicPr>
            <a:picLocks noChangeAspect="1"/>
          </p:cNvPicPr>
          <p:nvPr/>
        </p:nvPicPr>
        <p:blipFill>
          <a:blip r:embed="rId2"/>
          <a:stretch>
            <a:fillRect/>
          </a:stretch>
        </p:blipFill>
        <p:spPr>
          <a:xfrm>
            <a:off x="5544108" y="116632"/>
            <a:ext cx="3348371" cy="603971"/>
          </a:xfrm>
          <a:prstGeom prst="rect">
            <a:avLst/>
          </a:prstGeom>
        </p:spPr>
      </p:pic>
      <p:pic>
        <p:nvPicPr>
          <p:cNvPr id="55" name="صورة 54">
            <a:extLst>
              <a:ext uri="{FF2B5EF4-FFF2-40B4-BE49-F238E27FC236}">
                <a16:creationId xmlns:a16="http://schemas.microsoft.com/office/drawing/2014/main" id="{4E3227A7-B70D-453B-939A-2EB9100D02C1}"/>
              </a:ext>
            </a:extLst>
          </p:cNvPr>
          <p:cNvPicPr>
            <a:picLocks noChangeAspect="1"/>
          </p:cNvPicPr>
          <p:nvPr/>
        </p:nvPicPr>
        <p:blipFill>
          <a:blip r:embed="rId3">
            <a:duotone>
              <a:prstClr val="black"/>
              <a:srgbClr val="D9C3A5">
                <a:tint val="50000"/>
                <a:satMod val="180000"/>
              </a:srgbClr>
            </a:duotone>
          </a:blip>
          <a:stretch>
            <a:fillRect/>
          </a:stretch>
        </p:blipFill>
        <p:spPr>
          <a:xfrm>
            <a:off x="935596" y="764704"/>
            <a:ext cx="7371928" cy="514350"/>
          </a:xfrm>
          <a:prstGeom prst="rect">
            <a:avLst/>
          </a:prstGeom>
        </p:spPr>
      </p:pic>
      <p:pic>
        <p:nvPicPr>
          <p:cNvPr id="56" name="صورة 55">
            <a:extLst>
              <a:ext uri="{FF2B5EF4-FFF2-40B4-BE49-F238E27FC236}">
                <a16:creationId xmlns:a16="http://schemas.microsoft.com/office/drawing/2014/main" id="{ABD56AEE-2773-485B-8969-854E2D785B42}"/>
              </a:ext>
            </a:extLst>
          </p:cNvPr>
          <p:cNvPicPr>
            <a:picLocks noChangeAspect="1"/>
          </p:cNvPicPr>
          <p:nvPr/>
        </p:nvPicPr>
        <p:blipFill>
          <a:blip r:embed="rId4">
            <a:duotone>
              <a:prstClr val="black"/>
              <a:schemeClr val="accent5">
                <a:tint val="45000"/>
                <a:satMod val="400000"/>
              </a:schemeClr>
            </a:duotone>
          </a:blip>
          <a:stretch>
            <a:fillRect/>
          </a:stretch>
        </p:blipFill>
        <p:spPr>
          <a:xfrm>
            <a:off x="1802731" y="1483675"/>
            <a:ext cx="5172075" cy="504825"/>
          </a:xfrm>
          <a:prstGeom prst="rect">
            <a:avLst/>
          </a:prstGeom>
        </p:spPr>
      </p:pic>
      <p:pic>
        <p:nvPicPr>
          <p:cNvPr id="57" name="صورة 56">
            <a:extLst>
              <a:ext uri="{FF2B5EF4-FFF2-40B4-BE49-F238E27FC236}">
                <a16:creationId xmlns:a16="http://schemas.microsoft.com/office/drawing/2014/main" id="{567DD4F8-9894-4972-8358-A81C2BC08E88}"/>
              </a:ext>
            </a:extLst>
          </p:cNvPr>
          <p:cNvPicPr>
            <a:picLocks noChangeAspect="1"/>
          </p:cNvPicPr>
          <p:nvPr/>
        </p:nvPicPr>
        <p:blipFill>
          <a:blip r:embed="rId5">
            <a:duotone>
              <a:prstClr val="black"/>
              <a:schemeClr val="accent5">
                <a:tint val="45000"/>
                <a:satMod val="400000"/>
              </a:schemeClr>
            </a:duotone>
          </a:blip>
          <a:stretch>
            <a:fillRect/>
          </a:stretch>
        </p:blipFill>
        <p:spPr>
          <a:xfrm>
            <a:off x="2409336" y="3976429"/>
            <a:ext cx="4629150" cy="628650"/>
          </a:xfrm>
          <a:prstGeom prst="rect">
            <a:avLst/>
          </a:prstGeom>
        </p:spPr>
      </p:pic>
      <p:sp>
        <p:nvSpPr>
          <p:cNvPr id="58" name="مربع نص 57">
            <a:extLst>
              <a:ext uri="{FF2B5EF4-FFF2-40B4-BE49-F238E27FC236}">
                <a16:creationId xmlns:a16="http://schemas.microsoft.com/office/drawing/2014/main" id="{CC542267-2BD9-4098-9C9F-C3B1C882A69F}"/>
              </a:ext>
            </a:extLst>
          </p:cNvPr>
          <p:cNvSpPr txBox="1"/>
          <p:nvPr/>
        </p:nvSpPr>
        <p:spPr>
          <a:xfrm>
            <a:off x="2347273" y="4796881"/>
            <a:ext cx="4702539" cy="461665"/>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أطول حديث </a:t>
            </a:r>
            <a:r>
              <a:rPr kumimoji="0" lang="ar-SA" sz="2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125 ث </a:t>
            </a:r>
            <a:r>
              <a:rPr kumimoji="0" lang="ar-SA" sz="24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 أقصر حديث </a:t>
            </a:r>
            <a:r>
              <a:rPr kumimoji="0" lang="ar-SA" sz="2400" b="1" i="0" u="none" strike="noStrike" kern="1200" cap="none" spc="0" normalizeH="0" baseline="0" noProof="0" dirty="0">
                <a:ln>
                  <a:noFill/>
                </a:ln>
                <a:solidFill>
                  <a:srgbClr val="00B050"/>
                </a:solidFill>
                <a:effectLst/>
                <a:uLnTx/>
                <a:uFillTx/>
                <a:latin typeface="Traditional Arabic" panose="02020603050405020304" pitchFamily="18" charset="-78"/>
                <a:ea typeface="+mn-ea"/>
                <a:cs typeface="Traditional Arabic" panose="02020603050405020304" pitchFamily="18" charset="-78"/>
              </a:rPr>
              <a:t>115 ث</a:t>
            </a:r>
            <a:r>
              <a:rPr kumimoji="0" lang="ar-SA" sz="24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a:t>
            </a:r>
          </a:p>
        </p:txBody>
      </p:sp>
      <p:sp>
        <p:nvSpPr>
          <p:cNvPr id="59" name="مربع نص 58">
            <a:extLst>
              <a:ext uri="{FF2B5EF4-FFF2-40B4-BE49-F238E27FC236}">
                <a16:creationId xmlns:a16="http://schemas.microsoft.com/office/drawing/2014/main" id="{80ED12D3-9D34-4F53-8E1B-EF99FD325D27}"/>
              </a:ext>
            </a:extLst>
          </p:cNvPr>
          <p:cNvSpPr txBox="1"/>
          <p:nvPr/>
        </p:nvSpPr>
        <p:spPr>
          <a:xfrm>
            <a:off x="2898035" y="3181811"/>
            <a:ext cx="2895122" cy="461665"/>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0070C0"/>
                </a:solidFill>
                <a:effectLst/>
                <a:uLnTx/>
                <a:uFillTx/>
                <a:latin typeface="Traditional Arabic" panose="02020603050405020304" pitchFamily="18" charset="-78"/>
                <a:ea typeface="+mn-ea"/>
                <a:cs typeface="Traditional Arabic" panose="02020603050405020304" pitchFamily="18" charset="-78"/>
              </a:rPr>
              <a:t> </a:t>
            </a:r>
            <a:r>
              <a:rPr kumimoji="0" lang="ar-SA" sz="2400" b="1" i="0" u="none" strike="noStrike" kern="1200" cap="none" spc="0" normalizeH="0" baseline="0" noProof="0">
                <a:ln>
                  <a:noFill/>
                </a:ln>
                <a:solidFill>
                  <a:srgbClr val="FF0000"/>
                </a:solidFill>
                <a:effectLst/>
                <a:uLnTx/>
                <a:uFillTx/>
                <a:latin typeface="Traditional Arabic" panose="02020603050405020304" pitchFamily="18" charset="-78"/>
                <a:ea typeface="+mn-ea"/>
                <a:cs typeface="Traditional Arabic" panose="02020603050405020304" pitchFamily="18" charset="-78"/>
              </a:rPr>
              <a:t>أقصر مدة : </a:t>
            </a:r>
            <a:r>
              <a:rPr kumimoji="0" lang="ar-SA" sz="2400" b="1" i="0" u="none" strike="noStrike" kern="1200" cap="none" spc="0" normalizeH="0" baseline="0" noProof="0">
                <a:ln>
                  <a:noFill/>
                </a:ln>
                <a:solidFill>
                  <a:srgbClr val="00B050"/>
                </a:solidFill>
                <a:effectLst/>
                <a:uLnTx/>
                <a:uFillTx/>
                <a:latin typeface="Traditional Arabic" panose="02020603050405020304" pitchFamily="18" charset="-78"/>
                <a:ea typeface="+mn-ea"/>
                <a:cs typeface="Traditional Arabic" panose="02020603050405020304" pitchFamily="18" charset="-78"/>
              </a:rPr>
              <a:t>دقيقة و55 ثانية </a:t>
            </a:r>
            <a:r>
              <a:rPr kumimoji="0" lang="ar-SA" sz="2400" b="1" i="0" u="none" strike="noStrike" kern="1200" cap="none" spc="0" normalizeH="0" baseline="0" noProof="0">
                <a:ln>
                  <a:noFill/>
                </a:ln>
                <a:solidFill>
                  <a:prstClr val="black"/>
                </a:solidFill>
                <a:effectLst/>
                <a:uLnTx/>
                <a:uFillTx/>
                <a:latin typeface="Traditional Arabic" panose="02020603050405020304" pitchFamily="18" charset="-78"/>
                <a:ea typeface="+mn-ea"/>
                <a:cs typeface="Traditional Arabic" panose="02020603050405020304" pitchFamily="18" charset="-78"/>
              </a:rPr>
              <a:t>.</a:t>
            </a:r>
          </a:p>
        </p:txBody>
      </p:sp>
      <p:pic>
        <p:nvPicPr>
          <p:cNvPr id="14" name="صورة 13">
            <a:extLst>
              <a:ext uri="{FF2B5EF4-FFF2-40B4-BE49-F238E27FC236}">
                <a16:creationId xmlns:a16="http://schemas.microsoft.com/office/drawing/2014/main" id="{15060086-B34D-033D-FFB4-F4E6781CD1F6}"/>
              </a:ext>
            </a:extLst>
          </p:cNvPr>
          <p:cNvPicPr>
            <a:picLocks noChangeAspect="1"/>
          </p:cNvPicPr>
          <p:nvPr/>
        </p:nvPicPr>
        <p:blipFill>
          <a:blip r:embed="rId6"/>
          <a:stretch>
            <a:fillRect/>
          </a:stretch>
        </p:blipFill>
        <p:spPr>
          <a:xfrm>
            <a:off x="99774" y="45068"/>
            <a:ext cx="2700300" cy="221632"/>
          </a:xfrm>
          <a:prstGeom prst="rect">
            <a:avLst/>
          </a:prstGeom>
        </p:spPr>
      </p:pic>
    </p:spTree>
    <p:extLst>
      <p:ext uri="{BB962C8B-B14F-4D97-AF65-F5344CB8AC3E}">
        <p14:creationId xmlns:p14="http://schemas.microsoft.com/office/powerpoint/2010/main" val="127206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800" decel="100000"/>
                                        <p:tgtEl>
                                          <p:spTgt spid="51"/>
                                        </p:tgtEl>
                                      </p:cBhvr>
                                    </p:animEffect>
                                    <p:anim calcmode="lin" valueType="num">
                                      <p:cBhvr>
                                        <p:cTn id="13" dur="800" decel="100000" fill="hold"/>
                                        <p:tgtEl>
                                          <p:spTgt spid="51"/>
                                        </p:tgtEl>
                                        <p:attrNameLst>
                                          <p:attrName>style.rotation</p:attrName>
                                        </p:attrNameLst>
                                      </p:cBhvr>
                                      <p:tavLst>
                                        <p:tav tm="0">
                                          <p:val>
                                            <p:fltVal val="-90"/>
                                          </p:val>
                                        </p:tav>
                                        <p:tav tm="100000">
                                          <p:val>
                                            <p:fltVal val="0"/>
                                          </p:val>
                                        </p:tav>
                                      </p:tavLst>
                                    </p:anim>
                                    <p:anim calcmode="lin" valueType="num">
                                      <p:cBhvr>
                                        <p:cTn id="14" dur="800" decel="100000" fill="hold"/>
                                        <p:tgtEl>
                                          <p:spTgt spid="51"/>
                                        </p:tgtEl>
                                        <p:attrNameLst>
                                          <p:attrName>ppt_x</p:attrName>
                                        </p:attrNameLst>
                                      </p:cBhvr>
                                      <p:tavLst>
                                        <p:tav tm="0">
                                          <p:val>
                                            <p:strVal val="#ppt_x+0.4"/>
                                          </p:val>
                                        </p:tav>
                                        <p:tav tm="100000">
                                          <p:val>
                                            <p:strVal val="#ppt_x-0.05"/>
                                          </p:val>
                                        </p:tav>
                                      </p:tavLst>
                                    </p:anim>
                                    <p:anim calcmode="lin" valueType="num">
                                      <p:cBhvr>
                                        <p:cTn id="15" dur="800" decel="100000" fill="hold"/>
                                        <p:tgtEl>
                                          <p:spTgt spid="5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800" decel="100000"/>
                                        <p:tgtEl>
                                          <p:spTgt spid="52"/>
                                        </p:tgtEl>
                                      </p:cBhvr>
                                    </p:animEffect>
                                    <p:anim calcmode="lin" valueType="num">
                                      <p:cBhvr>
                                        <p:cTn id="23" dur="800" decel="100000" fill="hold"/>
                                        <p:tgtEl>
                                          <p:spTgt spid="52"/>
                                        </p:tgtEl>
                                        <p:attrNameLst>
                                          <p:attrName>style.rotation</p:attrName>
                                        </p:attrNameLst>
                                      </p:cBhvr>
                                      <p:tavLst>
                                        <p:tav tm="0">
                                          <p:val>
                                            <p:fltVal val="-90"/>
                                          </p:val>
                                        </p:tav>
                                        <p:tav tm="100000">
                                          <p:val>
                                            <p:fltVal val="0"/>
                                          </p:val>
                                        </p:tav>
                                      </p:tavLst>
                                    </p:anim>
                                    <p:anim calcmode="lin" valueType="num">
                                      <p:cBhvr>
                                        <p:cTn id="24" dur="800" decel="100000" fill="hold"/>
                                        <p:tgtEl>
                                          <p:spTgt spid="52"/>
                                        </p:tgtEl>
                                        <p:attrNameLst>
                                          <p:attrName>ppt_x</p:attrName>
                                        </p:attrNameLst>
                                      </p:cBhvr>
                                      <p:tavLst>
                                        <p:tav tm="0">
                                          <p:val>
                                            <p:strVal val="#ppt_x+0.4"/>
                                          </p:val>
                                        </p:tav>
                                        <p:tav tm="100000">
                                          <p:val>
                                            <p:strVal val="#ppt_x-0.05"/>
                                          </p:val>
                                        </p:tav>
                                      </p:tavLst>
                                    </p:anim>
                                    <p:anim calcmode="lin" valueType="num">
                                      <p:cBhvr>
                                        <p:cTn id="25" dur="800" decel="100000" fill="hold"/>
                                        <p:tgtEl>
                                          <p:spTgt spid="52"/>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2"/>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2"/>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صورة 13">
            <a:extLst>
              <a:ext uri="{FF2B5EF4-FFF2-40B4-BE49-F238E27FC236}">
                <a16:creationId xmlns:a16="http://schemas.microsoft.com/office/drawing/2014/main" id="{78452903-19C9-44FB-A7A1-D1CC8B28A639}"/>
              </a:ext>
            </a:extLst>
          </p:cNvPr>
          <p:cNvPicPr>
            <a:picLocks noChangeAspect="1"/>
          </p:cNvPicPr>
          <p:nvPr/>
        </p:nvPicPr>
        <p:blipFill>
          <a:blip r:embed="rId2"/>
          <a:stretch>
            <a:fillRect/>
          </a:stretch>
        </p:blipFill>
        <p:spPr>
          <a:xfrm>
            <a:off x="2708510" y="3487096"/>
            <a:ext cx="4887825" cy="695325"/>
          </a:xfrm>
          <a:prstGeom prst="rect">
            <a:avLst/>
          </a:prstGeom>
        </p:spPr>
      </p:pic>
      <p:sp>
        <p:nvSpPr>
          <p:cNvPr id="5207" name="Text Box 87"/>
          <p:cNvSpPr txBox="1">
            <a:spLocks noChangeArrowheads="1"/>
          </p:cNvSpPr>
          <p:nvPr/>
        </p:nvSpPr>
        <p:spPr bwMode="auto">
          <a:xfrm>
            <a:off x="6624638" y="2432050"/>
            <a:ext cx="1906587"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نقطة المنتصف =</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sp>
        <p:nvSpPr>
          <p:cNvPr id="2" name="Text Box 87"/>
          <p:cNvSpPr txBox="1">
            <a:spLocks noChangeArrowheads="1"/>
          </p:cNvSpPr>
          <p:nvPr/>
        </p:nvSpPr>
        <p:spPr bwMode="auto">
          <a:xfrm>
            <a:off x="5903913" y="4508500"/>
            <a:ext cx="26638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المسافة المقطوعة = 6</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grpSp>
        <p:nvGrpSpPr>
          <p:cNvPr id="128006" name="Group 6"/>
          <p:cNvGrpSpPr>
            <a:grpSpLocks/>
          </p:cNvGrpSpPr>
          <p:nvPr/>
        </p:nvGrpSpPr>
        <p:grpSpPr bwMode="auto">
          <a:xfrm>
            <a:off x="4967288" y="2241550"/>
            <a:ext cx="1727200" cy="900113"/>
            <a:chOff x="3129" y="1321"/>
            <a:chExt cx="1088" cy="567"/>
          </a:xfrm>
        </p:grpSpPr>
        <p:grpSp>
          <p:nvGrpSpPr>
            <p:cNvPr id="128007" name="Group 7"/>
            <p:cNvGrpSpPr>
              <a:grpSpLocks/>
            </p:cNvGrpSpPr>
            <p:nvPr/>
          </p:nvGrpSpPr>
          <p:grpSpPr bwMode="auto">
            <a:xfrm>
              <a:off x="3356" y="1321"/>
              <a:ext cx="861" cy="567"/>
              <a:chOff x="1247" y="1298"/>
              <a:chExt cx="861" cy="567"/>
            </a:xfrm>
          </p:grpSpPr>
          <p:sp>
            <p:nvSpPr>
              <p:cNvPr id="3" name="Text Box 87"/>
              <p:cNvSpPr txBox="1">
                <a:spLocks noChangeArrowheads="1"/>
              </p:cNvSpPr>
              <p:nvPr/>
            </p:nvSpPr>
            <p:spPr bwMode="auto">
              <a:xfrm>
                <a:off x="1247" y="1298"/>
                <a:ext cx="861"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6 + ( ــ6 )</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sp>
            <p:nvSpPr>
              <p:cNvPr id="128009" name="Line 9"/>
              <p:cNvSpPr>
                <a:spLocks noChangeShapeType="1"/>
              </p:cNvSpPr>
              <p:nvPr/>
            </p:nvSpPr>
            <p:spPr bwMode="auto">
              <a:xfrm>
                <a:off x="1315" y="1566"/>
                <a:ext cx="72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Text Box 87"/>
              <p:cNvSpPr txBox="1">
                <a:spLocks noChangeArrowheads="1"/>
              </p:cNvSpPr>
              <p:nvPr/>
            </p:nvSpPr>
            <p:spPr bwMode="auto">
              <a:xfrm>
                <a:off x="1247" y="1577"/>
                <a:ext cx="861"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grpSp>
        <p:sp>
          <p:nvSpPr>
            <p:cNvPr id="5" name="Text Box 87"/>
            <p:cNvSpPr txBox="1">
              <a:spLocks noChangeArrowheads="1"/>
            </p:cNvSpPr>
            <p:nvPr/>
          </p:nvSpPr>
          <p:spPr bwMode="auto">
            <a:xfrm>
              <a:off x="3129" y="1441"/>
              <a:ext cx="248"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grpSp>
      <p:grpSp>
        <p:nvGrpSpPr>
          <p:cNvPr id="128012" name="Group 12"/>
          <p:cNvGrpSpPr>
            <a:grpSpLocks/>
          </p:cNvGrpSpPr>
          <p:nvPr/>
        </p:nvGrpSpPr>
        <p:grpSpPr bwMode="auto">
          <a:xfrm>
            <a:off x="3962400" y="2241550"/>
            <a:ext cx="1004888" cy="900113"/>
            <a:chOff x="2496" y="1321"/>
            <a:chExt cx="633" cy="567"/>
          </a:xfrm>
        </p:grpSpPr>
        <p:grpSp>
          <p:nvGrpSpPr>
            <p:cNvPr id="128013" name="Group 13"/>
            <p:cNvGrpSpPr>
              <a:grpSpLocks/>
            </p:cNvGrpSpPr>
            <p:nvPr/>
          </p:nvGrpSpPr>
          <p:grpSpPr bwMode="auto">
            <a:xfrm>
              <a:off x="2767" y="1321"/>
              <a:ext cx="362" cy="567"/>
              <a:chOff x="1247" y="1298"/>
              <a:chExt cx="861" cy="567"/>
            </a:xfrm>
          </p:grpSpPr>
          <p:sp>
            <p:nvSpPr>
              <p:cNvPr id="6" name="Text Box 87"/>
              <p:cNvSpPr txBox="1">
                <a:spLocks noChangeArrowheads="1"/>
              </p:cNvSpPr>
              <p:nvPr/>
            </p:nvSpPr>
            <p:spPr bwMode="auto">
              <a:xfrm>
                <a:off x="1247" y="1298"/>
                <a:ext cx="861"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0</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sp>
            <p:nvSpPr>
              <p:cNvPr id="128015" name="Line 15"/>
              <p:cNvSpPr>
                <a:spLocks noChangeShapeType="1"/>
              </p:cNvSpPr>
              <p:nvPr/>
            </p:nvSpPr>
            <p:spPr bwMode="auto">
              <a:xfrm>
                <a:off x="1315" y="1566"/>
                <a:ext cx="72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Text Box 87"/>
              <p:cNvSpPr txBox="1">
                <a:spLocks noChangeArrowheads="1"/>
              </p:cNvSpPr>
              <p:nvPr/>
            </p:nvSpPr>
            <p:spPr bwMode="auto">
              <a:xfrm>
                <a:off x="1247" y="1577"/>
                <a:ext cx="861"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grpSp>
        <p:sp>
          <p:nvSpPr>
            <p:cNvPr id="8" name="Text Box 87"/>
            <p:cNvSpPr txBox="1">
              <a:spLocks noChangeArrowheads="1"/>
            </p:cNvSpPr>
            <p:nvPr/>
          </p:nvSpPr>
          <p:spPr bwMode="auto">
            <a:xfrm>
              <a:off x="2496" y="1441"/>
              <a:ext cx="248"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grpSp>
      <p:sp>
        <p:nvSpPr>
          <p:cNvPr id="9" name="Text Box 87"/>
          <p:cNvSpPr txBox="1">
            <a:spLocks noChangeArrowheads="1"/>
          </p:cNvSpPr>
          <p:nvPr/>
        </p:nvSpPr>
        <p:spPr bwMode="auto">
          <a:xfrm>
            <a:off x="3384550" y="2432050"/>
            <a:ext cx="71755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0</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sp>
        <p:nvSpPr>
          <p:cNvPr id="10" name="Text Box 87"/>
          <p:cNvSpPr txBox="1">
            <a:spLocks noChangeArrowheads="1"/>
          </p:cNvSpPr>
          <p:nvPr/>
        </p:nvSpPr>
        <p:spPr bwMode="auto">
          <a:xfrm>
            <a:off x="2735263" y="5697538"/>
            <a:ext cx="37449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 = 3</a:t>
            </a:r>
            <a:r>
              <a:rPr kumimoji="0" lang="en-US"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a:t>
            </a:r>
            <a:r>
              <a:rPr kumimoji="0" lang="ar-SA"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س </a:t>
            </a:r>
            <a:r>
              <a:rPr kumimoji="0" lang="en-US"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a:t>
            </a:r>
            <a:r>
              <a:rPr kumimoji="0" lang="ar-SA"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المعادلة هي :</a:t>
            </a:r>
            <a:endParaRPr kumimoji="0" lang="en-US" sz="2400" b="1" i="0" u="none" strike="noStrike" kern="1200" cap="none" spc="0" normalizeH="0" baseline="0" noProof="0">
              <a:ln>
                <a:noFill/>
              </a:ln>
              <a:solidFill>
                <a:srgbClr val="008000"/>
              </a:solidFill>
              <a:effectLst/>
              <a:uLnTx/>
              <a:uFillTx/>
              <a:latin typeface="Arial" pitchFamily="34" charset="0"/>
              <a:ea typeface="+mn-ea"/>
              <a:cs typeface="Arial" pitchFamily="34" charset="0"/>
            </a:endParaRPr>
          </a:p>
        </p:txBody>
      </p:sp>
      <p:sp>
        <p:nvSpPr>
          <p:cNvPr id="128022" name="Line 22"/>
          <p:cNvSpPr>
            <a:spLocks noChangeShapeType="1"/>
          </p:cNvSpPr>
          <p:nvPr/>
        </p:nvSpPr>
        <p:spPr bwMode="auto">
          <a:xfrm flipV="1">
            <a:off x="5271042" y="3783639"/>
            <a:ext cx="1110213" cy="10805"/>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023" name="Line 23"/>
          <p:cNvSpPr>
            <a:spLocks noChangeShapeType="1"/>
          </p:cNvSpPr>
          <p:nvPr/>
        </p:nvSpPr>
        <p:spPr bwMode="auto">
          <a:xfrm flipV="1">
            <a:off x="4062657" y="3783634"/>
            <a:ext cx="1110213" cy="3"/>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024" name="Text Box 24"/>
          <p:cNvSpPr txBox="1">
            <a:spLocks noChangeArrowheads="1"/>
          </p:cNvSpPr>
          <p:nvPr/>
        </p:nvSpPr>
        <p:spPr bwMode="auto">
          <a:xfrm>
            <a:off x="5057779" y="3524820"/>
            <a:ext cx="395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pitchFamily="34" charset="0"/>
                <a:ea typeface="+mn-ea"/>
                <a:cs typeface="Arial" pitchFamily="34" charset="0"/>
              </a:rPr>
              <a:t>•</a:t>
            </a:r>
            <a:endParaRPr kumimoji="0" lang="en-US" sz="2800" b="1"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11" name="Text Box 87"/>
          <p:cNvSpPr txBox="1">
            <a:spLocks noChangeArrowheads="1"/>
          </p:cNvSpPr>
          <p:nvPr/>
        </p:nvSpPr>
        <p:spPr bwMode="auto">
          <a:xfrm>
            <a:off x="5510406" y="3331017"/>
            <a:ext cx="53975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6</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sp>
        <p:nvSpPr>
          <p:cNvPr id="12" name="Text Box 87"/>
          <p:cNvSpPr txBox="1">
            <a:spLocks noChangeArrowheads="1"/>
          </p:cNvSpPr>
          <p:nvPr/>
        </p:nvSpPr>
        <p:spPr bwMode="auto">
          <a:xfrm>
            <a:off x="4337844" y="3331017"/>
            <a:ext cx="53975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6</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pic>
        <p:nvPicPr>
          <p:cNvPr id="27" name="صورة 26">
            <a:extLst>
              <a:ext uri="{FF2B5EF4-FFF2-40B4-BE49-F238E27FC236}">
                <a16:creationId xmlns:a16="http://schemas.microsoft.com/office/drawing/2014/main" id="{15A971B6-4DA5-4C63-9FD3-0DE38972BACD}"/>
              </a:ext>
            </a:extLst>
          </p:cNvPr>
          <p:cNvPicPr>
            <a:picLocks noChangeAspect="1"/>
          </p:cNvPicPr>
          <p:nvPr/>
        </p:nvPicPr>
        <p:blipFill>
          <a:blip r:embed="rId3"/>
          <a:stretch>
            <a:fillRect/>
          </a:stretch>
        </p:blipFill>
        <p:spPr>
          <a:xfrm>
            <a:off x="5435601" y="140949"/>
            <a:ext cx="3348371" cy="603971"/>
          </a:xfrm>
          <a:prstGeom prst="rect">
            <a:avLst/>
          </a:prstGeom>
        </p:spPr>
      </p:pic>
      <p:pic>
        <p:nvPicPr>
          <p:cNvPr id="28" name="صورة 27">
            <a:extLst>
              <a:ext uri="{FF2B5EF4-FFF2-40B4-BE49-F238E27FC236}">
                <a16:creationId xmlns:a16="http://schemas.microsoft.com/office/drawing/2014/main" id="{CC09C195-0F2F-4B00-9198-AB35035C2F83}"/>
              </a:ext>
            </a:extLst>
          </p:cNvPr>
          <p:cNvPicPr>
            <a:picLocks noChangeAspect="1"/>
          </p:cNvPicPr>
          <p:nvPr/>
        </p:nvPicPr>
        <p:blipFill>
          <a:blip r:embed="rId4">
            <a:duotone>
              <a:prstClr val="black"/>
              <a:srgbClr val="FF9999">
                <a:tint val="45000"/>
                <a:satMod val="400000"/>
              </a:srgbClr>
            </a:duotone>
          </a:blip>
          <a:stretch>
            <a:fillRect/>
          </a:stretch>
        </p:blipFill>
        <p:spPr>
          <a:xfrm>
            <a:off x="2632700" y="788765"/>
            <a:ext cx="4705697" cy="523794"/>
          </a:xfrm>
          <a:prstGeom prst="rect">
            <a:avLst/>
          </a:prstGeom>
        </p:spPr>
      </p:pic>
      <p:pic>
        <p:nvPicPr>
          <p:cNvPr id="29" name="صورة 28">
            <a:extLst>
              <a:ext uri="{FF2B5EF4-FFF2-40B4-BE49-F238E27FC236}">
                <a16:creationId xmlns:a16="http://schemas.microsoft.com/office/drawing/2014/main" id="{65D90B85-55F7-4595-8D7C-D3667694CD4A}"/>
              </a:ext>
            </a:extLst>
          </p:cNvPr>
          <p:cNvPicPr>
            <a:picLocks noChangeAspect="1"/>
          </p:cNvPicPr>
          <p:nvPr/>
        </p:nvPicPr>
        <p:blipFill>
          <a:blip r:embed="rId5"/>
          <a:stretch>
            <a:fillRect/>
          </a:stretch>
        </p:blipFill>
        <p:spPr>
          <a:xfrm>
            <a:off x="2941737" y="1407808"/>
            <a:ext cx="3695700" cy="714375"/>
          </a:xfrm>
          <a:prstGeom prst="rect">
            <a:avLst/>
          </a:prstGeom>
        </p:spPr>
      </p:pic>
      <p:sp>
        <p:nvSpPr>
          <p:cNvPr id="32" name="Text Box 87">
            <a:extLst>
              <a:ext uri="{FF2B5EF4-FFF2-40B4-BE49-F238E27FC236}">
                <a16:creationId xmlns:a16="http://schemas.microsoft.com/office/drawing/2014/main" id="{7D3ECF8E-0A17-46D8-A56E-71DE2B4C4565}"/>
              </a:ext>
            </a:extLst>
          </p:cNvPr>
          <p:cNvSpPr txBox="1">
            <a:spLocks noChangeArrowheads="1"/>
          </p:cNvSpPr>
          <p:nvPr/>
        </p:nvSpPr>
        <p:spPr bwMode="auto">
          <a:xfrm>
            <a:off x="3446281" y="5202429"/>
            <a:ext cx="2952576" cy="40011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pitchFamily="34" charset="0"/>
                <a:ea typeface="+mn-ea"/>
                <a:cs typeface="Arial" pitchFamily="34" charset="0"/>
              </a:rPr>
              <a:t> = 3</a:t>
            </a:r>
            <a:r>
              <a:rPr kumimoji="0" lang="en-US" sz="2000" b="1" i="0" u="none" strike="noStrike" kern="1200" cap="none" spc="0" normalizeH="0" baseline="0" noProof="0">
                <a:ln>
                  <a:noFill/>
                </a:ln>
                <a:solidFill>
                  <a:srgbClr val="000000"/>
                </a:solidFill>
                <a:effectLst/>
                <a:uLnTx/>
                <a:uFillTx/>
                <a:latin typeface="Arial" pitchFamily="34" charset="0"/>
                <a:ea typeface="+mn-ea"/>
                <a:cs typeface="Arial" pitchFamily="34" charset="0"/>
              </a:rPr>
              <a:t>│</a:t>
            </a:r>
            <a:r>
              <a:rPr kumimoji="0" lang="ar-SA" sz="2000" b="1" i="0" u="none" strike="noStrike" kern="1200" cap="none" spc="0" normalizeH="0" baseline="0" noProof="0">
                <a:ln>
                  <a:noFill/>
                </a:ln>
                <a:solidFill>
                  <a:srgbClr val="000000"/>
                </a:solidFill>
                <a:effectLst/>
                <a:uLnTx/>
                <a:uFillTx/>
                <a:latin typeface="Arial" pitchFamily="34" charset="0"/>
                <a:ea typeface="+mn-ea"/>
                <a:cs typeface="Arial" pitchFamily="34" charset="0"/>
              </a:rPr>
              <a:t>س -0 </a:t>
            </a:r>
            <a:r>
              <a:rPr kumimoji="0" lang="en-US" sz="2000" b="1" i="0" u="none" strike="noStrike" kern="1200" cap="none" spc="0" normalizeH="0" baseline="0" noProof="0">
                <a:ln>
                  <a:noFill/>
                </a:ln>
                <a:solidFill>
                  <a:srgbClr val="000000"/>
                </a:solidFill>
                <a:effectLst/>
                <a:uLnTx/>
                <a:uFillTx/>
                <a:latin typeface="Arial" pitchFamily="34" charset="0"/>
                <a:ea typeface="+mn-ea"/>
                <a:cs typeface="Arial" pitchFamily="34" charset="0"/>
              </a:rPr>
              <a:t>│</a:t>
            </a:r>
            <a:r>
              <a:rPr kumimoji="0" lang="ar-SA" sz="2000" b="1" i="0" u="none" strike="noStrike" kern="1200" cap="none" spc="0" normalizeH="0" baseline="0" noProof="0">
                <a:ln>
                  <a:noFill/>
                </a:ln>
                <a:solidFill>
                  <a:srgbClr val="000000"/>
                </a:solidFill>
                <a:effectLst/>
                <a:uLnTx/>
                <a:uFillTx/>
                <a:latin typeface="Arial" pitchFamily="34" charset="0"/>
                <a:ea typeface="+mn-ea"/>
                <a:cs typeface="Arial" pitchFamily="34" charset="0"/>
              </a:rPr>
              <a:t>المعادلة هي :</a:t>
            </a:r>
            <a:endParaRPr kumimoji="0" lang="en-US" sz="2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13" name="صورة 12">
            <a:extLst>
              <a:ext uri="{FF2B5EF4-FFF2-40B4-BE49-F238E27FC236}">
                <a16:creationId xmlns:a16="http://schemas.microsoft.com/office/drawing/2014/main" id="{EE224408-A580-A395-9EA3-0D890145313E}"/>
              </a:ext>
            </a:extLst>
          </p:cNvPr>
          <p:cNvPicPr>
            <a:picLocks noChangeAspect="1"/>
          </p:cNvPicPr>
          <p:nvPr/>
        </p:nvPicPr>
        <p:blipFill>
          <a:blip r:embed="rId6"/>
          <a:stretch>
            <a:fillRect/>
          </a:stretch>
        </p:blipFill>
        <p:spPr>
          <a:xfrm>
            <a:off x="99774" y="45068"/>
            <a:ext cx="2700300" cy="221632"/>
          </a:xfrm>
          <a:prstGeom prst="rect">
            <a:avLst/>
          </a:prstGeom>
        </p:spPr>
      </p:pic>
    </p:spTree>
    <p:extLst>
      <p:ext uri="{BB962C8B-B14F-4D97-AF65-F5344CB8AC3E}">
        <p14:creationId xmlns:p14="http://schemas.microsoft.com/office/powerpoint/2010/main" val="1128837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07"/>
                                        </p:tgtEl>
                                        <p:attrNameLst>
                                          <p:attrName>style.visibility</p:attrName>
                                        </p:attrNameLst>
                                      </p:cBhvr>
                                      <p:to>
                                        <p:strVal val="visible"/>
                                      </p:to>
                                    </p:set>
                                    <p:anim calcmode="lin" valueType="num">
                                      <p:cBhvr>
                                        <p:cTn id="7" dur="1000" fill="hold"/>
                                        <p:tgtEl>
                                          <p:spTgt spid="5207"/>
                                        </p:tgtEl>
                                        <p:attrNameLst>
                                          <p:attrName>ppt_x</p:attrName>
                                        </p:attrNameLst>
                                      </p:cBhvr>
                                      <p:tavLst>
                                        <p:tav tm="0">
                                          <p:val>
                                            <p:strVal val="#ppt_x-.2"/>
                                          </p:val>
                                        </p:tav>
                                        <p:tav tm="100000">
                                          <p:val>
                                            <p:strVal val="#ppt_x"/>
                                          </p:val>
                                        </p:tav>
                                      </p:tavLst>
                                    </p:anim>
                                    <p:anim calcmode="lin" valueType="num">
                                      <p:cBhvr>
                                        <p:cTn id="8" dur="1000" fill="hold"/>
                                        <p:tgtEl>
                                          <p:spTgt spid="52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28006"/>
                                        </p:tgtEl>
                                        <p:attrNameLst>
                                          <p:attrName>style.visibility</p:attrName>
                                        </p:attrNameLst>
                                      </p:cBhvr>
                                      <p:to>
                                        <p:strVal val="visible"/>
                                      </p:to>
                                    </p:set>
                                    <p:anim calcmode="lin" valueType="num">
                                      <p:cBhvr>
                                        <p:cTn id="14" dur="1000" fill="hold"/>
                                        <p:tgtEl>
                                          <p:spTgt spid="128006"/>
                                        </p:tgtEl>
                                        <p:attrNameLst>
                                          <p:attrName>ppt_x</p:attrName>
                                        </p:attrNameLst>
                                      </p:cBhvr>
                                      <p:tavLst>
                                        <p:tav tm="0">
                                          <p:val>
                                            <p:strVal val="#ppt_x-.2"/>
                                          </p:val>
                                        </p:tav>
                                        <p:tav tm="100000">
                                          <p:val>
                                            <p:strVal val="#ppt_x"/>
                                          </p:val>
                                        </p:tav>
                                      </p:tavLst>
                                    </p:anim>
                                    <p:anim calcmode="lin" valueType="num">
                                      <p:cBhvr>
                                        <p:cTn id="15" dur="1000" fill="hold"/>
                                        <p:tgtEl>
                                          <p:spTgt spid="12800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800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28012"/>
                                        </p:tgtEl>
                                        <p:attrNameLst>
                                          <p:attrName>style.visibility</p:attrName>
                                        </p:attrNameLst>
                                      </p:cBhvr>
                                      <p:to>
                                        <p:strVal val="visible"/>
                                      </p:to>
                                    </p:set>
                                    <p:anim calcmode="lin" valueType="num">
                                      <p:cBhvr>
                                        <p:cTn id="21" dur="1000" fill="hold"/>
                                        <p:tgtEl>
                                          <p:spTgt spid="128012"/>
                                        </p:tgtEl>
                                        <p:attrNameLst>
                                          <p:attrName>ppt_x</p:attrName>
                                        </p:attrNameLst>
                                      </p:cBhvr>
                                      <p:tavLst>
                                        <p:tav tm="0">
                                          <p:val>
                                            <p:strVal val="#ppt_x-.2"/>
                                          </p:val>
                                        </p:tav>
                                        <p:tav tm="100000">
                                          <p:val>
                                            <p:strVal val="#ppt_x"/>
                                          </p:val>
                                        </p:tav>
                                      </p:tavLst>
                                    </p:anim>
                                    <p:anim calcmode="lin" valueType="num">
                                      <p:cBhvr>
                                        <p:cTn id="22" dur="1000" fill="hold"/>
                                        <p:tgtEl>
                                          <p:spTgt spid="1280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80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128024"/>
                                        </p:tgtEl>
                                        <p:attrNameLst>
                                          <p:attrName>style.visibility</p:attrName>
                                        </p:attrNameLst>
                                      </p:cBhvr>
                                      <p:to>
                                        <p:strVal val="visible"/>
                                      </p:to>
                                    </p:set>
                                    <p:animEffect transition="in" filter="fade">
                                      <p:cBhvr>
                                        <p:cTn id="35" dur="800" decel="100000"/>
                                        <p:tgtEl>
                                          <p:spTgt spid="128024"/>
                                        </p:tgtEl>
                                      </p:cBhvr>
                                    </p:animEffect>
                                    <p:anim calcmode="lin" valueType="num">
                                      <p:cBhvr>
                                        <p:cTn id="36" dur="800" decel="100000" fill="hold"/>
                                        <p:tgtEl>
                                          <p:spTgt spid="128024"/>
                                        </p:tgtEl>
                                        <p:attrNameLst>
                                          <p:attrName>style.rotation</p:attrName>
                                        </p:attrNameLst>
                                      </p:cBhvr>
                                      <p:tavLst>
                                        <p:tav tm="0">
                                          <p:val>
                                            <p:fltVal val="-90"/>
                                          </p:val>
                                        </p:tav>
                                        <p:tav tm="100000">
                                          <p:val>
                                            <p:fltVal val="0"/>
                                          </p:val>
                                        </p:tav>
                                      </p:tavLst>
                                    </p:anim>
                                    <p:anim calcmode="lin" valueType="num">
                                      <p:cBhvr>
                                        <p:cTn id="37" dur="800" decel="100000" fill="hold"/>
                                        <p:tgtEl>
                                          <p:spTgt spid="128024"/>
                                        </p:tgtEl>
                                        <p:attrNameLst>
                                          <p:attrName>ppt_x</p:attrName>
                                        </p:attrNameLst>
                                      </p:cBhvr>
                                      <p:tavLst>
                                        <p:tav tm="0">
                                          <p:val>
                                            <p:strVal val="#ppt_x+0.4"/>
                                          </p:val>
                                        </p:tav>
                                        <p:tav tm="100000">
                                          <p:val>
                                            <p:strVal val="#ppt_x-0.05"/>
                                          </p:val>
                                        </p:tav>
                                      </p:tavLst>
                                    </p:anim>
                                    <p:anim calcmode="lin" valueType="num">
                                      <p:cBhvr>
                                        <p:cTn id="38" dur="800" decel="100000" fill="hold"/>
                                        <p:tgtEl>
                                          <p:spTgt spid="128024"/>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8024"/>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8024"/>
                                        </p:tgtEl>
                                        <p:attrNameLst>
                                          <p:attrName>ppt_y</p:attrName>
                                        </p:attrNameLst>
                                      </p:cBhvr>
                                      <p:tavLst>
                                        <p:tav tm="0">
                                          <p:val>
                                            <p:strVal val="#ppt_y+0.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8022"/>
                                        </p:tgtEl>
                                        <p:attrNameLst>
                                          <p:attrName>style.visibility</p:attrName>
                                        </p:attrNameLst>
                                      </p:cBhvr>
                                      <p:to>
                                        <p:strVal val="visible"/>
                                      </p:to>
                                    </p:set>
                                    <p:animEffect transition="in" filter="wipe(left)">
                                      <p:cBhvr>
                                        <p:cTn id="45" dur="1000"/>
                                        <p:tgtEl>
                                          <p:spTgt spid="12802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28023"/>
                                        </p:tgtEl>
                                        <p:attrNameLst>
                                          <p:attrName>style.visibility</p:attrName>
                                        </p:attrNameLst>
                                      </p:cBhvr>
                                      <p:to>
                                        <p:strVal val="visible"/>
                                      </p:to>
                                    </p:set>
                                    <p:animEffect transition="in" filter="wipe(right)">
                                      <p:cBhvr>
                                        <p:cTn id="48" dur="1000"/>
                                        <p:tgtEl>
                                          <p:spTgt spid="12802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800" decel="100000"/>
                                        <p:tgtEl>
                                          <p:spTgt spid="11"/>
                                        </p:tgtEl>
                                      </p:cBhvr>
                                    </p:animEffect>
                                    <p:anim calcmode="lin" valueType="num">
                                      <p:cBhvr>
                                        <p:cTn id="54" dur="800" decel="100000" fill="hold"/>
                                        <p:tgtEl>
                                          <p:spTgt spid="11"/>
                                        </p:tgtEl>
                                        <p:attrNameLst>
                                          <p:attrName>style.rotation</p:attrName>
                                        </p:attrNameLst>
                                      </p:cBhvr>
                                      <p:tavLst>
                                        <p:tav tm="0">
                                          <p:val>
                                            <p:fltVal val="-90"/>
                                          </p:val>
                                        </p:tav>
                                        <p:tav tm="100000">
                                          <p:val>
                                            <p:fltVal val="0"/>
                                          </p:val>
                                        </p:tav>
                                      </p:tavLst>
                                    </p:anim>
                                    <p:anim calcmode="lin" valueType="num">
                                      <p:cBhvr>
                                        <p:cTn id="55" dur="800" decel="100000" fill="hold"/>
                                        <p:tgtEl>
                                          <p:spTgt spid="11"/>
                                        </p:tgtEl>
                                        <p:attrNameLst>
                                          <p:attrName>ppt_x</p:attrName>
                                        </p:attrNameLst>
                                      </p:cBhvr>
                                      <p:tavLst>
                                        <p:tav tm="0">
                                          <p:val>
                                            <p:strVal val="#ppt_x+0.4"/>
                                          </p:val>
                                        </p:tav>
                                        <p:tav tm="100000">
                                          <p:val>
                                            <p:strVal val="#ppt_x-0.05"/>
                                          </p:val>
                                        </p:tav>
                                      </p:tavLst>
                                    </p:anim>
                                    <p:anim calcmode="lin" valueType="num">
                                      <p:cBhvr>
                                        <p:cTn id="56" dur="800" decel="100000" fill="hold"/>
                                        <p:tgtEl>
                                          <p:spTgt spid="11"/>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800" decel="100000"/>
                                        <p:tgtEl>
                                          <p:spTgt spid="12"/>
                                        </p:tgtEl>
                                      </p:cBhvr>
                                    </p:animEffect>
                                    <p:anim calcmode="lin" valueType="num">
                                      <p:cBhvr>
                                        <p:cTn id="62" dur="800" decel="100000" fill="hold"/>
                                        <p:tgtEl>
                                          <p:spTgt spid="12"/>
                                        </p:tgtEl>
                                        <p:attrNameLst>
                                          <p:attrName>style.rotation</p:attrName>
                                        </p:attrNameLst>
                                      </p:cBhvr>
                                      <p:tavLst>
                                        <p:tav tm="0">
                                          <p:val>
                                            <p:fltVal val="-90"/>
                                          </p:val>
                                        </p:tav>
                                        <p:tav tm="100000">
                                          <p:val>
                                            <p:fltVal val="0"/>
                                          </p:val>
                                        </p:tav>
                                      </p:tavLst>
                                    </p:anim>
                                    <p:anim calcmode="lin" valueType="num">
                                      <p:cBhvr>
                                        <p:cTn id="63" dur="800" decel="100000" fill="hold"/>
                                        <p:tgtEl>
                                          <p:spTgt spid="12"/>
                                        </p:tgtEl>
                                        <p:attrNameLst>
                                          <p:attrName>ppt_x</p:attrName>
                                        </p:attrNameLst>
                                      </p:cBhvr>
                                      <p:tavLst>
                                        <p:tav tm="0">
                                          <p:val>
                                            <p:strVal val="#ppt_x+0.4"/>
                                          </p:val>
                                        </p:tav>
                                        <p:tav tm="100000">
                                          <p:val>
                                            <p:strVal val="#ppt_x-0.05"/>
                                          </p:val>
                                        </p:tav>
                                      </p:tavLst>
                                    </p:anim>
                                    <p:anim calcmode="lin" valueType="num">
                                      <p:cBhvr>
                                        <p:cTn id="64" dur="800" decel="100000" fill="hold"/>
                                        <p:tgtEl>
                                          <p:spTgt spid="12"/>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1000" fill="hold"/>
                                        <p:tgtEl>
                                          <p:spTgt spid="2"/>
                                        </p:tgtEl>
                                        <p:attrNameLst>
                                          <p:attrName>ppt_x</p:attrName>
                                        </p:attrNameLst>
                                      </p:cBhvr>
                                      <p:tavLst>
                                        <p:tav tm="0">
                                          <p:val>
                                            <p:strVal val="#ppt_x-.2"/>
                                          </p:val>
                                        </p:tav>
                                        <p:tav tm="100000">
                                          <p:val>
                                            <p:strVal val="#ppt_x"/>
                                          </p:val>
                                        </p:tav>
                                      </p:tavLst>
                                    </p:anim>
                                    <p:anim calcmode="lin" valueType="num">
                                      <p:cBhvr>
                                        <p:cTn id="7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6" presetClass="entr" presetSubtype="0" fill="hold" grpId="0" nodeType="clickEffect">
                                  <p:stCondLst>
                                    <p:cond delay="0"/>
                                  </p:stCondLst>
                                  <p:iterate type="lt">
                                    <p:tmPct val="10000"/>
                                  </p:iterate>
                                  <p:childTnLst>
                                    <p:set>
                                      <p:cBhvr>
                                        <p:cTn id="77" dur="1" fill="hold">
                                          <p:stCondLst>
                                            <p:cond delay="0"/>
                                          </p:stCondLst>
                                        </p:cTn>
                                        <p:tgtEl>
                                          <p:spTgt spid="32"/>
                                        </p:tgtEl>
                                        <p:attrNameLst>
                                          <p:attrName>style.visibility</p:attrName>
                                        </p:attrNameLst>
                                      </p:cBhvr>
                                      <p:to>
                                        <p:strVal val="visible"/>
                                      </p:to>
                                    </p:set>
                                    <p:anim by="(-#ppt_w*2)" calcmode="lin" valueType="num">
                                      <p:cBhvr rctx="PPT">
                                        <p:cTn id="78" dur="500" autoRev="1" fill="hold">
                                          <p:stCondLst>
                                            <p:cond delay="0"/>
                                          </p:stCondLst>
                                        </p:cTn>
                                        <p:tgtEl>
                                          <p:spTgt spid="32"/>
                                        </p:tgtEl>
                                        <p:attrNameLst>
                                          <p:attrName>ppt_w</p:attrName>
                                        </p:attrNameLst>
                                      </p:cBhvr>
                                    </p:anim>
                                    <p:anim by="(#ppt_w*0.50)" calcmode="lin" valueType="num">
                                      <p:cBhvr>
                                        <p:cTn id="79" dur="500" decel="50000" autoRev="1" fill="hold">
                                          <p:stCondLst>
                                            <p:cond delay="0"/>
                                          </p:stCondLst>
                                        </p:cTn>
                                        <p:tgtEl>
                                          <p:spTgt spid="32"/>
                                        </p:tgtEl>
                                        <p:attrNameLst>
                                          <p:attrName>ppt_x</p:attrName>
                                        </p:attrNameLst>
                                      </p:cBhvr>
                                    </p:anim>
                                    <p:anim from="(-#ppt_h/2)" to="(#ppt_y)" calcmode="lin" valueType="num">
                                      <p:cBhvr>
                                        <p:cTn id="80" dur="1000" fill="hold">
                                          <p:stCondLst>
                                            <p:cond delay="0"/>
                                          </p:stCondLst>
                                        </p:cTn>
                                        <p:tgtEl>
                                          <p:spTgt spid="32"/>
                                        </p:tgtEl>
                                        <p:attrNameLst>
                                          <p:attrName>ppt_y</p:attrName>
                                        </p:attrNameLst>
                                      </p:cBhvr>
                                    </p:anim>
                                    <p:animRot by="21600000">
                                      <p:cBhvr>
                                        <p:cTn id="81" dur="1000" fill="hold">
                                          <p:stCondLst>
                                            <p:cond delay="0"/>
                                          </p:stCondLst>
                                        </p:cTn>
                                        <p:tgtEl>
                                          <p:spTgt spid="32"/>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56" presetClass="entr" presetSubtype="0" fill="hold" grpId="0" nodeType="clickEffect">
                                  <p:stCondLst>
                                    <p:cond delay="0"/>
                                  </p:stCondLst>
                                  <p:iterate type="lt">
                                    <p:tmPct val="10000"/>
                                  </p:iterate>
                                  <p:childTnLst>
                                    <p:set>
                                      <p:cBhvr>
                                        <p:cTn id="85" dur="1" fill="hold">
                                          <p:stCondLst>
                                            <p:cond delay="0"/>
                                          </p:stCondLst>
                                        </p:cTn>
                                        <p:tgtEl>
                                          <p:spTgt spid="10"/>
                                        </p:tgtEl>
                                        <p:attrNameLst>
                                          <p:attrName>style.visibility</p:attrName>
                                        </p:attrNameLst>
                                      </p:cBhvr>
                                      <p:to>
                                        <p:strVal val="visible"/>
                                      </p:to>
                                    </p:set>
                                    <p:anim by="(-#ppt_w*2)" calcmode="lin" valueType="num">
                                      <p:cBhvr rctx="PPT">
                                        <p:cTn id="86" dur="500" autoRev="1" fill="hold">
                                          <p:stCondLst>
                                            <p:cond delay="0"/>
                                          </p:stCondLst>
                                        </p:cTn>
                                        <p:tgtEl>
                                          <p:spTgt spid="10"/>
                                        </p:tgtEl>
                                        <p:attrNameLst>
                                          <p:attrName>ppt_w</p:attrName>
                                        </p:attrNameLst>
                                      </p:cBhvr>
                                    </p:anim>
                                    <p:anim by="(#ppt_w*0.50)" calcmode="lin" valueType="num">
                                      <p:cBhvr>
                                        <p:cTn id="87" dur="500" decel="50000" autoRev="1" fill="hold">
                                          <p:stCondLst>
                                            <p:cond delay="0"/>
                                          </p:stCondLst>
                                        </p:cTn>
                                        <p:tgtEl>
                                          <p:spTgt spid="10"/>
                                        </p:tgtEl>
                                        <p:attrNameLst>
                                          <p:attrName>ppt_x</p:attrName>
                                        </p:attrNameLst>
                                      </p:cBhvr>
                                    </p:anim>
                                    <p:anim from="(-#ppt_h/2)" to="(#ppt_y)" calcmode="lin" valueType="num">
                                      <p:cBhvr>
                                        <p:cTn id="88" dur="1000" fill="hold">
                                          <p:stCondLst>
                                            <p:cond delay="0"/>
                                          </p:stCondLst>
                                        </p:cTn>
                                        <p:tgtEl>
                                          <p:spTgt spid="10"/>
                                        </p:tgtEl>
                                        <p:attrNameLst>
                                          <p:attrName>ppt_y</p:attrName>
                                        </p:attrNameLst>
                                      </p:cBhvr>
                                    </p:anim>
                                    <p:animRot by="21600000">
                                      <p:cBhvr>
                                        <p:cTn id="89" dur="1000" fill="hold">
                                          <p:stCondLst>
                                            <p:cond delay="0"/>
                                          </p:stCondLst>
                                        </p:cTn>
                                        <p:tgtEl>
                                          <p:spTgt spid="10"/>
                                        </p:tgtEl>
                                        <p:attrNameLst>
                                          <p:attrName>r</p:attrName>
                                        </p:attrNameLst>
                                      </p:cBhvr>
                                    </p:animRo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p:cTn id="94" dur="1000" fill="hold"/>
                                        <p:tgtEl>
                                          <p:spTgt spid="13"/>
                                        </p:tgtEl>
                                        <p:attrNameLst>
                                          <p:attrName>ppt_w</p:attrName>
                                        </p:attrNameLst>
                                      </p:cBhvr>
                                      <p:tavLst>
                                        <p:tav tm="0">
                                          <p:val>
                                            <p:fltVal val="0"/>
                                          </p:val>
                                        </p:tav>
                                        <p:tav tm="100000">
                                          <p:val>
                                            <p:strVal val="#ppt_w"/>
                                          </p:val>
                                        </p:tav>
                                      </p:tavLst>
                                    </p:anim>
                                    <p:anim calcmode="lin" valueType="num">
                                      <p:cBhvr>
                                        <p:cTn id="95" dur="1000" fill="hold"/>
                                        <p:tgtEl>
                                          <p:spTgt spid="13"/>
                                        </p:tgtEl>
                                        <p:attrNameLst>
                                          <p:attrName>ppt_h</p:attrName>
                                        </p:attrNameLst>
                                      </p:cBhvr>
                                      <p:tavLst>
                                        <p:tav tm="0">
                                          <p:val>
                                            <p:fltVal val="0"/>
                                          </p:val>
                                        </p:tav>
                                        <p:tav tm="100000">
                                          <p:val>
                                            <p:strVal val="#ppt_h"/>
                                          </p:val>
                                        </p:tav>
                                      </p:tavLst>
                                    </p:anim>
                                    <p:anim calcmode="lin" valueType="num">
                                      <p:cBhvr>
                                        <p:cTn id="96" dur="1000" fill="hold"/>
                                        <p:tgtEl>
                                          <p:spTgt spid="13"/>
                                        </p:tgtEl>
                                        <p:attrNameLst>
                                          <p:attrName>style.rotation</p:attrName>
                                        </p:attrNameLst>
                                      </p:cBhvr>
                                      <p:tavLst>
                                        <p:tav tm="0">
                                          <p:val>
                                            <p:fltVal val="90"/>
                                          </p:val>
                                        </p:tav>
                                        <p:tav tm="100000">
                                          <p:val>
                                            <p:fltVal val="0"/>
                                          </p:val>
                                        </p:tav>
                                      </p:tavLst>
                                    </p:anim>
                                    <p:animEffect transition="in" filter="fade">
                                      <p:cBhvr>
                                        <p:cTn id="9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 grpId="0"/>
      <p:bldP spid="2" grpId="0"/>
      <p:bldP spid="9" grpId="0"/>
      <p:bldP spid="10" grpId="0"/>
      <p:bldP spid="128022" grpId="0" animBg="1"/>
      <p:bldP spid="128023" grpId="0" animBg="1"/>
      <p:bldP spid="128024" grpId="0"/>
      <p:bldP spid="11" grpId="0"/>
      <p:bldP spid="12"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صورة 14">
            <a:extLst>
              <a:ext uri="{FF2B5EF4-FFF2-40B4-BE49-F238E27FC236}">
                <a16:creationId xmlns:a16="http://schemas.microsoft.com/office/drawing/2014/main" id="{536AA123-2973-4A80-B2A5-B0C9810887D1}"/>
              </a:ext>
            </a:extLst>
          </p:cNvPr>
          <p:cNvPicPr>
            <a:picLocks noChangeAspect="1"/>
          </p:cNvPicPr>
          <p:nvPr/>
        </p:nvPicPr>
        <p:blipFill>
          <a:blip r:embed="rId2"/>
          <a:stretch>
            <a:fillRect/>
          </a:stretch>
        </p:blipFill>
        <p:spPr>
          <a:xfrm>
            <a:off x="2510142" y="3775074"/>
            <a:ext cx="4914292" cy="581025"/>
          </a:xfrm>
          <a:prstGeom prst="rect">
            <a:avLst/>
          </a:prstGeom>
        </p:spPr>
      </p:pic>
      <p:sp>
        <p:nvSpPr>
          <p:cNvPr id="5207" name="Text Box 87"/>
          <p:cNvSpPr txBox="1">
            <a:spLocks noChangeArrowheads="1"/>
          </p:cNvSpPr>
          <p:nvPr/>
        </p:nvSpPr>
        <p:spPr bwMode="auto">
          <a:xfrm>
            <a:off x="6624638" y="2432050"/>
            <a:ext cx="1906587"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نقطة المنتصف =</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sp>
        <p:nvSpPr>
          <p:cNvPr id="2" name="Text Box 87"/>
          <p:cNvSpPr txBox="1">
            <a:spLocks noChangeArrowheads="1"/>
          </p:cNvSpPr>
          <p:nvPr/>
        </p:nvSpPr>
        <p:spPr bwMode="auto">
          <a:xfrm>
            <a:off x="5903913" y="4508500"/>
            <a:ext cx="26638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المسافة المقطوعة = 4</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grpSp>
        <p:nvGrpSpPr>
          <p:cNvPr id="128006" name="Group 6"/>
          <p:cNvGrpSpPr>
            <a:grpSpLocks/>
          </p:cNvGrpSpPr>
          <p:nvPr/>
        </p:nvGrpSpPr>
        <p:grpSpPr bwMode="auto">
          <a:xfrm>
            <a:off x="4967288" y="2241550"/>
            <a:ext cx="1727200" cy="900113"/>
            <a:chOff x="3129" y="1321"/>
            <a:chExt cx="1088" cy="567"/>
          </a:xfrm>
        </p:grpSpPr>
        <p:grpSp>
          <p:nvGrpSpPr>
            <p:cNvPr id="128007" name="Group 7"/>
            <p:cNvGrpSpPr>
              <a:grpSpLocks/>
            </p:cNvGrpSpPr>
            <p:nvPr/>
          </p:nvGrpSpPr>
          <p:grpSpPr bwMode="auto">
            <a:xfrm>
              <a:off x="3356" y="1321"/>
              <a:ext cx="861" cy="567"/>
              <a:chOff x="1247" y="1298"/>
              <a:chExt cx="861" cy="567"/>
            </a:xfrm>
          </p:grpSpPr>
          <p:sp>
            <p:nvSpPr>
              <p:cNvPr id="3" name="Text Box 87"/>
              <p:cNvSpPr txBox="1">
                <a:spLocks noChangeArrowheads="1"/>
              </p:cNvSpPr>
              <p:nvPr/>
            </p:nvSpPr>
            <p:spPr bwMode="auto">
              <a:xfrm>
                <a:off x="1247" y="1298"/>
                <a:ext cx="861"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2 + ( ــ6 )</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sp>
            <p:nvSpPr>
              <p:cNvPr id="128009" name="Line 9"/>
              <p:cNvSpPr>
                <a:spLocks noChangeShapeType="1"/>
              </p:cNvSpPr>
              <p:nvPr/>
            </p:nvSpPr>
            <p:spPr bwMode="auto">
              <a:xfrm>
                <a:off x="1315" y="1566"/>
                <a:ext cx="72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Text Box 87"/>
              <p:cNvSpPr txBox="1">
                <a:spLocks noChangeArrowheads="1"/>
              </p:cNvSpPr>
              <p:nvPr/>
            </p:nvSpPr>
            <p:spPr bwMode="auto">
              <a:xfrm>
                <a:off x="1247" y="1577"/>
                <a:ext cx="861"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grpSp>
        <p:sp>
          <p:nvSpPr>
            <p:cNvPr id="5" name="Text Box 87"/>
            <p:cNvSpPr txBox="1">
              <a:spLocks noChangeArrowheads="1"/>
            </p:cNvSpPr>
            <p:nvPr/>
          </p:nvSpPr>
          <p:spPr bwMode="auto">
            <a:xfrm>
              <a:off x="3129" y="1441"/>
              <a:ext cx="248"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grpSp>
      <p:grpSp>
        <p:nvGrpSpPr>
          <p:cNvPr id="128012" name="Group 12"/>
          <p:cNvGrpSpPr>
            <a:grpSpLocks/>
          </p:cNvGrpSpPr>
          <p:nvPr/>
        </p:nvGrpSpPr>
        <p:grpSpPr bwMode="auto">
          <a:xfrm>
            <a:off x="3962400" y="2241550"/>
            <a:ext cx="1004888" cy="900113"/>
            <a:chOff x="2496" y="1321"/>
            <a:chExt cx="633" cy="567"/>
          </a:xfrm>
        </p:grpSpPr>
        <p:grpSp>
          <p:nvGrpSpPr>
            <p:cNvPr id="128013" name="Group 13"/>
            <p:cNvGrpSpPr>
              <a:grpSpLocks/>
            </p:cNvGrpSpPr>
            <p:nvPr/>
          </p:nvGrpSpPr>
          <p:grpSpPr bwMode="auto">
            <a:xfrm>
              <a:off x="2767" y="1321"/>
              <a:ext cx="362" cy="567"/>
              <a:chOff x="1247" y="1298"/>
              <a:chExt cx="861" cy="567"/>
            </a:xfrm>
          </p:grpSpPr>
          <p:sp>
            <p:nvSpPr>
              <p:cNvPr id="6" name="Text Box 87"/>
              <p:cNvSpPr txBox="1">
                <a:spLocks noChangeArrowheads="1"/>
              </p:cNvSpPr>
              <p:nvPr/>
            </p:nvSpPr>
            <p:spPr bwMode="auto">
              <a:xfrm>
                <a:off x="1247" y="1298"/>
                <a:ext cx="861"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-4</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sp>
            <p:nvSpPr>
              <p:cNvPr id="128015" name="Line 15"/>
              <p:cNvSpPr>
                <a:spLocks noChangeShapeType="1"/>
              </p:cNvSpPr>
              <p:nvPr/>
            </p:nvSpPr>
            <p:spPr bwMode="auto">
              <a:xfrm>
                <a:off x="1315" y="1566"/>
                <a:ext cx="72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Text Box 87"/>
              <p:cNvSpPr txBox="1">
                <a:spLocks noChangeArrowheads="1"/>
              </p:cNvSpPr>
              <p:nvPr/>
            </p:nvSpPr>
            <p:spPr bwMode="auto">
              <a:xfrm>
                <a:off x="1247" y="1577"/>
                <a:ext cx="861"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grpSp>
        <p:sp>
          <p:nvSpPr>
            <p:cNvPr id="8" name="Text Box 87"/>
            <p:cNvSpPr txBox="1">
              <a:spLocks noChangeArrowheads="1"/>
            </p:cNvSpPr>
            <p:nvPr/>
          </p:nvSpPr>
          <p:spPr bwMode="auto">
            <a:xfrm>
              <a:off x="2496" y="1441"/>
              <a:ext cx="248"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grpSp>
      <p:sp>
        <p:nvSpPr>
          <p:cNvPr id="9" name="Text Box 87"/>
          <p:cNvSpPr txBox="1">
            <a:spLocks noChangeArrowheads="1"/>
          </p:cNvSpPr>
          <p:nvPr/>
        </p:nvSpPr>
        <p:spPr bwMode="auto">
          <a:xfrm>
            <a:off x="3384550" y="2432050"/>
            <a:ext cx="71755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-2</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sp>
        <p:nvSpPr>
          <p:cNvPr id="128022" name="Line 22"/>
          <p:cNvSpPr>
            <a:spLocks noChangeShapeType="1"/>
          </p:cNvSpPr>
          <p:nvPr/>
        </p:nvSpPr>
        <p:spPr bwMode="auto">
          <a:xfrm flipV="1">
            <a:off x="4985548" y="3963987"/>
            <a:ext cx="1501159" cy="5403"/>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023" name="Line 23"/>
          <p:cNvSpPr>
            <a:spLocks noChangeShapeType="1"/>
          </p:cNvSpPr>
          <p:nvPr/>
        </p:nvSpPr>
        <p:spPr bwMode="auto">
          <a:xfrm flipV="1">
            <a:off x="3446281" y="3963989"/>
            <a:ext cx="1499741" cy="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024" name="Text Box 24"/>
          <p:cNvSpPr txBox="1">
            <a:spLocks noChangeArrowheads="1"/>
          </p:cNvSpPr>
          <p:nvPr/>
        </p:nvSpPr>
        <p:spPr bwMode="auto">
          <a:xfrm>
            <a:off x="4768850" y="3711576"/>
            <a:ext cx="395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pitchFamily="34" charset="0"/>
                <a:ea typeface="+mn-ea"/>
                <a:cs typeface="Arial" pitchFamily="34" charset="0"/>
              </a:rPr>
              <a:t>•</a:t>
            </a:r>
            <a:endParaRPr kumimoji="0" lang="en-US" sz="2800" b="1"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11" name="Text Box 87"/>
          <p:cNvSpPr txBox="1">
            <a:spLocks noChangeArrowheads="1"/>
          </p:cNvSpPr>
          <p:nvPr/>
        </p:nvSpPr>
        <p:spPr bwMode="auto">
          <a:xfrm>
            <a:off x="5165726" y="3444044"/>
            <a:ext cx="53975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4</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sp>
        <p:nvSpPr>
          <p:cNvPr id="12" name="Text Box 87"/>
          <p:cNvSpPr txBox="1">
            <a:spLocks noChangeArrowheads="1"/>
          </p:cNvSpPr>
          <p:nvPr/>
        </p:nvSpPr>
        <p:spPr bwMode="auto">
          <a:xfrm>
            <a:off x="4025962" y="3468690"/>
            <a:ext cx="53975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4</a:t>
            </a:r>
            <a:endParaRPr kumimoji="0" lang="en-US" sz="2400" b="1" i="0" u="none" strike="noStrike" kern="1200" cap="none" spc="0" normalizeH="0" baseline="0" noProof="0">
              <a:ln>
                <a:noFill/>
              </a:ln>
              <a:solidFill>
                <a:srgbClr val="333399"/>
              </a:solidFill>
              <a:effectLst/>
              <a:uLnTx/>
              <a:uFillTx/>
              <a:latin typeface="Arial" pitchFamily="34" charset="0"/>
              <a:ea typeface="+mn-ea"/>
              <a:cs typeface="Arial" pitchFamily="34" charset="0"/>
            </a:endParaRPr>
          </a:p>
        </p:txBody>
      </p:sp>
      <p:pic>
        <p:nvPicPr>
          <p:cNvPr id="27" name="صورة 26">
            <a:extLst>
              <a:ext uri="{FF2B5EF4-FFF2-40B4-BE49-F238E27FC236}">
                <a16:creationId xmlns:a16="http://schemas.microsoft.com/office/drawing/2014/main" id="{15A971B6-4DA5-4C63-9FD3-0DE38972BACD}"/>
              </a:ext>
            </a:extLst>
          </p:cNvPr>
          <p:cNvPicPr>
            <a:picLocks noChangeAspect="1"/>
          </p:cNvPicPr>
          <p:nvPr/>
        </p:nvPicPr>
        <p:blipFill>
          <a:blip r:embed="rId3"/>
          <a:stretch>
            <a:fillRect/>
          </a:stretch>
        </p:blipFill>
        <p:spPr>
          <a:xfrm>
            <a:off x="5435601" y="140949"/>
            <a:ext cx="3348371" cy="603971"/>
          </a:xfrm>
          <a:prstGeom prst="rect">
            <a:avLst/>
          </a:prstGeom>
        </p:spPr>
      </p:pic>
      <p:pic>
        <p:nvPicPr>
          <p:cNvPr id="28" name="صورة 27">
            <a:extLst>
              <a:ext uri="{FF2B5EF4-FFF2-40B4-BE49-F238E27FC236}">
                <a16:creationId xmlns:a16="http://schemas.microsoft.com/office/drawing/2014/main" id="{CC09C195-0F2F-4B00-9198-AB35035C2F83}"/>
              </a:ext>
            </a:extLst>
          </p:cNvPr>
          <p:cNvPicPr>
            <a:picLocks noChangeAspect="1"/>
          </p:cNvPicPr>
          <p:nvPr/>
        </p:nvPicPr>
        <p:blipFill>
          <a:blip r:embed="rId4">
            <a:duotone>
              <a:prstClr val="black"/>
              <a:srgbClr val="FF9999">
                <a:tint val="45000"/>
                <a:satMod val="400000"/>
              </a:srgbClr>
            </a:duotone>
          </a:blip>
          <a:stretch>
            <a:fillRect/>
          </a:stretch>
        </p:blipFill>
        <p:spPr>
          <a:xfrm>
            <a:off x="2632700" y="788765"/>
            <a:ext cx="4705697" cy="523794"/>
          </a:xfrm>
          <a:prstGeom prst="rect">
            <a:avLst/>
          </a:prstGeom>
        </p:spPr>
      </p:pic>
      <p:sp>
        <p:nvSpPr>
          <p:cNvPr id="32" name="Text Box 87">
            <a:extLst>
              <a:ext uri="{FF2B5EF4-FFF2-40B4-BE49-F238E27FC236}">
                <a16:creationId xmlns:a16="http://schemas.microsoft.com/office/drawing/2014/main" id="{7D3ECF8E-0A17-46D8-A56E-71DE2B4C4565}"/>
              </a:ext>
            </a:extLst>
          </p:cNvPr>
          <p:cNvSpPr txBox="1">
            <a:spLocks noChangeArrowheads="1"/>
          </p:cNvSpPr>
          <p:nvPr/>
        </p:nvSpPr>
        <p:spPr bwMode="auto">
          <a:xfrm>
            <a:off x="2510657" y="5220595"/>
            <a:ext cx="4113981" cy="52322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800" b="1" i="0" u="none" strike="noStrike" kern="1200" cap="none" spc="0" normalizeH="0" baseline="0" noProof="0">
                <a:ln>
                  <a:noFill/>
                </a:ln>
                <a:solidFill>
                  <a:srgbClr val="009900"/>
                </a:solidFill>
                <a:effectLst/>
                <a:uLnTx/>
                <a:uFillTx/>
                <a:latin typeface="Arial" pitchFamily="34" charset="0"/>
                <a:ea typeface="+mn-ea"/>
                <a:cs typeface="Arial" pitchFamily="34" charset="0"/>
              </a:rPr>
              <a:t> = 4</a:t>
            </a:r>
            <a:r>
              <a:rPr kumimoji="0" lang="en-US" sz="2800" b="1" i="0" u="none" strike="noStrike" kern="1200" cap="none" spc="0" normalizeH="0" baseline="0" noProof="0">
                <a:ln>
                  <a:noFill/>
                </a:ln>
                <a:solidFill>
                  <a:srgbClr val="009900"/>
                </a:solidFill>
                <a:effectLst/>
                <a:uLnTx/>
                <a:uFillTx/>
                <a:latin typeface="Arial" pitchFamily="34" charset="0"/>
                <a:ea typeface="+mn-ea"/>
                <a:cs typeface="Arial" pitchFamily="34" charset="0"/>
              </a:rPr>
              <a:t>│</a:t>
            </a:r>
            <a:r>
              <a:rPr kumimoji="0" lang="ar-SA" sz="2800" b="1" i="0" u="none" strike="noStrike" kern="1200" cap="none" spc="0" normalizeH="0" baseline="0" noProof="0">
                <a:ln>
                  <a:noFill/>
                </a:ln>
                <a:solidFill>
                  <a:srgbClr val="009900"/>
                </a:solidFill>
                <a:effectLst/>
                <a:uLnTx/>
                <a:uFillTx/>
                <a:latin typeface="Arial" pitchFamily="34" charset="0"/>
                <a:ea typeface="+mn-ea"/>
                <a:cs typeface="Arial" pitchFamily="34" charset="0"/>
              </a:rPr>
              <a:t>س + 2 </a:t>
            </a:r>
            <a:r>
              <a:rPr kumimoji="0" lang="en-US" sz="2800" b="1" i="0" u="none" strike="noStrike" kern="1200" cap="none" spc="0" normalizeH="0" baseline="0" noProof="0">
                <a:ln>
                  <a:noFill/>
                </a:ln>
                <a:solidFill>
                  <a:srgbClr val="009900"/>
                </a:solidFill>
                <a:effectLst/>
                <a:uLnTx/>
                <a:uFillTx/>
                <a:latin typeface="Arial" pitchFamily="34" charset="0"/>
                <a:ea typeface="+mn-ea"/>
                <a:cs typeface="Arial" pitchFamily="34" charset="0"/>
              </a:rPr>
              <a:t>│</a:t>
            </a:r>
            <a:r>
              <a:rPr kumimoji="0" lang="ar-SA" sz="2800" b="1" i="0" u="none" strike="noStrike" kern="1200" cap="none" spc="0" normalizeH="0" baseline="0" noProof="0">
                <a:ln>
                  <a:noFill/>
                </a:ln>
                <a:solidFill>
                  <a:srgbClr val="009900"/>
                </a:solidFill>
                <a:effectLst/>
                <a:uLnTx/>
                <a:uFillTx/>
                <a:latin typeface="Arial" pitchFamily="34" charset="0"/>
                <a:ea typeface="+mn-ea"/>
                <a:cs typeface="Arial" pitchFamily="34" charset="0"/>
              </a:rPr>
              <a:t>المعادلة هي :</a:t>
            </a:r>
            <a:endParaRPr kumimoji="0" lang="en-US" sz="2800" b="1" i="0" u="none" strike="noStrike" kern="1200" cap="none" spc="0" normalizeH="0" baseline="0" noProof="0">
              <a:ln>
                <a:noFill/>
              </a:ln>
              <a:solidFill>
                <a:srgbClr val="009900"/>
              </a:solidFill>
              <a:effectLst/>
              <a:uLnTx/>
              <a:uFillTx/>
              <a:latin typeface="Arial" pitchFamily="34" charset="0"/>
              <a:ea typeface="+mn-ea"/>
              <a:cs typeface="Arial" pitchFamily="34" charset="0"/>
            </a:endParaRPr>
          </a:p>
        </p:txBody>
      </p:sp>
      <p:pic>
        <p:nvPicPr>
          <p:cNvPr id="30" name="صورة 29">
            <a:extLst>
              <a:ext uri="{FF2B5EF4-FFF2-40B4-BE49-F238E27FC236}">
                <a16:creationId xmlns:a16="http://schemas.microsoft.com/office/drawing/2014/main" id="{8FA6A195-1883-42BB-BA5B-18559D716AE3}"/>
              </a:ext>
            </a:extLst>
          </p:cNvPr>
          <p:cNvPicPr>
            <a:picLocks noChangeAspect="1"/>
          </p:cNvPicPr>
          <p:nvPr/>
        </p:nvPicPr>
        <p:blipFill>
          <a:blip r:embed="rId5"/>
          <a:stretch>
            <a:fillRect/>
          </a:stretch>
        </p:blipFill>
        <p:spPr>
          <a:xfrm>
            <a:off x="2735263" y="1368289"/>
            <a:ext cx="4124325" cy="781050"/>
          </a:xfrm>
          <a:prstGeom prst="rect">
            <a:avLst/>
          </a:prstGeom>
        </p:spPr>
      </p:pic>
      <p:pic>
        <p:nvPicPr>
          <p:cNvPr id="10" name="صورة 9">
            <a:extLst>
              <a:ext uri="{FF2B5EF4-FFF2-40B4-BE49-F238E27FC236}">
                <a16:creationId xmlns:a16="http://schemas.microsoft.com/office/drawing/2014/main" id="{84E5B5D9-72B7-5879-F02F-F0C1A032BC39}"/>
              </a:ext>
            </a:extLst>
          </p:cNvPr>
          <p:cNvPicPr>
            <a:picLocks noChangeAspect="1"/>
          </p:cNvPicPr>
          <p:nvPr/>
        </p:nvPicPr>
        <p:blipFill>
          <a:blip r:embed="rId6"/>
          <a:stretch>
            <a:fillRect/>
          </a:stretch>
        </p:blipFill>
        <p:spPr>
          <a:xfrm>
            <a:off x="99774" y="45068"/>
            <a:ext cx="2700300" cy="221632"/>
          </a:xfrm>
          <a:prstGeom prst="rect">
            <a:avLst/>
          </a:prstGeom>
        </p:spPr>
      </p:pic>
    </p:spTree>
    <p:extLst>
      <p:ext uri="{BB962C8B-B14F-4D97-AF65-F5344CB8AC3E}">
        <p14:creationId xmlns:p14="http://schemas.microsoft.com/office/powerpoint/2010/main" val="1345729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07"/>
                                        </p:tgtEl>
                                        <p:attrNameLst>
                                          <p:attrName>style.visibility</p:attrName>
                                        </p:attrNameLst>
                                      </p:cBhvr>
                                      <p:to>
                                        <p:strVal val="visible"/>
                                      </p:to>
                                    </p:set>
                                    <p:anim calcmode="lin" valueType="num">
                                      <p:cBhvr>
                                        <p:cTn id="7" dur="1000" fill="hold"/>
                                        <p:tgtEl>
                                          <p:spTgt spid="5207"/>
                                        </p:tgtEl>
                                        <p:attrNameLst>
                                          <p:attrName>ppt_x</p:attrName>
                                        </p:attrNameLst>
                                      </p:cBhvr>
                                      <p:tavLst>
                                        <p:tav tm="0">
                                          <p:val>
                                            <p:strVal val="#ppt_x-.2"/>
                                          </p:val>
                                        </p:tav>
                                        <p:tav tm="100000">
                                          <p:val>
                                            <p:strVal val="#ppt_x"/>
                                          </p:val>
                                        </p:tav>
                                      </p:tavLst>
                                    </p:anim>
                                    <p:anim calcmode="lin" valueType="num">
                                      <p:cBhvr>
                                        <p:cTn id="8" dur="1000" fill="hold"/>
                                        <p:tgtEl>
                                          <p:spTgt spid="52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28006"/>
                                        </p:tgtEl>
                                        <p:attrNameLst>
                                          <p:attrName>style.visibility</p:attrName>
                                        </p:attrNameLst>
                                      </p:cBhvr>
                                      <p:to>
                                        <p:strVal val="visible"/>
                                      </p:to>
                                    </p:set>
                                    <p:anim calcmode="lin" valueType="num">
                                      <p:cBhvr>
                                        <p:cTn id="14" dur="1000" fill="hold"/>
                                        <p:tgtEl>
                                          <p:spTgt spid="128006"/>
                                        </p:tgtEl>
                                        <p:attrNameLst>
                                          <p:attrName>ppt_x</p:attrName>
                                        </p:attrNameLst>
                                      </p:cBhvr>
                                      <p:tavLst>
                                        <p:tav tm="0">
                                          <p:val>
                                            <p:strVal val="#ppt_x-.2"/>
                                          </p:val>
                                        </p:tav>
                                        <p:tav tm="100000">
                                          <p:val>
                                            <p:strVal val="#ppt_x"/>
                                          </p:val>
                                        </p:tav>
                                      </p:tavLst>
                                    </p:anim>
                                    <p:anim calcmode="lin" valueType="num">
                                      <p:cBhvr>
                                        <p:cTn id="15" dur="1000" fill="hold"/>
                                        <p:tgtEl>
                                          <p:spTgt spid="12800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800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28012"/>
                                        </p:tgtEl>
                                        <p:attrNameLst>
                                          <p:attrName>style.visibility</p:attrName>
                                        </p:attrNameLst>
                                      </p:cBhvr>
                                      <p:to>
                                        <p:strVal val="visible"/>
                                      </p:to>
                                    </p:set>
                                    <p:anim calcmode="lin" valueType="num">
                                      <p:cBhvr>
                                        <p:cTn id="21" dur="1000" fill="hold"/>
                                        <p:tgtEl>
                                          <p:spTgt spid="128012"/>
                                        </p:tgtEl>
                                        <p:attrNameLst>
                                          <p:attrName>ppt_x</p:attrName>
                                        </p:attrNameLst>
                                      </p:cBhvr>
                                      <p:tavLst>
                                        <p:tav tm="0">
                                          <p:val>
                                            <p:strVal val="#ppt_x-.2"/>
                                          </p:val>
                                        </p:tav>
                                        <p:tav tm="100000">
                                          <p:val>
                                            <p:strVal val="#ppt_x"/>
                                          </p:val>
                                        </p:tav>
                                      </p:tavLst>
                                    </p:anim>
                                    <p:anim calcmode="lin" valueType="num">
                                      <p:cBhvr>
                                        <p:cTn id="22" dur="1000" fill="hold"/>
                                        <p:tgtEl>
                                          <p:spTgt spid="1280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80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128024"/>
                                        </p:tgtEl>
                                        <p:attrNameLst>
                                          <p:attrName>style.visibility</p:attrName>
                                        </p:attrNameLst>
                                      </p:cBhvr>
                                      <p:to>
                                        <p:strVal val="visible"/>
                                      </p:to>
                                    </p:set>
                                    <p:animEffect transition="in" filter="fade">
                                      <p:cBhvr>
                                        <p:cTn id="35" dur="800" decel="100000"/>
                                        <p:tgtEl>
                                          <p:spTgt spid="128024"/>
                                        </p:tgtEl>
                                      </p:cBhvr>
                                    </p:animEffect>
                                    <p:anim calcmode="lin" valueType="num">
                                      <p:cBhvr>
                                        <p:cTn id="36" dur="800" decel="100000" fill="hold"/>
                                        <p:tgtEl>
                                          <p:spTgt spid="128024"/>
                                        </p:tgtEl>
                                        <p:attrNameLst>
                                          <p:attrName>style.rotation</p:attrName>
                                        </p:attrNameLst>
                                      </p:cBhvr>
                                      <p:tavLst>
                                        <p:tav tm="0">
                                          <p:val>
                                            <p:fltVal val="-90"/>
                                          </p:val>
                                        </p:tav>
                                        <p:tav tm="100000">
                                          <p:val>
                                            <p:fltVal val="0"/>
                                          </p:val>
                                        </p:tav>
                                      </p:tavLst>
                                    </p:anim>
                                    <p:anim calcmode="lin" valueType="num">
                                      <p:cBhvr>
                                        <p:cTn id="37" dur="800" decel="100000" fill="hold"/>
                                        <p:tgtEl>
                                          <p:spTgt spid="128024"/>
                                        </p:tgtEl>
                                        <p:attrNameLst>
                                          <p:attrName>ppt_x</p:attrName>
                                        </p:attrNameLst>
                                      </p:cBhvr>
                                      <p:tavLst>
                                        <p:tav tm="0">
                                          <p:val>
                                            <p:strVal val="#ppt_x+0.4"/>
                                          </p:val>
                                        </p:tav>
                                        <p:tav tm="100000">
                                          <p:val>
                                            <p:strVal val="#ppt_x-0.05"/>
                                          </p:val>
                                        </p:tav>
                                      </p:tavLst>
                                    </p:anim>
                                    <p:anim calcmode="lin" valueType="num">
                                      <p:cBhvr>
                                        <p:cTn id="38" dur="800" decel="100000" fill="hold"/>
                                        <p:tgtEl>
                                          <p:spTgt spid="128024"/>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8024"/>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8024"/>
                                        </p:tgtEl>
                                        <p:attrNameLst>
                                          <p:attrName>ppt_y</p:attrName>
                                        </p:attrNameLst>
                                      </p:cBhvr>
                                      <p:tavLst>
                                        <p:tav tm="0">
                                          <p:val>
                                            <p:strVal val="#ppt_y+0.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8022"/>
                                        </p:tgtEl>
                                        <p:attrNameLst>
                                          <p:attrName>style.visibility</p:attrName>
                                        </p:attrNameLst>
                                      </p:cBhvr>
                                      <p:to>
                                        <p:strVal val="visible"/>
                                      </p:to>
                                    </p:set>
                                    <p:animEffect transition="in" filter="wipe(left)">
                                      <p:cBhvr>
                                        <p:cTn id="45" dur="1000"/>
                                        <p:tgtEl>
                                          <p:spTgt spid="12802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28023"/>
                                        </p:tgtEl>
                                        <p:attrNameLst>
                                          <p:attrName>style.visibility</p:attrName>
                                        </p:attrNameLst>
                                      </p:cBhvr>
                                      <p:to>
                                        <p:strVal val="visible"/>
                                      </p:to>
                                    </p:set>
                                    <p:animEffect transition="in" filter="wipe(right)">
                                      <p:cBhvr>
                                        <p:cTn id="48" dur="1000"/>
                                        <p:tgtEl>
                                          <p:spTgt spid="12802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800" decel="100000"/>
                                        <p:tgtEl>
                                          <p:spTgt spid="11"/>
                                        </p:tgtEl>
                                      </p:cBhvr>
                                    </p:animEffect>
                                    <p:anim calcmode="lin" valueType="num">
                                      <p:cBhvr>
                                        <p:cTn id="54" dur="800" decel="100000" fill="hold"/>
                                        <p:tgtEl>
                                          <p:spTgt spid="11"/>
                                        </p:tgtEl>
                                        <p:attrNameLst>
                                          <p:attrName>style.rotation</p:attrName>
                                        </p:attrNameLst>
                                      </p:cBhvr>
                                      <p:tavLst>
                                        <p:tav tm="0">
                                          <p:val>
                                            <p:fltVal val="-90"/>
                                          </p:val>
                                        </p:tav>
                                        <p:tav tm="100000">
                                          <p:val>
                                            <p:fltVal val="0"/>
                                          </p:val>
                                        </p:tav>
                                      </p:tavLst>
                                    </p:anim>
                                    <p:anim calcmode="lin" valueType="num">
                                      <p:cBhvr>
                                        <p:cTn id="55" dur="800" decel="100000" fill="hold"/>
                                        <p:tgtEl>
                                          <p:spTgt spid="11"/>
                                        </p:tgtEl>
                                        <p:attrNameLst>
                                          <p:attrName>ppt_x</p:attrName>
                                        </p:attrNameLst>
                                      </p:cBhvr>
                                      <p:tavLst>
                                        <p:tav tm="0">
                                          <p:val>
                                            <p:strVal val="#ppt_x+0.4"/>
                                          </p:val>
                                        </p:tav>
                                        <p:tav tm="100000">
                                          <p:val>
                                            <p:strVal val="#ppt_x-0.05"/>
                                          </p:val>
                                        </p:tav>
                                      </p:tavLst>
                                    </p:anim>
                                    <p:anim calcmode="lin" valueType="num">
                                      <p:cBhvr>
                                        <p:cTn id="56" dur="800" decel="100000" fill="hold"/>
                                        <p:tgtEl>
                                          <p:spTgt spid="11"/>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800" decel="100000"/>
                                        <p:tgtEl>
                                          <p:spTgt spid="12"/>
                                        </p:tgtEl>
                                      </p:cBhvr>
                                    </p:animEffect>
                                    <p:anim calcmode="lin" valueType="num">
                                      <p:cBhvr>
                                        <p:cTn id="62" dur="800" decel="100000" fill="hold"/>
                                        <p:tgtEl>
                                          <p:spTgt spid="12"/>
                                        </p:tgtEl>
                                        <p:attrNameLst>
                                          <p:attrName>style.rotation</p:attrName>
                                        </p:attrNameLst>
                                      </p:cBhvr>
                                      <p:tavLst>
                                        <p:tav tm="0">
                                          <p:val>
                                            <p:fltVal val="-90"/>
                                          </p:val>
                                        </p:tav>
                                        <p:tav tm="100000">
                                          <p:val>
                                            <p:fltVal val="0"/>
                                          </p:val>
                                        </p:tav>
                                      </p:tavLst>
                                    </p:anim>
                                    <p:anim calcmode="lin" valueType="num">
                                      <p:cBhvr>
                                        <p:cTn id="63" dur="800" decel="100000" fill="hold"/>
                                        <p:tgtEl>
                                          <p:spTgt spid="12"/>
                                        </p:tgtEl>
                                        <p:attrNameLst>
                                          <p:attrName>ppt_x</p:attrName>
                                        </p:attrNameLst>
                                      </p:cBhvr>
                                      <p:tavLst>
                                        <p:tav tm="0">
                                          <p:val>
                                            <p:strVal val="#ppt_x+0.4"/>
                                          </p:val>
                                        </p:tav>
                                        <p:tav tm="100000">
                                          <p:val>
                                            <p:strVal val="#ppt_x-0.05"/>
                                          </p:val>
                                        </p:tav>
                                      </p:tavLst>
                                    </p:anim>
                                    <p:anim calcmode="lin" valueType="num">
                                      <p:cBhvr>
                                        <p:cTn id="64" dur="800" decel="100000" fill="hold"/>
                                        <p:tgtEl>
                                          <p:spTgt spid="12"/>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1000" fill="hold"/>
                                        <p:tgtEl>
                                          <p:spTgt spid="2"/>
                                        </p:tgtEl>
                                        <p:attrNameLst>
                                          <p:attrName>ppt_x</p:attrName>
                                        </p:attrNameLst>
                                      </p:cBhvr>
                                      <p:tavLst>
                                        <p:tav tm="0">
                                          <p:val>
                                            <p:strVal val="#ppt_x-.2"/>
                                          </p:val>
                                        </p:tav>
                                        <p:tav tm="100000">
                                          <p:val>
                                            <p:strVal val="#ppt_x"/>
                                          </p:val>
                                        </p:tav>
                                      </p:tavLst>
                                    </p:anim>
                                    <p:anim calcmode="lin" valueType="num">
                                      <p:cBhvr>
                                        <p:cTn id="7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56" presetClass="entr" presetSubtype="0" fill="hold" grpId="0" nodeType="clickEffect">
                                  <p:stCondLst>
                                    <p:cond delay="0"/>
                                  </p:stCondLst>
                                  <p:iterate type="lt">
                                    <p:tmPct val="10000"/>
                                  </p:iterate>
                                  <p:childTnLst>
                                    <p:set>
                                      <p:cBhvr>
                                        <p:cTn id="77" dur="1" fill="hold">
                                          <p:stCondLst>
                                            <p:cond delay="0"/>
                                          </p:stCondLst>
                                        </p:cTn>
                                        <p:tgtEl>
                                          <p:spTgt spid="32"/>
                                        </p:tgtEl>
                                        <p:attrNameLst>
                                          <p:attrName>style.visibility</p:attrName>
                                        </p:attrNameLst>
                                      </p:cBhvr>
                                      <p:to>
                                        <p:strVal val="visible"/>
                                      </p:to>
                                    </p:set>
                                    <p:anim by="(-#ppt_w*2)" calcmode="lin" valueType="num">
                                      <p:cBhvr rctx="PPT">
                                        <p:cTn id="78" dur="500" autoRev="1" fill="hold">
                                          <p:stCondLst>
                                            <p:cond delay="0"/>
                                          </p:stCondLst>
                                        </p:cTn>
                                        <p:tgtEl>
                                          <p:spTgt spid="32"/>
                                        </p:tgtEl>
                                        <p:attrNameLst>
                                          <p:attrName>ppt_w</p:attrName>
                                        </p:attrNameLst>
                                      </p:cBhvr>
                                    </p:anim>
                                    <p:anim by="(#ppt_w*0.50)" calcmode="lin" valueType="num">
                                      <p:cBhvr>
                                        <p:cTn id="79" dur="500" decel="50000" autoRev="1" fill="hold">
                                          <p:stCondLst>
                                            <p:cond delay="0"/>
                                          </p:stCondLst>
                                        </p:cTn>
                                        <p:tgtEl>
                                          <p:spTgt spid="32"/>
                                        </p:tgtEl>
                                        <p:attrNameLst>
                                          <p:attrName>ppt_x</p:attrName>
                                        </p:attrNameLst>
                                      </p:cBhvr>
                                    </p:anim>
                                    <p:anim from="(-#ppt_h/2)" to="(#ppt_y)" calcmode="lin" valueType="num">
                                      <p:cBhvr>
                                        <p:cTn id="80" dur="1000" fill="hold">
                                          <p:stCondLst>
                                            <p:cond delay="0"/>
                                          </p:stCondLst>
                                        </p:cTn>
                                        <p:tgtEl>
                                          <p:spTgt spid="32"/>
                                        </p:tgtEl>
                                        <p:attrNameLst>
                                          <p:attrName>ppt_y</p:attrName>
                                        </p:attrNameLst>
                                      </p:cBhvr>
                                    </p:anim>
                                    <p:animRot by="21600000">
                                      <p:cBhvr>
                                        <p:cTn id="81" dur="1000" fill="hold">
                                          <p:stCondLst>
                                            <p:cond delay="0"/>
                                          </p:stCondLst>
                                        </p:cTn>
                                        <p:tgtEl>
                                          <p:spTgt spid="32"/>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1000" fill="hold"/>
                                        <p:tgtEl>
                                          <p:spTgt spid="10"/>
                                        </p:tgtEl>
                                        <p:attrNameLst>
                                          <p:attrName>ppt_w</p:attrName>
                                        </p:attrNameLst>
                                      </p:cBhvr>
                                      <p:tavLst>
                                        <p:tav tm="0">
                                          <p:val>
                                            <p:fltVal val="0"/>
                                          </p:val>
                                        </p:tav>
                                        <p:tav tm="100000">
                                          <p:val>
                                            <p:strVal val="#ppt_w"/>
                                          </p:val>
                                        </p:tav>
                                      </p:tavLst>
                                    </p:anim>
                                    <p:anim calcmode="lin" valueType="num">
                                      <p:cBhvr>
                                        <p:cTn id="87" dur="1000" fill="hold"/>
                                        <p:tgtEl>
                                          <p:spTgt spid="10"/>
                                        </p:tgtEl>
                                        <p:attrNameLst>
                                          <p:attrName>ppt_h</p:attrName>
                                        </p:attrNameLst>
                                      </p:cBhvr>
                                      <p:tavLst>
                                        <p:tav tm="0">
                                          <p:val>
                                            <p:fltVal val="0"/>
                                          </p:val>
                                        </p:tav>
                                        <p:tav tm="100000">
                                          <p:val>
                                            <p:strVal val="#ppt_h"/>
                                          </p:val>
                                        </p:tav>
                                      </p:tavLst>
                                    </p:anim>
                                    <p:anim calcmode="lin" valueType="num">
                                      <p:cBhvr>
                                        <p:cTn id="88" dur="1000" fill="hold"/>
                                        <p:tgtEl>
                                          <p:spTgt spid="10"/>
                                        </p:tgtEl>
                                        <p:attrNameLst>
                                          <p:attrName>style.rotation</p:attrName>
                                        </p:attrNameLst>
                                      </p:cBhvr>
                                      <p:tavLst>
                                        <p:tav tm="0">
                                          <p:val>
                                            <p:fltVal val="90"/>
                                          </p:val>
                                        </p:tav>
                                        <p:tav tm="100000">
                                          <p:val>
                                            <p:fltVal val="0"/>
                                          </p:val>
                                        </p:tav>
                                      </p:tavLst>
                                    </p:anim>
                                    <p:animEffect transition="in" filter="fade">
                                      <p:cBhvr>
                                        <p:cTn id="8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 grpId="0"/>
      <p:bldP spid="2" grpId="0"/>
      <p:bldP spid="9" grpId="0"/>
      <p:bldP spid="128022" grpId="0" animBg="1"/>
      <p:bldP spid="128023" grpId="0" animBg="1"/>
      <p:bldP spid="128024" grpId="0"/>
      <p:bldP spid="11" grpId="0"/>
      <p:bldP spid="12"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صورة 15">
            <a:extLst>
              <a:ext uri="{FF2B5EF4-FFF2-40B4-BE49-F238E27FC236}">
                <a16:creationId xmlns:a16="http://schemas.microsoft.com/office/drawing/2014/main" id="{1704498C-AC9B-44BC-9B8B-49833E0BF9DD}"/>
              </a:ext>
            </a:extLst>
          </p:cNvPr>
          <p:cNvPicPr>
            <a:picLocks noChangeAspect="1"/>
          </p:cNvPicPr>
          <p:nvPr/>
        </p:nvPicPr>
        <p:blipFill>
          <a:blip r:embed="rId2">
            <a:duotone>
              <a:prstClr val="black"/>
              <a:schemeClr val="accent1">
                <a:tint val="45000"/>
                <a:satMod val="400000"/>
              </a:schemeClr>
            </a:duotone>
          </a:blip>
          <a:stretch>
            <a:fillRect/>
          </a:stretch>
        </p:blipFill>
        <p:spPr>
          <a:xfrm>
            <a:off x="1166284" y="1539381"/>
            <a:ext cx="7321770" cy="666750"/>
          </a:xfrm>
          <a:prstGeom prst="rect">
            <a:avLst/>
          </a:prstGeom>
        </p:spPr>
      </p:pic>
      <p:sp>
        <p:nvSpPr>
          <p:cNvPr id="4" name="Text Box 87"/>
          <p:cNvSpPr txBox="1">
            <a:spLocks noChangeArrowheads="1"/>
          </p:cNvSpPr>
          <p:nvPr/>
        </p:nvSpPr>
        <p:spPr bwMode="auto">
          <a:xfrm>
            <a:off x="4067549" y="3631912"/>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المعادلة هي : </a:t>
            </a:r>
            <a:r>
              <a:rPr kumimoji="0" lang="en-US"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a:t>
            </a:r>
            <a:r>
              <a:rPr kumimoji="0" lang="ar-SA"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 س ــ 52 </a:t>
            </a:r>
            <a:r>
              <a:rPr kumimoji="0" lang="en-US"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a:t>
            </a:r>
            <a:r>
              <a:rPr kumimoji="0" lang="ar-SA" sz="2400" b="1" i="0" u="none" strike="noStrike" kern="1200" cap="none" spc="0" normalizeH="0" baseline="0" noProof="0">
                <a:ln>
                  <a:noFill/>
                </a:ln>
                <a:solidFill>
                  <a:srgbClr val="008000"/>
                </a:solidFill>
                <a:effectLst/>
                <a:uLnTx/>
                <a:uFillTx/>
                <a:latin typeface="Arial" pitchFamily="34" charset="0"/>
                <a:ea typeface="+mn-ea"/>
                <a:cs typeface="Arial" pitchFamily="34" charset="0"/>
              </a:rPr>
              <a:t> = 2</a:t>
            </a:r>
            <a:endParaRPr kumimoji="0" lang="en-US" sz="2400" b="1" i="0" u="none" strike="noStrike" kern="1200" cap="none" spc="0" normalizeH="0" baseline="0" noProof="0">
              <a:ln>
                <a:noFill/>
              </a:ln>
              <a:solidFill>
                <a:srgbClr val="008000"/>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6024270" y="2390776"/>
            <a:ext cx="248285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rPr>
              <a:t>نقطة المنتصف =</a:t>
            </a:r>
            <a:endParaRPr kumimoji="0" lang="en-US"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endParaRPr>
          </a:p>
        </p:txBody>
      </p:sp>
      <p:sp>
        <p:nvSpPr>
          <p:cNvPr id="6" name="Text Box 87"/>
          <p:cNvSpPr txBox="1">
            <a:spLocks noChangeArrowheads="1"/>
          </p:cNvSpPr>
          <p:nvPr/>
        </p:nvSpPr>
        <p:spPr bwMode="auto">
          <a:xfrm>
            <a:off x="6385864" y="3032126"/>
            <a:ext cx="2159534"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rPr>
              <a:t>المسافة المقطوعة =</a:t>
            </a:r>
            <a:endParaRPr kumimoji="0" lang="en-US"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endParaRPr>
          </a:p>
        </p:txBody>
      </p:sp>
      <p:sp>
        <p:nvSpPr>
          <p:cNvPr id="7" name="Text Box 87"/>
          <p:cNvSpPr txBox="1">
            <a:spLocks noChangeArrowheads="1"/>
          </p:cNvSpPr>
          <p:nvPr/>
        </p:nvSpPr>
        <p:spPr bwMode="auto">
          <a:xfrm>
            <a:off x="4572000" y="4517654"/>
            <a:ext cx="3776500"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وأسرع زمن 52 + 2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54 ثانية</a:t>
            </a:r>
          </a:p>
        </p:txBody>
      </p:sp>
      <p:pic>
        <p:nvPicPr>
          <p:cNvPr id="21" name="صورة 20">
            <a:extLst>
              <a:ext uri="{FF2B5EF4-FFF2-40B4-BE49-F238E27FC236}">
                <a16:creationId xmlns:a16="http://schemas.microsoft.com/office/drawing/2014/main" id="{8B570F25-9DC2-4CCD-991B-01B2EECA1B58}"/>
              </a:ext>
            </a:extLst>
          </p:cNvPr>
          <p:cNvPicPr>
            <a:picLocks noChangeAspect="1"/>
          </p:cNvPicPr>
          <p:nvPr/>
        </p:nvPicPr>
        <p:blipFill>
          <a:blip r:embed="rId3"/>
          <a:stretch>
            <a:fillRect/>
          </a:stretch>
        </p:blipFill>
        <p:spPr>
          <a:xfrm>
            <a:off x="5544108" y="116632"/>
            <a:ext cx="3348371" cy="603971"/>
          </a:xfrm>
          <a:prstGeom prst="rect">
            <a:avLst/>
          </a:prstGeom>
        </p:spPr>
      </p:pic>
      <p:sp>
        <p:nvSpPr>
          <p:cNvPr id="10" name="مربع نص 9">
            <a:extLst>
              <a:ext uri="{FF2B5EF4-FFF2-40B4-BE49-F238E27FC236}">
                <a16:creationId xmlns:a16="http://schemas.microsoft.com/office/drawing/2014/main" id="{2447EA55-5C6F-48FC-878B-B583A5B9F66E}"/>
              </a:ext>
            </a:extLst>
          </p:cNvPr>
          <p:cNvSpPr txBox="1"/>
          <p:nvPr/>
        </p:nvSpPr>
        <p:spPr>
          <a:xfrm>
            <a:off x="6361468" y="2366317"/>
            <a:ext cx="623713" cy="461665"/>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rPr>
              <a:t>52</a:t>
            </a: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4" name="مربع نص 23">
            <a:extLst>
              <a:ext uri="{FF2B5EF4-FFF2-40B4-BE49-F238E27FC236}">
                <a16:creationId xmlns:a16="http://schemas.microsoft.com/office/drawing/2014/main" id="{0DA8228A-072B-4D41-9C38-1413E1FE5D79}"/>
              </a:ext>
            </a:extLst>
          </p:cNvPr>
          <p:cNvSpPr txBox="1"/>
          <p:nvPr/>
        </p:nvSpPr>
        <p:spPr>
          <a:xfrm>
            <a:off x="6299200" y="2947006"/>
            <a:ext cx="623713" cy="461665"/>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Traditional Arabic" panose="02020603050405020304" pitchFamily="18" charset="-78"/>
                <a:ea typeface="+mn-ea"/>
                <a:cs typeface="Traditional Arabic" panose="02020603050405020304" pitchFamily="18" charset="-78"/>
              </a:rPr>
              <a:t>2</a:t>
            </a: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1" name="شكل بيضاوي 10">
            <a:extLst>
              <a:ext uri="{FF2B5EF4-FFF2-40B4-BE49-F238E27FC236}">
                <a16:creationId xmlns:a16="http://schemas.microsoft.com/office/drawing/2014/main" id="{9CEDBF0C-C245-4018-B364-8FA4E3E62BB6}"/>
              </a:ext>
            </a:extLst>
          </p:cNvPr>
          <p:cNvSpPr/>
          <p:nvPr/>
        </p:nvSpPr>
        <p:spPr>
          <a:xfrm>
            <a:off x="5650925" y="1613351"/>
            <a:ext cx="540060" cy="44387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FFFFFF"/>
              </a:solidFill>
              <a:effectLst/>
              <a:uLnTx/>
              <a:uFillTx/>
              <a:latin typeface="Arial"/>
              <a:ea typeface="+mn-ea"/>
              <a:cs typeface="Arial"/>
            </a:endParaRPr>
          </a:p>
        </p:txBody>
      </p:sp>
      <p:sp>
        <p:nvSpPr>
          <p:cNvPr id="26" name="شكل بيضاوي 25">
            <a:extLst>
              <a:ext uri="{FF2B5EF4-FFF2-40B4-BE49-F238E27FC236}">
                <a16:creationId xmlns:a16="http://schemas.microsoft.com/office/drawing/2014/main" id="{8B225E69-AFC1-4972-8C7A-FB20821FBC2A}"/>
              </a:ext>
            </a:extLst>
          </p:cNvPr>
          <p:cNvSpPr/>
          <p:nvPr/>
        </p:nvSpPr>
        <p:spPr>
          <a:xfrm>
            <a:off x="4175956" y="1597140"/>
            <a:ext cx="540060" cy="44387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FFFFFF"/>
              </a:solidFill>
              <a:effectLst/>
              <a:uLnTx/>
              <a:uFillTx/>
              <a:latin typeface="Arial"/>
              <a:ea typeface="+mn-ea"/>
              <a:cs typeface="Arial"/>
            </a:endParaRPr>
          </a:p>
        </p:txBody>
      </p:sp>
      <p:sp>
        <p:nvSpPr>
          <p:cNvPr id="29" name="Text Box 87">
            <a:extLst>
              <a:ext uri="{FF2B5EF4-FFF2-40B4-BE49-F238E27FC236}">
                <a16:creationId xmlns:a16="http://schemas.microsoft.com/office/drawing/2014/main" id="{BB736FD4-DB24-4627-9F4F-A46DA1E71C18}"/>
              </a:ext>
            </a:extLst>
          </p:cNvPr>
          <p:cNvSpPr txBox="1">
            <a:spLocks noChangeArrowheads="1"/>
          </p:cNvSpPr>
          <p:nvPr/>
        </p:nvSpPr>
        <p:spPr bwMode="auto">
          <a:xfrm>
            <a:off x="4624882" y="5145738"/>
            <a:ext cx="3920516"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99"/>
                </a:solidFill>
                <a:effectLst/>
                <a:uLnTx/>
                <a:uFillTx/>
                <a:latin typeface="Arial" pitchFamily="34" charset="0"/>
                <a:ea typeface="+mn-ea"/>
                <a:cs typeface="Arial" pitchFamily="34" charset="0"/>
              </a:rPr>
              <a:t> أبطـأ زمن  = 52 – 2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50 ثانية </a:t>
            </a:r>
          </a:p>
        </p:txBody>
      </p:sp>
      <p:pic>
        <p:nvPicPr>
          <p:cNvPr id="14" name="صورة 13">
            <a:extLst>
              <a:ext uri="{FF2B5EF4-FFF2-40B4-BE49-F238E27FC236}">
                <a16:creationId xmlns:a16="http://schemas.microsoft.com/office/drawing/2014/main" id="{9F93AD2F-940E-4A96-8741-E7D0DAF2D421}"/>
              </a:ext>
            </a:extLst>
          </p:cNvPr>
          <p:cNvPicPr>
            <a:picLocks noChangeAspect="1"/>
          </p:cNvPicPr>
          <p:nvPr/>
        </p:nvPicPr>
        <p:blipFill>
          <a:blip r:embed="rId4">
            <a:duotone>
              <a:prstClr val="black"/>
              <a:srgbClr val="D9C3A5">
                <a:tint val="50000"/>
                <a:satMod val="180000"/>
              </a:srgbClr>
            </a:duotone>
          </a:blip>
          <a:stretch>
            <a:fillRect/>
          </a:stretch>
        </p:blipFill>
        <p:spPr>
          <a:xfrm>
            <a:off x="3392899" y="772781"/>
            <a:ext cx="5056112" cy="543359"/>
          </a:xfrm>
          <a:prstGeom prst="rect">
            <a:avLst/>
          </a:prstGeom>
        </p:spPr>
      </p:pic>
      <p:pic>
        <p:nvPicPr>
          <p:cNvPr id="2" name="صورة 1">
            <a:extLst>
              <a:ext uri="{FF2B5EF4-FFF2-40B4-BE49-F238E27FC236}">
                <a16:creationId xmlns:a16="http://schemas.microsoft.com/office/drawing/2014/main" id="{B1CAE6D7-A227-D09B-89E7-A528BA0C3A5B}"/>
              </a:ext>
            </a:extLst>
          </p:cNvPr>
          <p:cNvPicPr>
            <a:picLocks noChangeAspect="1"/>
          </p:cNvPicPr>
          <p:nvPr/>
        </p:nvPicPr>
        <p:blipFill>
          <a:blip r:embed="rId5"/>
          <a:stretch>
            <a:fillRect/>
          </a:stretch>
        </p:blipFill>
        <p:spPr>
          <a:xfrm>
            <a:off x="99774" y="45068"/>
            <a:ext cx="2700300" cy="221632"/>
          </a:xfrm>
          <a:prstGeom prst="rect">
            <a:avLst/>
          </a:prstGeom>
        </p:spPr>
      </p:pic>
    </p:spTree>
    <p:extLst>
      <p:ext uri="{BB962C8B-B14F-4D97-AF65-F5344CB8AC3E}">
        <p14:creationId xmlns:p14="http://schemas.microsoft.com/office/powerpoint/2010/main" val="3224063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style.rotation</p:attrName>
                                        </p:attrNameLst>
                                      </p:cBhvr>
                                      <p:tavLst>
                                        <p:tav tm="0">
                                          <p:val>
                                            <p:fltVal val="90"/>
                                          </p:val>
                                        </p:tav>
                                        <p:tav tm="100000">
                                          <p:val>
                                            <p:fltVal val="0"/>
                                          </p:val>
                                        </p:tav>
                                      </p:tavLst>
                                    </p:anim>
                                    <p:animEffect transition="in" filter="fade">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1000" fill="hold"/>
                                        <p:tgtEl>
                                          <p:spTgt spid="4"/>
                                        </p:tgtEl>
                                        <p:attrNameLst>
                                          <p:attrName>ppt_x</p:attrName>
                                        </p:attrNameLst>
                                      </p:cBhvr>
                                      <p:tavLst>
                                        <p:tav tm="0">
                                          <p:val>
                                            <p:strVal val="#ppt_x-.2"/>
                                          </p:val>
                                        </p:tav>
                                        <p:tav tm="100000">
                                          <p:val>
                                            <p:strVal val="#ppt_x"/>
                                          </p:val>
                                        </p:tav>
                                      </p:tavLst>
                                    </p:anim>
                                    <p:anim calcmode="lin" valueType="num">
                                      <p:cBhvr>
                                        <p:cTn id="4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8" dur="10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ppt_x</p:attrName>
                                        </p:attrNameLst>
                                      </p:cBhvr>
                                      <p:tavLst>
                                        <p:tav tm="0">
                                          <p:val>
                                            <p:strVal val="#ppt_x-.2"/>
                                          </p:val>
                                        </p:tav>
                                        <p:tav tm="100000">
                                          <p:val>
                                            <p:strVal val="#ppt_x"/>
                                          </p:val>
                                        </p:tav>
                                      </p:tavLst>
                                    </p:anim>
                                    <p:anim calcmode="lin" valueType="num">
                                      <p:cBhvr>
                                        <p:cTn id="5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5" dur="1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1000" fill="hold"/>
                                        <p:tgtEl>
                                          <p:spTgt spid="29"/>
                                        </p:tgtEl>
                                        <p:attrNameLst>
                                          <p:attrName>ppt_x</p:attrName>
                                        </p:attrNameLst>
                                      </p:cBhvr>
                                      <p:tavLst>
                                        <p:tav tm="0">
                                          <p:val>
                                            <p:strVal val="#ppt_x-.2"/>
                                          </p:val>
                                        </p:tav>
                                        <p:tav tm="100000">
                                          <p:val>
                                            <p:strVal val="#ppt_x"/>
                                          </p:val>
                                        </p:tav>
                                      </p:tavLst>
                                    </p:anim>
                                    <p:anim calcmode="lin" valueType="num">
                                      <p:cBhvr>
                                        <p:cTn id="61"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000" fill="hold"/>
                                        <p:tgtEl>
                                          <p:spTgt spid="2"/>
                                        </p:tgtEl>
                                        <p:attrNameLst>
                                          <p:attrName>ppt_w</p:attrName>
                                        </p:attrNameLst>
                                      </p:cBhvr>
                                      <p:tavLst>
                                        <p:tav tm="0">
                                          <p:val>
                                            <p:fltVal val="0"/>
                                          </p:val>
                                        </p:tav>
                                        <p:tav tm="100000">
                                          <p:val>
                                            <p:strVal val="#ppt_w"/>
                                          </p:val>
                                        </p:tav>
                                      </p:tavLst>
                                    </p:anim>
                                    <p:anim calcmode="lin" valueType="num">
                                      <p:cBhvr>
                                        <p:cTn id="68" dur="1000" fill="hold"/>
                                        <p:tgtEl>
                                          <p:spTgt spid="2"/>
                                        </p:tgtEl>
                                        <p:attrNameLst>
                                          <p:attrName>ppt_h</p:attrName>
                                        </p:attrNameLst>
                                      </p:cBhvr>
                                      <p:tavLst>
                                        <p:tav tm="0">
                                          <p:val>
                                            <p:fltVal val="0"/>
                                          </p:val>
                                        </p:tav>
                                        <p:tav tm="100000">
                                          <p:val>
                                            <p:strVal val="#ppt_h"/>
                                          </p:val>
                                        </p:tav>
                                      </p:tavLst>
                                    </p:anim>
                                    <p:anim calcmode="lin" valueType="num">
                                      <p:cBhvr>
                                        <p:cTn id="69" dur="1000" fill="hold"/>
                                        <p:tgtEl>
                                          <p:spTgt spid="2"/>
                                        </p:tgtEl>
                                        <p:attrNameLst>
                                          <p:attrName>style.rotation</p:attrName>
                                        </p:attrNameLst>
                                      </p:cBhvr>
                                      <p:tavLst>
                                        <p:tav tm="0">
                                          <p:val>
                                            <p:fltVal val="90"/>
                                          </p:val>
                                        </p:tav>
                                        <p:tav tm="100000">
                                          <p:val>
                                            <p:fltVal val="0"/>
                                          </p:val>
                                        </p:tav>
                                      </p:tavLst>
                                    </p:anim>
                                    <p:animEffect transition="in" filter="fade">
                                      <p:cBhvr>
                                        <p:cTn id="7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24" grpId="0"/>
      <p:bldP spid="11" grpId="0" animBg="1"/>
      <p:bldP spid="26"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صورة 15">
            <a:extLst>
              <a:ext uri="{FF2B5EF4-FFF2-40B4-BE49-F238E27FC236}">
                <a16:creationId xmlns:a16="http://schemas.microsoft.com/office/drawing/2014/main" id="{1704498C-AC9B-44BC-9B8B-49833E0BF9DD}"/>
              </a:ext>
            </a:extLst>
          </p:cNvPr>
          <p:cNvPicPr>
            <a:picLocks noChangeAspect="1"/>
          </p:cNvPicPr>
          <p:nvPr/>
        </p:nvPicPr>
        <p:blipFill>
          <a:blip r:embed="rId2">
            <a:duotone>
              <a:prstClr val="black"/>
              <a:schemeClr val="accent1">
                <a:tint val="45000"/>
                <a:satMod val="400000"/>
              </a:schemeClr>
            </a:duotone>
          </a:blip>
          <a:stretch>
            <a:fillRect/>
          </a:stretch>
        </p:blipFill>
        <p:spPr>
          <a:xfrm>
            <a:off x="1166284" y="1539381"/>
            <a:ext cx="7321770" cy="666750"/>
          </a:xfrm>
          <a:prstGeom prst="rect">
            <a:avLst/>
          </a:prstGeom>
        </p:spPr>
      </p:pic>
      <p:pic>
        <p:nvPicPr>
          <p:cNvPr id="21" name="صورة 20">
            <a:extLst>
              <a:ext uri="{FF2B5EF4-FFF2-40B4-BE49-F238E27FC236}">
                <a16:creationId xmlns:a16="http://schemas.microsoft.com/office/drawing/2014/main" id="{8B570F25-9DC2-4CCD-991B-01B2EECA1B58}"/>
              </a:ext>
            </a:extLst>
          </p:cNvPr>
          <p:cNvPicPr>
            <a:picLocks noChangeAspect="1"/>
          </p:cNvPicPr>
          <p:nvPr/>
        </p:nvPicPr>
        <p:blipFill>
          <a:blip r:embed="rId3"/>
          <a:stretch>
            <a:fillRect/>
          </a:stretch>
        </p:blipFill>
        <p:spPr>
          <a:xfrm>
            <a:off x="5544108" y="116632"/>
            <a:ext cx="3348371" cy="603971"/>
          </a:xfrm>
          <a:prstGeom prst="rect">
            <a:avLst/>
          </a:prstGeom>
        </p:spPr>
      </p:pic>
      <p:sp>
        <p:nvSpPr>
          <p:cNvPr id="11" name="شكل بيضاوي 10">
            <a:extLst>
              <a:ext uri="{FF2B5EF4-FFF2-40B4-BE49-F238E27FC236}">
                <a16:creationId xmlns:a16="http://schemas.microsoft.com/office/drawing/2014/main" id="{9CEDBF0C-C245-4018-B364-8FA4E3E62BB6}"/>
              </a:ext>
            </a:extLst>
          </p:cNvPr>
          <p:cNvSpPr/>
          <p:nvPr/>
        </p:nvSpPr>
        <p:spPr>
          <a:xfrm>
            <a:off x="5650925" y="1613351"/>
            <a:ext cx="540060" cy="44387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FFFFFF"/>
              </a:solidFill>
              <a:effectLst/>
              <a:uLnTx/>
              <a:uFillTx/>
              <a:latin typeface="Arial"/>
              <a:ea typeface="+mn-ea"/>
              <a:cs typeface="Arial"/>
            </a:endParaRPr>
          </a:p>
        </p:txBody>
      </p:sp>
      <p:sp>
        <p:nvSpPr>
          <p:cNvPr id="26" name="شكل بيضاوي 25">
            <a:extLst>
              <a:ext uri="{FF2B5EF4-FFF2-40B4-BE49-F238E27FC236}">
                <a16:creationId xmlns:a16="http://schemas.microsoft.com/office/drawing/2014/main" id="{8B225E69-AFC1-4972-8C7A-FB20821FBC2A}"/>
              </a:ext>
            </a:extLst>
          </p:cNvPr>
          <p:cNvSpPr/>
          <p:nvPr/>
        </p:nvSpPr>
        <p:spPr>
          <a:xfrm>
            <a:off x="4175956" y="1597140"/>
            <a:ext cx="540060" cy="44387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FFFFFF"/>
              </a:solidFill>
              <a:effectLst/>
              <a:uLnTx/>
              <a:uFillTx/>
              <a:latin typeface="Arial"/>
              <a:ea typeface="+mn-ea"/>
              <a:cs typeface="Arial"/>
            </a:endParaRPr>
          </a:p>
        </p:txBody>
      </p:sp>
      <p:pic>
        <p:nvPicPr>
          <p:cNvPr id="14" name="صورة 13">
            <a:extLst>
              <a:ext uri="{FF2B5EF4-FFF2-40B4-BE49-F238E27FC236}">
                <a16:creationId xmlns:a16="http://schemas.microsoft.com/office/drawing/2014/main" id="{9F93AD2F-940E-4A96-8741-E7D0DAF2D421}"/>
              </a:ext>
            </a:extLst>
          </p:cNvPr>
          <p:cNvPicPr>
            <a:picLocks noChangeAspect="1"/>
          </p:cNvPicPr>
          <p:nvPr/>
        </p:nvPicPr>
        <p:blipFill>
          <a:blip r:embed="rId4">
            <a:duotone>
              <a:prstClr val="black"/>
              <a:srgbClr val="D9C3A5">
                <a:tint val="50000"/>
                <a:satMod val="180000"/>
              </a:srgbClr>
            </a:duotone>
          </a:blip>
          <a:stretch>
            <a:fillRect/>
          </a:stretch>
        </p:blipFill>
        <p:spPr>
          <a:xfrm>
            <a:off x="3392899" y="772781"/>
            <a:ext cx="5056112" cy="543359"/>
          </a:xfrm>
          <a:prstGeom prst="rect">
            <a:avLst/>
          </a:prstGeom>
        </p:spPr>
      </p:pic>
      <p:pic>
        <p:nvPicPr>
          <p:cNvPr id="2" name="صورة 1">
            <a:extLst>
              <a:ext uri="{FF2B5EF4-FFF2-40B4-BE49-F238E27FC236}">
                <a16:creationId xmlns:a16="http://schemas.microsoft.com/office/drawing/2014/main" id="{C86D3492-0F64-8587-64F4-25C451C0C430}"/>
              </a:ext>
            </a:extLst>
          </p:cNvPr>
          <p:cNvPicPr>
            <a:picLocks noChangeAspect="1"/>
          </p:cNvPicPr>
          <p:nvPr/>
        </p:nvPicPr>
        <p:blipFill>
          <a:blip r:embed="rId5"/>
          <a:stretch>
            <a:fillRect/>
          </a:stretch>
        </p:blipFill>
        <p:spPr>
          <a:xfrm>
            <a:off x="99774" y="45068"/>
            <a:ext cx="2700300" cy="221632"/>
          </a:xfrm>
          <a:prstGeom prst="rect">
            <a:avLst/>
          </a:prstGeom>
        </p:spPr>
      </p:pic>
      <p:sp>
        <p:nvSpPr>
          <p:cNvPr id="9" name="مربع نص 8">
            <a:extLst>
              <a:ext uri="{FF2B5EF4-FFF2-40B4-BE49-F238E27FC236}">
                <a16:creationId xmlns:a16="http://schemas.microsoft.com/office/drawing/2014/main" id="{27A9EEF8-6B5F-EDEB-73FA-414D09FA9FC5}"/>
              </a:ext>
            </a:extLst>
          </p:cNvPr>
          <p:cNvSpPr txBox="1"/>
          <p:nvPr/>
        </p:nvSpPr>
        <p:spPr>
          <a:xfrm>
            <a:off x="358219" y="2338080"/>
            <a:ext cx="7465495" cy="3046988"/>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المعادلة  :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52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2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الحل :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حالة 1 : 			حالة 2 :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52 = 2 			س – 52 = - 2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52 + 52 = 2 + 52    	س – 52 + 52 = - 2 + 52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54 			                س = 50 </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مجموعة الحل = </a:t>
            </a:r>
            <a:r>
              <a:rPr kumimoji="0" lang="en-US" sz="2400" b="1" i="0" u="none" strike="noStrike" kern="1200" cap="none" spc="0" normalizeH="0" baseline="0" noProof="0" dirty="0">
                <a:ln>
                  <a:noFill/>
                </a:ln>
                <a:solidFill>
                  <a:srgbClr val="00B050"/>
                </a:solidFill>
                <a:effectLst/>
                <a:uLnTx/>
                <a:uFillTx/>
                <a:latin typeface="Traditional Arabic" panose="02020603050405020304" pitchFamily="18" charset="-78"/>
                <a:ea typeface="Times New Roman" panose="02020603050405020304" pitchFamily="18" charset="0"/>
                <a:cs typeface="Al-QuranAlKareem" panose="02000000000000000000" pitchFamily="2" charset="-78"/>
              </a:rPr>
              <a:t>}</a:t>
            </a:r>
            <a:r>
              <a:rPr kumimoji="0" lang="ar-SA" sz="24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50 , 54 </a:t>
            </a:r>
            <a:r>
              <a:rPr kumimoji="0" lang="en-US" sz="2400" b="1" i="0" u="none" strike="noStrike" kern="1200" cap="none" spc="0" normalizeH="0" baseline="0" noProof="0" dirty="0">
                <a:ln>
                  <a:noFill/>
                </a:ln>
                <a:solidFill>
                  <a:srgbClr val="00B050"/>
                </a:solidFill>
                <a:effectLst/>
                <a:uLnTx/>
                <a:uFillTx/>
                <a:latin typeface="Traditional Arabic" panose="02020603050405020304" pitchFamily="18" charset="-78"/>
                <a:ea typeface="Times New Roman" panose="02020603050405020304" pitchFamily="18" charset="0"/>
                <a:cs typeface="Al-QuranAlKareem" panose="02000000000000000000" pitchFamily="2" charset="-78"/>
              </a:rPr>
              <a:t>{ </a:t>
            </a:r>
            <a:endPar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إذن أبطـأ زمن = 50 ثانية  وأسرع زمن = 54 ثانية </a:t>
            </a:r>
            <a:endParaRPr kumimoji="0" lang="ar-SA" sz="2400" b="0"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49998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صورة 20">
            <a:extLst>
              <a:ext uri="{FF2B5EF4-FFF2-40B4-BE49-F238E27FC236}">
                <a16:creationId xmlns:a16="http://schemas.microsoft.com/office/drawing/2014/main" id="{8B570F25-9DC2-4CCD-991B-01B2EECA1B58}"/>
              </a:ext>
            </a:extLst>
          </p:cNvPr>
          <p:cNvPicPr>
            <a:picLocks noChangeAspect="1"/>
          </p:cNvPicPr>
          <p:nvPr/>
        </p:nvPicPr>
        <p:blipFill>
          <a:blip r:embed="rId2"/>
          <a:stretch>
            <a:fillRect/>
          </a:stretch>
        </p:blipFill>
        <p:spPr>
          <a:xfrm>
            <a:off x="5544108" y="116632"/>
            <a:ext cx="3348371" cy="603971"/>
          </a:xfrm>
          <a:prstGeom prst="rect">
            <a:avLst/>
          </a:prstGeom>
        </p:spPr>
      </p:pic>
      <p:pic>
        <p:nvPicPr>
          <p:cNvPr id="14" name="صورة 13">
            <a:extLst>
              <a:ext uri="{FF2B5EF4-FFF2-40B4-BE49-F238E27FC236}">
                <a16:creationId xmlns:a16="http://schemas.microsoft.com/office/drawing/2014/main" id="{9F93AD2F-940E-4A96-8741-E7D0DAF2D421}"/>
              </a:ext>
            </a:extLst>
          </p:cNvPr>
          <p:cNvPicPr>
            <a:picLocks noChangeAspect="1"/>
          </p:cNvPicPr>
          <p:nvPr/>
        </p:nvPicPr>
        <p:blipFill>
          <a:blip r:embed="rId3">
            <a:duotone>
              <a:prstClr val="black"/>
              <a:srgbClr val="D9C3A5">
                <a:tint val="50000"/>
                <a:satMod val="180000"/>
              </a:srgbClr>
            </a:duotone>
          </a:blip>
          <a:stretch>
            <a:fillRect/>
          </a:stretch>
        </p:blipFill>
        <p:spPr>
          <a:xfrm>
            <a:off x="3392899" y="772781"/>
            <a:ext cx="5056112" cy="543359"/>
          </a:xfrm>
          <a:prstGeom prst="rect">
            <a:avLst/>
          </a:prstGeom>
        </p:spPr>
      </p:pic>
      <p:sp>
        <p:nvSpPr>
          <p:cNvPr id="8" name="مربع نص 7">
            <a:extLst>
              <a:ext uri="{FF2B5EF4-FFF2-40B4-BE49-F238E27FC236}">
                <a16:creationId xmlns:a16="http://schemas.microsoft.com/office/drawing/2014/main" id="{B783CF3D-F642-DBB9-061A-1091953B8F4E}"/>
              </a:ext>
            </a:extLst>
          </p:cNvPr>
          <p:cNvSpPr txBox="1"/>
          <p:nvPr/>
        </p:nvSpPr>
        <p:spPr>
          <a:xfrm>
            <a:off x="1366886" y="2777770"/>
            <a:ext cx="6994156" cy="3046988"/>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المعادلة :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53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الحل :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حالة 1 : 			حالة 2 :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53 = 1 			س – 53 = - 1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53 + 53 = 1 + 53 	          س – 53 + 53 = - 1 + 53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54 			                 س = 52 </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مجموعة الحل = </a:t>
            </a:r>
            <a:r>
              <a:rPr kumimoji="0" lang="en-US" sz="2400" b="1" i="0" u="none" strike="noStrike" kern="1200" cap="none" spc="0" normalizeH="0" baseline="0" noProof="0" dirty="0">
                <a:ln>
                  <a:noFill/>
                </a:ln>
                <a:solidFill>
                  <a:srgbClr val="00B050"/>
                </a:solidFill>
                <a:effectLst/>
                <a:uLnTx/>
                <a:uFillTx/>
                <a:latin typeface="Traditional Arabic" panose="02020603050405020304" pitchFamily="18" charset="-78"/>
                <a:ea typeface="Times New Roman" panose="02020603050405020304" pitchFamily="18" charset="0"/>
                <a:cs typeface="Al-QuranAlKareem" panose="02000000000000000000" pitchFamily="2" charset="-78"/>
              </a:rPr>
              <a:t>}</a:t>
            </a:r>
            <a:r>
              <a:rPr kumimoji="0" lang="ar-SA" sz="24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52 , 54 </a:t>
            </a:r>
            <a:r>
              <a:rPr kumimoji="0" lang="en-US" sz="2400" b="1" i="0" u="none" strike="noStrike" kern="1200" cap="none" spc="0" normalizeH="0" baseline="0" noProof="0" dirty="0">
                <a:ln>
                  <a:noFill/>
                </a:ln>
                <a:solidFill>
                  <a:srgbClr val="00B050"/>
                </a:solidFill>
                <a:effectLst/>
                <a:uLnTx/>
                <a:uFillTx/>
                <a:latin typeface="Traditional Arabic" panose="02020603050405020304" pitchFamily="18" charset="-78"/>
                <a:ea typeface="Times New Roman" panose="02020603050405020304" pitchFamily="18" charset="0"/>
                <a:cs typeface="Al-QuranAlKareem" panose="02000000000000000000" pitchFamily="2" charset="-78"/>
              </a:rPr>
              <a:t>{ </a:t>
            </a:r>
            <a:endPar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أسرع زمن له = 54 ثانية وأبطأ زمن له = 52 ثانية</a:t>
            </a:r>
            <a:endParaRPr kumimoji="0" lang="ar-SA" sz="2400" b="0"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pic>
        <p:nvPicPr>
          <p:cNvPr id="2" name="صورة 1">
            <a:extLst>
              <a:ext uri="{FF2B5EF4-FFF2-40B4-BE49-F238E27FC236}">
                <a16:creationId xmlns:a16="http://schemas.microsoft.com/office/drawing/2014/main" id="{C86D3492-0F64-8587-64F4-25C451C0C430}"/>
              </a:ext>
            </a:extLst>
          </p:cNvPr>
          <p:cNvPicPr>
            <a:picLocks noChangeAspect="1"/>
          </p:cNvPicPr>
          <p:nvPr/>
        </p:nvPicPr>
        <p:blipFill>
          <a:blip r:embed="rId4"/>
          <a:stretch>
            <a:fillRect/>
          </a:stretch>
        </p:blipFill>
        <p:spPr>
          <a:xfrm>
            <a:off x="99774" y="45068"/>
            <a:ext cx="2700300" cy="221632"/>
          </a:xfrm>
          <a:prstGeom prst="rect">
            <a:avLst/>
          </a:prstGeom>
        </p:spPr>
      </p:pic>
      <p:pic>
        <p:nvPicPr>
          <p:cNvPr id="5" name="صورة 4">
            <a:extLst>
              <a:ext uri="{FF2B5EF4-FFF2-40B4-BE49-F238E27FC236}">
                <a16:creationId xmlns:a16="http://schemas.microsoft.com/office/drawing/2014/main" id="{A60495E5-960D-0261-A26B-D7963FDE199F}"/>
              </a:ext>
            </a:extLst>
          </p:cNvPr>
          <p:cNvPicPr>
            <a:picLocks noChangeAspect="1"/>
          </p:cNvPicPr>
          <p:nvPr/>
        </p:nvPicPr>
        <p:blipFill>
          <a:blip r:embed="rId5">
            <a:duotone>
              <a:prstClr val="black"/>
              <a:srgbClr val="D9C3A5">
                <a:tint val="50000"/>
                <a:satMod val="180000"/>
              </a:srgbClr>
            </a:duotone>
          </a:blip>
          <a:stretch>
            <a:fillRect/>
          </a:stretch>
        </p:blipFill>
        <p:spPr>
          <a:xfrm>
            <a:off x="857840" y="1485602"/>
            <a:ext cx="7616857" cy="734723"/>
          </a:xfrm>
          <a:prstGeom prst="rect">
            <a:avLst/>
          </a:prstGeom>
        </p:spPr>
      </p:pic>
    </p:spTree>
    <p:extLst>
      <p:ext uri="{BB962C8B-B14F-4D97-AF65-F5344CB8AC3E}">
        <p14:creationId xmlns:p14="http://schemas.microsoft.com/office/powerpoint/2010/main" val="268804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00D941-73DE-B312-4418-8EFB88AC406C}"/>
              </a:ext>
            </a:extLst>
          </p:cNvPr>
          <p:cNvSpPr txBox="1"/>
          <p:nvPr/>
        </p:nvSpPr>
        <p:spPr>
          <a:xfrm>
            <a:off x="94268" y="1823001"/>
            <a:ext cx="8286717" cy="3046988"/>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المعادلة :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50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3</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الحل :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حالة 1 : 			             حالة 2 :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53 = 3 			س – 50 = - 3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50 + 50 = 3 + 50            	س – 50 + 50 = - 3 + 50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6699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53 			             س = 47 </a:t>
            </a:r>
            <a:endParaRPr kumimoji="0" lang="en-US" sz="2400" b="0" i="0" u="none" strike="noStrike" kern="1200" cap="none" spc="0" normalizeH="0" baseline="0" noProof="0" dirty="0">
              <a:ln>
                <a:noFill/>
              </a:ln>
              <a:solidFill>
                <a:srgbClr val="6699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مجموعة الحل = </a:t>
            </a:r>
            <a:r>
              <a:rPr kumimoji="0" lang="en-US" sz="2400" b="1" i="0" u="none" strike="noStrike" kern="1200" cap="none" spc="0" normalizeH="0" baseline="0" noProof="0" dirty="0">
                <a:ln>
                  <a:noFill/>
                </a:ln>
                <a:solidFill>
                  <a:srgbClr val="FF0000"/>
                </a:solidFill>
                <a:effectLst/>
                <a:uLnTx/>
                <a:uFillTx/>
                <a:latin typeface="Traditional Arabic" panose="02020603050405020304" pitchFamily="18" charset="-78"/>
                <a:ea typeface="Times New Roman" panose="02020603050405020304" pitchFamily="18" charset="0"/>
                <a:cs typeface="Al-QuranAlKareem" panose="02000000000000000000" pitchFamily="2" charset="-78"/>
              </a:rPr>
              <a:t>}</a:t>
            </a:r>
            <a:r>
              <a:rPr kumimoji="0" lang="ar-SA"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47 , 53 </a:t>
            </a:r>
            <a:r>
              <a:rPr kumimoji="0" lang="en-US" sz="2400" b="1" i="0" u="none" strike="noStrike" kern="1200" cap="none" spc="0" normalizeH="0" baseline="0" noProof="0" dirty="0">
                <a:ln>
                  <a:noFill/>
                </a:ln>
                <a:solidFill>
                  <a:srgbClr val="FF0000"/>
                </a:solidFill>
                <a:effectLst/>
                <a:uLnTx/>
                <a:uFillTx/>
                <a:latin typeface="Traditional Arabic" panose="02020603050405020304" pitchFamily="18" charset="-78"/>
                <a:ea typeface="Times New Roman" panose="02020603050405020304" pitchFamily="18" charset="0"/>
                <a:cs typeface="Al-QuranAlKareem" panose="02000000000000000000" pitchFamily="2" charset="-78"/>
              </a:rPr>
              <a:t>{ </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مدى السرعة الحقيقة عندما تكون السرعة 50 كلم / س يساوي  47 كلم / س إلى 53 كلم / س </a:t>
            </a:r>
            <a:endParaRPr kumimoji="0" lang="ar-SA" sz="2400" b="0"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sp>
        <p:nvSpPr>
          <p:cNvPr id="5" name="مربع نص 4">
            <a:extLst>
              <a:ext uri="{FF2B5EF4-FFF2-40B4-BE49-F238E27FC236}">
                <a16:creationId xmlns:a16="http://schemas.microsoft.com/office/drawing/2014/main" id="{D7A26500-7AF9-96F9-6A8E-3590965C4519}"/>
              </a:ext>
            </a:extLst>
          </p:cNvPr>
          <p:cNvSpPr txBox="1"/>
          <p:nvPr/>
        </p:nvSpPr>
        <p:spPr>
          <a:xfrm>
            <a:off x="1861794" y="5696270"/>
            <a:ext cx="4572000"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نستنتج أنه كلما قلت السرعة زادت الدقة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pic>
        <p:nvPicPr>
          <p:cNvPr id="2" name="صورة 1">
            <a:extLst>
              <a:ext uri="{FF2B5EF4-FFF2-40B4-BE49-F238E27FC236}">
                <a16:creationId xmlns:a16="http://schemas.microsoft.com/office/drawing/2014/main" id="{B9256314-99FE-B452-5588-8AC8FB384B70}"/>
              </a:ext>
            </a:extLst>
          </p:cNvPr>
          <p:cNvPicPr>
            <a:picLocks noChangeAspect="1"/>
          </p:cNvPicPr>
          <p:nvPr/>
        </p:nvPicPr>
        <p:blipFill>
          <a:blip r:embed="rId2"/>
          <a:stretch>
            <a:fillRect/>
          </a:stretch>
        </p:blipFill>
        <p:spPr>
          <a:xfrm>
            <a:off x="99774" y="45068"/>
            <a:ext cx="2700300" cy="221632"/>
          </a:xfrm>
          <a:prstGeom prst="rect">
            <a:avLst/>
          </a:prstGeom>
        </p:spPr>
      </p:pic>
      <p:pic>
        <p:nvPicPr>
          <p:cNvPr id="6" name="صورة 5">
            <a:extLst>
              <a:ext uri="{FF2B5EF4-FFF2-40B4-BE49-F238E27FC236}">
                <a16:creationId xmlns:a16="http://schemas.microsoft.com/office/drawing/2014/main" id="{D3B49109-C2DA-CA9D-DFE2-30CE92E854E3}"/>
              </a:ext>
            </a:extLst>
          </p:cNvPr>
          <p:cNvPicPr>
            <a:picLocks noChangeAspect="1"/>
          </p:cNvPicPr>
          <p:nvPr/>
        </p:nvPicPr>
        <p:blipFill>
          <a:blip r:embed="rId3">
            <a:duotone>
              <a:prstClr val="black"/>
              <a:srgbClr val="669900">
                <a:tint val="45000"/>
                <a:satMod val="400000"/>
              </a:srgbClr>
            </a:duotone>
          </a:blip>
          <a:stretch>
            <a:fillRect/>
          </a:stretch>
        </p:blipFill>
        <p:spPr>
          <a:xfrm>
            <a:off x="848413" y="666408"/>
            <a:ext cx="7861955" cy="744678"/>
          </a:xfrm>
          <a:prstGeom prst="rect">
            <a:avLst/>
          </a:prstGeom>
        </p:spPr>
      </p:pic>
      <p:pic>
        <p:nvPicPr>
          <p:cNvPr id="7" name="صورة 6">
            <a:extLst>
              <a:ext uri="{FF2B5EF4-FFF2-40B4-BE49-F238E27FC236}">
                <a16:creationId xmlns:a16="http://schemas.microsoft.com/office/drawing/2014/main" id="{49CBC9D8-00EA-A5E4-8013-31761427B79E}"/>
              </a:ext>
            </a:extLst>
          </p:cNvPr>
          <p:cNvPicPr>
            <a:picLocks noChangeAspect="1"/>
          </p:cNvPicPr>
          <p:nvPr/>
        </p:nvPicPr>
        <p:blipFill>
          <a:blip r:embed="rId4"/>
          <a:stretch>
            <a:fillRect/>
          </a:stretch>
        </p:blipFill>
        <p:spPr>
          <a:xfrm>
            <a:off x="5544108" y="116632"/>
            <a:ext cx="3348371" cy="603971"/>
          </a:xfrm>
          <a:prstGeom prst="rect">
            <a:avLst/>
          </a:prstGeom>
        </p:spPr>
      </p:pic>
      <p:pic>
        <p:nvPicPr>
          <p:cNvPr id="9" name="صورة 8">
            <a:extLst>
              <a:ext uri="{FF2B5EF4-FFF2-40B4-BE49-F238E27FC236}">
                <a16:creationId xmlns:a16="http://schemas.microsoft.com/office/drawing/2014/main" id="{B22925B0-49E2-BB81-D209-1B732120567F}"/>
              </a:ext>
            </a:extLst>
          </p:cNvPr>
          <p:cNvPicPr>
            <a:picLocks noChangeAspect="1"/>
          </p:cNvPicPr>
          <p:nvPr/>
        </p:nvPicPr>
        <p:blipFill>
          <a:blip r:embed="rId5"/>
          <a:stretch>
            <a:fillRect/>
          </a:stretch>
        </p:blipFill>
        <p:spPr>
          <a:xfrm>
            <a:off x="1445671" y="1470202"/>
            <a:ext cx="6573167" cy="523948"/>
          </a:xfrm>
          <a:prstGeom prst="rect">
            <a:avLst/>
          </a:prstGeom>
        </p:spPr>
      </p:pic>
      <p:pic>
        <p:nvPicPr>
          <p:cNvPr id="11" name="صورة 10">
            <a:extLst>
              <a:ext uri="{FF2B5EF4-FFF2-40B4-BE49-F238E27FC236}">
                <a16:creationId xmlns:a16="http://schemas.microsoft.com/office/drawing/2014/main" id="{FF03BDBA-A8BF-87AF-2093-1E1AA4568FE4}"/>
              </a:ext>
            </a:extLst>
          </p:cNvPr>
          <p:cNvPicPr>
            <a:picLocks noChangeAspect="1"/>
          </p:cNvPicPr>
          <p:nvPr/>
        </p:nvPicPr>
        <p:blipFill>
          <a:blip r:embed="rId6"/>
          <a:stretch>
            <a:fillRect/>
          </a:stretch>
        </p:blipFill>
        <p:spPr>
          <a:xfrm>
            <a:off x="716437" y="5023598"/>
            <a:ext cx="7824248" cy="430696"/>
          </a:xfrm>
          <a:prstGeom prst="rect">
            <a:avLst/>
          </a:prstGeom>
        </p:spPr>
      </p:pic>
    </p:spTree>
    <p:extLst>
      <p:ext uri="{BB962C8B-B14F-4D97-AF65-F5344CB8AC3E}">
        <p14:creationId xmlns:p14="http://schemas.microsoft.com/office/powerpoint/2010/main" val="414711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9F181E0-27BF-3ED2-51DF-3DA9DD53607F}"/>
              </a:ext>
            </a:extLst>
          </p:cNvPr>
          <p:cNvSpPr txBox="1"/>
          <p:nvPr/>
        </p:nvSpPr>
        <p:spPr>
          <a:xfrm>
            <a:off x="-678729" y="5657671"/>
            <a:ext cx="9001297" cy="1200329"/>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نقطة المنتصف بين  </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  و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عند  العدد  -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المسافة بين </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    و -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تساوي  1    ,  المسافة بين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و -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تساوي   1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المعادلة هي : </a:t>
            </a:r>
            <a:r>
              <a:rPr kumimoji="0" lang="ar-SA" sz="24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a:t>
            </a:r>
            <a:r>
              <a:rPr kumimoji="0" lang="ar-SA" sz="24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a:t>
            </a:r>
            <a:r>
              <a:rPr kumimoji="0" lang="ar-SA" sz="24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        </a:t>
            </a:r>
            <a:endParaRPr kumimoji="0" lang="en-US" sz="24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5" name="مربع نص 4">
            <a:extLst>
              <a:ext uri="{FF2B5EF4-FFF2-40B4-BE49-F238E27FC236}">
                <a16:creationId xmlns:a16="http://schemas.microsoft.com/office/drawing/2014/main" id="{D0896E1D-34B6-4D6C-D94C-5F6E0C2BEF1F}"/>
              </a:ext>
            </a:extLst>
          </p:cNvPr>
          <p:cNvSpPr txBox="1"/>
          <p:nvPr/>
        </p:nvSpPr>
        <p:spPr>
          <a:xfrm>
            <a:off x="0" y="3475415"/>
            <a:ext cx="8696227" cy="1200329"/>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نقطة المنتصف بين  </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!؛2</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  و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!؛2</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       عند  العدد  صفر </a:t>
            </a:r>
            <a:r>
              <a:rPr kumimoji="0" lang="ar-SA" sz="2400" b="1" i="0" u="none" strike="noStrike" kern="1200" cap="none" spc="0" normalizeH="0" baseline="0" noProof="0" dirty="0">
                <a:ln>
                  <a:noFill/>
                </a:ln>
                <a:solidFill>
                  <a:srgbClr val="80008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 - 1.5 + 1.5 ) ÷ 2 = 0</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المسافة بين </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!؛2</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     و الصفر  تساوي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!؛2</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  ,  المسافة بين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!؛2</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    و الصفر  تساوي   </a:t>
            </a:r>
            <a:r>
              <a:rPr kumimoji="0" lang="ar-SA" sz="24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!؛2</a:t>
            </a: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إذن المعادلة هي : </a:t>
            </a:r>
            <a:r>
              <a:rPr kumimoji="0" lang="ar-SA" sz="24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س -  0 </a:t>
            </a:r>
            <a:r>
              <a:rPr kumimoji="0" lang="ar-SA" sz="24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   </a:t>
            </a:r>
            <a:r>
              <a:rPr kumimoji="0" lang="ar-SA" sz="24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!؛2</a:t>
            </a: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 1                           </a:t>
            </a:r>
            <a:r>
              <a:rPr kumimoji="0" lang="ar-SA" sz="24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س </a:t>
            </a:r>
            <a:r>
              <a:rPr kumimoji="0" lang="ar-SA" sz="24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   </a:t>
            </a:r>
            <a:r>
              <a:rPr kumimoji="0" lang="ar-SA" sz="24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!؛2</a:t>
            </a: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 1 </a:t>
            </a:r>
            <a:endParaRPr kumimoji="0" lang="ar-SA" sz="2400" b="0"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sp>
        <p:nvSpPr>
          <p:cNvPr id="6" name="Rectangle 4">
            <a:extLst>
              <a:ext uri="{FF2B5EF4-FFF2-40B4-BE49-F238E27FC236}">
                <a16:creationId xmlns:a16="http://schemas.microsoft.com/office/drawing/2014/main" id="{8469E2D6-09E8-C21C-CF0F-4F151540028C}"/>
              </a:ext>
            </a:extLst>
          </p:cNvPr>
          <p:cNvSpPr>
            <a:spLocks noChangeArrowheads="1"/>
          </p:cNvSpPr>
          <p:nvPr/>
        </p:nvSpPr>
        <p:spPr bwMode="auto">
          <a:xfrm>
            <a:off x="-489508" y="134017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nvGrpSpPr>
          <p:cNvPr id="7" name="Group 1">
            <a:extLst>
              <a:ext uri="{FF2B5EF4-FFF2-40B4-BE49-F238E27FC236}">
                <a16:creationId xmlns:a16="http://schemas.microsoft.com/office/drawing/2014/main" id="{2E1FB977-E1D9-7E0B-88A5-8E9A1E9244B9}"/>
              </a:ext>
            </a:extLst>
          </p:cNvPr>
          <p:cNvGrpSpPr>
            <a:grpSpLocks/>
          </p:cNvGrpSpPr>
          <p:nvPr/>
        </p:nvGrpSpPr>
        <p:grpSpPr bwMode="auto">
          <a:xfrm>
            <a:off x="1271472" y="1071505"/>
            <a:ext cx="571500" cy="457200"/>
            <a:chOff x="1571" y="10394"/>
            <a:chExt cx="900" cy="720"/>
          </a:xfrm>
        </p:grpSpPr>
        <p:sp>
          <p:nvSpPr>
            <p:cNvPr id="8" name="Text Box 3">
              <a:extLst>
                <a:ext uri="{FF2B5EF4-FFF2-40B4-BE49-F238E27FC236}">
                  <a16:creationId xmlns:a16="http://schemas.microsoft.com/office/drawing/2014/main" id="{170AC888-AFFB-18C8-B0C4-674A2A8C8EBD}"/>
                </a:ext>
              </a:extLst>
            </p:cNvPr>
            <p:cNvSpPr txBox="1">
              <a:spLocks noChangeArrowheads="1"/>
            </p:cNvSpPr>
            <p:nvPr/>
          </p:nvSpPr>
          <p:spPr bwMode="auto">
            <a:xfrm>
              <a:off x="1571" y="10394"/>
              <a:ext cx="90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ar-SA" sz="14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rPr>
                <a:t>9 </a:t>
              </a:r>
              <a:endParaRPr kumimoji="0" lang="en-US" altLang="ar-SA" sz="6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ar-SA" sz="14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rPr>
                <a:t>5</a:t>
              </a: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Line 2">
              <a:extLst>
                <a:ext uri="{FF2B5EF4-FFF2-40B4-BE49-F238E27FC236}">
                  <a16:creationId xmlns:a16="http://schemas.microsoft.com/office/drawing/2014/main" id="{766853A7-C7AC-01D5-149A-0100C376D135}"/>
                </a:ext>
              </a:extLst>
            </p:cNvPr>
            <p:cNvSpPr>
              <a:spLocks noChangeShapeType="1"/>
            </p:cNvSpPr>
            <p:nvPr/>
          </p:nvSpPr>
          <p:spPr bwMode="auto">
            <a:xfrm>
              <a:off x="1751" y="10768"/>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0" name="Rectangle 6">
            <a:extLst>
              <a:ext uri="{FF2B5EF4-FFF2-40B4-BE49-F238E27FC236}">
                <a16:creationId xmlns:a16="http://schemas.microsoft.com/office/drawing/2014/main" id="{803F88B9-3509-34C9-B0E7-2D1733A928D4}"/>
              </a:ext>
            </a:extLst>
          </p:cNvPr>
          <p:cNvSpPr>
            <a:spLocks noChangeArrowheads="1"/>
          </p:cNvSpPr>
          <p:nvPr/>
        </p:nvSpPr>
        <p:spPr bwMode="auto">
          <a:xfrm>
            <a:off x="1459307" y="1349423"/>
            <a:ext cx="658244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ar-SA" altLang="ar-SA" sz="12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ar-SA" sz="1800" b="1" i="0" u="none" strike="noStrike" kern="1200" cap="none" spc="0" normalizeH="0" baseline="0" noProof="0" dirty="0">
                <a:ln>
                  <a:noFill/>
                </a:ln>
                <a:solidFill>
                  <a:srgbClr val="6699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نقطة المنتصف بين  </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#؛4</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3  و  </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!؛4</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4  عند  العدد   </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!؛4</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a:t>
            </a:r>
            <a:r>
              <a:rPr kumimoji="0" lang="ar-SA" altLang="ar-SA" sz="1800" b="1" i="0" u="none" strike="noStrike" kern="1200" cap="none" spc="0" normalizeH="0" baseline="0" noProof="0" dirty="0">
                <a:ln>
                  <a:noFill/>
                </a:ln>
                <a:solidFill>
                  <a:srgbClr val="80008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 - 3.75 + 4.25 ) ÷ 2 = 0.25 </a:t>
            </a:r>
            <a:endParaRPr kumimoji="0" lang="en-US" alt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ar-SA" sz="1800" b="1" i="0" u="none" strike="noStrike" kern="1200" cap="none" spc="0" normalizeH="0" baseline="0" noProof="0" dirty="0">
                <a:ln>
                  <a:noFill/>
                </a:ln>
                <a:solidFill>
                  <a:srgbClr val="FF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المسافة بين </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#؛4</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3     و   </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!؛4</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تساوي 4  ,  المسافة بين  </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!؛4</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4  و   </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!؛4</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تساوي 4 </a:t>
            </a:r>
            <a:endParaRPr kumimoji="0" lang="en-US" alt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ar-SA" sz="18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إذن المعادلة هي : </a:t>
            </a:r>
            <a:r>
              <a:rPr kumimoji="0" lang="ar-SA" altLang="ar-SA" sz="18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altLang="ar-SA" sz="18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س -   </a:t>
            </a:r>
            <a:r>
              <a:rPr kumimoji="0" lang="ar-SA" altLang="ar-SA" sz="18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!؛4</a:t>
            </a:r>
            <a:r>
              <a:rPr kumimoji="0" lang="ar-SA" altLang="ar-SA" sz="18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a:t>
            </a:r>
            <a:r>
              <a:rPr kumimoji="0" lang="ar-SA" altLang="ar-SA" sz="18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altLang="ar-SA" sz="18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4          </a:t>
            </a:r>
            <a:endParaRPr kumimoji="0" lang="ar-SA" altLang="ar-SA" sz="1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pic>
        <p:nvPicPr>
          <p:cNvPr id="4" name="صورة 3">
            <a:extLst>
              <a:ext uri="{FF2B5EF4-FFF2-40B4-BE49-F238E27FC236}">
                <a16:creationId xmlns:a16="http://schemas.microsoft.com/office/drawing/2014/main" id="{19319A3D-526D-CA83-952A-FB33E52CE3F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089282" y="410133"/>
            <a:ext cx="6077798" cy="438211"/>
          </a:xfrm>
          <a:prstGeom prst="rect">
            <a:avLst/>
          </a:prstGeom>
        </p:spPr>
      </p:pic>
      <p:pic>
        <p:nvPicPr>
          <p:cNvPr id="12" name="صورة 11">
            <a:extLst>
              <a:ext uri="{FF2B5EF4-FFF2-40B4-BE49-F238E27FC236}">
                <a16:creationId xmlns:a16="http://schemas.microsoft.com/office/drawing/2014/main" id="{45E6323C-86A2-82D7-C3BB-FB98C3DE3276}"/>
              </a:ext>
            </a:extLst>
          </p:cNvPr>
          <p:cNvPicPr>
            <a:picLocks noChangeAspect="1"/>
          </p:cNvPicPr>
          <p:nvPr/>
        </p:nvPicPr>
        <p:blipFill>
          <a:blip r:embed="rId4"/>
          <a:stretch>
            <a:fillRect/>
          </a:stretch>
        </p:blipFill>
        <p:spPr>
          <a:xfrm>
            <a:off x="2365432" y="836377"/>
            <a:ext cx="5647352" cy="725731"/>
          </a:xfrm>
          <a:prstGeom prst="rect">
            <a:avLst/>
          </a:prstGeom>
        </p:spPr>
      </p:pic>
      <p:pic>
        <p:nvPicPr>
          <p:cNvPr id="14" name="صورة 13">
            <a:extLst>
              <a:ext uri="{FF2B5EF4-FFF2-40B4-BE49-F238E27FC236}">
                <a16:creationId xmlns:a16="http://schemas.microsoft.com/office/drawing/2014/main" id="{A291AF42-5A9E-C578-1946-C160C19209EC}"/>
              </a:ext>
            </a:extLst>
          </p:cNvPr>
          <p:cNvPicPr>
            <a:picLocks noChangeAspect="1"/>
          </p:cNvPicPr>
          <p:nvPr/>
        </p:nvPicPr>
        <p:blipFill>
          <a:blip r:embed="rId5"/>
          <a:stretch>
            <a:fillRect/>
          </a:stretch>
        </p:blipFill>
        <p:spPr>
          <a:xfrm>
            <a:off x="1596898" y="2610048"/>
            <a:ext cx="6496957" cy="676369"/>
          </a:xfrm>
          <a:prstGeom prst="rect">
            <a:avLst/>
          </a:prstGeom>
        </p:spPr>
      </p:pic>
      <p:pic>
        <p:nvPicPr>
          <p:cNvPr id="16" name="صورة 15">
            <a:extLst>
              <a:ext uri="{FF2B5EF4-FFF2-40B4-BE49-F238E27FC236}">
                <a16:creationId xmlns:a16="http://schemas.microsoft.com/office/drawing/2014/main" id="{CA7733D0-B635-5AFE-A85E-91F38A6E4F56}"/>
              </a:ext>
            </a:extLst>
          </p:cNvPr>
          <p:cNvPicPr>
            <a:picLocks noChangeAspect="1"/>
          </p:cNvPicPr>
          <p:nvPr/>
        </p:nvPicPr>
        <p:blipFill>
          <a:blip r:embed="rId6"/>
          <a:stretch>
            <a:fillRect/>
          </a:stretch>
        </p:blipFill>
        <p:spPr>
          <a:xfrm>
            <a:off x="1906305" y="5013285"/>
            <a:ext cx="5915851" cy="790685"/>
          </a:xfrm>
          <a:prstGeom prst="rect">
            <a:avLst/>
          </a:prstGeom>
        </p:spPr>
      </p:pic>
      <p:pic>
        <p:nvPicPr>
          <p:cNvPr id="17" name="صورة 16">
            <a:extLst>
              <a:ext uri="{FF2B5EF4-FFF2-40B4-BE49-F238E27FC236}">
                <a16:creationId xmlns:a16="http://schemas.microsoft.com/office/drawing/2014/main" id="{AFF2F258-CBD8-70ED-89C0-D1F2D04CA23F}"/>
              </a:ext>
            </a:extLst>
          </p:cNvPr>
          <p:cNvPicPr>
            <a:picLocks noChangeAspect="1"/>
          </p:cNvPicPr>
          <p:nvPr/>
        </p:nvPicPr>
        <p:blipFill>
          <a:blip r:embed="rId7"/>
          <a:stretch>
            <a:fillRect/>
          </a:stretch>
        </p:blipFill>
        <p:spPr>
          <a:xfrm>
            <a:off x="5581815" y="-81331"/>
            <a:ext cx="3348371" cy="603971"/>
          </a:xfrm>
          <a:prstGeom prst="rect">
            <a:avLst/>
          </a:prstGeom>
        </p:spPr>
      </p:pic>
      <p:pic>
        <p:nvPicPr>
          <p:cNvPr id="18" name="صورة 17">
            <a:extLst>
              <a:ext uri="{FF2B5EF4-FFF2-40B4-BE49-F238E27FC236}">
                <a16:creationId xmlns:a16="http://schemas.microsoft.com/office/drawing/2014/main" id="{5F0316A0-23CA-55C0-F40C-0594A94BDC81}"/>
              </a:ext>
            </a:extLst>
          </p:cNvPr>
          <p:cNvPicPr>
            <a:picLocks noChangeAspect="1"/>
          </p:cNvPicPr>
          <p:nvPr/>
        </p:nvPicPr>
        <p:blipFill>
          <a:blip r:embed="rId8"/>
          <a:stretch>
            <a:fillRect/>
          </a:stretch>
        </p:blipFill>
        <p:spPr>
          <a:xfrm>
            <a:off x="99774" y="45068"/>
            <a:ext cx="2700300" cy="221632"/>
          </a:xfrm>
          <a:prstGeom prst="rect">
            <a:avLst/>
          </a:prstGeom>
        </p:spPr>
      </p:pic>
    </p:spTree>
    <p:extLst>
      <p:ext uri="{BB962C8B-B14F-4D97-AF65-F5344CB8AC3E}">
        <p14:creationId xmlns:p14="http://schemas.microsoft.com/office/powerpoint/2010/main" val="266414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1" y="2384884"/>
            <a:ext cx="69215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524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AA8056C-40CA-C422-BA4D-CC624203CFAA}"/>
              </a:ext>
            </a:extLst>
          </p:cNvPr>
          <p:cNvSpPr txBox="1"/>
          <p:nvPr/>
        </p:nvSpPr>
        <p:spPr>
          <a:xfrm>
            <a:off x="864380" y="2906410"/>
            <a:ext cx="7398568" cy="830997"/>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نحل المعادلة السابقة :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حالة 1 : 				           حالة 2 :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5" name="مربع نص 4">
            <a:extLst>
              <a:ext uri="{FF2B5EF4-FFF2-40B4-BE49-F238E27FC236}">
                <a16:creationId xmlns:a16="http://schemas.microsoft.com/office/drawing/2014/main" id="{C896DD49-4CD8-8EE3-6A05-01E064275EBA}"/>
              </a:ext>
            </a:extLst>
          </p:cNvPr>
          <p:cNvSpPr txBox="1"/>
          <p:nvPr/>
        </p:nvSpPr>
        <p:spPr>
          <a:xfrm>
            <a:off x="2899576" y="1852985"/>
            <a:ext cx="4572000"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3333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المعادلة  : </a:t>
            </a:r>
            <a:r>
              <a:rPr kumimoji="0" lang="ar-SA" sz="2400" b="1" i="0" u="none" strike="noStrike" kern="1200" cap="none" spc="0" normalizeH="0" baseline="0" noProof="0" dirty="0">
                <a:ln>
                  <a:noFill/>
                </a:ln>
                <a:solidFill>
                  <a:srgbClr val="CC0066"/>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CC0066"/>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ن – 20000 </a:t>
            </a:r>
            <a:r>
              <a:rPr kumimoji="0" lang="ar-SA" sz="2400" b="1" i="0" u="none" strike="noStrike" kern="1200" cap="none" spc="0" normalizeH="0" baseline="0" noProof="0" dirty="0">
                <a:ln>
                  <a:noFill/>
                </a:ln>
                <a:solidFill>
                  <a:srgbClr val="CC0066"/>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CC0066"/>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1000 </a:t>
            </a:r>
            <a:endParaRPr kumimoji="0" lang="en-US" sz="2400" b="0" i="0" u="none" strike="noStrike" kern="1200" cap="none" spc="0" normalizeH="0" baseline="0" noProof="0" dirty="0">
              <a:ln>
                <a:noFill/>
              </a:ln>
              <a:solidFill>
                <a:srgbClr val="CC0066"/>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4" name="مربع نص 3">
            <a:extLst>
              <a:ext uri="{FF2B5EF4-FFF2-40B4-BE49-F238E27FC236}">
                <a16:creationId xmlns:a16="http://schemas.microsoft.com/office/drawing/2014/main" id="{63D1B28B-F192-729B-D3D7-F6087711DDA8}"/>
              </a:ext>
            </a:extLst>
          </p:cNvPr>
          <p:cNvSpPr txBox="1"/>
          <p:nvPr/>
        </p:nvSpPr>
        <p:spPr>
          <a:xfrm>
            <a:off x="879827" y="3573454"/>
            <a:ext cx="7398568"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ن – 20000 = 1000 		         ن – 20000 = - 1000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6" name="مربع نص 5">
            <a:extLst>
              <a:ext uri="{FF2B5EF4-FFF2-40B4-BE49-F238E27FC236}">
                <a16:creationId xmlns:a16="http://schemas.microsoft.com/office/drawing/2014/main" id="{C6AAF63B-F7AC-8613-2C97-E6994BEB1BC3}"/>
              </a:ext>
            </a:extLst>
          </p:cNvPr>
          <p:cNvSpPr txBox="1"/>
          <p:nvPr/>
        </p:nvSpPr>
        <p:spPr>
          <a:xfrm>
            <a:off x="-197964" y="4140884"/>
            <a:ext cx="8874224" cy="400110"/>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ن – 20000 + 20000 = 1000 + 20000 	ن – 20000 + 20000 = - 1000 + 20000 </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7" name="مربع نص 6">
            <a:extLst>
              <a:ext uri="{FF2B5EF4-FFF2-40B4-BE49-F238E27FC236}">
                <a16:creationId xmlns:a16="http://schemas.microsoft.com/office/drawing/2014/main" id="{F388194B-00D7-AD42-C04E-B70FC23055C4}"/>
              </a:ext>
            </a:extLst>
          </p:cNvPr>
          <p:cNvSpPr txBox="1"/>
          <p:nvPr/>
        </p:nvSpPr>
        <p:spPr>
          <a:xfrm>
            <a:off x="692202" y="4723761"/>
            <a:ext cx="7398568" cy="830997"/>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ن = 21000 					ن = 19000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raditional Arabic" panose="02020603050405020304" pitchFamily="18" charset="-78"/>
              </a:rPr>
              <a:t>مدى عدد الأشخاص من 19000 إلى 20000 </a:t>
            </a:r>
            <a:endParaRPr kumimoji="0" lang="ar-SA"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مربع نص 7">
            <a:extLst>
              <a:ext uri="{FF2B5EF4-FFF2-40B4-BE49-F238E27FC236}">
                <a16:creationId xmlns:a16="http://schemas.microsoft.com/office/drawing/2014/main" id="{2FCCD818-6182-3772-9493-D51A44F9C467}"/>
              </a:ext>
            </a:extLst>
          </p:cNvPr>
          <p:cNvSpPr txBox="1"/>
          <p:nvPr/>
        </p:nvSpPr>
        <p:spPr>
          <a:xfrm>
            <a:off x="2758292" y="5886345"/>
            <a:ext cx="4734272"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3333CC"/>
                </a:solidFill>
                <a:effectLst/>
                <a:uLnTx/>
                <a:uFillTx/>
                <a:latin typeface="Arial" pitchFamily="34" charset="0"/>
                <a:ea typeface="Times New Roman" panose="02020603050405020304" pitchFamily="18" charset="0"/>
                <a:cs typeface="Traditional Arabic" panose="02020603050405020304" pitchFamily="18" charset="-78"/>
              </a:rPr>
              <a:t>مدى عدد الأشخاص من 19000 إلى 20000 </a:t>
            </a:r>
            <a:endParaRPr kumimoji="0" lang="ar-SA" sz="2400" b="0" i="0" u="none" strike="noStrike" kern="1200" cap="none" spc="0" normalizeH="0" baseline="0" noProof="0" dirty="0">
              <a:ln>
                <a:noFill/>
              </a:ln>
              <a:solidFill>
                <a:srgbClr val="3333CC"/>
              </a:solidFill>
              <a:effectLst/>
              <a:uLnTx/>
              <a:uFillTx/>
              <a:latin typeface="Arial" pitchFamily="34" charset="0"/>
              <a:ea typeface="+mn-ea"/>
              <a:cs typeface="Arial" pitchFamily="34" charset="0"/>
            </a:endParaRPr>
          </a:p>
        </p:txBody>
      </p:sp>
      <p:pic>
        <p:nvPicPr>
          <p:cNvPr id="9" name="صورة 8">
            <a:extLst>
              <a:ext uri="{FF2B5EF4-FFF2-40B4-BE49-F238E27FC236}">
                <a16:creationId xmlns:a16="http://schemas.microsoft.com/office/drawing/2014/main" id="{0508DAEA-EF30-45BD-2701-208DB920DC2B}"/>
              </a:ext>
            </a:extLst>
          </p:cNvPr>
          <p:cNvPicPr>
            <a:picLocks noChangeAspect="1"/>
          </p:cNvPicPr>
          <p:nvPr/>
        </p:nvPicPr>
        <p:blipFill>
          <a:blip r:embed="rId2">
            <a:duotone>
              <a:prstClr val="black"/>
              <a:schemeClr val="accent4">
                <a:tint val="45000"/>
                <a:satMod val="400000"/>
              </a:schemeClr>
            </a:duotone>
          </a:blip>
          <a:stretch>
            <a:fillRect/>
          </a:stretch>
        </p:blipFill>
        <p:spPr>
          <a:xfrm>
            <a:off x="2022999" y="453805"/>
            <a:ext cx="6395137" cy="630277"/>
          </a:xfrm>
          <a:prstGeom prst="rect">
            <a:avLst/>
          </a:prstGeom>
        </p:spPr>
      </p:pic>
      <p:pic>
        <p:nvPicPr>
          <p:cNvPr id="10" name="صورة 9">
            <a:extLst>
              <a:ext uri="{FF2B5EF4-FFF2-40B4-BE49-F238E27FC236}">
                <a16:creationId xmlns:a16="http://schemas.microsoft.com/office/drawing/2014/main" id="{637B06B8-613C-8606-3E40-4D342921AD16}"/>
              </a:ext>
            </a:extLst>
          </p:cNvPr>
          <p:cNvPicPr>
            <a:picLocks noChangeAspect="1"/>
          </p:cNvPicPr>
          <p:nvPr/>
        </p:nvPicPr>
        <p:blipFill>
          <a:blip r:embed="rId3"/>
          <a:stretch>
            <a:fillRect/>
          </a:stretch>
        </p:blipFill>
        <p:spPr>
          <a:xfrm>
            <a:off x="5525254" y="-119038"/>
            <a:ext cx="3348371" cy="603971"/>
          </a:xfrm>
          <a:prstGeom prst="rect">
            <a:avLst/>
          </a:prstGeom>
        </p:spPr>
      </p:pic>
      <p:pic>
        <p:nvPicPr>
          <p:cNvPr id="13" name="صورة 12">
            <a:extLst>
              <a:ext uri="{FF2B5EF4-FFF2-40B4-BE49-F238E27FC236}">
                <a16:creationId xmlns:a16="http://schemas.microsoft.com/office/drawing/2014/main" id="{2A35BA7D-0D19-4982-7FA8-DE9A7A623A0E}"/>
              </a:ext>
            </a:extLst>
          </p:cNvPr>
          <p:cNvPicPr>
            <a:picLocks noChangeAspect="1"/>
          </p:cNvPicPr>
          <p:nvPr/>
        </p:nvPicPr>
        <p:blipFill>
          <a:blip r:embed="rId4"/>
          <a:stretch>
            <a:fillRect/>
          </a:stretch>
        </p:blipFill>
        <p:spPr>
          <a:xfrm>
            <a:off x="3016705" y="2370809"/>
            <a:ext cx="4486901" cy="457264"/>
          </a:xfrm>
          <a:prstGeom prst="rect">
            <a:avLst/>
          </a:prstGeom>
        </p:spPr>
      </p:pic>
      <p:pic>
        <p:nvPicPr>
          <p:cNvPr id="15" name="صورة 14">
            <a:extLst>
              <a:ext uri="{FF2B5EF4-FFF2-40B4-BE49-F238E27FC236}">
                <a16:creationId xmlns:a16="http://schemas.microsoft.com/office/drawing/2014/main" id="{C0CA83FF-EB29-82D8-6A4E-E2BE5364A1AC}"/>
              </a:ext>
            </a:extLst>
          </p:cNvPr>
          <p:cNvPicPr>
            <a:picLocks noChangeAspect="1"/>
          </p:cNvPicPr>
          <p:nvPr/>
        </p:nvPicPr>
        <p:blipFill>
          <a:blip r:embed="rId5"/>
          <a:stretch>
            <a:fillRect/>
          </a:stretch>
        </p:blipFill>
        <p:spPr>
          <a:xfrm>
            <a:off x="1875935" y="1086208"/>
            <a:ext cx="6466788" cy="885542"/>
          </a:xfrm>
          <a:prstGeom prst="rect">
            <a:avLst/>
          </a:prstGeom>
        </p:spPr>
      </p:pic>
      <p:pic>
        <p:nvPicPr>
          <p:cNvPr id="20" name="صورة 19">
            <a:extLst>
              <a:ext uri="{FF2B5EF4-FFF2-40B4-BE49-F238E27FC236}">
                <a16:creationId xmlns:a16="http://schemas.microsoft.com/office/drawing/2014/main" id="{9947B5AA-EC58-74FE-EF57-B878FBF1E76F}"/>
              </a:ext>
            </a:extLst>
          </p:cNvPr>
          <p:cNvPicPr>
            <a:picLocks noChangeAspect="1"/>
          </p:cNvPicPr>
          <p:nvPr/>
        </p:nvPicPr>
        <p:blipFill>
          <a:blip r:embed="rId6"/>
          <a:stretch>
            <a:fillRect/>
          </a:stretch>
        </p:blipFill>
        <p:spPr>
          <a:xfrm>
            <a:off x="99774" y="45068"/>
            <a:ext cx="2700300" cy="221632"/>
          </a:xfrm>
          <a:prstGeom prst="rect">
            <a:avLst/>
          </a:prstGeom>
        </p:spPr>
      </p:pic>
    </p:spTree>
    <p:extLst>
      <p:ext uri="{BB962C8B-B14F-4D97-AF65-F5344CB8AC3E}">
        <p14:creationId xmlns:p14="http://schemas.microsoft.com/office/powerpoint/2010/main" val="333962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27687C4-6581-CF2B-F285-E1493A792356}"/>
              </a:ext>
            </a:extLst>
          </p:cNvPr>
          <p:cNvSpPr txBox="1"/>
          <p:nvPr/>
        </p:nvSpPr>
        <p:spPr>
          <a:xfrm>
            <a:off x="1577766" y="3735531"/>
            <a:ext cx="6480212" cy="830997"/>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نحل المعادلة السابقة :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حالة 1 : 					حالة 2 :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5" name="مربع نص 4">
            <a:extLst>
              <a:ext uri="{FF2B5EF4-FFF2-40B4-BE49-F238E27FC236}">
                <a16:creationId xmlns:a16="http://schemas.microsoft.com/office/drawing/2014/main" id="{2D5D1816-1BAB-8F83-44F5-67DFD73CDA94}"/>
              </a:ext>
            </a:extLst>
          </p:cNvPr>
          <p:cNvSpPr txBox="1"/>
          <p:nvPr/>
        </p:nvSpPr>
        <p:spPr>
          <a:xfrm>
            <a:off x="2875176" y="1965669"/>
            <a:ext cx="4624202"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المعادلة  : </a:t>
            </a:r>
            <a:r>
              <a:rPr kumimoji="0" lang="ar-SA" sz="2400" b="1" i="0" u="none" strike="noStrike" kern="1200" cap="none" spc="0" normalizeH="0" baseline="0" noProof="0" dirty="0">
                <a:ln>
                  <a:noFill/>
                </a:ln>
                <a:solidFill>
                  <a:srgbClr val="3333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3333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- 203 </a:t>
            </a:r>
            <a:r>
              <a:rPr kumimoji="0" lang="ar-SA" sz="2400" b="1" i="0" u="none" strike="noStrike" kern="1200" cap="none" spc="0" normalizeH="0" baseline="0" noProof="0" dirty="0">
                <a:ln>
                  <a:noFill/>
                </a:ln>
                <a:solidFill>
                  <a:srgbClr val="3333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400" b="1" i="0" u="none" strike="noStrike" kern="1200" cap="none" spc="0" normalizeH="0" baseline="0" noProof="0" dirty="0">
                <a:ln>
                  <a:noFill/>
                </a:ln>
                <a:solidFill>
                  <a:srgbClr val="3333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10 </a:t>
            </a:r>
            <a:endParaRPr kumimoji="0" 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2" name="مربع نص 1">
            <a:extLst>
              <a:ext uri="{FF2B5EF4-FFF2-40B4-BE49-F238E27FC236}">
                <a16:creationId xmlns:a16="http://schemas.microsoft.com/office/drawing/2014/main" id="{400E88F1-7AB3-B121-B222-AF36BE4CEC41}"/>
              </a:ext>
            </a:extLst>
          </p:cNvPr>
          <p:cNvSpPr txBox="1"/>
          <p:nvPr/>
        </p:nvSpPr>
        <p:spPr>
          <a:xfrm>
            <a:off x="998295" y="4571346"/>
            <a:ext cx="7128284"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203 = 10 				س – 203 =  -10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4" name="مربع نص 3">
            <a:extLst>
              <a:ext uri="{FF2B5EF4-FFF2-40B4-BE49-F238E27FC236}">
                <a16:creationId xmlns:a16="http://schemas.microsoft.com/office/drawing/2014/main" id="{0A4EF752-7FD7-8F9A-0D15-0115DC252DCE}"/>
              </a:ext>
            </a:extLst>
          </p:cNvPr>
          <p:cNvSpPr txBox="1"/>
          <p:nvPr/>
        </p:nvSpPr>
        <p:spPr>
          <a:xfrm>
            <a:off x="356126" y="5099366"/>
            <a:ext cx="7992380"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203 + 203 = 10 + 203 	س – 293 + 203 = - 10 + 203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6" name="مربع نص 5">
            <a:extLst>
              <a:ext uri="{FF2B5EF4-FFF2-40B4-BE49-F238E27FC236}">
                <a16:creationId xmlns:a16="http://schemas.microsoft.com/office/drawing/2014/main" id="{2AE85794-2556-E3A0-29AC-772B6423B854}"/>
              </a:ext>
            </a:extLst>
          </p:cNvPr>
          <p:cNvSpPr txBox="1"/>
          <p:nvPr/>
        </p:nvSpPr>
        <p:spPr>
          <a:xfrm>
            <a:off x="1685778" y="5636812"/>
            <a:ext cx="6156176"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س  = 213 			           س = 193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7" name="مربع نص 6">
            <a:extLst>
              <a:ext uri="{FF2B5EF4-FFF2-40B4-BE49-F238E27FC236}">
                <a16:creationId xmlns:a16="http://schemas.microsoft.com/office/drawing/2014/main" id="{E26492AC-D967-F90A-7BE6-7D5B6520D43E}"/>
              </a:ext>
            </a:extLst>
          </p:cNvPr>
          <p:cNvSpPr txBox="1"/>
          <p:nvPr/>
        </p:nvSpPr>
        <p:spPr>
          <a:xfrm>
            <a:off x="2904012" y="6224006"/>
            <a:ext cx="4391980"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996633"/>
                </a:solidFill>
                <a:effectLst/>
                <a:uLnTx/>
                <a:uFillTx/>
                <a:latin typeface="Arial" pitchFamily="34" charset="0"/>
                <a:ea typeface="Times New Roman" panose="02020603050405020304" pitchFamily="18" charset="0"/>
                <a:cs typeface="Traditional Arabic" panose="02020603050405020304" pitchFamily="18" charset="-78"/>
              </a:rPr>
              <a:t>مدى عدد الصفحات  من 193 إلى 213 </a:t>
            </a:r>
            <a:endParaRPr kumimoji="0" lang="ar-SA" sz="2400" b="0" i="0" u="none" strike="noStrike" kern="1200" cap="none" spc="0" normalizeH="0" baseline="0" noProof="0" dirty="0">
              <a:ln>
                <a:noFill/>
              </a:ln>
              <a:solidFill>
                <a:srgbClr val="996633"/>
              </a:solidFill>
              <a:effectLst/>
              <a:uLnTx/>
              <a:uFillTx/>
              <a:latin typeface="Arial" pitchFamily="34" charset="0"/>
              <a:ea typeface="+mn-ea"/>
              <a:cs typeface="Arial" pitchFamily="34" charset="0"/>
            </a:endParaRPr>
          </a:p>
        </p:txBody>
      </p:sp>
      <p:pic>
        <p:nvPicPr>
          <p:cNvPr id="11" name="صورة 10">
            <a:extLst>
              <a:ext uri="{FF2B5EF4-FFF2-40B4-BE49-F238E27FC236}">
                <a16:creationId xmlns:a16="http://schemas.microsoft.com/office/drawing/2014/main" id="{E71D713A-A25C-E190-EC74-DBF620C853B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791852" y="466411"/>
            <a:ext cx="7795967" cy="667282"/>
          </a:xfrm>
          <a:prstGeom prst="rect">
            <a:avLst/>
          </a:prstGeom>
        </p:spPr>
      </p:pic>
      <p:pic>
        <p:nvPicPr>
          <p:cNvPr id="12" name="صورة 11">
            <a:extLst>
              <a:ext uri="{FF2B5EF4-FFF2-40B4-BE49-F238E27FC236}">
                <a16:creationId xmlns:a16="http://schemas.microsoft.com/office/drawing/2014/main" id="{74E27FCA-C408-03FF-6A58-36E9929261C4}"/>
              </a:ext>
            </a:extLst>
          </p:cNvPr>
          <p:cNvPicPr>
            <a:picLocks noChangeAspect="1"/>
          </p:cNvPicPr>
          <p:nvPr/>
        </p:nvPicPr>
        <p:blipFill>
          <a:blip r:embed="rId4"/>
          <a:stretch>
            <a:fillRect/>
          </a:stretch>
        </p:blipFill>
        <p:spPr>
          <a:xfrm>
            <a:off x="5468693" y="-128465"/>
            <a:ext cx="3348371" cy="603971"/>
          </a:xfrm>
          <a:prstGeom prst="rect">
            <a:avLst/>
          </a:prstGeom>
        </p:spPr>
      </p:pic>
      <p:pic>
        <p:nvPicPr>
          <p:cNvPr id="13" name="صورة 12">
            <a:extLst>
              <a:ext uri="{FF2B5EF4-FFF2-40B4-BE49-F238E27FC236}">
                <a16:creationId xmlns:a16="http://schemas.microsoft.com/office/drawing/2014/main" id="{6A0061C5-2FDA-407D-4847-B9F2BFFC3A8B}"/>
              </a:ext>
            </a:extLst>
          </p:cNvPr>
          <p:cNvPicPr>
            <a:picLocks noChangeAspect="1"/>
          </p:cNvPicPr>
          <p:nvPr/>
        </p:nvPicPr>
        <p:blipFill>
          <a:blip r:embed="rId5"/>
          <a:stretch>
            <a:fillRect/>
          </a:stretch>
        </p:blipFill>
        <p:spPr>
          <a:xfrm>
            <a:off x="99774" y="45068"/>
            <a:ext cx="2700300" cy="221632"/>
          </a:xfrm>
          <a:prstGeom prst="rect">
            <a:avLst/>
          </a:prstGeom>
        </p:spPr>
      </p:pic>
      <p:pic>
        <p:nvPicPr>
          <p:cNvPr id="15" name="صورة 14">
            <a:extLst>
              <a:ext uri="{FF2B5EF4-FFF2-40B4-BE49-F238E27FC236}">
                <a16:creationId xmlns:a16="http://schemas.microsoft.com/office/drawing/2014/main" id="{105F07B9-97E4-606E-218F-B63A7D631C8E}"/>
              </a:ext>
            </a:extLst>
          </p:cNvPr>
          <p:cNvPicPr>
            <a:picLocks noChangeAspect="1"/>
          </p:cNvPicPr>
          <p:nvPr/>
        </p:nvPicPr>
        <p:blipFill>
          <a:blip r:embed="rId6"/>
          <a:stretch>
            <a:fillRect/>
          </a:stretch>
        </p:blipFill>
        <p:spPr>
          <a:xfrm>
            <a:off x="1008669" y="1243977"/>
            <a:ext cx="6985261" cy="567234"/>
          </a:xfrm>
          <a:prstGeom prst="rect">
            <a:avLst/>
          </a:prstGeom>
        </p:spPr>
      </p:pic>
      <p:pic>
        <p:nvPicPr>
          <p:cNvPr id="17" name="صورة 16">
            <a:extLst>
              <a:ext uri="{FF2B5EF4-FFF2-40B4-BE49-F238E27FC236}">
                <a16:creationId xmlns:a16="http://schemas.microsoft.com/office/drawing/2014/main" id="{B40D4FC6-6F68-E792-4C52-9716D0D48F76}"/>
              </a:ext>
            </a:extLst>
          </p:cNvPr>
          <p:cNvPicPr>
            <a:picLocks noChangeAspect="1"/>
          </p:cNvPicPr>
          <p:nvPr/>
        </p:nvPicPr>
        <p:blipFill>
          <a:blip r:embed="rId7"/>
          <a:stretch>
            <a:fillRect/>
          </a:stretch>
        </p:blipFill>
        <p:spPr>
          <a:xfrm>
            <a:off x="987313" y="2964776"/>
            <a:ext cx="6950056" cy="533296"/>
          </a:xfrm>
          <a:prstGeom prst="rect">
            <a:avLst/>
          </a:prstGeom>
        </p:spPr>
      </p:pic>
    </p:spTree>
    <p:extLst>
      <p:ext uri="{BB962C8B-B14F-4D97-AF65-F5344CB8AC3E}">
        <p14:creationId xmlns:p14="http://schemas.microsoft.com/office/powerpoint/2010/main" val="25531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4"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767B78F5-235B-4403-8986-7F5355B76C96}"/>
              </a:ext>
            </a:extLst>
          </p:cNvPr>
          <p:cNvPicPr>
            <a:picLocks noChangeAspect="1"/>
          </p:cNvPicPr>
          <p:nvPr/>
        </p:nvPicPr>
        <p:blipFill>
          <a:blip r:embed="rId2"/>
          <a:stretch>
            <a:fillRect/>
          </a:stretch>
        </p:blipFill>
        <p:spPr>
          <a:xfrm>
            <a:off x="4175956" y="152636"/>
            <a:ext cx="4686288" cy="506944"/>
          </a:xfrm>
          <a:prstGeom prst="rect">
            <a:avLst/>
          </a:prstGeom>
        </p:spPr>
      </p:pic>
      <p:pic>
        <p:nvPicPr>
          <p:cNvPr id="12" name="صورة 11">
            <a:extLst>
              <a:ext uri="{FF2B5EF4-FFF2-40B4-BE49-F238E27FC236}">
                <a16:creationId xmlns:a16="http://schemas.microsoft.com/office/drawing/2014/main" id="{ED22F2BA-7C0B-459A-AC10-0C9827212A52}"/>
              </a:ext>
            </a:extLst>
          </p:cNvPr>
          <p:cNvPicPr>
            <a:picLocks noChangeAspect="1"/>
          </p:cNvPicPr>
          <p:nvPr/>
        </p:nvPicPr>
        <p:blipFill>
          <a:blip r:embed="rId3">
            <a:duotone>
              <a:prstClr val="black"/>
              <a:schemeClr val="accent1">
                <a:tint val="45000"/>
                <a:satMod val="400000"/>
              </a:schemeClr>
            </a:duotone>
          </a:blip>
          <a:stretch>
            <a:fillRect/>
          </a:stretch>
        </p:blipFill>
        <p:spPr>
          <a:xfrm>
            <a:off x="2375756" y="944724"/>
            <a:ext cx="5720692" cy="600075"/>
          </a:xfrm>
          <a:prstGeom prst="rect">
            <a:avLst/>
          </a:prstGeom>
        </p:spPr>
      </p:pic>
      <p:sp>
        <p:nvSpPr>
          <p:cNvPr id="3" name="مربع نص 2">
            <a:extLst>
              <a:ext uri="{FF2B5EF4-FFF2-40B4-BE49-F238E27FC236}">
                <a16:creationId xmlns:a16="http://schemas.microsoft.com/office/drawing/2014/main" id="{FFC85E0B-D117-0DFC-4FA7-FB6DC7D725AD}"/>
              </a:ext>
            </a:extLst>
          </p:cNvPr>
          <p:cNvSpPr txBox="1"/>
          <p:nvPr/>
        </p:nvSpPr>
        <p:spPr>
          <a:xfrm>
            <a:off x="1259632" y="1880828"/>
            <a:ext cx="7056276" cy="830997"/>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3333CC"/>
                </a:solidFill>
                <a:effectLst/>
                <a:uLnTx/>
                <a:uFillTx/>
                <a:latin typeface="Arial" pitchFamily="34" charset="0"/>
                <a:ea typeface="Times New Roman" panose="02020603050405020304" pitchFamily="18" charset="0"/>
                <a:cs typeface="Traditional Arabic" panose="02020603050405020304" pitchFamily="18" charset="-78"/>
              </a:rPr>
              <a:t>خصم من راتب عامل  10 ٪  يزيد أو ينقص 4 ٪  , ما أقل وما أكبر نسبة خصم ممكنة من راتب العامل ؟ </a:t>
            </a:r>
            <a:endParaRPr kumimoji="0" lang="ar-SA" sz="2400" b="0" i="0" u="none" strike="noStrike" kern="1200" cap="none" spc="0" normalizeH="0" baseline="0" noProof="0" dirty="0">
              <a:ln>
                <a:noFill/>
              </a:ln>
              <a:solidFill>
                <a:srgbClr val="3333CC"/>
              </a:solidFill>
              <a:effectLst/>
              <a:uLnTx/>
              <a:uFillTx/>
              <a:latin typeface="Arial" pitchFamily="34" charset="0"/>
              <a:ea typeface="+mn-ea"/>
              <a:cs typeface="Arial" pitchFamily="34" charset="0"/>
            </a:endParaRPr>
          </a:p>
        </p:txBody>
      </p:sp>
      <p:pic>
        <p:nvPicPr>
          <p:cNvPr id="2" name="صورة 1">
            <a:extLst>
              <a:ext uri="{FF2B5EF4-FFF2-40B4-BE49-F238E27FC236}">
                <a16:creationId xmlns:a16="http://schemas.microsoft.com/office/drawing/2014/main" id="{71397720-FBA2-6A8C-BF38-34C38E28163B}"/>
              </a:ext>
            </a:extLst>
          </p:cNvPr>
          <p:cNvPicPr>
            <a:picLocks noChangeAspect="1"/>
          </p:cNvPicPr>
          <p:nvPr/>
        </p:nvPicPr>
        <p:blipFill>
          <a:blip r:embed="rId4"/>
          <a:stretch>
            <a:fillRect/>
          </a:stretch>
        </p:blipFill>
        <p:spPr>
          <a:xfrm>
            <a:off x="99774" y="45068"/>
            <a:ext cx="2700300" cy="221632"/>
          </a:xfrm>
          <a:prstGeom prst="rect">
            <a:avLst/>
          </a:prstGeom>
        </p:spPr>
      </p:pic>
    </p:spTree>
    <p:extLst>
      <p:ext uri="{BB962C8B-B14F-4D97-AF65-F5344CB8AC3E}">
        <p14:creationId xmlns:p14="http://schemas.microsoft.com/office/powerpoint/2010/main" val="25813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767B78F5-235B-4403-8986-7F5355B76C96}"/>
              </a:ext>
            </a:extLst>
          </p:cNvPr>
          <p:cNvPicPr>
            <a:picLocks noChangeAspect="1"/>
          </p:cNvPicPr>
          <p:nvPr/>
        </p:nvPicPr>
        <p:blipFill>
          <a:blip r:embed="rId2"/>
          <a:stretch>
            <a:fillRect/>
          </a:stretch>
        </p:blipFill>
        <p:spPr>
          <a:xfrm>
            <a:off x="4175956" y="152636"/>
            <a:ext cx="4686288" cy="506944"/>
          </a:xfrm>
          <a:prstGeom prst="rect">
            <a:avLst/>
          </a:prstGeom>
        </p:spPr>
      </p:pic>
      <p:pic>
        <p:nvPicPr>
          <p:cNvPr id="3" name="صورة 2">
            <a:extLst>
              <a:ext uri="{FF2B5EF4-FFF2-40B4-BE49-F238E27FC236}">
                <a16:creationId xmlns:a16="http://schemas.microsoft.com/office/drawing/2014/main" id="{8C05E24D-BC48-49EF-9E25-E90EE4918DBD}"/>
              </a:ext>
            </a:extLst>
          </p:cNvPr>
          <p:cNvPicPr>
            <a:picLocks noChangeAspect="1"/>
          </p:cNvPicPr>
          <p:nvPr/>
        </p:nvPicPr>
        <p:blipFill>
          <a:blip r:embed="rId3">
            <a:duotone>
              <a:prstClr val="black"/>
              <a:schemeClr val="accent1">
                <a:tint val="45000"/>
                <a:satMod val="400000"/>
              </a:schemeClr>
            </a:duotone>
          </a:blip>
          <a:stretch>
            <a:fillRect/>
          </a:stretch>
        </p:blipFill>
        <p:spPr>
          <a:xfrm>
            <a:off x="1498709" y="715866"/>
            <a:ext cx="7236296" cy="967985"/>
          </a:xfrm>
          <a:prstGeom prst="rect">
            <a:avLst/>
          </a:prstGeom>
        </p:spPr>
      </p:pic>
      <p:pic>
        <p:nvPicPr>
          <p:cNvPr id="5" name="صورة 4">
            <a:extLst>
              <a:ext uri="{FF2B5EF4-FFF2-40B4-BE49-F238E27FC236}">
                <a16:creationId xmlns:a16="http://schemas.microsoft.com/office/drawing/2014/main" id="{49B80DA2-2D65-46DD-BDFF-DAA79814E2D4}"/>
              </a:ext>
            </a:extLst>
          </p:cNvPr>
          <p:cNvPicPr>
            <a:picLocks noChangeAspect="1"/>
          </p:cNvPicPr>
          <p:nvPr/>
        </p:nvPicPr>
        <p:blipFill>
          <a:blip r:embed="rId4"/>
          <a:stretch>
            <a:fillRect/>
          </a:stretch>
        </p:blipFill>
        <p:spPr>
          <a:xfrm>
            <a:off x="5508104" y="1892869"/>
            <a:ext cx="3238500" cy="600075"/>
          </a:xfrm>
          <a:prstGeom prst="rect">
            <a:avLst/>
          </a:prstGeom>
        </p:spPr>
      </p:pic>
      <p:pic>
        <p:nvPicPr>
          <p:cNvPr id="7" name="صورة 6">
            <a:extLst>
              <a:ext uri="{FF2B5EF4-FFF2-40B4-BE49-F238E27FC236}">
                <a16:creationId xmlns:a16="http://schemas.microsoft.com/office/drawing/2014/main" id="{F35D0A7B-8FDF-44BF-929E-92F09153EC12}"/>
              </a:ext>
            </a:extLst>
          </p:cNvPr>
          <p:cNvPicPr>
            <a:picLocks noChangeAspect="1"/>
          </p:cNvPicPr>
          <p:nvPr/>
        </p:nvPicPr>
        <p:blipFill>
          <a:blip r:embed="rId5"/>
          <a:stretch>
            <a:fillRect/>
          </a:stretch>
        </p:blipFill>
        <p:spPr>
          <a:xfrm>
            <a:off x="1449634" y="2858046"/>
            <a:ext cx="4876800" cy="609600"/>
          </a:xfrm>
          <a:prstGeom prst="rect">
            <a:avLst/>
          </a:prstGeom>
        </p:spPr>
      </p:pic>
      <p:pic>
        <p:nvPicPr>
          <p:cNvPr id="9" name="صورة 8">
            <a:extLst>
              <a:ext uri="{FF2B5EF4-FFF2-40B4-BE49-F238E27FC236}">
                <a16:creationId xmlns:a16="http://schemas.microsoft.com/office/drawing/2014/main" id="{18889CDA-6D7C-401E-AFAE-61D54FE5F3A7}"/>
              </a:ext>
            </a:extLst>
          </p:cNvPr>
          <p:cNvPicPr>
            <a:picLocks noChangeAspect="1"/>
          </p:cNvPicPr>
          <p:nvPr/>
        </p:nvPicPr>
        <p:blipFill>
          <a:blip r:embed="rId6"/>
          <a:stretch>
            <a:fillRect/>
          </a:stretch>
        </p:blipFill>
        <p:spPr>
          <a:xfrm>
            <a:off x="666753" y="4218438"/>
            <a:ext cx="3762375" cy="571500"/>
          </a:xfrm>
          <a:prstGeom prst="rect">
            <a:avLst/>
          </a:prstGeom>
        </p:spPr>
      </p:pic>
      <p:pic>
        <p:nvPicPr>
          <p:cNvPr id="2" name="صورة 1">
            <a:extLst>
              <a:ext uri="{FF2B5EF4-FFF2-40B4-BE49-F238E27FC236}">
                <a16:creationId xmlns:a16="http://schemas.microsoft.com/office/drawing/2014/main" id="{224B1015-4BAB-8435-1AA6-7A3CFDF95B04}"/>
              </a:ext>
            </a:extLst>
          </p:cNvPr>
          <p:cNvPicPr>
            <a:picLocks noChangeAspect="1"/>
          </p:cNvPicPr>
          <p:nvPr/>
        </p:nvPicPr>
        <p:blipFill>
          <a:blip r:embed="rId7"/>
          <a:stretch>
            <a:fillRect/>
          </a:stretch>
        </p:blipFill>
        <p:spPr>
          <a:xfrm>
            <a:off x="99774" y="45068"/>
            <a:ext cx="2700300" cy="221632"/>
          </a:xfrm>
          <a:prstGeom prst="rect">
            <a:avLst/>
          </a:prstGeom>
        </p:spPr>
      </p:pic>
      <p:sp>
        <p:nvSpPr>
          <p:cNvPr id="4" name="مربع نص 3">
            <a:extLst>
              <a:ext uri="{FF2B5EF4-FFF2-40B4-BE49-F238E27FC236}">
                <a16:creationId xmlns:a16="http://schemas.microsoft.com/office/drawing/2014/main" id="{E2304F1B-C596-4EF2-3C95-79354084739C}"/>
              </a:ext>
            </a:extLst>
          </p:cNvPr>
          <p:cNvSpPr txBox="1"/>
          <p:nvPr/>
        </p:nvSpPr>
        <p:spPr>
          <a:xfrm>
            <a:off x="-89554" y="4952926"/>
            <a:ext cx="4572000"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أحياناً , عندما  جـ &lt; 0 تكون المتباينة صحيحة </a:t>
            </a:r>
            <a:endParaRPr kumimoji="0" lang="en-US" sz="24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11" name="مربع نص 10">
            <a:extLst>
              <a:ext uri="{FF2B5EF4-FFF2-40B4-BE49-F238E27FC236}">
                <a16:creationId xmlns:a16="http://schemas.microsoft.com/office/drawing/2014/main" id="{B21694E9-06D9-4E1B-3E68-72FFF8A5D53D}"/>
              </a:ext>
            </a:extLst>
          </p:cNvPr>
          <p:cNvSpPr txBox="1"/>
          <p:nvPr/>
        </p:nvSpPr>
        <p:spPr>
          <a:xfrm>
            <a:off x="3447069" y="2437540"/>
            <a:ext cx="4572000"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أحياناً ,  عندما س = 1 القيمة = 0 </a:t>
            </a:r>
          </a:p>
        </p:txBody>
      </p:sp>
      <p:sp>
        <p:nvSpPr>
          <p:cNvPr id="12" name="مربع نص 11">
            <a:extLst>
              <a:ext uri="{FF2B5EF4-FFF2-40B4-BE49-F238E27FC236}">
                <a16:creationId xmlns:a16="http://schemas.microsoft.com/office/drawing/2014/main" id="{92D0B1DB-004B-9191-A5DC-1D78844E1E9D}"/>
              </a:ext>
            </a:extLst>
          </p:cNvPr>
          <p:cNvSpPr txBox="1"/>
          <p:nvPr/>
        </p:nvSpPr>
        <p:spPr>
          <a:xfrm>
            <a:off x="3695307" y="3587610"/>
            <a:ext cx="2513816"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أحياناً  , عندما  جـ &lt; 0 </a:t>
            </a:r>
          </a:p>
        </p:txBody>
      </p:sp>
    </p:spTree>
    <p:extLst>
      <p:ext uri="{BB962C8B-B14F-4D97-AF65-F5344CB8AC3E}">
        <p14:creationId xmlns:p14="http://schemas.microsoft.com/office/powerpoint/2010/main" val="35063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767B78F5-235B-4403-8986-7F5355B76C96}"/>
              </a:ext>
            </a:extLst>
          </p:cNvPr>
          <p:cNvPicPr>
            <a:picLocks noChangeAspect="1"/>
          </p:cNvPicPr>
          <p:nvPr/>
        </p:nvPicPr>
        <p:blipFill>
          <a:blip r:embed="rId2"/>
          <a:stretch>
            <a:fillRect/>
          </a:stretch>
        </p:blipFill>
        <p:spPr>
          <a:xfrm>
            <a:off x="4175956" y="152636"/>
            <a:ext cx="4686288" cy="506944"/>
          </a:xfrm>
          <a:prstGeom prst="rect">
            <a:avLst/>
          </a:prstGeom>
        </p:spPr>
      </p:pic>
      <p:pic>
        <p:nvPicPr>
          <p:cNvPr id="3" name="صورة 2">
            <a:extLst>
              <a:ext uri="{FF2B5EF4-FFF2-40B4-BE49-F238E27FC236}">
                <a16:creationId xmlns:a16="http://schemas.microsoft.com/office/drawing/2014/main" id="{368EC167-385A-4325-A57B-A92B5EBA9F4A}"/>
              </a:ext>
            </a:extLst>
          </p:cNvPr>
          <p:cNvPicPr>
            <a:picLocks noChangeAspect="1"/>
          </p:cNvPicPr>
          <p:nvPr/>
        </p:nvPicPr>
        <p:blipFill>
          <a:blip r:embed="rId3">
            <a:duotone>
              <a:prstClr val="black"/>
              <a:schemeClr val="accent1">
                <a:tint val="45000"/>
                <a:satMod val="400000"/>
              </a:schemeClr>
            </a:duotone>
          </a:blip>
          <a:stretch>
            <a:fillRect/>
          </a:stretch>
        </p:blipFill>
        <p:spPr>
          <a:xfrm>
            <a:off x="2159732" y="1124744"/>
            <a:ext cx="5495925" cy="771525"/>
          </a:xfrm>
          <a:prstGeom prst="rect">
            <a:avLst/>
          </a:prstGeom>
        </p:spPr>
      </p:pic>
      <p:sp>
        <p:nvSpPr>
          <p:cNvPr id="4" name="مربع نص 3">
            <a:extLst>
              <a:ext uri="{FF2B5EF4-FFF2-40B4-BE49-F238E27FC236}">
                <a16:creationId xmlns:a16="http://schemas.microsoft.com/office/drawing/2014/main" id="{E2304F1B-C596-4EF2-3C95-79354084739C}"/>
              </a:ext>
            </a:extLst>
          </p:cNvPr>
          <p:cNvSpPr txBox="1"/>
          <p:nvPr/>
        </p:nvSpPr>
        <p:spPr>
          <a:xfrm>
            <a:off x="2559378" y="2115458"/>
            <a:ext cx="4572000" cy="830997"/>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القيمة المطلقة تمثل البعد عن الصفر على خط الأعداد والبعد ( المسافة ) لا يمكن أن يكون سالباً .</a:t>
            </a:r>
            <a:endParaRPr kumimoji="0" lang="ar-SA" sz="2400" b="0"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pic>
        <p:nvPicPr>
          <p:cNvPr id="2" name="صورة 1">
            <a:extLst>
              <a:ext uri="{FF2B5EF4-FFF2-40B4-BE49-F238E27FC236}">
                <a16:creationId xmlns:a16="http://schemas.microsoft.com/office/drawing/2014/main" id="{07C59685-2E17-29CA-ED33-8A1C3E623CE2}"/>
              </a:ext>
            </a:extLst>
          </p:cNvPr>
          <p:cNvPicPr>
            <a:picLocks noChangeAspect="1"/>
          </p:cNvPicPr>
          <p:nvPr/>
        </p:nvPicPr>
        <p:blipFill>
          <a:blip r:embed="rId4"/>
          <a:stretch>
            <a:fillRect/>
          </a:stretch>
        </p:blipFill>
        <p:spPr>
          <a:xfrm>
            <a:off x="99774" y="45068"/>
            <a:ext cx="2700300" cy="221632"/>
          </a:xfrm>
          <a:prstGeom prst="rect">
            <a:avLst/>
          </a:prstGeom>
        </p:spPr>
      </p:pic>
    </p:spTree>
    <p:extLst>
      <p:ext uri="{BB962C8B-B14F-4D97-AF65-F5344CB8AC3E}">
        <p14:creationId xmlns:p14="http://schemas.microsoft.com/office/powerpoint/2010/main" val="1522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767B78F5-235B-4403-8986-7F5355B76C96}"/>
              </a:ext>
            </a:extLst>
          </p:cNvPr>
          <p:cNvPicPr>
            <a:picLocks noChangeAspect="1"/>
          </p:cNvPicPr>
          <p:nvPr/>
        </p:nvPicPr>
        <p:blipFill>
          <a:blip r:embed="rId2"/>
          <a:stretch>
            <a:fillRect/>
          </a:stretch>
        </p:blipFill>
        <p:spPr>
          <a:xfrm>
            <a:off x="4175956" y="152636"/>
            <a:ext cx="4686288" cy="506944"/>
          </a:xfrm>
          <a:prstGeom prst="rect">
            <a:avLst/>
          </a:prstGeom>
        </p:spPr>
      </p:pic>
      <p:pic>
        <p:nvPicPr>
          <p:cNvPr id="4" name="صورة 3">
            <a:extLst>
              <a:ext uri="{FF2B5EF4-FFF2-40B4-BE49-F238E27FC236}">
                <a16:creationId xmlns:a16="http://schemas.microsoft.com/office/drawing/2014/main" id="{02093161-88D1-4E60-9BD7-3DAAB373D72D}"/>
              </a:ext>
            </a:extLst>
          </p:cNvPr>
          <p:cNvPicPr>
            <a:picLocks noChangeAspect="1"/>
          </p:cNvPicPr>
          <p:nvPr/>
        </p:nvPicPr>
        <p:blipFill>
          <a:blip r:embed="rId3"/>
          <a:stretch>
            <a:fillRect/>
          </a:stretch>
        </p:blipFill>
        <p:spPr>
          <a:xfrm>
            <a:off x="1727684" y="1160748"/>
            <a:ext cx="6264188" cy="751207"/>
          </a:xfrm>
          <a:prstGeom prst="rect">
            <a:avLst/>
          </a:prstGeom>
        </p:spPr>
      </p:pic>
      <p:pic>
        <p:nvPicPr>
          <p:cNvPr id="6" name="صورة 5">
            <a:extLst>
              <a:ext uri="{FF2B5EF4-FFF2-40B4-BE49-F238E27FC236}">
                <a16:creationId xmlns:a16="http://schemas.microsoft.com/office/drawing/2014/main" id="{4E52C456-A923-4E27-BF8A-ED113504BA0C}"/>
              </a:ext>
            </a:extLst>
          </p:cNvPr>
          <p:cNvPicPr>
            <a:picLocks noChangeAspect="1"/>
          </p:cNvPicPr>
          <p:nvPr/>
        </p:nvPicPr>
        <p:blipFill>
          <a:blip r:embed="rId4"/>
          <a:stretch>
            <a:fillRect/>
          </a:stretch>
        </p:blipFill>
        <p:spPr>
          <a:xfrm>
            <a:off x="1727684" y="2024844"/>
            <a:ext cx="5894809" cy="1973768"/>
          </a:xfrm>
          <a:prstGeom prst="rect">
            <a:avLst/>
          </a:prstGeom>
        </p:spPr>
      </p:pic>
      <p:sp>
        <p:nvSpPr>
          <p:cNvPr id="3" name="مربع نص 2">
            <a:extLst>
              <a:ext uri="{FF2B5EF4-FFF2-40B4-BE49-F238E27FC236}">
                <a16:creationId xmlns:a16="http://schemas.microsoft.com/office/drawing/2014/main" id="{564B5072-FD20-5356-5B53-479343293776}"/>
              </a:ext>
            </a:extLst>
          </p:cNvPr>
          <p:cNvSpPr txBox="1"/>
          <p:nvPr/>
        </p:nvSpPr>
        <p:spPr>
          <a:xfrm>
            <a:off x="2219894" y="4275153"/>
            <a:ext cx="4572000" cy="830997"/>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عبد الرحمن إجابته صحيحة لأن القيمة المطلقة لا يمكن أن تكون سالبة </a:t>
            </a:r>
            <a:endParaRPr kumimoji="0" lang="ar-SA" sz="3600" b="0"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pic>
        <p:nvPicPr>
          <p:cNvPr id="2" name="صورة 1">
            <a:extLst>
              <a:ext uri="{FF2B5EF4-FFF2-40B4-BE49-F238E27FC236}">
                <a16:creationId xmlns:a16="http://schemas.microsoft.com/office/drawing/2014/main" id="{B93DD720-46EF-89A6-6ED7-05C000AAE679}"/>
              </a:ext>
            </a:extLst>
          </p:cNvPr>
          <p:cNvPicPr>
            <a:picLocks noChangeAspect="1"/>
          </p:cNvPicPr>
          <p:nvPr/>
        </p:nvPicPr>
        <p:blipFill>
          <a:blip r:embed="rId5"/>
          <a:stretch>
            <a:fillRect/>
          </a:stretch>
        </p:blipFill>
        <p:spPr>
          <a:xfrm>
            <a:off x="99774" y="45068"/>
            <a:ext cx="2700300" cy="221632"/>
          </a:xfrm>
          <a:prstGeom prst="rect">
            <a:avLst/>
          </a:prstGeom>
        </p:spPr>
      </p:pic>
    </p:spTree>
    <p:extLst>
      <p:ext uri="{BB962C8B-B14F-4D97-AF65-F5344CB8AC3E}">
        <p14:creationId xmlns:p14="http://schemas.microsoft.com/office/powerpoint/2010/main" val="10545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767B78F5-235B-4403-8986-7F5355B76C96}"/>
              </a:ext>
            </a:extLst>
          </p:cNvPr>
          <p:cNvPicPr>
            <a:picLocks noChangeAspect="1"/>
          </p:cNvPicPr>
          <p:nvPr/>
        </p:nvPicPr>
        <p:blipFill>
          <a:blip r:embed="rId2"/>
          <a:stretch>
            <a:fillRect/>
          </a:stretch>
        </p:blipFill>
        <p:spPr>
          <a:xfrm>
            <a:off x="4175956" y="152636"/>
            <a:ext cx="4686288" cy="506944"/>
          </a:xfrm>
          <a:prstGeom prst="rect">
            <a:avLst/>
          </a:prstGeom>
        </p:spPr>
      </p:pic>
      <p:pic>
        <p:nvPicPr>
          <p:cNvPr id="2" name="صورة 1">
            <a:extLst>
              <a:ext uri="{FF2B5EF4-FFF2-40B4-BE49-F238E27FC236}">
                <a16:creationId xmlns:a16="http://schemas.microsoft.com/office/drawing/2014/main" id="{B93DD720-46EF-89A6-6ED7-05C000AAE679}"/>
              </a:ext>
            </a:extLst>
          </p:cNvPr>
          <p:cNvPicPr>
            <a:picLocks noChangeAspect="1"/>
          </p:cNvPicPr>
          <p:nvPr/>
        </p:nvPicPr>
        <p:blipFill>
          <a:blip r:embed="rId3"/>
          <a:stretch>
            <a:fillRect/>
          </a:stretch>
        </p:blipFill>
        <p:spPr>
          <a:xfrm>
            <a:off x="99774" y="45068"/>
            <a:ext cx="2700300" cy="221632"/>
          </a:xfrm>
          <a:prstGeom prst="rect">
            <a:avLst/>
          </a:prstGeom>
        </p:spPr>
      </p:pic>
      <p:sp>
        <p:nvSpPr>
          <p:cNvPr id="5" name="مربع نص 4">
            <a:extLst>
              <a:ext uri="{FF2B5EF4-FFF2-40B4-BE49-F238E27FC236}">
                <a16:creationId xmlns:a16="http://schemas.microsoft.com/office/drawing/2014/main" id="{F1F46EA6-529E-36DB-ADB7-631C68460155}"/>
              </a:ext>
            </a:extLst>
          </p:cNvPr>
          <p:cNvSpPr txBox="1"/>
          <p:nvPr/>
        </p:nvSpPr>
        <p:spPr>
          <a:xfrm>
            <a:off x="716437" y="2453367"/>
            <a:ext cx="7663992" cy="1938992"/>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يكون للمعادلة حلان عندما تكون القيمة المطلقة تساوي عدداً موجباً وحل واحد عندما تكون القيمة المطلقة تساوي صفر وليس لها حل عندما تكون القيمة المطلقة تساوي عدداً سالباً وتمثل القيمة المطلقة أبعاداً والبعد لا يمكن أن يكون سالباً </a:t>
            </a:r>
            <a:endParaRPr kumimoji="0" lang="en-US" sz="20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معادلة لها حلان  </a:t>
            </a:r>
            <a:r>
              <a:rPr kumimoji="0" lang="ar-SA" sz="20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0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س </a:t>
            </a:r>
            <a:r>
              <a:rPr kumimoji="0" lang="ar-SA" sz="20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0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 10  , والحلان هما  :  س = 10 أو س = - 10 </a:t>
            </a:r>
            <a:endParaRPr kumimoji="0" lang="en-US" sz="20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معادلة لها حل واحد </a:t>
            </a:r>
            <a:r>
              <a:rPr kumimoji="0" lang="ar-SA" sz="20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0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س </a:t>
            </a:r>
            <a:r>
              <a:rPr kumimoji="0" lang="ar-SA" sz="20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0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rPr>
              <a:t> = 0 , والحل هو :  س = 0   </a:t>
            </a:r>
            <a:endParaRPr kumimoji="0" lang="en-US" sz="20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معادلة ليس لها حل  </a:t>
            </a:r>
            <a:r>
              <a:rPr kumimoji="0" lang="ar-SA" sz="20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0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 س </a:t>
            </a:r>
            <a:r>
              <a:rPr kumimoji="0" lang="ar-SA" sz="20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imes New Roman" panose="02020603050405020304" pitchFamily="18" charset="0"/>
              </a:rPr>
              <a:t>│</a:t>
            </a:r>
            <a:r>
              <a:rPr kumimoji="0" lang="ar-SA" sz="20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 = - 10 ,  الحل = </a:t>
            </a:r>
            <a:r>
              <a:rPr kumimoji="0" lang="en-US" sz="2000" b="1" i="0" u="none" strike="noStrike" kern="1200" cap="none" spc="0" normalizeH="0" baseline="0" noProof="0" dirty="0">
                <a:ln>
                  <a:noFill/>
                </a:ln>
                <a:solidFill>
                  <a:srgbClr val="0000CC"/>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sym typeface="Symbol1" panose="02000500000000020004" pitchFamily="2" charset="2"/>
              </a:rPr>
              <a:t></a:t>
            </a:r>
            <a:r>
              <a:rPr kumimoji="0" lang="ar-SA" sz="2000" b="1" i="0" u="none" strike="noStrike" kern="1200" cap="none" spc="0" normalizeH="0" baseline="0" noProof="0" dirty="0">
                <a:ln>
                  <a:noFill/>
                </a:ln>
                <a:solidFill>
                  <a:srgbClr val="0000CC"/>
                </a:solidFill>
                <a:effectLst/>
                <a:uLnTx/>
                <a:uFillTx/>
                <a:latin typeface="Arial" pitchFamily="34" charset="0"/>
                <a:ea typeface="Times New Roman" panose="02020603050405020304" pitchFamily="18" charset="0"/>
                <a:cs typeface="Traditional Arabic" panose="02020603050405020304" pitchFamily="18" charset="-78"/>
              </a:rPr>
              <a:t>  لأن القيمة المطلقة تمثل البعد والبعد لا يكون سالباً </a:t>
            </a:r>
            <a:endParaRPr kumimoji="0" lang="ar-SA" sz="2000" b="0" i="0" u="none" strike="noStrike" kern="1200" cap="none" spc="0" normalizeH="0" baseline="0" noProof="0" dirty="0">
              <a:ln>
                <a:noFill/>
              </a:ln>
              <a:solidFill>
                <a:srgbClr val="0000CC"/>
              </a:solidFill>
              <a:effectLst/>
              <a:uLnTx/>
              <a:uFillTx/>
              <a:latin typeface="Arial" pitchFamily="34" charset="0"/>
              <a:ea typeface="+mn-ea"/>
              <a:cs typeface="Arial" pitchFamily="34" charset="0"/>
            </a:endParaRPr>
          </a:p>
        </p:txBody>
      </p:sp>
      <p:pic>
        <p:nvPicPr>
          <p:cNvPr id="8" name="صورة 7">
            <a:extLst>
              <a:ext uri="{FF2B5EF4-FFF2-40B4-BE49-F238E27FC236}">
                <a16:creationId xmlns:a16="http://schemas.microsoft.com/office/drawing/2014/main" id="{79A94A45-865E-3AAE-CD8A-A247F55F8021}"/>
              </a:ext>
            </a:extLst>
          </p:cNvPr>
          <p:cNvPicPr>
            <a:picLocks noChangeAspect="1"/>
          </p:cNvPicPr>
          <p:nvPr/>
        </p:nvPicPr>
        <p:blipFill>
          <a:blip r:embed="rId4">
            <a:duotone>
              <a:prstClr val="black"/>
              <a:schemeClr val="accent1">
                <a:tint val="45000"/>
                <a:satMod val="400000"/>
              </a:schemeClr>
            </a:duotone>
          </a:blip>
          <a:stretch>
            <a:fillRect/>
          </a:stretch>
        </p:blipFill>
        <p:spPr>
          <a:xfrm>
            <a:off x="914399" y="1626793"/>
            <a:ext cx="7456602" cy="447103"/>
          </a:xfrm>
          <a:prstGeom prst="rect">
            <a:avLst/>
          </a:prstGeom>
        </p:spPr>
      </p:pic>
    </p:spTree>
    <p:extLst>
      <p:ext uri="{BB962C8B-B14F-4D97-AF65-F5344CB8AC3E}">
        <p14:creationId xmlns:p14="http://schemas.microsoft.com/office/powerpoint/2010/main" val="34210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0480CB1-12AF-413F-83DE-F79FFD4D329D}"/>
              </a:ext>
            </a:extLst>
          </p:cNvPr>
          <p:cNvPicPr>
            <a:picLocks noChangeAspect="1"/>
          </p:cNvPicPr>
          <p:nvPr/>
        </p:nvPicPr>
        <p:blipFill>
          <a:blip r:embed="rId2"/>
          <a:stretch>
            <a:fillRect/>
          </a:stretch>
        </p:blipFill>
        <p:spPr>
          <a:xfrm>
            <a:off x="575556" y="944724"/>
            <a:ext cx="8064388" cy="3368829"/>
          </a:xfrm>
          <a:prstGeom prst="rect">
            <a:avLst/>
          </a:prstGeom>
        </p:spPr>
      </p:pic>
      <p:sp>
        <p:nvSpPr>
          <p:cNvPr id="10" name="Rectangle 7">
            <a:extLst>
              <a:ext uri="{FF2B5EF4-FFF2-40B4-BE49-F238E27FC236}">
                <a16:creationId xmlns:a16="http://schemas.microsoft.com/office/drawing/2014/main" id="{C3328F69-9F65-8FBB-B213-B59F4AAF9D3F}"/>
              </a:ext>
            </a:extLst>
          </p:cNvPr>
          <p:cNvSpPr>
            <a:spLocks noChangeArrowheads="1"/>
          </p:cNvSpPr>
          <p:nvPr/>
        </p:nvSpPr>
        <p:spPr bwMode="auto">
          <a:xfrm>
            <a:off x="5904148" y="4329100"/>
            <a:ext cx="21232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مساحة الدائرة = ط نق </a:t>
            </a:r>
            <a:r>
              <a:rPr kumimoji="0" lang="ar-SA" altLang="ar-SA" sz="1800" b="1" i="0" u="none" strike="noStrike" kern="1200" cap="none" spc="0" normalizeH="0" baseline="3000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2</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a:t>
            </a:r>
            <a:endParaRPr kumimoji="0" lang="en-US" alt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مربع نص 1">
            <a:extLst>
              <a:ext uri="{FF2B5EF4-FFF2-40B4-BE49-F238E27FC236}">
                <a16:creationId xmlns:a16="http://schemas.microsoft.com/office/drawing/2014/main" id="{02B34EFB-B9BD-D01B-343C-794A1386CB4E}"/>
              </a:ext>
            </a:extLst>
          </p:cNvPr>
          <p:cNvSpPr txBox="1"/>
          <p:nvPr/>
        </p:nvSpPr>
        <p:spPr>
          <a:xfrm>
            <a:off x="7020272" y="2528900"/>
            <a:ext cx="1188132" cy="369332"/>
          </a:xfrm>
          <a:prstGeom prst="rect">
            <a:avLst/>
          </a:prstGeom>
          <a:noFill/>
          <a:ln w="31750">
            <a:solidFill>
              <a:srgbClr val="00B0F0"/>
            </a:solidFill>
          </a:ln>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Rectangle 7">
            <a:extLst>
              <a:ext uri="{FF2B5EF4-FFF2-40B4-BE49-F238E27FC236}">
                <a16:creationId xmlns:a16="http://schemas.microsoft.com/office/drawing/2014/main" id="{C7494BCF-347D-A72E-F30F-04EE32022B01}"/>
              </a:ext>
            </a:extLst>
          </p:cNvPr>
          <p:cNvSpPr>
            <a:spLocks noChangeArrowheads="1"/>
          </p:cNvSpPr>
          <p:nvPr/>
        </p:nvSpPr>
        <p:spPr bwMode="auto">
          <a:xfrm>
            <a:off x="5724128" y="5013176"/>
            <a:ext cx="21232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نق</a:t>
            </a:r>
            <a:r>
              <a:rPr kumimoji="0" lang="ar-SA" altLang="ar-SA" sz="1800" b="1" i="0" u="none" strike="noStrike" kern="1200" cap="none" spc="0" normalizeH="0" baseline="3000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2</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  25ط ÷ ط  = 25 </a:t>
            </a:r>
            <a:endParaRPr kumimoji="0" lang="en-US" alt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ectangle 7">
            <a:extLst>
              <a:ext uri="{FF2B5EF4-FFF2-40B4-BE49-F238E27FC236}">
                <a16:creationId xmlns:a16="http://schemas.microsoft.com/office/drawing/2014/main" id="{C1A47896-BF96-1687-0CEA-A94A958843D8}"/>
              </a:ext>
            </a:extLst>
          </p:cNvPr>
          <p:cNvSpPr>
            <a:spLocks noChangeArrowheads="1"/>
          </p:cNvSpPr>
          <p:nvPr/>
        </p:nvSpPr>
        <p:spPr bwMode="auto">
          <a:xfrm>
            <a:off x="6300192" y="5373216"/>
            <a:ext cx="15831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إذن : نق = 5 سم </a:t>
            </a:r>
            <a:endParaRPr kumimoji="0" lang="en-US" alt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Rectangle 7">
            <a:extLst>
              <a:ext uri="{FF2B5EF4-FFF2-40B4-BE49-F238E27FC236}">
                <a16:creationId xmlns:a16="http://schemas.microsoft.com/office/drawing/2014/main" id="{3DCC2D1E-F91D-7822-52F8-1A4A4F0313F2}"/>
              </a:ext>
            </a:extLst>
          </p:cNvPr>
          <p:cNvSpPr>
            <a:spLocks noChangeArrowheads="1"/>
          </p:cNvSpPr>
          <p:nvPr/>
        </p:nvSpPr>
        <p:spPr bwMode="auto">
          <a:xfrm>
            <a:off x="6408204" y="5979767"/>
            <a:ext cx="20152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محيط الدائرة = 2 ط نق =</a:t>
            </a:r>
            <a:endParaRPr kumimoji="0" lang="ar-SA" altLang="ar-S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D52B2DAF-572E-1319-A6B4-54AB7C9CF436}"/>
              </a:ext>
            </a:extLst>
          </p:cNvPr>
          <p:cNvSpPr>
            <a:spLocks noChangeArrowheads="1"/>
          </p:cNvSpPr>
          <p:nvPr/>
        </p:nvSpPr>
        <p:spPr bwMode="auto">
          <a:xfrm>
            <a:off x="5796136" y="4653136"/>
            <a:ext cx="20152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25 ط = ط نق</a:t>
            </a:r>
            <a:r>
              <a:rPr kumimoji="0" lang="ar-SA" altLang="ar-SA" sz="1800" b="1" i="0" u="none" strike="noStrike" kern="1200" cap="none" spc="0" normalizeH="0" baseline="3000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2</a:t>
            </a: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 </a:t>
            </a:r>
            <a:endParaRPr kumimoji="0" lang="en-US" alt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 name="Rectangle 7">
            <a:extLst>
              <a:ext uri="{FF2B5EF4-FFF2-40B4-BE49-F238E27FC236}">
                <a16:creationId xmlns:a16="http://schemas.microsoft.com/office/drawing/2014/main" id="{72C4941B-632B-E4CB-C7F4-31B08D885146}"/>
              </a:ext>
            </a:extLst>
          </p:cNvPr>
          <p:cNvSpPr>
            <a:spLocks noChangeArrowheads="1"/>
          </p:cNvSpPr>
          <p:nvPr/>
        </p:nvSpPr>
        <p:spPr bwMode="auto">
          <a:xfrm>
            <a:off x="4535996" y="5985284"/>
            <a:ext cx="21232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ar-SA" sz="1800" b="1" i="0" u="none" strike="noStrike" kern="1200" cap="none" spc="0" normalizeH="0" baseline="0" noProof="0" dirty="0">
                <a:ln>
                  <a:noFill/>
                </a:ln>
                <a:solidFill>
                  <a:srgbClr val="000000"/>
                </a:solidFill>
                <a:effectLst/>
                <a:uLnTx/>
                <a:uFillTx/>
                <a:latin typeface="Traditional Arabic" panose="02020603050405020304" pitchFamily="18" charset="-78"/>
                <a:ea typeface="Times New Roman" panose="02020603050405020304" pitchFamily="18" charset="0"/>
                <a:cs typeface="Traditional Arabic" panose="02020603050405020304" pitchFamily="18" charset="-78"/>
              </a:rPr>
              <a:t>2 × 5 × ط  = 10 ط سم</a:t>
            </a:r>
            <a:endParaRPr kumimoji="0" lang="ar-SA" altLang="ar-S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مربع نص 10">
            <a:extLst>
              <a:ext uri="{FF2B5EF4-FFF2-40B4-BE49-F238E27FC236}">
                <a16:creationId xmlns:a16="http://schemas.microsoft.com/office/drawing/2014/main" id="{52BEECCF-41DC-37BF-4E30-4B631C88218F}"/>
              </a:ext>
            </a:extLst>
          </p:cNvPr>
          <p:cNvSpPr txBox="1"/>
          <p:nvPr/>
        </p:nvSpPr>
        <p:spPr>
          <a:xfrm>
            <a:off x="719572" y="3753036"/>
            <a:ext cx="1728192" cy="369332"/>
          </a:xfrm>
          <a:prstGeom prst="rect">
            <a:avLst/>
          </a:prstGeom>
          <a:noFill/>
          <a:ln w="31750">
            <a:solidFill>
              <a:srgbClr val="00B0F0"/>
            </a:solidFill>
          </a:ln>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12" name="صورة 11">
            <a:extLst>
              <a:ext uri="{FF2B5EF4-FFF2-40B4-BE49-F238E27FC236}">
                <a16:creationId xmlns:a16="http://schemas.microsoft.com/office/drawing/2014/main" id="{BFD6227D-5A92-DE4F-0E2B-67F8224FCF2C}"/>
              </a:ext>
            </a:extLst>
          </p:cNvPr>
          <p:cNvPicPr>
            <a:picLocks noChangeAspect="1"/>
          </p:cNvPicPr>
          <p:nvPr/>
        </p:nvPicPr>
        <p:blipFill>
          <a:blip r:embed="rId3"/>
          <a:stretch>
            <a:fillRect/>
          </a:stretch>
        </p:blipFill>
        <p:spPr>
          <a:xfrm>
            <a:off x="99774" y="45068"/>
            <a:ext cx="2700300" cy="221632"/>
          </a:xfrm>
          <a:prstGeom prst="rect">
            <a:avLst/>
          </a:prstGeom>
        </p:spPr>
      </p:pic>
    </p:spTree>
    <p:extLst>
      <p:ext uri="{BB962C8B-B14F-4D97-AF65-F5344CB8AC3E}">
        <p14:creationId xmlns:p14="http://schemas.microsoft.com/office/powerpoint/2010/main" val="1272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5" grpId="0"/>
      <p:bldP spid="6" grpId="0"/>
      <p:bldP spid="7" grpId="0"/>
      <p:bldP spid="8" grpId="0"/>
      <p:bldP spid="9"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oneTexte 2">
            <a:extLst>
              <a:ext uri="{FF2B5EF4-FFF2-40B4-BE49-F238E27FC236}">
                <a16:creationId xmlns:a16="http://schemas.microsoft.com/office/drawing/2014/main" id="{FA5AC924-AD4C-0109-68E0-2131B5E34A4F}"/>
              </a:ext>
            </a:extLst>
          </p:cNvPr>
          <p:cNvSpPr txBox="1">
            <a:spLocks noChangeArrowheads="1"/>
          </p:cNvSpPr>
          <p:nvPr/>
        </p:nvSpPr>
        <p:spPr bwMode="auto">
          <a:xfrm>
            <a:off x="1637908" y="2052217"/>
            <a:ext cx="576029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215900" rtl="1">
              <a:lnSpc>
                <a:spcPct val="90000"/>
              </a:lnSpc>
              <a:spcBef>
                <a:spcPts val="238"/>
              </a:spcBef>
              <a:buFont typeface="Arial" panose="020B0604020202020204" pitchFamily="34" charset="0"/>
              <a:buChar char="•"/>
              <a:defRPr sz="600">
                <a:solidFill>
                  <a:schemeClr val="tx1"/>
                </a:solidFill>
                <a:latin typeface="Calibri" panose="020F0502020204030204" pitchFamily="34" charset="0"/>
                <a:cs typeface="Calibri" panose="020F0502020204030204" pitchFamily="34" charset="0"/>
              </a:defRPr>
            </a:lvl1pPr>
            <a:lvl2pPr marL="742950" indent="-285750" algn="r" defTabSz="215900" rtl="1">
              <a:lnSpc>
                <a:spcPct val="90000"/>
              </a:lnSpc>
              <a:spcBef>
                <a:spcPts val="125"/>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gn="r" defTabSz="215900" rtl="1">
              <a:lnSpc>
                <a:spcPct val="90000"/>
              </a:lnSpc>
              <a:spcBef>
                <a:spcPts val="125"/>
              </a:spcBef>
              <a:buFont typeface="Arial" panose="020B0604020202020204" pitchFamily="34" charset="0"/>
              <a:buChar char="•"/>
              <a:defRPr sz="400">
                <a:solidFill>
                  <a:schemeClr val="tx1"/>
                </a:solidFill>
                <a:latin typeface="Calibri" panose="020F0502020204030204" pitchFamily="34" charset="0"/>
                <a:cs typeface="Calibri" panose="020F0502020204030204" pitchFamily="34" charset="0"/>
              </a:defRPr>
            </a:lvl3pPr>
            <a:lvl4pPr marL="16002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4pPr>
            <a:lvl5pPr marL="20574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5pPr>
            <a:lvl6pPr marL="25146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6pPr>
            <a:lvl7pPr marL="29718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7pPr>
            <a:lvl8pPr marL="34290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8pPr>
            <a:lvl9pPr marL="38862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9pPr>
          </a:lstStyle>
          <a:p>
            <a:pPr defTabSz="121444" fontAlgn="base">
              <a:lnSpc>
                <a:spcPct val="100000"/>
              </a:lnSpc>
              <a:spcBef>
                <a:spcPct val="0"/>
              </a:spcBef>
              <a:spcAft>
                <a:spcPct val="0"/>
              </a:spcAft>
              <a:buNone/>
              <a:defRPr/>
            </a:pPr>
            <a:r>
              <a:rPr lang="ar-SA" altLang="ar-SA" sz="2100" dirty="0">
                <a:solidFill>
                  <a:srgbClr val="0070C0"/>
                </a:solidFill>
                <a:latin typeface="Arial" panose="020B0604020202020204" pitchFamily="34" charset="0"/>
                <a:cs typeface="AdvertisingBold" pitchFamily="2" charset="-78"/>
              </a:rPr>
              <a:t>الحقوق </a:t>
            </a:r>
            <a:r>
              <a:rPr lang="ar-SA" altLang="ar-SA" sz="2100" dirty="0" err="1">
                <a:solidFill>
                  <a:srgbClr val="0070C0"/>
                </a:solidFill>
                <a:latin typeface="Arial" panose="020B0604020202020204" pitchFamily="34" charset="0"/>
                <a:cs typeface="AdvertisingBold" pitchFamily="2" charset="-78"/>
              </a:rPr>
              <a:t>غيرمحفوظة</a:t>
            </a:r>
            <a:r>
              <a:rPr lang="ar-SA" altLang="ar-SA" sz="2100" dirty="0">
                <a:solidFill>
                  <a:srgbClr val="0070C0"/>
                </a:solidFill>
                <a:latin typeface="Arial" panose="020B0604020202020204" pitchFamily="34" charset="0"/>
                <a:cs typeface="AdvertisingBold" pitchFamily="2" charset="-78"/>
              </a:rPr>
              <a:t> للتعديل الشخصي في الدرس</a:t>
            </a:r>
          </a:p>
        </p:txBody>
      </p:sp>
      <p:sp>
        <p:nvSpPr>
          <p:cNvPr id="34819" name="ZoneTexte 2">
            <a:extLst>
              <a:ext uri="{FF2B5EF4-FFF2-40B4-BE49-F238E27FC236}">
                <a16:creationId xmlns:a16="http://schemas.microsoft.com/office/drawing/2014/main" id="{1CE6984D-F777-1C5F-6028-B9768AA204E8}"/>
              </a:ext>
            </a:extLst>
          </p:cNvPr>
          <p:cNvSpPr txBox="1">
            <a:spLocks noChangeArrowheads="1"/>
          </p:cNvSpPr>
          <p:nvPr/>
        </p:nvSpPr>
        <p:spPr bwMode="auto">
          <a:xfrm>
            <a:off x="2359058" y="2575673"/>
            <a:ext cx="3759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215900" rtl="1">
              <a:lnSpc>
                <a:spcPct val="90000"/>
              </a:lnSpc>
              <a:spcBef>
                <a:spcPts val="238"/>
              </a:spcBef>
              <a:buFont typeface="Arial" panose="020B0604020202020204" pitchFamily="34" charset="0"/>
              <a:buChar char="•"/>
              <a:defRPr sz="600">
                <a:solidFill>
                  <a:schemeClr val="tx1"/>
                </a:solidFill>
                <a:latin typeface="Calibri" panose="020F0502020204030204" pitchFamily="34" charset="0"/>
                <a:cs typeface="Calibri" panose="020F0502020204030204" pitchFamily="34" charset="0"/>
              </a:defRPr>
            </a:lvl1pPr>
            <a:lvl2pPr marL="742950" indent="-285750" algn="r" defTabSz="215900" rtl="1">
              <a:lnSpc>
                <a:spcPct val="90000"/>
              </a:lnSpc>
              <a:spcBef>
                <a:spcPts val="125"/>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gn="r" defTabSz="215900" rtl="1">
              <a:lnSpc>
                <a:spcPct val="90000"/>
              </a:lnSpc>
              <a:spcBef>
                <a:spcPts val="125"/>
              </a:spcBef>
              <a:buFont typeface="Arial" panose="020B0604020202020204" pitchFamily="34" charset="0"/>
              <a:buChar char="•"/>
              <a:defRPr sz="400">
                <a:solidFill>
                  <a:schemeClr val="tx1"/>
                </a:solidFill>
                <a:latin typeface="Calibri" panose="020F0502020204030204" pitchFamily="34" charset="0"/>
                <a:cs typeface="Calibri" panose="020F0502020204030204" pitchFamily="34" charset="0"/>
              </a:defRPr>
            </a:lvl3pPr>
            <a:lvl4pPr marL="16002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4pPr>
            <a:lvl5pPr marL="20574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5pPr>
            <a:lvl6pPr marL="25146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6pPr>
            <a:lvl7pPr marL="29718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7pPr>
            <a:lvl8pPr marL="34290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8pPr>
            <a:lvl9pPr marL="38862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9pPr>
          </a:lstStyle>
          <a:p>
            <a:pPr defTabSz="121444" fontAlgn="base">
              <a:lnSpc>
                <a:spcPct val="100000"/>
              </a:lnSpc>
              <a:spcBef>
                <a:spcPct val="0"/>
              </a:spcBef>
              <a:spcAft>
                <a:spcPct val="0"/>
              </a:spcAft>
              <a:buNone/>
              <a:defRPr/>
            </a:pPr>
            <a:r>
              <a:rPr lang="ar-SA" altLang="ar-SA" sz="2400" dirty="0">
                <a:solidFill>
                  <a:srgbClr val="C00000"/>
                </a:solidFill>
                <a:latin typeface="Arial" panose="020B0604020202020204" pitchFamily="34" charset="0"/>
                <a:cs typeface="AdvertisingBold" pitchFamily="2" charset="-78"/>
              </a:rPr>
              <a:t>اذكروني بدعواتكم الجميلة</a:t>
            </a:r>
          </a:p>
        </p:txBody>
      </p:sp>
      <p:sp>
        <p:nvSpPr>
          <p:cNvPr id="6" name="عنوان 1">
            <a:extLst>
              <a:ext uri="{FF2B5EF4-FFF2-40B4-BE49-F238E27FC236}">
                <a16:creationId xmlns:a16="http://schemas.microsoft.com/office/drawing/2014/main" id="{CCCF7212-BD7F-FA73-0AB6-7CB75C144558}"/>
              </a:ext>
            </a:extLst>
          </p:cNvPr>
          <p:cNvSpPr txBox="1">
            <a:spLocks/>
          </p:cNvSpPr>
          <p:nvPr/>
        </p:nvSpPr>
        <p:spPr>
          <a:xfrm>
            <a:off x="3058999" y="3416287"/>
            <a:ext cx="2274162" cy="92252"/>
          </a:xfrm>
          <a:prstGeom prst="rect">
            <a:avLst/>
          </a:prstGeom>
        </p:spPr>
        <p:txBody>
          <a:bodyPr lIns="12206" tIns="6104" rIns="12206" bIns="6104" anchor="b"/>
          <a:lstStyle>
            <a:lvl1pPr algn="l"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ctr" defTabSz="122058">
              <a:defRPr/>
            </a:pPr>
            <a:r>
              <a:rPr lang="ar-SA" sz="1500" dirty="0">
                <a:ln w="0"/>
                <a:solidFill>
                  <a:prstClr val="black"/>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المزيد من العروض من إعدادي </a:t>
            </a:r>
          </a:p>
          <a:p>
            <a:pPr algn="ctr" defTabSz="122058">
              <a:defRPr/>
            </a:pPr>
            <a:r>
              <a:rPr lang="ar-SA" sz="1500" dirty="0">
                <a:ln w="0"/>
                <a:solidFill>
                  <a:prstClr val="black"/>
                </a:solidFill>
                <a:effectLst>
                  <a:outerShdw blurRad="38100" dist="19050" dir="2700000" algn="tl" rotWithShape="0">
                    <a:srgbClr val="000000">
                      <a:alpha val="40000"/>
                    </a:srgbClr>
                  </a:outerShdw>
                </a:effectLst>
                <a:latin typeface="Calibri" panose="020F0502020204030204" pitchFamily="34" charset="0"/>
                <a:cs typeface="Calibri" panose="020F0502020204030204" pitchFamily="34" charset="0"/>
              </a:rPr>
              <a:t>في قناتي </a:t>
            </a:r>
          </a:p>
        </p:txBody>
      </p:sp>
      <p:pic>
        <p:nvPicPr>
          <p:cNvPr id="34821" name="884AEA23-EA58-47EB-8C88-9CE646949802-L0-001.png" descr="884AEA23-EA58-47EB-8C88-9CE646949802-L0-001.png">
            <a:hlinkClick r:id="rId2"/>
            <a:extLst>
              <a:ext uri="{FF2B5EF4-FFF2-40B4-BE49-F238E27FC236}">
                <a16:creationId xmlns:a16="http://schemas.microsoft.com/office/drawing/2014/main" id="{071014DC-9D72-5B62-641E-93B36580DA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692" y="3456683"/>
            <a:ext cx="48221" cy="4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4822" name="مربع نص 1">
            <a:hlinkClick r:id="rId2"/>
            <a:extLst>
              <a:ext uri="{FF2B5EF4-FFF2-40B4-BE49-F238E27FC236}">
                <a16:creationId xmlns:a16="http://schemas.microsoft.com/office/drawing/2014/main" id="{D5B6952C-0A27-380E-11AB-F0A8FF661751}"/>
              </a:ext>
            </a:extLst>
          </p:cNvPr>
          <p:cNvSpPr txBox="1">
            <a:spLocks noChangeArrowheads="1"/>
          </p:cNvSpPr>
          <p:nvPr/>
        </p:nvSpPr>
        <p:spPr bwMode="auto">
          <a:xfrm>
            <a:off x="5045697" y="3818658"/>
            <a:ext cx="50197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288925">
              <a:defRPr>
                <a:solidFill>
                  <a:schemeClr val="tx1"/>
                </a:solidFill>
                <a:latin typeface="Arial" panose="020B0604020202020204" pitchFamily="34" charset="0"/>
                <a:cs typeface="Arial" panose="020B0604020202020204" pitchFamily="34" charset="0"/>
              </a:defRPr>
            </a:lvl1pPr>
            <a:lvl2pPr marL="742950" indent="-285750" defTabSz="288925">
              <a:defRPr>
                <a:solidFill>
                  <a:schemeClr val="tx1"/>
                </a:solidFill>
                <a:latin typeface="Arial" panose="020B0604020202020204" pitchFamily="34" charset="0"/>
                <a:cs typeface="Arial" panose="020B0604020202020204" pitchFamily="34" charset="0"/>
              </a:defRPr>
            </a:lvl2pPr>
            <a:lvl3pPr marL="1143000" indent="-228600" defTabSz="288925">
              <a:defRPr>
                <a:solidFill>
                  <a:schemeClr val="tx1"/>
                </a:solidFill>
                <a:latin typeface="Arial" panose="020B0604020202020204" pitchFamily="34" charset="0"/>
                <a:cs typeface="Arial" panose="020B0604020202020204" pitchFamily="34" charset="0"/>
              </a:defRPr>
            </a:lvl3pPr>
            <a:lvl4pPr marL="1600200" indent="-228600" defTabSz="288925">
              <a:defRPr>
                <a:solidFill>
                  <a:schemeClr val="tx1"/>
                </a:solidFill>
                <a:latin typeface="Arial" panose="020B0604020202020204" pitchFamily="34" charset="0"/>
                <a:cs typeface="Arial" panose="020B0604020202020204" pitchFamily="34" charset="0"/>
              </a:defRPr>
            </a:lvl4pPr>
            <a:lvl5pPr marL="2057400" indent="-228600" defTabSz="288925">
              <a:defRPr>
                <a:solidFill>
                  <a:schemeClr val="tx1"/>
                </a:solidFill>
                <a:latin typeface="Arial" panose="020B0604020202020204" pitchFamily="34" charset="0"/>
                <a:cs typeface="Arial" panose="020B0604020202020204" pitchFamily="34" charset="0"/>
              </a:defRPr>
            </a:lvl5pPr>
            <a:lvl6pPr marL="2514600" indent="-228600" algn="l" defTabSz="288925"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defTabSz="288925"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defTabSz="288925"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defTabSz="288925"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62521" rtl="1" fontAlgn="base">
              <a:spcBef>
                <a:spcPct val="0"/>
              </a:spcBef>
              <a:spcAft>
                <a:spcPct val="0"/>
              </a:spcAft>
              <a:defRPr/>
            </a:pPr>
            <a:r>
              <a:rPr lang="ar-SA" altLang="ar-SA" sz="1350" dirty="0">
                <a:solidFill>
                  <a:srgbClr val="000000"/>
                </a:solidFill>
              </a:rPr>
              <a:t>اضغط</a:t>
            </a:r>
          </a:p>
        </p:txBody>
      </p:sp>
      <p:pic>
        <p:nvPicPr>
          <p:cNvPr id="34823" name="صورة 2">
            <a:extLst>
              <a:ext uri="{FF2B5EF4-FFF2-40B4-BE49-F238E27FC236}">
                <a16:creationId xmlns:a16="http://schemas.microsoft.com/office/drawing/2014/main" id="{6927EEC6-6BFF-1C24-3BE2-D122CFDE48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6154" y="4245247"/>
            <a:ext cx="777540" cy="3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ZoneTexte 2">
            <a:extLst>
              <a:ext uri="{FF2B5EF4-FFF2-40B4-BE49-F238E27FC236}">
                <a16:creationId xmlns:a16="http://schemas.microsoft.com/office/drawing/2014/main" id="{7DD46E1E-F0B3-30FB-E64A-DFCAC2085680}"/>
              </a:ext>
            </a:extLst>
          </p:cNvPr>
          <p:cNvSpPr txBox="1">
            <a:spLocks noChangeArrowheads="1"/>
          </p:cNvSpPr>
          <p:nvPr/>
        </p:nvSpPr>
        <p:spPr bwMode="auto">
          <a:xfrm>
            <a:off x="2090394" y="5016459"/>
            <a:ext cx="4250072" cy="8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215900" rtl="1">
              <a:lnSpc>
                <a:spcPct val="90000"/>
              </a:lnSpc>
              <a:spcBef>
                <a:spcPts val="238"/>
              </a:spcBef>
              <a:buFont typeface="Arial" panose="020B0604020202020204" pitchFamily="34" charset="0"/>
              <a:buChar char="•"/>
              <a:defRPr sz="600">
                <a:solidFill>
                  <a:schemeClr val="tx1"/>
                </a:solidFill>
                <a:latin typeface="Calibri" panose="020F0502020204030204" pitchFamily="34" charset="0"/>
                <a:cs typeface="Calibri" panose="020F0502020204030204" pitchFamily="34" charset="0"/>
              </a:defRPr>
            </a:lvl1pPr>
            <a:lvl2pPr marL="742950" indent="-285750" algn="r" defTabSz="215900" rtl="1">
              <a:lnSpc>
                <a:spcPct val="90000"/>
              </a:lnSpc>
              <a:spcBef>
                <a:spcPts val="125"/>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gn="r" defTabSz="215900" rtl="1">
              <a:lnSpc>
                <a:spcPct val="90000"/>
              </a:lnSpc>
              <a:spcBef>
                <a:spcPts val="125"/>
              </a:spcBef>
              <a:buFont typeface="Arial" panose="020B0604020202020204" pitchFamily="34" charset="0"/>
              <a:buChar char="•"/>
              <a:defRPr sz="400">
                <a:solidFill>
                  <a:schemeClr val="tx1"/>
                </a:solidFill>
                <a:latin typeface="Calibri" panose="020F0502020204030204" pitchFamily="34" charset="0"/>
                <a:cs typeface="Calibri" panose="020F0502020204030204" pitchFamily="34" charset="0"/>
              </a:defRPr>
            </a:lvl3pPr>
            <a:lvl4pPr marL="16002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4pPr>
            <a:lvl5pPr marL="2057400" indent="-228600" algn="r" defTabSz="215900" rtl="1">
              <a:lnSpc>
                <a:spcPct val="90000"/>
              </a:lnSpc>
              <a:spcBef>
                <a:spcPts val="125"/>
              </a:spcBef>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5pPr>
            <a:lvl6pPr marL="25146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6pPr>
            <a:lvl7pPr marL="29718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7pPr>
            <a:lvl8pPr marL="34290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8pPr>
            <a:lvl9pPr marL="3886200" indent="-228600" defTabSz="215900" eaLnBrk="0" fontAlgn="base" hangingPunct="0">
              <a:lnSpc>
                <a:spcPct val="90000"/>
              </a:lnSpc>
              <a:spcBef>
                <a:spcPts val="125"/>
              </a:spcBef>
              <a:spcAft>
                <a:spcPct val="0"/>
              </a:spcAft>
              <a:buFont typeface="Arial" panose="020B0604020202020204" pitchFamily="34" charset="0"/>
              <a:buChar char="•"/>
              <a:defRPr sz="300">
                <a:solidFill>
                  <a:schemeClr val="tx1"/>
                </a:solidFill>
                <a:latin typeface="Calibri" panose="020F0502020204030204" pitchFamily="34" charset="0"/>
                <a:cs typeface="Calibri" panose="020F0502020204030204" pitchFamily="34" charset="0"/>
              </a:defRPr>
            </a:lvl9pPr>
          </a:lstStyle>
          <a:p>
            <a:pPr algn="ctr" defTabSz="121444" fontAlgn="base">
              <a:lnSpc>
                <a:spcPct val="150000"/>
              </a:lnSpc>
              <a:spcBef>
                <a:spcPct val="0"/>
              </a:spcBef>
              <a:spcAft>
                <a:spcPct val="0"/>
              </a:spcAft>
              <a:buNone/>
              <a:defRPr/>
            </a:pPr>
            <a:r>
              <a:rPr lang="ar-SA" altLang="ar-SA" sz="1800" dirty="0">
                <a:solidFill>
                  <a:srgbClr val="C00000"/>
                </a:solidFill>
                <a:latin typeface="Arial" panose="020B0604020202020204" pitchFamily="34" charset="0"/>
                <a:cs typeface="AdvertisingBold" pitchFamily="2" charset="-78"/>
              </a:rPr>
              <a:t>أسمح </a:t>
            </a:r>
            <a:r>
              <a:rPr lang="ar-SA" altLang="ar-SA" sz="1800" dirty="0">
                <a:solidFill>
                  <a:srgbClr val="33CC33"/>
                </a:solidFill>
                <a:latin typeface="Arial" panose="020B0604020202020204" pitchFamily="34" charset="0"/>
                <a:cs typeface="AdvertisingBold" pitchFamily="2" charset="-78"/>
              </a:rPr>
              <a:t>بتحويل</a:t>
            </a:r>
            <a:r>
              <a:rPr lang="ar-SA" altLang="ar-SA" sz="1800" dirty="0">
                <a:solidFill>
                  <a:srgbClr val="C00000"/>
                </a:solidFill>
                <a:latin typeface="Arial" panose="020B0604020202020204" pitchFamily="34" charset="0"/>
                <a:cs typeface="AdvertisingBold" pitchFamily="2" charset="-78"/>
              </a:rPr>
              <a:t> الملفات من قناتي فقط –</a:t>
            </a:r>
            <a:r>
              <a:rPr lang="ar-SA" altLang="ar-SA" sz="1800" dirty="0" err="1">
                <a:solidFill>
                  <a:srgbClr val="C00000"/>
                </a:solidFill>
                <a:latin typeface="Arial" panose="020B0604020202020204" pitchFamily="34" charset="0"/>
                <a:cs typeface="AdvertisingBold" pitchFamily="2" charset="-78"/>
              </a:rPr>
              <a:t>ولاأسمح</a:t>
            </a:r>
            <a:r>
              <a:rPr lang="ar-SA" altLang="ar-SA" sz="1800" dirty="0">
                <a:solidFill>
                  <a:srgbClr val="C00000"/>
                </a:solidFill>
                <a:latin typeface="Arial" panose="020B0604020202020204" pitchFamily="34" charset="0"/>
                <a:cs typeface="AdvertisingBold" pitchFamily="2" charset="-78"/>
              </a:rPr>
              <a:t> بنشرها من أي حساب آخر</a:t>
            </a:r>
          </a:p>
        </p:txBody>
      </p:sp>
      <p:pic>
        <p:nvPicPr>
          <p:cNvPr id="3" name="صورة 2">
            <a:hlinkClick r:id="rId5"/>
            <a:extLst>
              <a:ext uri="{FF2B5EF4-FFF2-40B4-BE49-F238E27FC236}">
                <a16:creationId xmlns:a16="http://schemas.microsoft.com/office/drawing/2014/main" id="{171499A7-4C8D-0152-2401-9DADE256D9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5754" y="3657010"/>
            <a:ext cx="1630402" cy="827939"/>
          </a:xfrm>
          <a:prstGeom prst="rect">
            <a:avLst/>
          </a:prstGeom>
        </p:spPr>
      </p:pic>
    </p:spTree>
    <p:extLst>
      <p:ext uri="{BB962C8B-B14F-4D97-AF65-F5344CB8AC3E}">
        <p14:creationId xmlns:p14="http://schemas.microsoft.com/office/powerpoint/2010/main" val="4271708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مربع نص 1">
            <a:extLst>
              <a:ext uri="{FF2B5EF4-FFF2-40B4-BE49-F238E27FC236}">
                <a16:creationId xmlns:a16="http://schemas.microsoft.com/office/drawing/2014/main" id="{7A591D74-6757-725B-556D-3AFB49E9BBEB}"/>
              </a:ext>
            </a:extLst>
          </p:cNvPr>
          <p:cNvSpPr txBox="1">
            <a:spLocks noChangeArrowheads="1"/>
          </p:cNvSpPr>
          <p:nvPr/>
        </p:nvSpPr>
        <p:spPr bwMode="auto">
          <a:xfrm>
            <a:off x="2425303" y="1595736"/>
            <a:ext cx="4500563" cy="387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88925">
              <a:spcBef>
                <a:spcPct val="20000"/>
              </a:spcBef>
              <a:buFont typeface="Arial" panose="020B0604020202020204" pitchFamily="34" charset="0"/>
              <a:buChar char="•"/>
              <a:defRPr sz="1000">
                <a:solidFill>
                  <a:schemeClr val="tx1"/>
                </a:solidFill>
                <a:latin typeface="Calibri" panose="020F0502020204030204" pitchFamily="34" charset="0"/>
                <a:cs typeface="Arial" panose="020B0604020202020204" pitchFamily="34" charset="0"/>
              </a:defRPr>
            </a:lvl1pPr>
            <a:lvl2pPr marL="742950" indent="-285750" defTabSz="288925">
              <a:spcBef>
                <a:spcPct val="20000"/>
              </a:spcBef>
              <a:buFont typeface="Arial" panose="020B0604020202020204" pitchFamily="34" charset="0"/>
              <a:buChar char="–"/>
              <a:defRPr sz="800">
                <a:solidFill>
                  <a:schemeClr val="tx1"/>
                </a:solidFill>
                <a:latin typeface="Calibri" panose="020F0502020204030204" pitchFamily="34" charset="0"/>
                <a:cs typeface="Arial" panose="020B0604020202020204" pitchFamily="34" charset="0"/>
              </a:defRPr>
            </a:lvl2pPr>
            <a:lvl3pPr marL="1143000" indent="-228600" defTabSz="288925">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600200" indent="-228600" defTabSz="288925">
              <a:spcBef>
                <a:spcPct val="20000"/>
              </a:spcBef>
              <a:buFont typeface="Arial" panose="020B0604020202020204" pitchFamily="34" charset="0"/>
              <a:buChar char="–"/>
              <a:defRPr sz="600">
                <a:solidFill>
                  <a:schemeClr val="tx1"/>
                </a:solidFill>
                <a:latin typeface="Calibri" panose="020F0502020204030204" pitchFamily="34" charset="0"/>
                <a:cs typeface="Arial" panose="020B0604020202020204" pitchFamily="34" charset="0"/>
              </a:defRPr>
            </a:lvl4pPr>
            <a:lvl5pPr marL="2057400" indent="-228600" defTabSz="288925">
              <a:spcBef>
                <a:spcPct val="20000"/>
              </a:spcBef>
              <a:buFont typeface="Arial" panose="020B0604020202020204" pitchFamily="34" charset="0"/>
              <a:buChar char="»"/>
              <a:defRPr sz="600">
                <a:solidFill>
                  <a:schemeClr val="tx1"/>
                </a:solidFill>
                <a:latin typeface="Calibri" panose="020F0502020204030204" pitchFamily="34" charset="0"/>
                <a:cs typeface="Arial" panose="020B0604020202020204" pitchFamily="34" charset="0"/>
              </a:defRPr>
            </a:lvl5pPr>
            <a:lvl6pPr marL="2514600" indent="-228600" algn="l" defTabSz="288925" rtl="0" eaLnBrk="0" fontAlgn="base" hangingPunct="0">
              <a:spcBef>
                <a:spcPct val="20000"/>
              </a:spcBef>
              <a:spcAft>
                <a:spcPct val="0"/>
              </a:spcAft>
              <a:buFont typeface="Arial" panose="020B0604020202020204" pitchFamily="34" charset="0"/>
              <a:buChar char="»"/>
              <a:defRPr sz="600">
                <a:solidFill>
                  <a:schemeClr val="tx1"/>
                </a:solidFill>
                <a:latin typeface="Calibri" panose="020F0502020204030204" pitchFamily="34" charset="0"/>
                <a:cs typeface="Arial" panose="020B0604020202020204" pitchFamily="34" charset="0"/>
              </a:defRPr>
            </a:lvl6pPr>
            <a:lvl7pPr marL="2971800" indent="-228600" algn="l" defTabSz="288925" rtl="0" eaLnBrk="0" fontAlgn="base" hangingPunct="0">
              <a:spcBef>
                <a:spcPct val="20000"/>
              </a:spcBef>
              <a:spcAft>
                <a:spcPct val="0"/>
              </a:spcAft>
              <a:buFont typeface="Arial" panose="020B0604020202020204" pitchFamily="34" charset="0"/>
              <a:buChar char="»"/>
              <a:defRPr sz="600">
                <a:solidFill>
                  <a:schemeClr val="tx1"/>
                </a:solidFill>
                <a:latin typeface="Calibri" panose="020F0502020204030204" pitchFamily="34" charset="0"/>
                <a:cs typeface="Arial" panose="020B0604020202020204" pitchFamily="34" charset="0"/>
              </a:defRPr>
            </a:lvl7pPr>
            <a:lvl8pPr marL="3429000" indent="-228600" algn="l" defTabSz="288925" rtl="0" eaLnBrk="0" fontAlgn="base" hangingPunct="0">
              <a:spcBef>
                <a:spcPct val="20000"/>
              </a:spcBef>
              <a:spcAft>
                <a:spcPct val="0"/>
              </a:spcAft>
              <a:buFont typeface="Arial" panose="020B0604020202020204" pitchFamily="34" charset="0"/>
              <a:buChar char="»"/>
              <a:defRPr sz="600">
                <a:solidFill>
                  <a:schemeClr val="tx1"/>
                </a:solidFill>
                <a:latin typeface="Calibri" panose="020F0502020204030204" pitchFamily="34" charset="0"/>
                <a:cs typeface="Arial" panose="020B0604020202020204" pitchFamily="34" charset="0"/>
              </a:defRPr>
            </a:lvl8pPr>
            <a:lvl9pPr marL="3886200" indent="-228600" algn="l" defTabSz="288925" rtl="0" eaLnBrk="0" fontAlgn="base" hangingPunct="0">
              <a:spcBef>
                <a:spcPct val="20000"/>
              </a:spcBef>
              <a:spcAft>
                <a:spcPct val="0"/>
              </a:spcAft>
              <a:buFont typeface="Arial" panose="020B0604020202020204" pitchFamily="34" charset="0"/>
              <a:buChar char="»"/>
              <a:defRPr sz="600">
                <a:solidFill>
                  <a:schemeClr val="tx1"/>
                </a:solidFill>
                <a:latin typeface="Calibri" panose="020F0502020204030204" pitchFamily="34" charset="0"/>
                <a:cs typeface="Arial" panose="020B0604020202020204" pitchFamily="34" charset="0"/>
              </a:defRPr>
            </a:lvl9pPr>
          </a:lstStyle>
          <a:p>
            <a:pPr algn="ctr" defTabSz="162521" rtl="1" fontAlgn="base">
              <a:lnSpc>
                <a:spcPct val="150000"/>
              </a:lnSpc>
              <a:spcBef>
                <a:spcPct val="0"/>
              </a:spcBef>
              <a:spcAft>
                <a:spcPct val="0"/>
              </a:spcAft>
              <a:buNone/>
              <a:defRPr/>
            </a:pPr>
            <a:r>
              <a:rPr lang="ar-SA" altLang="ar-SA" sz="1500" dirty="0">
                <a:solidFill>
                  <a:srgbClr val="3333FF"/>
                </a:solidFill>
                <a:cs typeface="Sultan bold" pitchFamily="2" charset="-78"/>
              </a:rPr>
              <a:t>تم الاستفادة </a:t>
            </a:r>
          </a:p>
          <a:p>
            <a:pPr algn="ctr" defTabSz="162521" rtl="1" fontAlgn="base">
              <a:lnSpc>
                <a:spcPct val="150000"/>
              </a:lnSpc>
              <a:spcBef>
                <a:spcPct val="0"/>
              </a:spcBef>
              <a:spcAft>
                <a:spcPct val="0"/>
              </a:spcAft>
              <a:buNone/>
              <a:defRPr/>
            </a:pPr>
            <a:r>
              <a:rPr lang="ar-SA" altLang="ar-SA" sz="1500" dirty="0">
                <a:solidFill>
                  <a:srgbClr val="3333FF"/>
                </a:solidFill>
                <a:cs typeface="Sultan bold" pitchFamily="2" charset="-78"/>
              </a:rPr>
              <a:t>من الأعضاء في منتديات يزيد</a:t>
            </a:r>
          </a:p>
          <a:p>
            <a:pPr algn="ctr" defTabSz="162521" rtl="1" fontAlgn="base">
              <a:lnSpc>
                <a:spcPct val="150000"/>
              </a:lnSpc>
              <a:spcBef>
                <a:spcPct val="0"/>
              </a:spcBef>
              <a:spcAft>
                <a:spcPct val="0"/>
              </a:spcAft>
              <a:buNone/>
              <a:defRPr/>
            </a:pPr>
            <a:r>
              <a:rPr lang="ar-SA" altLang="ar-SA" sz="1500" dirty="0">
                <a:solidFill>
                  <a:srgbClr val="3333FF"/>
                </a:solidFill>
                <a:cs typeface="Sultan bold" pitchFamily="2" charset="-78"/>
              </a:rPr>
              <a:t>عرض بوربوينت</a:t>
            </a:r>
          </a:p>
          <a:p>
            <a:pPr algn="ctr" defTabSz="162521" rtl="1" fontAlgn="base">
              <a:lnSpc>
                <a:spcPct val="150000"/>
              </a:lnSpc>
              <a:spcBef>
                <a:spcPct val="0"/>
              </a:spcBef>
              <a:spcAft>
                <a:spcPct val="0"/>
              </a:spcAft>
              <a:buNone/>
              <a:defRPr/>
            </a:pPr>
            <a:r>
              <a:rPr lang="ar-SA" altLang="ar-SA" sz="1500" dirty="0">
                <a:solidFill>
                  <a:srgbClr val="3333FF"/>
                </a:solidFill>
                <a:cs typeface="Sultan bold" pitchFamily="2" charset="-78"/>
              </a:rPr>
              <a:t>من إعداد العضو: تركي30  ( اغلب </a:t>
            </a:r>
            <a:r>
              <a:rPr lang="ar-SA" altLang="ar-SA" sz="1500" dirty="0" err="1">
                <a:solidFill>
                  <a:srgbClr val="3333FF"/>
                </a:solidFill>
                <a:cs typeface="Sultan bold" pitchFamily="2" charset="-78"/>
              </a:rPr>
              <a:t>الشرايح</a:t>
            </a:r>
            <a:r>
              <a:rPr lang="ar-SA" altLang="ar-SA" sz="1500" dirty="0">
                <a:solidFill>
                  <a:srgbClr val="3333FF"/>
                </a:solidFill>
                <a:cs typeface="Sultan bold" pitchFamily="2" charset="-78"/>
              </a:rPr>
              <a:t>  نقلتها من عروضه)</a:t>
            </a:r>
          </a:p>
          <a:p>
            <a:pPr algn="ctr" defTabSz="162521" rtl="1" fontAlgn="base">
              <a:lnSpc>
                <a:spcPct val="150000"/>
              </a:lnSpc>
              <a:spcBef>
                <a:spcPct val="0"/>
              </a:spcBef>
              <a:spcAft>
                <a:spcPct val="0"/>
              </a:spcAft>
              <a:buNone/>
              <a:defRPr/>
            </a:pPr>
            <a:r>
              <a:rPr lang="ar-SA" altLang="ar-SA" sz="1500" dirty="0">
                <a:solidFill>
                  <a:srgbClr val="3333FF"/>
                </a:solidFill>
                <a:cs typeface="Sultan bold" pitchFamily="2" charset="-78"/>
              </a:rPr>
              <a:t>وحلول العضو:</a:t>
            </a:r>
          </a:p>
          <a:p>
            <a:pPr algn="ctr" defTabSz="162521" rtl="1" fontAlgn="base">
              <a:lnSpc>
                <a:spcPct val="150000"/>
              </a:lnSpc>
              <a:spcBef>
                <a:spcPct val="0"/>
              </a:spcBef>
              <a:spcAft>
                <a:spcPct val="0"/>
              </a:spcAft>
              <a:buNone/>
              <a:defRPr/>
            </a:pPr>
            <a:r>
              <a:rPr lang="ar-SA" altLang="ar-SA" sz="1500" dirty="0">
                <a:solidFill>
                  <a:srgbClr val="3333FF"/>
                </a:solidFill>
                <a:cs typeface="Sultan bold" pitchFamily="2" charset="-78"/>
              </a:rPr>
              <a:t>عقيل الزبيدي </a:t>
            </a:r>
          </a:p>
          <a:p>
            <a:pPr algn="ctr" defTabSz="162521" rtl="1" fontAlgn="base">
              <a:lnSpc>
                <a:spcPct val="150000"/>
              </a:lnSpc>
              <a:spcBef>
                <a:spcPct val="0"/>
              </a:spcBef>
              <a:spcAft>
                <a:spcPct val="0"/>
              </a:spcAft>
              <a:buNone/>
              <a:defRPr/>
            </a:pPr>
            <a:r>
              <a:rPr lang="ar-SA" altLang="ar-SA" sz="1500" dirty="0">
                <a:solidFill>
                  <a:srgbClr val="3333FF"/>
                </a:solidFill>
                <a:cs typeface="Sultan bold" pitchFamily="2" charset="-78"/>
              </a:rPr>
              <a:t>وحلول الاستاذ:</a:t>
            </a:r>
          </a:p>
          <a:p>
            <a:pPr algn="ctr" defTabSz="162521" rtl="1" fontAlgn="base">
              <a:lnSpc>
                <a:spcPct val="150000"/>
              </a:lnSpc>
              <a:spcBef>
                <a:spcPct val="0"/>
              </a:spcBef>
              <a:spcAft>
                <a:spcPct val="0"/>
              </a:spcAft>
              <a:buNone/>
              <a:defRPr/>
            </a:pPr>
            <a:r>
              <a:rPr lang="ar-SA" altLang="ar-SA" sz="1500" dirty="0">
                <a:solidFill>
                  <a:srgbClr val="3333FF"/>
                </a:solidFill>
                <a:cs typeface="Sultan bold" pitchFamily="2" charset="-78"/>
              </a:rPr>
              <a:t>أحمد صالح الديني</a:t>
            </a:r>
          </a:p>
          <a:p>
            <a:pPr algn="ctr" defTabSz="162521" rtl="1" fontAlgn="base">
              <a:lnSpc>
                <a:spcPct val="150000"/>
              </a:lnSpc>
              <a:spcBef>
                <a:spcPct val="0"/>
              </a:spcBef>
              <a:spcAft>
                <a:spcPct val="0"/>
              </a:spcAft>
              <a:buNone/>
              <a:defRPr/>
            </a:pPr>
            <a:r>
              <a:rPr lang="ar-SA" altLang="ar-SA" sz="1500" dirty="0">
                <a:solidFill>
                  <a:srgbClr val="3333FF"/>
                </a:solidFill>
                <a:cs typeface="Sultan bold" pitchFamily="2" charset="-78"/>
              </a:rPr>
              <a:t>جزاهم الله خير  وأجزل لهم المثوبة</a:t>
            </a:r>
          </a:p>
          <a:p>
            <a:pPr algn="ctr" defTabSz="162521" rtl="1" fontAlgn="base">
              <a:lnSpc>
                <a:spcPct val="150000"/>
              </a:lnSpc>
              <a:spcBef>
                <a:spcPct val="0"/>
              </a:spcBef>
              <a:spcAft>
                <a:spcPct val="0"/>
              </a:spcAft>
              <a:buNone/>
              <a:defRPr/>
            </a:pPr>
            <a:r>
              <a:rPr lang="ar-SA" altLang="ar-SA" sz="1500" dirty="0">
                <a:solidFill>
                  <a:srgbClr val="3333FF"/>
                </a:solidFill>
                <a:cs typeface="Sultan bold" pitchFamily="2" charset="-78"/>
              </a:rPr>
              <a:t>اللهم ارحم عقيل وتركي واغفر لهما وتجاوز عنهما وارفع منزلتهما  في الجنة</a:t>
            </a:r>
          </a:p>
          <a:p>
            <a:pPr algn="ctr" defTabSz="162521" rtl="1" fontAlgn="base">
              <a:lnSpc>
                <a:spcPct val="150000"/>
              </a:lnSpc>
              <a:spcBef>
                <a:spcPct val="0"/>
              </a:spcBef>
              <a:spcAft>
                <a:spcPct val="0"/>
              </a:spcAft>
              <a:buNone/>
              <a:defRPr/>
            </a:pPr>
            <a:r>
              <a:rPr lang="ar-SA" altLang="ar-SA" sz="1500" dirty="0">
                <a:solidFill>
                  <a:srgbClr val="3333FF"/>
                </a:solidFill>
                <a:cs typeface="Sultan bold" pitchFamily="2" charset="-78"/>
              </a:rPr>
              <a:t>وأكفهما هم الآخرة كما كفونا هم الدنيا</a:t>
            </a:r>
            <a:endParaRPr lang="ar-SA" altLang="ar-SA" sz="1200" dirty="0">
              <a:solidFill>
                <a:srgbClr val="3333FF"/>
              </a:solidFill>
              <a:cs typeface="Sultan bold"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DELL\Documents\غغغفف.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73" y="368660"/>
            <a:ext cx="7937500" cy="43564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48" y="4725144"/>
            <a:ext cx="8147175" cy="189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06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2F98228-D506-4B9D-8AD8-ECE14E26BFDB}"/>
              </a:ext>
            </a:extLst>
          </p:cNvPr>
          <p:cNvPicPr>
            <a:picLocks noChangeAspect="1"/>
          </p:cNvPicPr>
          <p:nvPr/>
        </p:nvPicPr>
        <p:blipFill>
          <a:blip r:embed="rId2"/>
          <a:stretch>
            <a:fillRect/>
          </a:stretch>
        </p:blipFill>
        <p:spPr>
          <a:xfrm>
            <a:off x="5544108" y="116632"/>
            <a:ext cx="3348371" cy="603971"/>
          </a:xfrm>
          <a:prstGeom prst="rect">
            <a:avLst/>
          </a:prstGeom>
        </p:spPr>
      </p:pic>
      <p:pic>
        <p:nvPicPr>
          <p:cNvPr id="5" name="صورة 4">
            <a:extLst>
              <a:ext uri="{FF2B5EF4-FFF2-40B4-BE49-F238E27FC236}">
                <a16:creationId xmlns:a16="http://schemas.microsoft.com/office/drawing/2014/main" id="{967B20AA-EFAC-4102-A5CD-0B40DBEC8EA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895432" y="705900"/>
            <a:ext cx="5962439" cy="542925"/>
          </a:xfrm>
          <a:prstGeom prst="rect">
            <a:avLst/>
          </a:prstGeom>
        </p:spPr>
      </p:pic>
      <p:pic>
        <p:nvPicPr>
          <p:cNvPr id="7" name="صورة 6">
            <a:extLst>
              <a:ext uri="{FF2B5EF4-FFF2-40B4-BE49-F238E27FC236}">
                <a16:creationId xmlns:a16="http://schemas.microsoft.com/office/drawing/2014/main" id="{7BCA8F4A-265F-439D-9595-18F3802ED40D}"/>
              </a:ext>
            </a:extLst>
          </p:cNvPr>
          <p:cNvPicPr>
            <a:picLocks noChangeAspect="1"/>
          </p:cNvPicPr>
          <p:nvPr/>
        </p:nvPicPr>
        <p:blipFill>
          <a:blip r:embed="rId5">
            <a:duotone>
              <a:prstClr val="black"/>
              <a:srgbClr val="FFC000">
                <a:tint val="45000"/>
                <a:satMod val="400000"/>
              </a:srgbClr>
            </a:duotone>
          </a:blip>
          <a:stretch>
            <a:fillRect/>
          </a:stretch>
        </p:blipFill>
        <p:spPr>
          <a:xfrm>
            <a:off x="5820863" y="1371492"/>
            <a:ext cx="2304256" cy="562578"/>
          </a:xfrm>
          <a:prstGeom prst="rect">
            <a:avLst/>
          </a:prstGeom>
        </p:spPr>
      </p:pic>
      <p:pic>
        <p:nvPicPr>
          <p:cNvPr id="9" name="صورة 8">
            <a:extLst>
              <a:ext uri="{FF2B5EF4-FFF2-40B4-BE49-F238E27FC236}">
                <a16:creationId xmlns:a16="http://schemas.microsoft.com/office/drawing/2014/main" id="{E509778A-EC29-4F3E-9261-8553FB7888F7}"/>
              </a:ext>
            </a:extLst>
          </p:cNvPr>
          <p:cNvPicPr>
            <a:picLocks noChangeAspect="1"/>
          </p:cNvPicPr>
          <p:nvPr/>
        </p:nvPicPr>
        <p:blipFill>
          <a:blip r:embed="rId6">
            <a:duotone>
              <a:prstClr val="black"/>
              <a:srgbClr val="FFFF00">
                <a:tint val="45000"/>
                <a:satMod val="400000"/>
              </a:srgbClr>
            </a:duotone>
          </a:blip>
          <a:stretch>
            <a:fillRect/>
          </a:stretch>
        </p:blipFill>
        <p:spPr>
          <a:xfrm>
            <a:off x="467544" y="1406627"/>
            <a:ext cx="3141662" cy="552450"/>
          </a:xfrm>
          <a:prstGeom prst="rect">
            <a:avLst/>
          </a:prstGeom>
        </p:spPr>
      </p:pic>
      <p:sp>
        <p:nvSpPr>
          <p:cNvPr id="16" name="Text Box 87">
            <a:extLst>
              <a:ext uri="{FF2B5EF4-FFF2-40B4-BE49-F238E27FC236}">
                <a16:creationId xmlns:a16="http://schemas.microsoft.com/office/drawing/2014/main" id="{86D6858D-50B5-41C8-9DF5-C6D274A9FE7C}"/>
              </a:ext>
            </a:extLst>
          </p:cNvPr>
          <p:cNvSpPr txBox="1">
            <a:spLocks noChangeArrowheads="1"/>
          </p:cNvSpPr>
          <p:nvPr/>
        </p:nvSpPr>
        <p:spPr bwMode="auto">
          <a:xfrm>
            <a:off x="5899646" y="2067190"/>
            <a:ext cx="2592775"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أ</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│3 </a:t>
            </a:r>
            <a:r>
              <a:rPr kumimoji="0" lang="ar-SA"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ب</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+ 2 </a:t>
            </a:r>
            <a:r>
              <a:rPr kumimoji="0" lang="ar-SA" sz="24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جـ</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 name="Text Box 87">
            <a:extLst>
              <a:ext uri="{FF2B5EF4-FFF2-40B4-BE49-F238E27FC236}">
                <a16:creationId xmlns:a16="http://schemas.microsoft.com/office/drawing/2014/main" id="{84258340-51CA-4FCC-922E-F5E443324C41}"/>
              </a:ext>
            </a:extLst>
          </p:cNvPr>
          <p:cNvSpPr txBox="1">
            <a:spLocks noChangeArrowheads="1"/>
          </p:cNvSpPr>
          <p:nvPr/>
        </p:nvSpPr>
        <p:spPr bwMode="auto">
          <a:xfrm>
            <a:off x="5331177" y="2616122"/>
            <a:ext cx="3348372" cy="40011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4 ( </a:t>
            </a:r>
            <a:r>
              <a:rPr kumimoji="0" lang="ar-SA" sz="2000" b="1" i="0" u="none" strike="noStrike" kern="1200" cap="none" spc="0" normalizeH="0" baseline="0" noProof="0" dirty="0">
                <a:ln>
                  <a:noFill/>
                </a:ln>
                <a:solidFill>
                  <a:srgbClr val="FF0000"/>
                </a:solidFill>
                <a:effectLst/>
                <a:uLnTx/>
                <a:uFillTx/>
                <a:latin typeface="Arial" pitchFamily="34" charset="0"/>
                <a:ea typeface="Times New Roman" panose="02020603050405020304" pitchFamily="18" charset="0"/>
                <a:cs typeface="Times New Roman" panose="02020603050405020304" pitchFamily="18" charset="0"/>
              </a:rPr>
              <a:t>- 2</a:t>
            </a:r>
            <a:r>
              <a:rPr kumimoji="0" lang="ar-SA" sz="20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 │3( </a:t>
            </a:r>
            <a:r>
              <a:rPr kumimoji="0" lang="ar-SA" sz="2000" b="1" i="0" u="none" strike="noStrike" kern="1200" cap="none" spc="0" normalizeH="0" baseline="0" noProof="0" dirty="0">
                <a:ln>
                  <a:noFill/>
                </a:ln>
                <a:solidFill>
                  <a:srgbClr val="00B050"/>
                </a:solidFill>
                <a:effectLst/>
                <a:uLnTx/>
                <a:uFillTx/>
                <a:latin typeface="Arial" pitchFamily="34" charset="0"/>
                <a:ea typeface="Times New Roman" panose="02020603050405020304" pitchFamily="18" charset="0"/>
                <a:cs typeface="Times New Roman" panose="02020603050405020304" pitchFamily="18" charset="0"/>
              </a:rPr>
              <a:t>- 3</a:t>
            </a:r>
            <a:r>
              <a:rPr kumimoji="0" lang="ar-SA" sz="20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+ 2 ( </a:t>
            </a:r>
            <a:r>
              <a:rPr kumimoji="0" lang="ar-SA" sz="2000" b="1" i="0" u="none" strike="noStrike" kern="1200" cap="none" spc="0" normalizeH="0" baseline="0" noProof="0" dirty="0">
                <a:ln>
                  <a:noFill/>
                </a:ln>
                <a:solidFill>
                  <a:srgbClr val="0070C0"/>
                </a:solidFill>
                <a:effectLst/>
                <a:uLnTx/>
                <a:uFillTx/>
                <a:latin typeface="Arial" pitchFamily="34" charset="0"/>
                <a:ea typeface="Times New Roman" panose="02020603050405020304" pitchFamily="18" charset="0"/>
                <a:cs typeface="Times New Roman" panose="02020603050405020304" pitchFamily="18" charset="0"/>
              </a:rPr>
              <a:t>2</a:t>
            </a:r>
            <a:r>
              <a:rPr kumimoji="0" lang="ar-SA" sz="20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a:t>
            </a:r>
            <a:endPar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Text Box 87">
            <a:extLst>
              <a:ext uri="{FF2B5EF4-FFF2-40B4-BE49-F238E27FC236}">
                <a16:creationId xmlns:a16="http://schemas.microsoft.com/office/drawing/2014/main" id="{F4D60561-824C-427B-B1E7-280AA971EDFD}"/>
              </a:ext>
            </a:extLst>
          </p:cNvPr>
          <p:cNvSpPr txBox="1">
            <a:spLocks noChangeArrowheads="1"/>
          </p:cNvSpPr>
          <p:nvPr/>
        </p:nvSpPr>
        <p:spPr bwMode="auto">
          <a:xfrm>
            <a:off x="5820863" y="3188245"/>
            <a:ext cx="2550474"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- 8 - │- 9 + 4│ </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 name="Text Box 87">
            <a:extLst>
              <a:ext uri="{FF2B5EF4-FFF2-40B4-BE49-F238E27FC236}">
                <a16:creationId xmlns:a16="http://schemas.microsoft.com/office/drawing/2014/main" id="{3108C8C5-BD29-4B86-9B3C-4B6117775121}"/>
              </a:ext>
            </a:extLst>
          </p:cNvPr>
          <p:cNvSpPr txBox="1">
            <a:spLocks noChangeArrowheads="1"/>
          </p:cNvSpPr>
          <p:nvPr/>
        </p:nvSpPr>
        <p:spPr bwMode="auto">
          <a:xfrm>
            <a:off x="5976031" y="4361043"/>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- 8 – 5 </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 name="Text Box 87">
            <a:extLst>
              <a:ext uri="{FF2B5EF4-FFF2-40B4-BE49-F238E27FC236}">
                <a16:creationId xmlns:a16="http://schemas.microsoft.com/office/drawing/2014/main" id="{7001F4C7-7FB7-4E49-A3A5-73292A72498D}"/>
              </a:ext>
            </a:extLst>
          </p:cNvPr>
          <p:cNvSpPr txBox="1">
            <a:spLocks noChangeArrowheads="1"/>
          </p:cNvSpPr>
          <p:nvPr/>
        </p:nvSpPr>
        <p:spPr bwMode="auto">
          <a:xfrm>
            <a:off x="7200292" y="4971539"/>
            <a:ext cx="101182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- 13 </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1" name="Text Box 87">
            <a:extLst>
              <a:ext uri="{FF2B5EF4-FFF2-40B4-BE49-F238E27FC236}">
                <a16:creationId xmlns:a16="http://schemas.microsoft.com/office/drawing/2014/main" id="{E1871135-8AB5-4382-93FC-388DD1C076E9}"/>
              </a:ext>
            </a:extLst>
          </p:cNvPr>
          <p:cNvSpPr txBox="1">
            <a:spLocks noChangeArrowheads="1"/>
          </p:cNvSpPr>
          <p:nvPr/>
        </p:nvSpPr>
        <p:spPr bwMode="auto">
          <a:xfrm>
            <a:off x="4515901" y="2693812"/>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التعويض</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26" name="Text Box 87">
            <a:extLst>
              <a:ext uri="{FF2B5EF4-FFF2-40B4-BE49-F238E27FC236}">
                <a16:creationId xmlns:a16="http://schemas.microsoft.com/office/drawing/2014/main" id="{C5226453-C7ED-4E61-BA9C-973340CA1145}"/>
              </a:ext>
            </a:extLst>
          </p:cNvPr>
          <p:cNvSpPr txBox="1">
            <a:spLocks noChangeArrowheads="1"/>
          </p:cNvSpPr>
          <p:nvPr/>
        </p:nvSpPr>
        <p:spPr bwMode="auto">
          <a:xfrm>
            <a:off x="6080020" y="3803206"/>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- 8 - │- 5 │</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7" name="Text Box 87">
            <a:extLst>
              <a:ext uri="{FF2B5EF4-FFF2-40B4-BE49-F238E27FC236}">
                <a16:creationId xmlns:a16="http://schemas.microsoft.com/office/drawing/2014/main" id="{42DAB441-E2ED-4500-9FE8-1AD42F6E3BF2}"/>
              </a:ext>
            </a:extLst>
          </p:cNvPr>
          <p:cNvSpPr txBox="1">
            <a:spLocks noChangeArrowheads="1"/>
          </p:cNvSpPr>
          <p:nvPr/>
        </p:nvSpPr>
        <p:spPr bwMode="auto">
          <a:xfrm>
            <a:off x="4565694" y="3300471"/>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الضرب</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28" name="Text Box 87">
            <a:extLst>
              <a:ext uri="{FF2B5EF4-FFF2-40B4-BE49-F238E27FC236}">
                <a16:creationId xmlns:a16="http://schemas.microsoft.com/office/drawing/2014/main" id="{C9D1F0C5-9770-46D0-BBD7-33E60ABACF0F}"/>
              </a:ext>
            </a:extLst>
          </p:cNvPr>
          <p:cNvSpPr txBox="1">
            <a:spLocks noChangeArrowheads="1"/>
          </p:cNvSpPr>
          <p:nvPr/>
        </p:nvSpPr>
        <p:spPr bwMode="auto">
          <a:xfrm>
            <a:off x="4633034" y="3898235"/>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-9+4</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29" name="Text Box 87">
            <a:extLst>
              <a:ext uri="{FF2B5EF4-FFF2-40B4-BE49-F238E27FC236}">
                <a16:creationId xmlns:a16="http://schemas.microsoft.com/office/drawing/2014/main" id="{4FB85CB8-AE50-40AA-952A-A753CD0A51A2}"/>
              </a:ext>
            </a:extLst>
          </p:cNvPr>
          <p:cNvSpPr txBox="1">
            <a:spLocks noChangeArrowheads="1"/>
          </p:cNvSpPr>
          <p:nvPr/>
        </p:nvSpPr>
        <p:spPr bwMode="auto">
          <a:xfrm>
            <a:off x="4711130" y="4580135"/>
            <a:ext cx="936814"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القيمة المطلقة</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0" name="Text Box 87">
            <a:extLst>
              <a:ext uri="{FF2B5EF4-FFF2-40B4-BE49-F238E27FC236}">
                <a16:creationId xmlns:a16="http://schemas.microsoft.com/office/drawing/2014/main" id="{7838280F-6C73-43BA-B420-B1AD865CC120}"/>
              </a:ext>
            </a:extLst>
          </p:cNvPr>
          <p:cNvSpPr txBox="1">
            <a:spLocks noChangeArrowheads="1"/>
          </p:cNvSpPr>
          <p:nvPr/>
        </p:nvSpPr>
        <p:spPr bwMode="auto">
          <a:xfrm>
            <a:off x="4926444" y="5151510"/>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تبسيط</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1" name="Text Box 87">
            <a:extLst>
              <a:ext uri="{FF2B5EF4-FFF2-40B4-BE49-F238E27FC236}">
                <a16:creationId xmlns:a16="http://schemas.microsoft.com/office/drawing/2014/main" id="{18D9BA4B-BECB-4FFC-886F-F58B0F28CD8E}"/>
              </a:ext>
            </a:extLst>
          </p:cNvPr>
          <p:cNvSpPr txBox="1">
            <a:spLocks noChangeArrowheads="1"/>
          </p:cNvSpPr>
          <p:nvPr/>
        </p:nvSpPr>
        <p:spPr bwMode="auto">
          <a:xfrm>
            <a:off x="1125980" y="2170442"/>
            <a:ext cx="3141662" cy="369332"/>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5 </a:t>
            </a:r>
            <a:r>
              <a:rPr kumimoji="0" lang="ar-SA" sz="1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أ</a:t>
            </a:r>
            <a:r>
              <a:rPr kumimoji="0" lang="ar-S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a:t>
            </a:r>
            <a:r>
              <a:rPr kumimoji="0" lang="ar-SA" sz="18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جـ</a:t>
            </a:r>
            <a:r>
              <a:rPr kumimoji="0" lang="ar-S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│3 </a:t>
            </a:r>
            <a:r>
              <a:rPr kumimoji="0" lang="ar-SA" sz="1800" b="1" i="0" u="none" strike="noStrike" kern="1200" cap="none" spc="0" normalizeH="0" baseline="0" noProof="0" dirty="0">
                <a:ln>
                  <a:noFill/>
                </a:ln>
                <a:solidFill>
                  <a:srgbClr val="FFC000"/>
                </a:solidFill>
                <a:effectLst/>
                <a:uLnTx/>
                <a:uFillTx/>
                <a:latin typeface="Arial" pitchFamily="34" charset="0"/>
                <a:ea typeface="+mn-ea"/>
                <a:cs typeface="Arial" pitchFamily="34" charset="0"/>
              </a:rPr>
              <a:t>ص</a:t>
            </a:r>
            <a:r>
              <a:rPr kumimoji="0" lang="ar-S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+ 2 </a:t>
            </a:r>
            <a:r>
              <a:rPr kumimoji="0" lang="ar-SA" sz="1800" b="1" i="0" u="none" strike="noStrike" kern="1200" cap="none" spc="0" normalizeH="0" baseline="0" noProof="0" dirty="0">
                <a:ln>
                  <a:noFill/>
                </a:ln>
                <a:solidFill>
                  <a:srgbClr val="DAEDEF">
                    <a:lumMod val="50000"/>
                  </a:srgbClr>
                </a:solidFill>
                <a:effectLst/>
                <a:uLnTx/>
                <a:uFillTx/>
                <a:latin typeface="Arial" pitchFamily="34" charset="0"/>
                <a:ea typeface="+mn-ea"/>
                <a:cs typeface="Arial" pitchFamily="34" charset="0"/>
              </a:rPr>
              <a:t>ع</a:t>
            </a:r>
            <a:r>
              <a:rPr kumimoji="0" lang="ar-S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a:t>
            </a:r>
            <a:endPar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2" name="Text Box 87">
            <a:extLst>
              <a:ext uri="{FF2B5EF4-FFF2-40B4-BE49-F238E27FC236}">
                <a16:creationId xmlns:a16="http://schemas.microsoft.com/office/drawing/2014/main" id="{23C3E8B5-715A-444B-9888-50B26B2819D0}"/>
              </a:ext>
            </a:extLst>
          </p:cNvPr>
          <p:cNvSpPr txBox="1">
            <a:spLocks noChangeArrowheads="1"/>
          </p:cNvSpPr>
          <p:nvPr/>
        </p:nvSpPr>
        <p:spPr bwMode="auto">
          <a:xfrm>
            <a:off x="1370104" y="2684999"/>
            <a:ext cx="2798173" cy="58477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5 ( </a:t>
            </a:r>
            <a:r>
              <a:rPr kumimoji="0" lang="ar-SA" sz="16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- 2</a:t>
            </a:r>
            <a:r>
              <a:rPr kumimoji="0" lang="ar-S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a:t>
            </a:r>
            <a:r>
              <a:rPr kumimoji="0" lang="ar-SA" sz="16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2</a:t>
            </a:r>
            <a:r>
              <a:rPr kumimoji="0" lang="ar-S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│3 (</a:t>
            </a:r>
            <a:r>
              <a:rPr kumimoji="0" lang="ar-SA" sz="1600" b="1" i="0" u="none" strike="noStrike" kern="1200" cap="none" spc="0" normalizeH="0" baseline="0" noProof="0" dirty="0">
                <a:ln>
                  <a:noFill/>
                </a:ln>
                <a:solidFill>
                  <a:srgbClr val="FFC000"/>
                </a:solidFill>
                <a:effectLst/>
                <a:uLnTx/>
                <a:uFillTx/>
                <a:latin typeface="Arial" pitchFamily="34" charset="0"/>
                <a:ea typeface="+mn-ea"/>
                <a:cs typeface="Arial" pitchFamily="34" charset="0"/>
              </a:rPr>
              <a:t>3</a:t>
            </a:r>
            <a:r>
              <a:rPr kumimoji="0" lang="ar-S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+ 2 </a:t>
            </a:r>
            <a:r>
              <a:rPr kumimoji="0" lang="ar-SA" sz="1600" b="1" i="0" u="none" strike="noStrike" kern="1200" cap="none" spc="0" normalizeH="0" baseline="0" noProof="0" dirty="0">
                <a:ln>
                  <a:noFill/>
                </a:ln>
                <a:solidFill>
                  <a:srgbClr val="DAEDEF">
                    <a:lumMod val="50000"/>
                  </a:srgbClr>
                </a:solidFill>
                <a:effectLst/>
                <a:uLnTx/>
                <a:uFillTx/>
                <a:latin typeface="Arial" pitchFamily="34" charset="0"/>
                <a:ea typeface="+mn-ea"/>
                <a:cs typeface="Arial" pitchFamily="34" charset="0"/>
              </a:rPr>
              <a:t>(-4.2) </a:t>
            </a:r>
            <a:r>
              <a:rPr kumimoji="0" lang="ar-S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3" name="Text Box 87">
            <a:extLst>
              <a:ext uri="{FF2B5EF4-FFF2-40B4-BE49-F238E27FC236}">
                <a16:creationId xmlns:a16="http://schemas.microsoft.com/office/drawing/2014/main" id="{D3C9315D-56F9-4539-BF96-409BD3556C3D}"/>
              </a:ext>
            </a:extLst>
          </p:cNvPr>
          <p:cNvSpPr txBox="1">
            <a:spLocks noChangeArrowheads="1"/>
          </p:cNvSpPr>
          <p:nvPr/>
        </p:nvSpPr>
        <p:spPr bwMode="auto">
          <a:xfrm>
            <a:off x="1021930" y="3513661"/>
            <a:ext cx="3124669" cy="338554"/>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- 10  + 2 │ + │9+ ( - 8.4 ) │</a:t>
            </a: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4" name="Text Box 87">
            <a:extLst>
              <a:ext uri="{FF2B5EF4-FFF2-40B4-BE49-F238E27FC236}">
                <a16:creationId xmlns:a16="http://schemas.microsoft.com/office/drawing/2014/main" id="{80DA8B36-8890-40F1-B36E-5ED1C261D5E2}"/>
              </a:ext>
            </a:extLst>
          </p:cNvPr>
          <p:cNvSpPr txBox="1">
            <a:spLocks noChangeArrowheads="1"/>
          </p:cNvSpPr>
          <p:nvPr/>
        </p:nvSpPr>
        <p:spPr bwMode="auto">
          <a:xfrm>
            <a:off x="1264006" y="4044361"/>
            <a:ext cx="2882593" cy="40011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- 8 │ + │- 0.6 │</a:t>
            </a:r>
            <a:endPar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Text Box 87">
            <a:extLst>
              <a:ext uri="{FF2B5EF4-FFF2-40B4-BE49-F238E27FC236}">
                <a16:creationId xmlns:a16="http://schemas.microsoft.com/office/drawing/2014/main" id="{8DE0A1A4-BEEE-422C-8E69-823F8FB9B2A9}"/>
              </a:ext>
            </a:extLst>
          </p:cNvPr>
          <p:cNvSpPr txBox="1">
            <a:spLocks noChangeArrowheads="1"/>
          </p:cNvSpPr>
          <p:nvPr/>
        </p:nvSpPr>
        <p:spPr bwMode="auto">
          <a:xfrm>
            <a:off x="1781975" y="4659312"/>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- 8 + 0.6 	</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6" name="Text Box 87">
            <a:extLst>
              <a:ext uri="{FF2B5EF4-FFF2-40B4-BE49-F238E27FC236}">
                <a16:creationId xmlns:a16="http://schemas.microsoft.com/office/drawing/2014/main" id="{4D2E3855-AFE7-48E2-9FB9-A75DE3C0E9B1}"/>
              </a:ext>
            </a:extLst>
          </p:cNvPr>
          <p:cNvSpPr txBox="1">
            <a:spLocks noChangeArrowheads="1"/>
          </p:cNvSpPr>
          <p:nvPr/>
        </p:nvSpPr>
        <p:spPr bwMode="auto">
          <a:xfrm>
            <a:off x="21477" y="2740108"/>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التعويض</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7" name="Text Box 87">
            <a:extLst>
              <a:ext uri="{FF2B5EF4-FFF2-40B4-BE49-F238E27FC236}">
                <a16:creationId xmlns:a16="http://schemas.microsoft.com/office/drawing/2014/main" id="{7A65C3F1-E0FB-427D-AFC9-E56A059902DA}"/>
              </a:ext>
            </a:extLst>
          </p:cNvPr>
          <p:cNvSpPr txBox="1">
            <a:spLocks noChangeArrowheads="1"/>
          </p:cNvSpPr>
          <p:nvPr/>
        </p:nvSpPr>
        <p:spPr bwMode="auto">
          <a:xfrm>
            <a:off x="0" y="3539436"/>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الضرب</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8" name="Text Box 87">
            <a:extLst>
              <a:ext uri="{FF2B5EF4-FFF2-40B4-BE49-F238E27FC236}">
                <a16:creationId xmlns:a16="http://schemas.microsoft.com/office/drawing/2014/main" id="{6E03C6F3-3225-42E4-9182-B4B2580BD91E}"/>
              </a:ext>
            </a:extLst>
          </p:cNvPr>
          <p:cNvSpPr txBox="1">
            <a:spLocks noChangeArrowheads="1"/>
          </p:cNvSpPr>
          <p:nvPr/>
        </p:nvSpPr>
        <p:spPr bwMode="auto">
          <a:xfrm>
            <a:off x="21477" y="4136694"/>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الجمع</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9" name="Text Box 87">
            <a:extLst>
              <a:ext uri="{FF2B5EF4-FFF2-40B4-BE49-F238E27FC236}">
                <a16:creationId xmlns:a16="http://schemas.microsoft.com/office/drawing/2014/main" id="{90006DB3-5B71-4AAB-9D80-C6DA5384DE26}"/>
              </a:ext>
            </a:extLst>
          </p:cNvPr>
          <p:cNvSpPr txBox="1">
            <a:spLocks noChangeArrowheads="1"/>
          </p:cNvSpPr>
          <p:nvPr/>
        </p:nvSpPr>
        <p:spPr bwMode="auto">
          <a:xfrm>
            <a:off x="28189" y="4745035"/>
            <a:ext cx="936814"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القيمة المطلقة</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40" name="Text Box 87">
            <a:extLst>
              <a:ext uri="{FF2B5EF4-FFF2-40B4-BE49-F238E27FC236}">
                <a16:creationId xmlns:a16="http://schemas.microsoft.com/office/drawing/2014/main" id="{E87C1D0E-D03B-46A5-BE67-1610D2A62313}"/>
              </a:ext>
            </a:extLst>
          </p:cNvPr>
          <p:cNvSpPr txBox="1">
            <a:spLocks noChangeArrowheads="1"/>
          </p:cNvSpPr>
          <p:nvPr/>
        </p:nvSpPr>
        <p:spPr bwMode="auto">
          <a:xfrm>
            <a:off x="23513" y="5297484"/>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تبسيط</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43" name="Text Box 87">
            <a:extLst>
              <a:ext uri="{FF2B5EF4-FFF2-40B4-BE49-F238E27FC236}">
                <a16:creationId xmlns:a16="http://schemas.microsoft.com/office/drawing/2014/main" id="{1A7BD78A-AA83-4A52-9C95-26F645A56209}"/>
              </a:ext>
            </a:extLst>
          </p:cNvPr>
          <p:cNvSpPr txBox="1">
            <a:spLocks noChangeArrowheads="1"/>
          </p:cNvSpPr>
          <p:nvPr/>
        </p:nvSpPr>
        <p:spPr bwMode="auto">
          <a:xfrm>
            <a:off x="2807804" y="5200139"/>
            <a:ext cx="1206196"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- 7.4 </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pic>
        <p:nvPicPr>
          <p:cNvPr id="4" name="صورة 3">
            <a:extLst>
              <a:ext uri="{FF2B5EF4-FFF2-40B4-BE49-F238E27FC236}">
                <a16:creationId xmlns:a16="http://schemas.microsoft.com/office/drawing/2014/main" id="{7BBE758D-D49C-55D5-C7E3-E9A7FDEFFAC9}"/>
              </a:ext>
            </a:extLst>
          </p:cNvPr>
          <p:cNvPicPr>
            <a:picLocks noChangeAspect="1"/>
          </p:cNvPicPr>
          <p:nvPr/>
        </p:nvPicPr>
        <p:blipFill>
          <a:blip r:embed="rId7"/>
          <a:stretch>
            <a:fillRect/>
          </a:stretch>
        </p:blipFill>
        <p:spPr>
          <a:xfrm>
            <a:off x="99774" y="45068"/>
            <a:ext cx="2700300" cy="221632"/>
          </a:xfrm>
          <a:prstGeom prst="rect">
            <a:avLst/>
          </a:prstGeom>
        </p:spPr>
      </p:pic>
    </p:spTree>
    <p:extLst>
      <p:ext uri="{BB962C8B-B14F-4D97-AF65-F5344CB8AC3E}">
        <p14:creationId xmlns:p14="http://schemas.microsoft.com/office/powerpoint/2010/main" val="295233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ppt_x</p:attrName>
                                        </p:attrNameLst>
                                      </p:cBhvr>
                                      <p:tavLst>
                                        <p:tav tm="0">
                                          <p:val>
                                            <p:strVal val="#ppt_x-.2"/>
                                          </p:val>
                                        </p:tav>
                                        <p:tav tm="100000">
                                          <p:val>
                                            <p:strVal val="#ppt_x"/>
                                          </p:val>
                                        </p:tav>
                                      </p:tavLst>
                                    </p:anim>
                                    <p:anim calcmode="lin" valueType="num">
                                      <p:cBhvr>
                                        <p:cTn id="1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ppt_x</p:attrName>
                                        </p:attrNameLst>
                                      </p:cBhvr>
                                      <p:tavLst>
                                        <p:tav tm="0">
                                          <p:val>
                                            <p:strVal val="#ppt_x-.2"/>
                                          </p:val>
                                        </p:tav>
                                        <p:tav tm="100000">
                                          <p:val>
                                            <p:strVal val="#ppt_x"/>
                                          </p:val>
                                        </p:tav>
                                      </p:tavLst>
                                    </p:anim>
                                    <p:anim calcmode="lin" valueType="num">
                                      <p:cBhvr>
                                        <p:cTn id="2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ppt_x</p:attrName>
                                        </p:attrNameLst>
                                      </p:cBhvr>
                                      <p:tavLst>
                                        <p:tav tm="0">
                                          <p:val>
                                            <p:strVal val="#ppt_x-.2"/>
                                          </p:val>
                                        </p:tav>
                                        <p:tav tm="100000">
                                          <p:val>
                                            <p:strVal val="#ppt_x"/>
                                          </p:val>
                                        </p:tav>
                                      </p:tavLst>
                                    </p:anim>
                                    <p:anim calcmode="lin" valueType="num">
                                      <p:cBhvr>
                                        <p:cTn id="3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ppt_x</p:attrName>
                                        </p:attrNameLst>
                                      </p:cBhvr>
                                      <p:tavLst>
                                        <p:tav tm="0">
                                          <p:val>
                                            <p:strVal val="#ppt_x-.2"/>
                                          </p:val>
                                        </p:tav>
                                        <p:tav tm="100000">
                                          <p:val>
                                            <p:strVal val="#ppt_x"/>
                                          </p:val>
                                        </p:tav>
                                      </p:tavLst>
                                    </p:anim>
                                    <p:anim calcmode="lin" valueType="num">
                                      <p:cBhvr>
                                        <p:cTn id="4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ppt_x</p:attrName>
                                        </p:attrNameLst>
                                      </p:cBhvr>
                                      <p:tavLst>
                                        <p:tav tm="0">
                                          <p:val>
                                            <p:strVal val="#ppt_x-.2"/>
                                          </p:val>
                                        </p:tav>
                                        <p:tav tm="100000">
                                          <p:val>
                                            <p:strVal val="#ppt_x"/>
                                          </p:val>
                                        </p:tav>
                                      </p:tavLst>
                                    </p:anim>
                                    <p:anim calcmode="lin" valueType="num">
                                      <p:cBhvr>
                                        <p:cTn id="50"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ppt_x</p:attrName>
                                        </p:attrNameLst>
                                      </p:cBhvr>
                                      <p:tavLst>
                                        <p:tav tm="0">
                                          <p:val>
                                            <p:strVal val="#ppt_x-.2"/>
                                          </p:val>
                                        </p:tav>
                                        <p:tav tm="100000">
                                          <p:val>
                                            <p:strVal val="#ppt_x"/>
                                          </p:val>
                                        </p:tav>
                                      </p:tavLst>
                                    </p:anim>
                                    <p:anim calcmode="lin" valueType="num">
                                      <p:cBhvr>
                                        <p:cTn id="57"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1000" fill="hold"/>
                                        <p:tgtEl>
                                          <p:spTgt spid="29"/>
                                        </p:tgtEl>
                                        <p:attrNameLst>
                                          <p:attrName>ppt_x</p:attrName>
                                        </p:attrNameLst>
                                      </p:cBhvr>
                                      <p:tavLst>
                                        <p:tav tm="0">
                                          <p:val>
                                            <p:strVal val="#ppt_x-.2"/>
                                          </p:val>
                                        </p:tav>
                                        <p:tav tm="100000">
                                          <p:val>
                                            <p:strVal val="#ppt_x"/>
                                          </p:val>
                                        </p:tav>
                                      </p:tavLst>
                                    </p:anim>
                                    <p:anim calcmode="lin" valueType="num">
                                      <p:cBhvr>
                                        <p:cTn id="6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1000" fill="hold"/>
                                        <p:tgtEl>
                                          <p:spTgt spid="20"/>
                                        </p:tgtEl>
                                        <p:attrNameLst>
                                          <p:attrName>ppt_x</p:attrName>
                                        </p:attrNameLst>
                                      </p:cBhvr>
                                      <p:tavLst>
                                        <p:tav tm="0">
                                          <p:val>
                                            <p:strVal val="#ppt_x-.2"/>
                                          </p:val>
                                        </p:tav>
                                        <p:tav tm="100000">
                                          <p:val>
                                            <p:strVal val="#ppt_x"/>
                                          </p:val>
                                        </p:tav>
                                      </p:tavLst>
                                    </p:anim>
                                    <p:anim calcmode="lin" valueType="num">
                                      <p:cBhvr>
                                        <p:cTn id="7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1000" fill="hold"/>
                                        <p:tgtEl>
                                          <p:spTgt spid="30"/>
                                        </p:tgtEl>
                                        <p:attrNameLst>
                                          <p:attrName>ppt_x</p:attrName>
                                        </p:attrNameLst>
                                      </p:cBhvr>
                                      <p:tavLst>
                                        <p:tav tm="0">
                                          <p:val>
                                            <p:strVal val="#ppt_x-.2"/>
                                          </p:val>
                                        </p:tav>
                                        <p:tav tm="100000">
                                          <p:val>
                                            <p:strVal val="#ppt_x"/>
                                          </p:val>
                                        </p:tav>
                                      </p:tavLst>
                                    </p:anim>
                                    <p:anim calcmode="lin" valueType="num">
                                      <p:cBhvr>
                                        <p:cTn id="7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79" dur="10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1000" fill="hold"/>
                                        <p:tgtEl>
                                          <p:spTgt spid="31"/>
                                        </p:tgtEl>
                                        <p:attrNameLst>
                                          <p:attrName>ppt_x</p:attrName>
                                        </p:attrNameLst>
                                      </p:cBhvr>
                                      <p:tavLst>
                                        <p:tav tm="0">
                                          <p:val>
                                            <p:strVal val="#ppt_x-.2"/>
                                          </p:val>
                                        </p:tav>
                                        <p:tav tm="100000">
                                          <p:val>
                                            <p:strVal val="#ppt_x"/>
                                          </p:val>
                                        </p:tav>
                                      </p:tavLst>
                                    </p:anim>
                                    <p:anim calcmode="lin" valueType="num">
                                      <p:cBhvr>
                                        <p:cTn id="8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86" dur="10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p:cTn id="91" dur="1000" fill="hold"/>
                                        <p:tgtEl>
                                          <p:spTgt spid="32"/>
                                        </p:tgtEl>
                                        <p:attrNameLst>
                                          <p:attrName>ppt_x</p:attrName>
                                        </p:attrNameLst>
                                      </p:cBhvr>
                                      <p:tavLst>
                                        <p:tav tm="0">
                                          <p:val>
                                            <p:strVal val="#ppt_x-.2"/>
                                          </p:val>
                                        </p:tav>
                                        <p:tav tm="100000">
                                          <p:val>
                                            <p:strVal val="#ppt_x"/>
                                          </p:val>
                                        </p:tav>
                                      </p:tavLst>
                                    </p:anim>
                                    <p:anim calcmode="lin" valueType="num">
                                      <p:cBhvr>
                                        <p:cTn id="92"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93" dur="10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1000" fill="hold"/>
                                        <p:tgtEl>
                                          <p:spTgt spid="36"/>
                                        </p:tgtEl>
                                        <p:attrNameLst>
                                          <p:attrName>ppt_x</p:attrName>
                                        </p:attrNameLst>
                                      </p:cBhvr>
                                      <p:tavLst>
                                        <p:tav tm="0">
                                          <p:val>
                                            <p:strVal val="#ppt_x-.2"/>
                                          </p:val>
                                        </p:tav>
                                        <p:tav tm="100000">
                                          <p:val>
                                            <p:strVal val="#ppt_x"/>
                                          </p:val>
                                        </p:tav>
                                      </p:tavLst>
                                    </p:anim>
                                    <p:anim calcmode="lin" valueType="num">
                                      <p:cBhvr>
                                        <p:cTn id="99"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1000" fill="hold"/>
                                        <p:tgtEl>
                                          <p:spTgt spid="33"/>
                                        </p:tgtEl>
                                        <p:attrNameLst>
                                          <p:attrName>ppt_x</p:attrName>
                                        </p:attrNameLst>
                                      </p:cBhvr>
                                      <p:tavLst>
                                        <p:tav tm="0">
                                          <p:val>
                                            <p:strVal val="#ppt_x-.2"/>
                                          </p:val>
                                        </p:tav>
                                        <p:tav tm="100000">
                                          <p:val>
                                            <p:strVal val="#ppt_x"/>
                                          </p:val>
                                        </p:tav>
                                      </p:tavLst>
                                    </p:anim>
                                    <p:anim calcmode="lin" valueType="num">
                                      <p:cBhvr>
                                        <p:cTn id="106"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33"/>
                                        </p:tgtEl>
                                      </p:cBhvr>
                                    </p:animEffec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1000" fill="hold"/>
                                        <p:tgtEl>
                                          <p:spTgt spid="37"/>
                                        </p:tgtEl>
                                        <p:attrNameLst>
                                          <p:attrName>ppt_x</p:attrName>
                                        </p:attrNameLst>
                                      </p:cBhvr>
                                      <p:tavLst>
                                        <p:tav tm="0">
                                          <p:val>
                                            <p:strVal val="#ppt_x-.2"/>
                                          </p:val>
                                        </p:tav>
                                        <p:tav tm="100000">
                                          <p:val>
                                            <p:strVal val="#ppt_x"/>
                                          </p:val>
                                        </p:tav>
                                      </p:tavLst>
                                    </p:anim>
                                    <p:anim calcmode="lin" valueType="num">
                                      <p:cBhvr>
                                        <p:cTn id="113"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9"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p:cTn id="119" dur="1000" fill="hold"/>
                                        <p:tgtEl>
                                          <p:spTgt spid="34"/>
                                        </p:tgtEl>
                                        <p:attrNameLst>
                                          <p:attrName>ppt_x</p:attrName>
                                        </p:attrNameLst>
                                      </p:cBhvr>
                                      <p:tavLst>
                                        <p:tav tm="0">
                                          <p:val>
                                            <p:strVal val="#ppt_x-.2"/>
                                          </p:val>
                                        </p:tav>
                                        <p:tav tm="100000">
                                          <p:val>
                                            <p:strVal val="#ppt_x"/>
                                          </p:val>
                                        </p:tav>
                                      </p:tavLst>
                                    </p:anim>
                                    <p:anim calcmode="lin" valueType="num">
                                      <p:cBhvr>
                                        <p:cTn id="12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34"/>
                                        </p:tgtEl>
                                      </p:cBhvr>
                                    </p:animEffect>
                                  </p:childTnLst>
                                </p:cTn>
                              </p:par>
                            </p:childTnLst>
                          </p:cTn>
                        </p:par>
                      </p:childTnLst>
                    </p:cTn>
                  </p:par>
                  <p:par>
                    <p:cTn id="122" fill="hold">
                      <p:stCondLst>
                        <p:cond delay="indefinite"/>
                      </p:stCondLst>
                      <p:childTnLst>
                        <p:par>
                          <p:cTn id="123" fill="hold">
                            <p:stCondLst>
                              <p:cond delay="0"/>
                            </p:stCondLst>
                            <p:childTnLst>
                              <p:par>
                                <p:cTn id="124" presetID="29" presetClass="entr" presetSubtype="0" fill="hold" grpId="0" nodeType="click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p:cTn id="126" dur="1000" fill="hold"/>
                                        <p:tgtEl>
                                          <p:spTgt spid="38"/>
                                        </p:tgtEl>
                                        <p:attrNameLst>
                                          <p:attrName>ppt_x</p:attrName>
                                        </p:attrNameLst>
                                      </p:cBhvr>
                                      <p:tavLst>
                                        <p:tav tm="0">
                                          <p:val>
                                            <p:strVal val="#ppt_x-.2"/>
                                          </p:val>
                                        </p:tav>
                                        <p:tav tm="100000">
                                          <p:val>
                                            <p:strVal val="#ppt_x"/>
                                          </p:val>
                                        </p:tav>
                                      </p:tavLst>
                                    </p:anim>
                                    <p:anim calcmode="lin" valueType="num">
                                      <p:cBhvr>
                                        <p:cTn id="127"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38"/>
                                        </p:tgtEl>
                                      </p:cBhvr>
                                    </p:animEffec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anim calcmode="lin" valueType="num">
                                      <p:cBhvr>
                                        <p:cTn id="133" dur="1000" fill="hold"/>
                                        <p:tgtEl>
                                          <p:spTgt spid="35"/>
                                        </p:tgtEl>
                                        <p:attrNameLst>
                                          <p:attrName>ppt_x</p:attrName>
                                        </p:attrNameLst>
                                      </p:cBhvr>
                                      <p:tavLst>
                                        <p:tav tm="0">
                                          <p:val>
                                            <p:strVal val="#ppt_x-.2"/>
                                          </p:val>
                                        </p:tav>
                                        <p:tav tm="100000">
                                          <p:val>
                                            <p:strVal val="#ppt_x"/>
                                          </p:val>
                                        </p:tav>
                                      </p:tavLst>
                                    </p:anim>
                                    <p:anim calcmode="lin" valueType="num">
                                      <p:cBhvr>
                                        <p:cTn id="134"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35"/>
                                        </p:tgtEl>
                                      </p:cBhvr>
                                    </p:animEffect>
                                  </p:childTnLst>
                                </p:cTn>
                              </p:par>
                            </p:childTnLst>
                          </p:cTn>
                        </p:par>
                      </p:childTnLst>
                    </p:cTn>
                  </p:par>
                  <p:par>
                    <p:cTn id="136" fill="hold">
                      <p:stCondLst>
                        <p:cond delay="indefinite"/>
                      </p:stCondLst>
                      <p:childTnLst>
                        <p:par>
                          <p:cTn id="137" fill="hold">
                            <p:stCondLst>
                              <p:cond delay="0"/>
                            </p:stCondLst>
                            <p:childTnLst>
                              <p:par>
                                <p:cTn id="138" presetID="29"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ppt_x</p:attrName>
                                        </p:attrNameLst>
                                      </p:cBhvr>
                                      <p:tavLst>
                                        <p:tav tm="0">
                                          <p:val>
                                            <p:strVal val="#ppt_x-.2"/>
                                          </p:val>
                                        </p:tav>
                                        <p:tav tm="100000">
                                          <p:val>
                                            <p:strVal val="#ppt_x"/>
                                          </p:val>
                                        </p:tav>
                                      </p:tavLst>
                                    </p:anim>
                                    <p:anim calcmode="lin" valueType="num">
                                      <p:cBhvr>
                                        <p:cTn id="141"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42" dur="1000"/>
                                        <p:tgtEl>
                                          <p:spTgt spid="39"/>
                                        </p:tgtEl>
                                      </p:cBhvr>
                                    </p:animEffect>
                                  </p:childTnLst>
                                </p:cTn>
                              </p:par>
                            </p:childTnLst>
                          </p:cTn>
                        </p:par>
                      </p:childTnLst>
                    </p:cTn>
                  </p:par>
                  <p:par>
                    <p:cTn id="143" fill="hold">
                      <p:stCondLst>
                        <p:cond delay="indefinite"/>
                      </p:stCondLst>
                      <p:childTnLst>
                        <p:par>
                          <p:cTn id="144" fill="hold">
                            <p:stCondLst>
                              <p:cond delay="0"/>
                            </p:stCondLst>
                            <p:childTnLst>
                              <p:par>
                                <p:cTn id="145" presetID="29" presetClass="entr" presetSubtype="0" fill="hold" grpId="0" nodeType="click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p:cTn id="147" dur="1000" fill="hold"/>
                                        <p:tgtEl>
                                          <p:spTgt spid="43"/>
                                        </p:tgtEl>
                                        <p:attrNameLst>
                                          <p:attrName>ppt_x</p:attrName>
                                        </p:attrNameLst>
                                      </p:cBhvr>
                                      <p:tavLst>
                                        <p:tav tm="0">
                                          <p:val>
                                            <p:strVal val="#ppt_x-.2"/>
                                          </p:val>
                                        </p:tav>
                                        <p:tav tm="100000">
                                          <p:val>
                                            <p:strVal val="#ppt_x"/>
                                          </p:val>
                                        </p:tav>
                                      </p:tavLst>
                                    </p:anim>
                                    <p:anim calcmode="lin" valueType="num">
                                      <p:cBhvr>
                                        <p:cTn id="14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149" dur="1000"/>
                                        <p:tgtEl>
                                          <p:spTgt spid="43"/>
                                        </p:tgtEl>
                                      </p:cBhvr>
                                    </p:animEffect>
                                  </p:childTnLst>
                                </p:cTn>
                              </p:par>
                            </p:childTnLst>
                          </p:cTn>
                        </p:par>
                      </p:childTnLst>
                    </p:cTn>
                  </p:par>
                  <p:par>
                    <p:cTn id="150" fill="hold">
                      <p:stCondLst>
                        <p:cond delay="indefinite"/>
                      </p:stCondLst>
                      <p:childTnLst>
                        <p:par>
                          <p:cTn id="151" fill="hold">
                            <p:stCondLst>
                              <p:cond delay="0"/>
                            </p:stCondLst>
                            <p:childTnLst>
                              <p:par>
                                <p:cTn id="152" presetID="29" presetClass="entr" presetSubtype="0" fill="hold" grpId="0" nodeType="clickEffect">
                                  <p:stCondLst>
                                    <p:cond delay="0"/>
                                  </p:stCondLst>
                                  <p:childTnLst>
                                    <p:set>
                                      <p:cBhvr>
                                        <p:cTn id="153" dur="1" fill="hold">
                                          <p:stCondLst>
                                            <p:cond delay="0"/>
                                          </p:stCondLst>
                                        </p:cTn>
                                        <p:tgtEl>
                                          <p:spTgt spid="40"/>
                                        </p:tgtEl>
                                        <p:attrNameLst>
                                          <p:attrName>style.visibility</p:attrName>
                                        </p:attrNameLst>
                                      </p:cBhvr>
                                      <p:to>
                                        <p:strVal val="visible"/>
                                      </p:to>
                                    </p:set>
                                    <p:anim calcmode="lin" valueType="num">
                                      <p:cBhvr>
                                        <p:cTn id="154" dur="1000" fill="hold"/>
                                        <p:tgtEl>
                                          <p:spTgt spid="40"/>
                                        </p:tgtEl>
                                        <p:attrNameLst>
                                          <p:attrName>ppt_x</p:attrName>
                                        </p:attrNameLst>
                                      </p:cBhvr>
                                      <p:tavLst>
                                        <p:tav tm="0">
                                          <p:val>
                                            <p:strVal val="#ppt_x-.2"/>
                                          </p:val>
                                        </p:tav>
                                        <p:tav tm="100000">
                                          <p:val>
                                            <p:strVal val="#ppt_x"/>
                                          </p:val>
                                        </p:tav>
                                      </p:tavLst>
                                    </p:anim>
                                    <p:anim calcmode="lin" valueType="num">
                                      <p:cBhvr>
                                        <p:cTn id="155"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2F98228-D506-4B9D-8AD8-ECE14E26BFDB}"/>
              </a:ext>
            </a:extLst>
          </p:cNvPr>
          <p:cNvPicPr>
            <a:picLocks noChangeAspect="1"/>
          </p:cNvPicPr>
          <p:nvPr/>
        </p:nvPicPr>
        <p:blipFill>
          <a:blip r:embed="rId2"/>
          <a:stretch>
            <a:fillRect/>
          </a:stretch>
        </p:blipFill>
        <p:spPr>
          <a:xfrm>
            <a:off x="5544108" y="116632"/>
            <a:ext cx="3348371" cy="603971"/>
          </a:xfrm>
          <a:prstGeom prst="rect">
            <a:avLst/>
          </a:prstGeom>
        </p:spPr>
      </p:pic>
      <p:pic>
        <p:nvPicPr>
          <p:cNvPr id="5" name="صورة 4">
            <a:extLst>
              <a:ext uri="{FF2B5EF4-FFF2-40B4-BE49-F238E27FC236}">
                <a16:creationId xmlns:a16="http://schemas.microsoft.com/office/drawing/2014/main" id="{967B20AA-EFAC-4102-A5CD-0B40DBEC8EA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895432" y="705900"/>
            <a:ext cx="5962439" cy="542925"/>
          </a:xfrm>
          <a:prstGeom prst="rect">
            <a:avLst/>
          </a:prstGeom>
        </p:spPr>
      </p:pic>
      <p:sp>
        <p:nvSpPr>
          <p:cNvPr id="16" name="Text Box 87">
            <a:extLst>
              <a:ext uri="{FF2B5EF4-FFF2-40B4-BE49-F238E27FC236}">
                <a16:creationId xmlns:a16="http://schemas.microsoft.com/office/drawing/2014/main" id="{86D6858D-50B5-41C8-9DF5-C6D274A9FE7C}"/>
              </a:ext>
            </a:extLst>
          </p:cNvPr>
          <p:cNvSpPr txBox="1">
            <a:spLocks noChangeArrowheads="1"/>
          </p:cNvSpPr>
          <p:nvPr/>
        </p:nvSpPr>
        <p:spPr bwMode="auto">
          <a:xfrm>
            <a:off x="5899646" y="2067190"/>
            <a:ext cx="2592775"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FFC000"/>
                </a:solidFill>
                <a:effectLst/>
                <a:uLnTx/>
                <a:uFillTx/>
                <a:latin typeface="Arial" pitchFamily="34" charset="0"/>
                <a:ea typeface="+mn-ea"/>
                <a:cs typeface="Arial" pitchFamily="34" charset="0"/>
              </a:rPr>
              <a:t>ص </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2 </a:t>
            </a:r>
            <a:r>
              <a:rPr kumimoji="0" lang="ar-SA" sz="2400" b="1" i="0" u="none" strike="noStrike" kern="1200" cap="none" spc="0" normalizeH="0" baseline="0" noProof="0" dirty="0">
                <a:ln>
                  <a:noFill/>
                </a:ln>
                <a:solidFill>
                  <a:srgbClr val="DAEDEF">
                    <a:lumMod val="50000"/>
                  </a:srgbClr>
                </a:solidFill>
                <a:effectLst/>
                <a:uLnTx/>
                <a:uFillTx/>
                <a:latin typeface="Arial" pitchFamily="34" charset="0"/>
                <a:ea typeface="+mn-ea"/>
                <a:cs typeface="Arial" pitchFamily="34" charset="0"/>
              </a:rPr>
              <a:t>ع</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- 3 </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 name="Text Box 87">
            <a:extLst>
              <a:ext uri="{FF2B5EF4-FFF2-40B4-BE49-F238E27FC236}">
                <a16:creationId xmlns:a16="http://schemas.microsoft.com/office/drawing/2014/main" id="{84258340-51CA-4FCC-922E-F5E443324C41}"/>
              </a:ext>
            </a:extLst>
          </p:cNvPr>
          <p:cNvSpPr txBox="1">
            <a:spLocks noChangeArrowheads="1"/>
          </p:cNvSpPr>
          <p:nvPr/>
        </p:nvSpPr>
        <p:spPr bwMode="auto">
          <a:xfrm>
            <a:off x="5331177" y="2616122"/>
            <a:ext cx="3348372"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│3 – 2 (</a:t>
            </a:r>
            <a:r>
              <a:rPr kumimoji="0" lang="ar-SA" sz="2200" b="1" i="0" u="none" strike="noStrike" kern="1200" cap="none" spc="0" normalizeH="0" baseline="0" noProof="0" dirty="0">
                <a:ln>
                  <a:noFill/>
                </a:ln>
                <a:solidFill>
                  <a:srgbClr val="DAEDEF">
                    <a:lumMod val="50000"/>
                  </a:srgbClr>
                </a:solidFill>
                <a:effectLst/>
                <a:uLnTx/>
                <a:uFillTx/>
                <a:latin typeface="Arial" pitchFamily="34" charset="0"/>
                <a:ea typeface="Times New Roman" panose="02020603050405020304" pitchFamily="18" charset="0"/>
                <a:cs typeface="Times New Roman" panose="02020603050405020304" pitchFamily="18" charset="0"/>
              </a:rPr>
              <a:t>-4.2</a:t>
            </a:r>
            <a:r>
              <a:rPr kumimoji="0" lang="ar-SA" sz="22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- 3 </a:t>
            </a:r>
            <a:endParaRPr kumimoji="0" lang="en-US"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Text Box 87">
            <a:extLst>
              <a:ext uri="{FF2B5EF4-FFF2-40B4-BE49-F238E27FC236}">
                <a16:creationId xmlns:a16="http://schemas.microsoft.com/office/drawing/2014/main" id="{F4D60561-824C-427B-B1E7-280AA971EDFD}"/>
              </a:ext>
            </a:extLst>
          </p:cNvPr>
          <p:cNvSpPr txBox="1">
            <a:spLocks noChangeArrowheads="1"/>
          </p:cNvSpPr>
          <p:nvPr/>
        </p:nvSpPr>
        <p:spPr bwMode="auto">
          <a:xfrm>
            <a:off x="5820863" y="3188245"/>
            <a:ext cx="2550474"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│3 +8.4 │ - 3 </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 name="Text Box 87">
            <a:extLst>
              <a:ext uri="{FF2B5EF4-FFF2-40B4-BE49-F238E27FC236}">
                <a16:creationId xmlns:a16="http://schemas.microsoft.com/office/drawing/2014/main" id="{3108C8C5-BD29-4B86-9B3C-4B6117775121}"/>
              </a:ext>
            </a:extLst>
          </p:cNvPr>
          <p:cNvSpPr txBox="1">
            <a:spLocks noChangeArrowheads="1"/>
          </p:cNvSpPr>
          <p:nvPr/>
        </p:nvSpPr>
        <p:spPr bwMode="auto">
          <a:xfrm>
            <a:off x="5976031" y="4361043"/>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11.4 – 3 	</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 name="Text Box 87">
            <a:extLst>
              <a:ext uri="{FF2B5EF4-FFF2-40B4-BE49-F238E27FC236}">
                <a16:creationId xmlns:a16="http://schemas.microsoft.com/office/drawing/2014/main" id="{7001F4C7-7FB7-4E49-A3A5-73292A72498D}"/>
              </a:ext>
            </a:extLst>
          </p:cNvPr>
          <p:cNvSpPr txBox="1">
            <a:spLocks noChangeArrowheads="1"/>
          </p:cNvSpPr>
          <p:nvPr/>
        </p:nvSpPr>
        <p:spPr bwMode="auto">
          <a:xfrm>
            <a:off x="7164288" y="4971539"/>
            <a:ext cx="1047824"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8.4 </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1" name="Text Box 87">
            <a:extLst>
              <a:ext uri="{FF2B5EF4-FFF2-40B4-BE49-F238E27FC236}">
                <a16:creationId xmlns:a16="http://schemas.microsoft.com/office/drawing/2014/main" id="{E1871135-8AB5-4382-93FC-388DD1C076E9}"/>
              </a:ext>
            </a:extLst>
          </p:cNvPr>
          <p:cNvSpPr txBox="1">
            <a:spLocks noChangeArrowheads="1"/>
          </p:cNvSpPr>
          <p:nvPr/>
        </p:nvSpPr>
        <p:spPr bwMode="auto">
          <a:xfrm>
            <a:off x="5254531" y="2700379"/>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التعويض</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26" name="Text Box 87">
            <a:extLst>
              <a:ext uri="{FF2B5EF4-FFF2-40B4-BE49-F238E27FC236}">
                <a16:creationId xmlns:a16="http://schemas.microsoft.com/office/drawing/2014/main" id="{C5226453-C7ED-4E61-BA9C-973340CA1145}"/>
              </a:ext>
            </a:extLst>
          </p:cNvPr>
          <p:cNvSpPr txBox="1">
            <a:spLocks noChangeArrowheads="1"/>
          </p:cNvSpPr>
          <p:nvPr/>
        </p:nvSpPr>
        <p:spPr bwMode="auto">
          <a:xfrm>
            <a:off x="6080020" y="3803206"/>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│11.4 │</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7" name="Text Box 87">
            <a:extLst>
              <a:ext uri="{FF2B5EF4-FFF2-40B4-BE49-F238E27FC236}">
                <a16:creationId xmlns:a16="http://schemas.microsoft.com/office/drawing/2014/main" id="{42DAB441-E2ED-4500-9FE8-1AD42F6E3BF2}"/>
              </a:ext>
            </a:extLst>
          </p:cNvPr>
          <p:cNvSpPr txBox="1">
            <a:spLocks noChangeArrowheads="1"/>
          </p:cNvSpPr>
          <p:nvPr/>
        </p:nvSpPr>
        <p:spPr bwMode="auto">
          <a:xfrm>
            <a:off x="5331177" y="3216124"/>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الضرب</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28" name="Text Box 87">
            <a:extLst>
              <a:ext uri="{FF2B5EF4-FFF2-40B4-BE49-F238E27FC236}">
                <a16:creationId xmlns:a16="http://schemas.microsoft.com/office/drawing/2014/main" id="{C9D1F0C5-9770-46D0-BBD7-33E60ABACF0F}"/>
              </a:ext>
            </a:extLst>
          </p:cNvPr>
          <p:cNvSpPr txBox="1">
            <a:spLocks noChangeArrowheads="1"/>
          </p:cNvSpPr>
          <p:nvPr/>
        </p:nvSpPr>
        <p:spPr bwMode="auto">
          <a:xfrm>
            <a:off x="5492184" y="3899970"/>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الجمع</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29" name="Text Box 87">
            <a:extLst>
              <a:ext uri="{FF2B5EF4-FFF2-40B4-BE49-F238E27FC236}">
                <a16:creationId xmlns:a16="http://schemas.microsoft.com/office/drawing/2014/main" id="{4FB85CB8-AE50-40AA-952A-A753CD0A51A2}"/>
              </a:ext>
            </a:extLst>
          </p:cNvPr>
          <p:cNvSpPr txBox="1">
            <a:spLocks noChangeArrowheads="1"/>
          </p:cNvSpPr>
          <p:nvPr/>
        </p:nvSpPr>
        <p:spPr bwMode="auto">
          <a:xfrm>
            <a:off x="5384527" y="4498563"/>
            <a:ext cx="936814"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القيمة المطلقة</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0" name="Text Box 87">
            <a:extLst>
              <a:ext uri="{FF2B5EF4-FFF2-40B4-BE49-F238E27FC236}">
                <a16:creationId xmlns:a16="http://schemas.microsoft.com/office/drawing/2014/main" id="{7838280F-6C73-43BA-B420-B1AD865CC120}"/>
              </a:ext>
            </a:extLst>
          </p:cNvPr>
          <p:cNvSpPr txBox="1">
            <a:spLocks noChangeArrowheads="1"/>
          </p:cNvSpPr>
          <p:nvPr/>
        </p:nvSpPr>
        <p:spPr bwMode="auto">
          <a:xfrm>
            <a:off x="5549892" y="5056731"/>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تبسيط</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1" name="Text Box 87">
            <a:extLst>
              <a:ext uri="{FF2B5EF4-FFF2-40B4-BE49-F238E27FC236}">
                <a16:creationId xmlns:a16="http://schemas.microsoft.com/office/drawing/2014/main" id="{18D9BA4B-BECB-4FFC-886F-F58B0F28CD8E}"/>
              </a:ext>
            </a:extLst>
          </p:cNvPr>
          <p:cNvSpPr txBox="1">
            <a:spLocks noChangeArrowheads="1"/>
          </p:cNvSpPr>
          <p:nvPr/>
        </p:nvSpPr>
        <p:spPr bwMode="auto">
          <a:xfrm>
            <a:off x="1125980" y="2170442"/>
            <a:ext cx="2473912" cy="369332"/>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3 │3 </a:t>
            </a:r>
            <a:r>
              <a:rPr kumimoji="0" lang="ar-SA" sz="1800" b="1" i="0" u="none" strike="noStrike" kern="1200" cap="none" spc="0" normalizeH="0" baseline="0" noProof="0" dirty="0">
                <a:ln>
                  <a:noFill/>
                </a:ln>
                <a:solidFill>
                  <a:srgbClr val="00B050"/>
                </a:solidFill>
                <a:effectLst/>
                <a:uLnTx/>
                <a:uFillTx/>
                <a:latin typeface="Arial" pitchFamily="34" charset="0"/>
                <a:ea typeface="Times New Roman" panose="02020603050405020304" pitchFamily="18" charset="0"/>
                <a:cs typeface="Times New Roman" panose="02020603050405020304" pitchFamily="18" charset="0"/>
              </a:rPr>
              <a:t>ب</a:t>
            </a:r>
            <a:r>
              <a:rPr kumimoji="0" lang="ar-SA" sz="18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8 </a:t>
            </a:r>
            <a:r>
              <a:rPr kumimoji="0" lang="ar-SA" sz="1800" b="1" i="0" u="none" strike="noStrike" kern="1200" cap="none" spc="0" normalizeH="0" baseline="0" noProof="0" dirty="0">
                <a:ln>
                  <a:noFill/>
                </a:ln>
                <a:solidFill>
                  <a:srgbClr val="0070C0"/>
                </a:solidFill>
                <a:effectLst/>
                <a:uLnTx/>
                <a:uFillTx/>
                <a:latin typeface="Arial" pitchFamily="34" charset="0"/>
                <a:ea typeface="Times New Roman" panose="02020603050405020304" pitchFamily="18" charset="0"/>
                <a:cs typeface="Times New Roman" panose="02020603050405020304" pitchFamily="18" charset="0"/>
              </a:rPr>
              <a:t>جـ </a:t>
            </a:r>
            <a:r>
              <a:rPr kumimoji="0" lang="ar-SA" sz="18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│- 3 </a:t>
            </a:r>
            <a:endPar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2" name="Text Box 87">
            <a:extLst>
              <a:ext uri="{FF2B5EF4-FFF2-40B4-BE49-F238E27FC236}">
                <a16:creationId xmlns:a16="http://schemas.microsoft.com/office/drawing/2014/main" id="{23C3E8B5-715A-444B-9888-50B26B2819D0}"/>
              </a:ext>
            </a:extLst>
          </p:cNvPr>
          <p:cNvSpPr txBox="1">
            <a:spLocks noChangeArrowheads="1"/>
          </p:cNvSpPr>
          <p:nvPr/>
        </p:nvSpPr>
        <p:spPr bwMode="auto">
          <a:xfrm>
            <a:off x="1087030" y="2693941"/>
            <a:ext cx="2798173" cy="40011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3 │3 (</a:t>
            </a:r>
            <a:r>
              <a:rPr kumimoji="0" lang="ar-SA" sz="2000" b="1" i="0" u="none" strike="noStrike" kern="1200" cap="none" spc="0" normalizeH="0" baseline="0" noProof="0" dirty="0">
                <a:ln>
                  <a:noFill/>
                </a:ln>
                <a:solidFill>
                  <a:srgbClr val="00B050"/>
                </a:solidFill>
                <a:effectLst/>
                <a:uLnTx/>
                <a:uFillTx/>
                <a:latin typeface="Arial" pitchFamily="34" charset="0"/>
                <a:ea typeface="Times New Roman" panose="02020603050405020304" pitchFamily="18" charset="0"/>
                <a:cs typeface="Times New Roman" panose="02020603050405020304" pitchFamily="18" charset="0"/>
              </a:rPr>
              <a:t>-3</a:t>
            </a:r>
            <a:r>
              <a:rPr kumimoji="0" lang="ar-SA" sz="20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8 (</a:t>
            </a:r>
            <a:r>
              <a:rPr kumimoji="0" lang="ar-SA" sz="2000" b="1" i="0" u="none" strike="noStrike" kern="1200" cap="none" spc="0" normalizeH="0" baseline="0" noProof="0" dirty="0">
                <a:ln>
                  <a:noFill/>
                </a:ln>
                <a:solidFill>
                  <a:srgbClr val="0070C0"/>
                </a:solidFill>
                <a:effectLst/>
                <a:uLnTx/>
                <a:uFillTx/>
                <a:latin typeface="Arial" pitchFamily="34" charset="0"/>
                <a:ea typeface="Times New Roman" panose="02020603050405020304" pitchFamily="18" charset="0"/>
                <a:cs typeface="Times New Roman" panose="02020603050405020304" pitchFamily="18" charset="0"/>
              </a:rPr>
              <a:t>2</a:t>
            </a:r>
            <a:r>
              <a:rPr kumimoji="0" lang="ar-SA" sz="20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│- 3 </a:t>
            </a:r>
            <a:endPar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3" name="Text Box 87">
            <a:extLst>
              <a:ext uri="{FF2B5EF4-FFF2-40B4-BE49-F238E27FC236}">
                <a16:creationId xmlns:a16="http://schemas.microsoft.com/office/drawing/2014/main" id="{D3C9315D-56F9-4539-BF96-409BD3556C3D}"/>
              </a:ext>
            </a:extLst>
          </p:cNvPr>
          <p:cNvSpPr txBox="1">
            <a:spLocks noChangeArrowheads="1"/>
          </p:cNvSpPr>
          <p:nvPr/>
        </p:nvSpPr>
        <p:spPr bwMode="auto">
          <a:xfrm>
            <a:off x="742977" y="3204809"/>
            <a:ext cx="3124669"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3 │- 9  – 16 │- 3 </a:t>
            </a:r>
            <a:endParaRPr kumimoji="0" lang="en-US"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4" name="Text Box 87">
            <a:extLst>
              <a:ext uri="{FF2B5EF4-FFF2-40B4-BE49-F238E27FC236}">
                <a16:creationId xmlns:a16="http://schemas.microsoft.com/office/drawing/2014/main" id="{80DA8B36-8890-40F1-B36E-5ED1C261D5E2}"/>
              </a:ext>
            </a:extLst>
          </p:cNvPr>
          <p:cNvSpPr txBox="1">
            <a:spLocks noChangeArrowheads="1"/>
          </p:cNvSpPr>
          <p:nvPr/>
        </p:nvSpPr>
        <p:spPr bwMode="auto">
          <a:xfrm>
            <a:off x="921639" y="3847213"/>
            <a:ext cx="2882593"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3 │- 25 │- 3 </a:t>
            </a:r>
            <a:endParaRPr kumimoji="0" lang="en-US"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Text Box 87">
            <a:extLst>
              <a:ext uri="{FF2B5EF4-FFF2-40B4-BE49-F238E27FC236}">
                <a16:creationId xmlns:a16="http://schemas.microsoft.com/office/drawing/2014/main" id="{8DE0A1A4-BEEE-422C-8E69-823F8FB9B2A9}"/>
              </a:ext>
            </a:extLst>
          </p:cNvPr>
          <p:cNvSpPr txBox="1">
            <a:spLocks noChangeArrowheads="1"/>
          </p:cNvSpPr>
          <p:nvPr/>
        </p:nvSpPr>
        <p:spPr bwMode="auto">
          <a:xfrm>
            <a:off x="1572207" y="4499198"/>
            <a:ext cx="2232025"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3 ( 25 ) – 3 	</a:t>
            </a:r>
            <a:endParaRPr kumimoji="0" lang="en-US"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6" name="Text Box 87">
            <a:extLst>
              <a:ext uri="{FF2B5EF4-FFF2-40B4-BE49-F238E27FC236}">
                <a16:creationId xmlns:a16="http://schemas.microsoft.com/office/drawing/2014/main" id="{4D2E3855-AFE7-48E2-9FB9-A75DE3C0E9B1}"/>
              </a:ext>
            </a:extLst>
          </p:cNvPr>
          <p:cNvSpPr txBox="1">
            <a:spLocks noChangeArrowheads="1"/>
          </p:cNvSpPr>
          <p:nvPr/>
        </p:nvSpPr>
        <p:spPr bwMode="auto">
          <a:xfrm>
            <a:off x="387892" y="2817303"/>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التعويض</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7" name="Text Box 87">
            <a:extLst>
              <a:ext uri="{FF2B5EF4-FFF2-40B4-BE49-F238E27FC236}">
                <a16:creationId xmlns:a16="http://schemas.microsoft.com/office/drawing/2014/main" id="{7A65C3F1-E0FB-427D-AFC9-E56A059902DA}"/>
              </a:ext>
            </a:extLst>
          </p:cNvPr>
          <p:cNvSpPr txBox="1">
            <a:spLocks noChangeArrowheads="1"/>
          </p:cNvSpPr>
          <p:nvPr/>
        </p:nvSpPr>
        <p:spPr bwMode="auto">
          <a:xfrm>
            <a:off x="399296" y="3266818"/>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الضرب</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8" name="Text Box 87">
            <a:extLst>
              <a:ext uri="{FF2B5EF4-FFF2-40B4-BE49-F238E27FC236}">
                <a16:creationId xmlns:a16="http://schemas.microsoft.com/office/drawing/2014/main" id="{6E03C6F3-3225-42E4-9182-B4B2580BD91E}"/>
              </a:ext>
            </a:extLst>
          </p:cNvPr>
          <p:cNvSpPr txBox="1">
            <a:spLocks noChangeArrowheads="1"/>
          </p:cNvSpPr>
          <p:nvPr/>
        </p:nvSpPr>
        <p:spPr bwMode="auto">
          <a:xfrm>
            <a:off x="433355" y="3847213"/>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الطرح</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9" name="Text Box 87">
            <a:extLst>
              <a:ext uri="{FF2B5EF4-FFF2-40B4-BE49-F238E27FC236}">
                <a16:creationId xmlns:a16="http://schemas.microsoft.com/office/drawing/2014/main" id="{90006DB3-5B71-4AAB-9D80-C6DA5384DE26}"/>
              </a:ext>
            </a:extLst>
          </p:cNvPr>
          <p:cNvSpPr txBox="1">
            <a:spLocks noChangeArrowheads="1"/>
          </p:cNvSpPr>
          <p:nvPr/>
        </p:nvSpPr>
        <p:spPr bwMode="auto">
          <a:xfrm>
            <a:off x="433355" y="4540192"/>
            <a:ext cx="936814"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القيمة المطلقة</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40" name="Text Box 87">
            <a:extLst>
              <a:ext uri="{FF2B5EF4-FFF2-40B4-BE49-F238E27FC236}">
                <a16:creationId xmlns:a16="http://schemas.microsoft.com/office/drawing/2014/main" id="{E87C1D0E-D03B-46A5-BE67-1610D2A62313}"/>
              </a:ext>
            </a:extLst>
          </p:cNvPr>
          <p:cNvSpPr txBox="1">
            <a:spLocks noChangeArrowheads="1"/>
          </p:cNvSpPr>
          <p:nvPr/>
        </p:nvSpPr>
        <p:spPr bwMode="auto">
          <a:xfrm>
            <a:off x="541012" y="5186179"/>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الضرب</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43" name="Text Box 87">
            <a:extLst>
              <a:ext uri="{FF2B5EF4-FFF2-40B4-BE49-F238E27FC236}">
                <a16:creationId xmlns:a16="http://schemas.microsoft.com/office/drawing/2014/main" id="{1A7BD78A-AA83-4A52-9C95-26F645A56209}"/>
              </a:ext>
            </a:extLst>
          </p:cNvPr>
          <p:cNvSpPr txBox="1">
            <a:spLocks noChangeArrowheads="1"/>
          </p:cNvSpPr>
          <p:nvPr/>
        </p:nvSpPr>
        <p:spPr bwMode="auto">
          <a:xfrm>
            <a:off x="1665436" y="5133345"/>
            <a:ext cx="2232025"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75 – 3 	</a:t>
            </a:r>
            <a:endParaRPr kumimoji="0" lang="en-US"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41" name="صورة 40">
            <a:extLst>
              <a:ext uri="{FF2B5EF4-FFF2-40B4-BE49-F238E27FC236}">
                <a16:creationId xmlns:a16="http://schemas.microsoft.com/office/drawing/2014/main" id="{521DFB41-C039-47EB-937B-1EB9363FD68A}"/>
              </a:ext>
            </a:extLst>
          </p:cNvPr>
          <p:cNvPicPr>
            <a:picLocks noChangeAspect="1"/>
          </p:cNvPicPr>
          <p:nvPr/>
        </p:nvPicPr>
        <p:blipFill>
          <a:blip r:embed="rId5">
            <a:duotone>
              <a:prstClr val="black"/>
              <a:srgbClr val="FFC000">
                <a:tint val="45000"/>
                <a:satMod val="400000"/>
              </a:srgbClr>
            </a:duotone>
          </a:blip>
          <a:stretch>
            <a:fillRect/>
          </a:stretch>
        </p:blipFill>
        <p:spPr>
          <a:xfrm>
            <a:off x="6213481" y="1503168"/>
            <a:ext cx="1994575" cy="461902"/>
          </a:xfrm>
          <a:prstGeom prst="rect">
            <a:avLst/>
          </a:prstGeom>
        </p:spPr>
      </p:pic>
      <p:pic>
        <p:nvPicPr>
          <p:cNvPr id="42" name="صورة 41">
            <a:extLst>
              <a:ext uri="{FF2B5EF4-FFF2-40B4-BE49-F238E27FC236}">
                <a16:creationId xmlns:a16="http://schemas.microsoft.com/office/drawing/2014/main" id="{F165D059-395D-44A2-8608-68B0FD52D0C5}"/>
              </a:ext>
            </a:extLst>
          </p:cNvPr>
          <p:cNvPicPr>
            <a:picLocks noChangeAspect="1"/>
          </p:cNvPicPr>
          <p:nvPr/>
        </p:nvPicPr>
        <p:blipFill>
          <a:blip r:embed="rId6">
            <a:duotone>
              <a:prstClr val="black"/>
              <a:srgbClr val="FFC000">
                <a:tint val="45000"/>
                <a:satMod val="400000"/>
              </a:srgbClr>
            </a:duotone>
          </a:blip>
          <a:stretch>
            <a:fillRect/>
          </a:stretch>
        </p:blipFill>
        <p:spPr>
          <a:xfrm>
            <a:off x="1408134" y="1557581"/>
            <a:ext cx="2299882" cy="462739"/>
          </a:xfrm>
          <a:prstGeom prst="rect">
            <a:avLst/>
          </a:prstGeom>
        </p:spPr>
      </p:pic>
      <p:sp>
        <p:nvSpPr>
          <p:cNvPr id="44" name="Text Box 87">
            <a:extLst>
              <a:ext uri="{FF2B5EF4-FFF2-40B4-BE49-F238E27FC236}">
                <a16:creationId xmlns:a16="http://schemas.microsoft.com/office/drawing/2014/main" id="{AE4C3D47-24BD-407F-829B-4D82723F237D}"/>
              </a:ext>
            </a:extLst>
          </p:cNvPr>
          <p:cNvSpPr txBox="1">
            <a:spLocks noChangeArrowheads="1"/>
          </p:cNvSpPr>
          <p:nvPr/>
        </p:nvSpPr>
        <p:spPr bwMode="auto">
          <a:xfrm>
            <a:off x="2915816" y="5687622"/>
            <a:ext cx="969387" cy="76944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73 	</a:t>
            </a:r>
            <a:endParaRPr kumimoji="0" lang="en-US" sz="22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45" name="Text Box 87">
            <a:extLst>
              <a:ext uri="{FF2B5EF4-FFF2-40B4-BE49-F238E27FC236}">
                <a16:creationId xmlns:a16="http://schemas.microsoft.com/office/drawing/2014/main" id="{7B550C2C-B3D4-4223-B209-7A56BA40625D}"/>
              </a:ext>
            </a:extLst>
          </p:cNvPr>
          <p:cNvSpPr txBox="1">
            <a:spLocks noChangeArrowheads="1"/>
          </p:cNvSpPr>
          <p:nvPr/>
        </p:nvSpPr>
        <p:spPr bwMode="auto">
          <a:xfrm>
            <a:off x="541012" y="5749176"/>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تبسيط</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pic>
        <p:nvPicPr>
          <p:cNvPr id="4" name="صورة 3">
            <a:extLst>
              <a:ext uri="{FF2B5EF4-FFF2-40B4-BE49-F238E27FC236}">
                <a16:creationId xmlns:a16="http://schemas.microsoft.com/office/drawing/2014/main" id="{BD710E27-3B55-2705-9571-B82CF3DA9BF5}"/>
              </a:ext>
            </a:extLst>
          </p:cNvPr>
          <p:cNvPicPr>
            <a:picLocks noChangeAspect="1"/>
          </p:cNvPicPr>
          <p:nvPr/>
        </p:nvPicPr>
        <p:blipFill>
          <a:blip r:embed="rId7"/>
          <a:stretch>
            <a:fillRect/>
          </a:stretch>
        </p:blipFill>
        <p:spPr>
          <a:xfrm>
            <a:off x="99774" y="45068"/>
            <a:ext cx="2700300" cy="221632"/>
          </a:xfrm>
          <a:prstGeom prst="rect">
            <a:avLst/>
          </a:prstGeom>
        </p:spPr>
      </p:pic>
    </p:spTree>
    <p:extLst>
      <p:ext uri="{BB962C8B-B14F-4D97-AF65-F5344CB8AC3E}">
        <p14:creationId xmlns:p14="http://schemas.microsoft.com/office/powerpoint/2010/main" val="352224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ppt_x</p:attrName>
                                        </p:attrNameLst>
                                      </p:cBhvr>
                                      <p:tavLst>
                                        <p:tav tm="0">
                                          <p:val>
                                            <p:strVal val="#ppt_x-.2"/>
                                          </p:val>
                                        </p:tav>
                                        <p:tav tm="100000">
                                          <p:val>
                                            <p:strVal val="#ppt_x"/>
                                          </p:val>
                                        </p:tav>
                                      </p:tavLst>
                                    </p:anim>
                                    <p:anim calcmode="lin" valueType="num">
                                      <p:cBhvr>
                                        <p:cTn id="1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ppt_x</p:attrName>
                                        </p:attrNameLst>
                                      </p:cBhvr>
                                      <p:tavLst>
                                        <p:tav tm="0">
                                          <p:val>
                                            <p:strVal val="#ppt_x-.2"/>
                                          </p:val>
                                        </p:tav>
                                        <p:tav tm="100000">
                                          <p:val>
                                            <p:strVal val="#ppt_x"/>
                                          </p:val>
                                        </p:tav>
                                      </p:tavLst>
                                    </p:anim>
                                    <p:anim calcmode="lin" valueType="num">
                                      <p:cBhvr>
                                        <p:cTn id="2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ppt_x</p:attrName>
                                        </p:attrNameLst>
                                      </p:cBhvr>
                                      <p:tavLst>
                                        <p:tav tm="0">
                                          <p:val>
                                            <p:strVal val="#ppt_x-.2"/>
                                          </p:val>
                                        </p:tav>
                                        <p:tav tm="100000">
                                          <p:val>
                                            <p:strVal val="#ppt_x"/>
                                          </p:val>
                                        </p:tav>
                                      </p:tavLst>
                                    </p:anim>
                                    <p:anim calcmode="lin" valueType="num">
                                      <p:cBhvr>
                                        <p:cTn id="3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ppt_x</p:attrName>
                                        </p:attrNameLst>
                                      </p:cBhvr>
                                      <p:tavLst>
                                        <p:tav tm="0">
                                          <p:val>
                                            <p:strVal val="#ppt_x-.2"/>
                                          </p:val>
                                        </p:tav>
                                        <p:tav tm="100000">
                                          <p:val>
                                            <p:strVal val="#ppt_x"/>
                                          </p:val>
                                        </p:tav>
                                      </p:tavLst>
                                    </p:anim>
                                    <p:anim calcmode="lin" valueType="num">
                                      <p:cBhvr>
                                        <p:cTn id="4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ppt_x</p:attrName>
                                        </p:attrNameLst>
                                      </p:cBhvr>
                                      <p:tavLst>
                                        <p:tav tm="0">
                                          <p:val>
                                            <p:strVal val="#ppt_x-.2"/>
                                          </p:val>
                                        </p:tav>
                                        <p:tav tm="100000">
                                          <p:val>
                                            <p:strVal val="#ppt_x"/>
                                          </p:val>
                                        </p:tav>
                                      </p:tavLst>
                                    </p:anim>
                                    <p:anim calcmode="lin" valueType="num">
                                      <p:cBhvr>
                                        <p:cTn id="50"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ppt_x</p:attrName>
                                        </p:attrNameLst>
                                      </p:cBhvr>
                                      <p:tavLst>
                                        <p:tav tm="0">
                                          <p:val>
                                            <p:strVal val="#ppt_x-.2"/>
                                          </p:val>
                                        </p:tav>
                                        <p:tav tm="100000">
                                          <p:val>
                                            <p:strVal val="#ppt_x"/>
                                          </p:val>
                                        </p:tav>
                                      </p:tavLst>
                                    </p:anim>
                                    <p:anim calcmode="lin" valueType="num">
                                      <p:cBhvr>
                                        <p:cTn id="57"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1000" fill="hold"/>
                                        <p:tgtEl>
                                          <p:spTgt spid="29"/>
                                        </p:tgtEl>
                                        <p:attrNameLst>
                                          <p:attrName>ppt_x</p:attrName>
                                        </p:attrNameLst>
                                      </p:cBhvr>
                                      <p:tavLst>
                                        <p:tav tm="0">
                                          <p:val>
                                            <p:strVal val="#ppt_x-.2"/>
                                          </p:val>
                                        </p:tav>
                                        <p:tav tm="100000">
                                          <p:val>
                                            <p:strVal val="#ppt_x"/>
                                          </p:val>
                                        </p:tav>
                                      </p:tavLst>
                                    </p:anim>
                                    <p:anim calcmode="lin" valueType="num">
                                      <p:cBhvr>
                                        <p:cTn id="6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1000" fill="hold"/>
                                        <p:tgtEl>
                                          <p:spTgt spid="20"/>
                                        </p:tgtEl>
                                        <p:attrNameLst>
                                          <p:attrName>ppt_x</p:attrName>
                                        </p:attrNameLst>
                                      </p:cBhvr>
                                      <p:tavLst>
                                        <p:tav tm="0">
                                          <p:val>
                                            <p:strVal val="#ppt_x-.2"/>
                                          </p:val>
                                        </p:tav>
                                        <p:tav tm="100000">
                                          <p:val>
                                            <p:strVal val="#ppt_x"/>
                                          </p:val>
                                        </p:tav>
                                      </p:tavLst>
                                    </p:anim>
                                    <p:anim calcmode="lin" valueType="num">
                                      <p:cBhvr>
                                        <p:cTn id="7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1000" fill="hold"/>
                                        <p:tgtEl>
                                          <p:spTgt spid="30"/>
                                        </p:tgtEl>
                                        <p:attrNameLst>
                                          <p:attrName>ppt_x</p:attrName>
                                        </p:attrNameLst>
                                      </p:cBhvr>
                                      <p:tavLst>
                                        <p:tav tm="0">
                                          <p:val>
                                            <p:strVal val="#ppt_x-.2"/>
                                          </p:val>
                                        </p:tav>
                                        <p:tav tm="100000">
                                          <p:val>
                                            <p:strVal val="#ppt_x"/>
                                          </p:val>
                                        </p:tav>
                                      </p:tavLst>
                                    </p:anim>
                                    <p:anim calcmode="lin" valueType="num">
                                      <p:cBhvr>
                                        <p:cTn id="7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79" dur="10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1000" fill="hold"/>
                                        <p:tgtEl>
                                          <p:spTgt spid="31"/>
                                        </p:tgtEl>
                                        <p:attrNameLst>
                                          <p:attrName>ppt_x</p:attrName>
                                        </p:attrNameLst>
                                      </p:cBhvr>
                                      <p:tavLst>
                                        <p:tav tm="0">
                                          <p:val>
                                            <p:strVal val="#ppt_x-.2"/>
                                          </p:val>
                                        </p:tav>
                                        <p:tav tm="100000">
                                          <p:val>
                                            <p:strVal val="#ppt_x"/>
                                          </p:val>
                                        </p:tav>
                                      </p:tavLst>
                                    </p:anim>
                                    <p:anim calcmode="lin" valueType="num">
                                      <p:cBhvr>
                                        <p:cTn id="8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86" dur="10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p:cTn id="91" dur="1000" fill="hold"/>
                                        <p:tgtEl>
                                          <p:spTgt spid="32"/>
                                        </p:tgtEl>
                                        <p:attrNameLst>
                                          <p:attrName>ppt_x</p:attrName>
                                        </p:attrNameLst>
                                      </p:cBhvr>
                                      <p:tavLst>
                                        <p:tav tm="0">
                                          <p:val>
                                            <p:strVal val="#ppt_x-.2"/>
                                          </p:val>
                                        </p:tav>
                                        <p:tav tm="100000">
                                          <p:val>
                                            <p:strVal val="#ppt_x"/>
                                          </p:val>
                                        </p:tav>
                                      </p:tavLst>
                                    </p:anim>
                                    <p:anim calcmode="lin" valueType="num">
                                      <p:cBhvr>
                                        <p:cTn id="92"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93" dur="10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1000" fill="hold"/>
                                        <p:tgtEl>
                                          <p:spTgt spid="36"/>
                                        </p:tgtEl>
                                        <p:attrNameLst>
                                          <p:attrName>ppt_x</p:attrName>
                                        </p:attrNameLst>
                                      </p:cBhvr>
                                      <p:tavLst>
                                        <p:tav tm="0">
                                          <p:val>
                                            <p:strVal val="#ppt_x-.2"/>
                                          </p:val>
                                        </p:tav>
                                        <p:tav tm="100000">
                                          <p:val>
                                            <p:strVal val="#ppt_x"/>
                                          </p:val>
                                        </p:tav>
                                      </p:tavLst>
                                    </p:anim>
                                    <p:anim calcmode="lin" valueType="num">
                                      <p:cBhvr>
                                        <p:cTn id="99"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1000" fill="hold"/>
                                        <p:tgtEl>
                                          <p:spTgt spid="33"/>
                                        </p:tgtEl>
                                        <p:attrNameLst>
                                          <p:attrName>ppt_x</p:attrName>
                                        </p:attrNameLst>
                                      </p:cBhvr>
                                      <p:tavLst>
                                        <p:tav tm="0">
                                          <p:val>
                                            <p:strVal val="#ppt_x-.2"/>
                                          </p:val>
                                        </p:tav>
                                        <p:tav tm="100000">
                                          <p:val>
                                            <p:strVal val="#ppt_x"/>
                                          </p:val>
                                        </p:tav>
                                      </p:tavLst>
                                    </p:anim>
                                    <p:anim calcmode="lin" valueType="num">
                                      <p:cBhvr>
                                        <p:cTn id="106"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33"/>
                                        </p:tgtEl>
                                      </p:cBhvr>
                                    </p:animEffec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1000" fill="hold"/>
                                        <p:tgtEl>
                                          <p:spTgt spid="37"/>
                                        </p:tgtEl>
                                        <p:attrNameLst>
                                          <p:attrName>ppt_x</p:attrName>
                                        </p:attrNameLst>
                                      </p:cBhvr>
                                      <p:tavLst>
                                        <p:tav tm="0">
                                          <p:val>
                                            <p:strVal val="#ppt_x-.2"/>
                                          </p:val>
                                        </p:tav>
                                        <p:tav tm="100000">
                                          <p:val>
                                            <p:strVal val="#ppt_x"/>
                                          </p:val>
                                        </p:tav>
                                      </p:tavLst>
                                    </p:anim>
                                    <p:anim calcmode="lin" valueType="num">
                                      <p:cBhvr>
                                        <p:cTn id="113"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9"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p:cTn id="119" dur="1000" fill="hold"/>
                                        <p:tgtEl>
                                          <p:spTgt spid="34"/>
                                        </p:tgtEl>
                                        <p:attrNameLst>
                                          <p:attrName>ppt_x</p:attrName>
                                        </p:attrNameLst>
                                      </p:cBhvr>
                                      <p:tavLst>
                                        <p:tav tm="0">
                                          <p:val>
                                            <p:strVal val="#ppt_x-.2"/>
                                          </p:val>
                                        </p:tav>
                                        <p:tav tm="100000">
                                          <p:val>
                                            <p:strVal val="#ppt_x"/>
                                          </p:val>
                                        </p:tav>
                                      </p:tavLst>
                                    </p:anim>
                                    <p:anim calcmode="lin" valueType="num">
                                      <p:cBhvr>
                                        <p:cTn id="12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34"/>
                                        </p:tgtEl>
                                      </p:cBhvr>
                                    </p:animEffect>
                                  </p:childTnLst>
                                </p:cTn>
                              </p:par>
                            </p:childTnLst>
                          </p:cTn>
                        </p:par>
                      </p:childTnLst>
                    </p:cTn>
                  </p:par>
                  <p:par>
                    <p:cTn id="122" fill="hold">
                      <p:stCondLst>
                        <p:cond delay="indefinite"/>
                      </p:stCondLst>
                      <p:childTnLst>
                        <p:par>
                          <p:cTn id="123" fill="hold">
                            <p:stCondLst>
                              <p:cond delay="0"/>
                            </p:stCondLst>
                            <p:childTnLst>
                              <p:par>
                                <p:cTn id="124" presetID="29" presetClass="entr" presetSubtype="0" fill="hold" grpId="0" nodeType="click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p:cTn id="126" dur="1000" fill="hold"/>
                                        <p:tgtEl>
                                          <p:spTgt spid="38"/>
                                        </p:tgtEl>
                                        <p:attrNameLst>
                                          <p:attrName>ppt_x</p:attrName>
                                        </p:attrNameLst>
                                      </p:cBhvr>
                                      <p:tavLst>
                                        <p:tav tm="0">
                                          <p:val>
                                            <p:strVal val="#ppt_x-.2"/>
                                          </p:val>
                                        </p:tav>
                                        <p:tav tm="100000">
                                          <p:val>
                                            <p:strVal val="#ppt_x"/>
                                          </p:val>
                                        </p:tav>
                                      </p:tavLst>
                                    </p:anim>
                                    <p:anim calcmode="lin" valueType="num">
                                      <p:cBhvr>
                                        <p:cTn id="127"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38"/>
                                        </p:tgtEl>
                                      </p:cBhvr>
                                    </p:animEffec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anim calcmode="lin" valueType="num">
                                      <p:cBhvr>
                                        <p:cTn id="133" dur="1000" fill="hold"/>
                                        <p:tgtEl>
                                          <p:spTgt spid="35"/>
                                        </p:tgtEl>
                                        <p:attrNameLst>
                                          <p:attrName>ppt_x</p:attrName>
                                        </p:attrNameLst>
                                      </p:cBhvr>
                                      <p:tavLst>
                                        <p:tav tm="0">
                                          <p:val>
                                            <p:strVal val="#ppt_x-.2"/>
                                          </p:val>
                                        </p:tav>
                                        <p:tav tm="100000">
                                          <p:val>
                                            <p:strVal val="#ppt_x"/>
                                          </p:val>
                                        </p:tav>
                                      </p:tavLst>
                                    </p:anim>
                                    <p:anim calcmode="lin" valueType="num">
                                      <p:cBhvr>
                                        <p:cTn id="134"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35"/>
                                        </p:tgtEl>
                                      </p:cBhvr>
                                    </p:animEffect>
                                  </p:childTnLst>
                                </p:cTn>
                              </p:par>
                            </p:childTnLst>
                          </p:cTn>
                        </p:par>
                      </p:childTnLst>
                    </p:cTn>
                  </p:par>
                  <p:par>
                    <p:cTn id="136" fill="hold">
                      <p:stCondLst>
                        <p:cond delay="indefinite"/>
                      </p:stCondLst>
                      <p:childTnLst>
                        <p:par>
                          <p:cTn id="137" fill="hold">
                            <p:stCondLst>
                              <p:cond delay="0"/>
                            </p:stCondLst>
                            <p:childTnLst>
                              <p:par>
                                <p:cTn id="138" presetID="29"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ppt_x</p:attrName>
                                        </p:attrNameLst>
                                      </p:cBhvr>
                                      <p:tavLst>
                                        <p:tav tm="0">
                                          <p:val>
                                            <p:strVal val="#ppt_x-.2"/>
                                          </p:val>
                                        </p:tav>
                                        <p:tav tm="100000">
                                          <p:val>
                                            <p:strVal val="#ppt_x"/>
                                          </p:val>
                                        </p:tav>
                                      </p:tavLst>
                                    </p:anim>
                                    <p:anim calcmode="lin" valueType="num">
                                      <p:cBhvr>
                                        <p:cTn id="141"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42" dur="1000"/>
                                        <p:tgtEl>
                                          <p:spTgt spid="39"/>
                                        </p:tgtEl>
                                      </p:cBhvr>
                                    </p:animEffect>
                                  </p:childTnLst>
                                </p:cTn>
                              </p:par>
                            </p:childTnLst>
                          </p:cTn>
                        </p:par>
                      </p:childTnLst>
                    </p:cTn>
                  </p:par>
                  <p:par>
                    <p:cTn id="143" fill="hold">
                      <p:stCondLst>
                        <p:cond delay="indefinite"/>
                      </p:stCondLst>
                      <p:childTnLst>
                        <p:par>
                          <p:cTn id="144" fill="hold">
                            <p:stCondLst>
                              <p:cond delay="0"/>
                            </p:stCondLst>
                            <p:childTnLst>
                              <p:par>
                                <p:cTn id="145" presetID="29" presetClass="entr" presetSubtype="0" fill="hold" grpId="0" nodeType="click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p:cTn id="147" dur="1000" fill="hold"/>
                                        <p:tgtEl>
                                          <p:spTgt spid="43"/>
                                        </p:tgtEl>
                                        <p:attrNameLst>
                                          <p:attrName>ppt_x</p:attrName>
                                        </p:attrNameLst>
                                      </p:cBhvr>
                                      <p:tavLst>
                                        <p:tav tm="0">
                                          <p:val>
                                            <p:strVal val="#ppt_x-.2"/>
                                          </p:val>
                                        </p:tav>
                                        <p:tav tm="100000">
                                          <p:val>
                                            <p:strVal val="#ppt_x"/>
                                          </p:val>
                                        </p:tav>
                                      </p:tavLst>
                                    </p:anim>
                                    <p:anim calcmode="lin" valueType="num">
                                      <p:cBhvr>
                                        <p:cTn id="14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149" dur="1000"/>
                                        <p:tgtEl>
                                          <p:spTgt spid="43"/>
                                        </p:tgtEl>
                                      </p:cBhvr>
                                    </p:animEffect>
                                  </p:childTnLst>
                                </p:cTn>
                              </p:par>
                            </p:childTnLst>
                          </p:cTn>
                        </p:par>
                      </p:childTnLst>
                    </p:cTn>
                  </p:par>
                  <p:par>
                    <p:cTn id="150" fill="hold">
                      <p:stCondLst>
                        <p:cond delay="indefinite"/>
                      </p:stCondLst>
                      <p:childTnLst>
                        <p:par>
                          <p:cTn id="151" fill="hold">
                            <p:stCondLst>
                              <p:cond delay="0"/>
                            </p:stCondLst>
                            <p:childTnLst>
                              <p:par>
                                <p:cTn id="152" presetID="29" presetClass="entr" presetSubtype="0" fill="hold" grpId="0" nodeType="clickEffect">
                                  <p:stCondLst>
                                    <p:cond delay="0"/>
                                  </p:stCondLst>
                                  <p:childTnLst>
                                    <p:set>
                                      <p:cBhvr>
                                        <p:cTn id="153" dur="1" fill="hold">
                                          <p:stCondLst>
                                            <p:cond delay="0"/>
                                          </p:stCondLst>
                                        </p:cTn>
                                        <p:tgtEl>
                                          <p:spTgt spid="40"/>
                                        </p:tgtEl>
                                        <p:attrNameLst>
                                          <p:attrName>style.visibility</p:attrName>
                                        </p:attrNameLst>
                                      </p:cBhvr>
                                      <p:to>
                                        <p:strVal val="visible"/>
                                      </p:to>
                                    </p:set>
                                    <p:anim calcmode="lin" valueType="num">
                                      <p:cBhvr>
                                        <p:cTn id="154" dur="1000" fill="hold"/>
                                        <p:tgtEl>
                                          <p:spTgt spid="40"/>
                                        </p:tgtEl>
                                        <p:attrNameLst>
                                          <p:attrName>ppt_x</p:attrName>
                                        </p:attrNameLst>
                                      </p:cBhvr>
                                      <p:tavLst>
                                        <p:tav tm="0">
                                          <p:val>
                                            <p:strVal val="#ppt_x-.2"/>
                                          </p:val>
                                        </p:tav>
                                        <p:tav tm="100000">
                                          <p:val>
                                            <p:strVal val="#ppt_x"/>
                                          </p:val>
                                        </p:tav>
                                      </p:tavLst>
                                    </p:anim>
                                    <p:anim calcmode="lin" valueType="num">
                                      <p:cBhvr>
                                        <p:cTn id="155"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40"/>
                                        </p:tgtEl>
                                      </p:cBhvr>
                                    </p:animEffect>
                                  </p:childTnLst>
                                </p:cTn>
                              </p:par>
                            </p:childTnLst>
                          </p:cTn>
                        </p:par>
                      </p:childTnLst>
                    </p:cTn>
                  </p:par>
                  <p:par>
                    <p:cTn id="157" fill="hold">
                      <p:stCondLst>
                        <p:cond delay="indefinite"/>
                      </p:stCondLst>
                      <p:childTnLst>
                        <p:par>
                          <p:cTn id="158" fill="hold">
                            <p:stCondLst>
                              <p:cond delay="0"/>
                            </p:stCondLst>
                            <p:childTnLst>
                              <p:par>
                                <p:cTn id="159" presetID="29" presetClass="entr" presetSubtype="0" fill="hold" grpId="0" nodeType="click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1000" fill="hold"/>
                                        <p:tgtEl>
                                          <p:spTgt spid="44"/>
                                        </p:tgtEl>
                                        <p:attrNameLst>
                                          <p:attrName>ppt_x</p:attrName>
                                        </p:attrNameLst>
                                      </p:cBhvr>
                                      <p:tavLst>
                                        <p:tav tm="0">
                                          <p:val>
                                            <p:strVal val="#ppt_x-.2"/>
                                          </p:val>
                                        </p:tav>
                                        <p:tav tm="100000">
                                          <p:val>
                                            <p:strVal val="#ppt_x"/>
                                          </p:val>
                                        </p:tav>
                                      </p:tavLst>
                                    </p:anim>
                                    <p:anim calcmode="lin" valueType="num">
                                      <p:cBhvr>
                                        <p:cTn id="162"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44"/>
                                        </p:tgtEl>
                                      </p:cBhvr>
                                    </p:animEffect>
                                  </p:childTnLst>
                                </p:cTn>
                              </p:par>
                            </p:childTnLst>
                          </p:cTn>
                        </p:par>
                      </p:childTnLst>
                    </p:cTn>
                  </p:par>
                  <p:par>
                    <p:cTn id="164" fill="hold">
                      <p:stCondLst>
                        <p:cond delay="indefinite"/>
                      </p:stCondLst>
                      <p:childTnLst>
                        <p:par>
                          <p:cTn id="165" fill="hold">
                            <p:stCondLst>
                              <p:cond delay="0"/>
                            </p:stCondLst>
                            <p:childTnLst>
                              <p:par>
                                <p:cTn id="166" presetID="29" presetClass="entr" presetSubtype="0" fill="hold" grpId="0" nodeType="clickEffect">
                                  <p:stCondLst>
                                    <p:cond delay="0"/>
                                  </p:stCondLst>
                                  <p:childTnLst>
                                    <p:set>
                                      <p:cBhvr>
                                        <p:cTn id="167" dur="1" fill="hold">
                                          <p:stCondLst>
                                            <p:cond delay="0"/>
                                          </p:stCondLst>
                                        </p:cTn>
                                        <p:tgtEl>
                                          <p:spTgt spid="45"/>
                                        </p:tgtEl>
                                        <p:attrNameLst>
                                          <p:attrName>style.visibility</p:attrName>
                                        </p:attrNameLst>
                                      </p:cBhvr>
                                      <p:to>
                                        <p:strVal val="visible"/>
                                      </p:to>
                                    </p:set>
                                    <p:anim calcmode="lin" valueType="num">
                                      <p:cBhvr>
                                        <p:cTn id="168" dur="1000" fill="hold"/>
                                        <p:tgtEl>
                                          <p:spTgt spid="45"/>
                                        </p:tgtEl>
                                        <p:attrNameLst>
                                          <p:attrName>ppt_x</p:attrName>
                                        </p:attrNameLst>
                                      </p:cBhvr>
                                      <p:tavLst>
                                        <p:tav tm="0">
                                          <p:val>
                                            <p:strVal val="#ppt_x-.2"/>
                                          </p:val>
                                        </p:tav>
                                        <p:tav tm="100000">
                                          <p:val>
                                            <p:strVal val="#ppt_x"/>
                                          </p:val>
                                        </p:tav>
                                      </p:tavLst>
                                    </p:anim>
                                    <p:anim calcmode="lin" valueType="num">
                                      <p:cBhvr>
                                        <p:cTn id="169"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70"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2F98228-D506-4B9D-8AD8-ECE14E26BFDB}"/>
              </a:ext>
            </a:extLst>
          </p:cNvPr>
          <p:cNvPicPr>
            <a:picLocks noChangeAspect="1"/>
          </p:cNvPicPr>
          <p:nvPr/>
        </p:nvPicPr>
        <p:blipFill>
          <a:blip r:embed="rId2"/>
          <a:stretch>
            <a:fillRect/>
          </a:stretch>
        </p:blipFill>
        <p:spPr>
          <a:xfrm>
            <a:off x="5544108" y="116632"/>
            <a:ext cx="3348371" cy="603971"/>
          </a:xfrm>
          <a:prstGeom prst="rect">
            <a:avLst/>
          </a:prstGeom>
        </p:spPr>
      </p:pic>
      <p:pic>
        <p:nvPicPr>
          <p:cNvPr id="5" name="صورة 4">
            <a:extLst>
              <a:ext uri="{FF2B5EF4-FFF2-40B4-BE49-F238E27FC236}">
                <a16:creationId xmlns:a16="http://schemas.microsoft.com/office/drawing/2014/main" id="{967B20AA-EFAC-4102-A5CD-0B40DBEC8EA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895432" y="705900"/>
            <a:ext cx="5962439" cy="542925"/>
          </a:xfrm>
          <a:prstGeom prst="rect">
            <a:avLst/>
          </a:prstGeom>
        </p:spPr>
      </p:pic>
      <p:sp>
        <p:nvSpPr>
          <p:cNvPr id="16" name="Text Box 87">
            <a:extLst>
              <a:ext uri="{FF2B5EF4-FFF2-40B4-BE49-F238E27FC236}">
                <a16:creationId xmlns:a16="http://schemas.microsoft.com/office/drawing/2014/main" id="{86D6858D-50B5-41C8-9DF5-C6D274A9FE7C}"/>
              </a:ext>
            </a:extLst>
          </p:cNvPr>
          <p:cNvSpPr txBox="1">
            <a:spLocks noChangeArrowheads="1"/>
          </p:cNvSpPr>
          <p:nvPr/>
        </p:nvSpPr>
        <p:spPr bwMode="auto">
          <a:xfrm>
            <a:off x="6018509" y="2067190"/>
            <a:ext cx="2473912"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2 </a:t>
            </a:r>
            <a:r>
              <a:rPr kumimoji="0" lang="ar-SA" sz="2200" b="1" i="0" u="none" strike="noStrike" kern="1200" cap="none" spc="0" normalizeH="0" baseline="0" noProof="0" dirty="0">
                <a:ln>
                  <a:noFill/>
                </a:ln>
                <a:solidFill>
                  <a:srgbClr val="FF00FF"/>
                </a:solidFill>
                <a:effectLst/>
                <a:uLnTx/>
                <a:uFillTx/>
                <a:latin typeface="Arial" pitchFamily="34" charset="0"/>
                <a:ea typeface="+mn-ea"/>
                <a:cs typeface="Arial" pitchFamily="34" charset="0"/>
              </a:rPr>
              <a:t>س</a:t>
            </a:r>
            <a:r>
              <a:rPr kumimoji="0" lang="ar-SA"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a:t>
            </a:r>
            <a:r>
              <a:rPr kumimoji="0" lang="ar-SA" sz="2200" b="1" i="0" u="none" strike="noStrike" kern="1200" cap="none" spc="0" normalizeH="0" baseline="0" noProof="0" dirty="0">
                <a:ln>
                  <a:noFill/>
                </a:ln>
                <a:solidFill>
                  <a:srgbClr val="669900"/>
                </a:solidFill>
                <a:effectLst/>
                <a:uLnTx/>
                <a:uFillTx/>
                <a:latin typeface="Arial" pitchFamily="34" charset="0"/>
                <a:ea typeface="+mn-ea"/>
                <a:cs typeface="Arial" pitchFamily="34" charset="0"/>
              </a:rPr>
              <a:t>ع</a:t>
            </a:r>
            <a:r>
              <a:rPr kumimoji="0" lang="ar-SA"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│+ 6</a:t>
            </a:r>
            <a:r>
              <a:rPr kumimoji="0" lang="ar-SA" sz="22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 ب</a:t>
            </a:r>
            <a:endParaRPr kumimoji="0" lang="en-US" sz="2200" b="1" i="0" u="none" strike="noStrike" kern="1200" cap="none" spc="0" normalizeH="0" baseline="0" noProof="0" dirty="0">
              <a:ln>
                <a:noFill/>
              </a:ln>
              <a:solidFill>
                <a:srgbClr val="00B050"/>
              </a:solidFill>
              <a:effectLst/>
              <a:uLnTx/>
              <a:uFillTx/>
              <a:latin typeface="Arial" pitchFamily="34" charset="0"/>
              <a:ea typeface="+mn-ea"/>
              <a:cs typeface="Arial" pitchFamily="34" charset="0"/>
            </a:endParaRPr>
          </a:p>
        </p:txBody>
      </p:sp>
      <p:sp>
        <p:nvSpPr>
          <p:cNvPr id="17" name="Text Box 87">
            <a:extLst>
              <a:ext uri="{FF2B5EF4-FFF2-40B4-BE49-F238E27FC236}">
                <a16:creationId xmlns:a16="http://schemas.microsoft.com/office/drawing/2014/main" id="{84258340-51CA-4FCC-922E-F5E443324C41}"/>
              </a:ext>
            </a:extLst>
          </p:cNvPr>
          <p:cNvSpPr txBox="1">
            <a:spLocks noChangeArrowheads="1"/>
          </p:cNvSpPr>
          <p:nvPr/>
        </p:nvSpPr>
        <p:spPr bwMode="auto">
          <a:xfrm>
            <a:off x="5331177" y="2616122"/>
            <a:ext cx="3348372" cy="40011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=│2(</a:t>
            </a:r>
            <a:r>
              <a:rPr kumimoji="0" lang="ar-SA" sz="2000" b="1" i="0" u="none" strike="noStrike" kern="1200" cap="none" spc="0" normalizeH="0" baseline="0" noProof="0" dirty="0">
                <a:ln>
                  <a:noFill/>
                </a:ln>
                <a:solidFill>
                  <a:srgbClr val="FF00FF"/>
                </a:solidFill>
                <a:effectLst/>
                <a:uLnTx/>
                <a:uFillTx/>
                <a:latin typeface="Arial" pitchFamily="34" charset="0"/>
                <a:ea typeface="Times New Roman" panose="02020603050405020304" pitchFamily="18" charset="0"/>
                <a:cs typeface="Times New Roman" panose="02020603050405020304" pitchFamily="18" charset="0"/>
              </a:rPr>
              <a:t>2.1</a:t>
            </a:r>
            <a:r>
              <a:rPr kumimoji="0" lang="ar-SA" sz="20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a:t>
            </a:r>
            <a:r>
              <a:rPr kumimoji="0" lang="ar-SA" sz="2000" b="1" i="0" u="none" strike="noStrike" kern="1200" cap="none" spc="0" normalizeH="0" baseline="0" noProof="0" dirty="0">
                <a:ln>
                  <a:noFill/>
                </a:ln>
                <a:solidFill>
                  <a:srgbClr val="669900"/>
                </a:solidFill>
                <a:effectLst/>
                <a:uLnTx/>
                <a:uFillTx/>
                <a:latin typeface="Arial" pitchFamily="34" charset="0"/>
                <a:ea typeface="Times New Roman" panose="02020603050405020304" pitchFamily="18" charset="0"/>
                <a:cs typeface="Times New Roman" panose="02020603050405020304" pitchFamily="18" charset="0"/>
              </a:rPr>
              <a:t>-4.2</a:t>
            </a:r>
            <a:r>
              <a:rPr kumimoji="0" lang="ar-SA" sz="20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│+ 6 ( </a:t>
            </a:r>
            <a:r>
              <a:rPr kumimoji="0" lang="ar-SA" sz="2000" b="1" i="0" u="none" strike="noStrike" kern="1200" cap="none" spc="0" normalizeH="0" baseline="0" noProof="0" dirty="0">
                <a:ln>
                  <a:noFill/>
                </a:ln>
                <a:solidFill>
                  <a:srgbClr val="00B050"/>
                </a:solidFill>
                <a:effectLst/>
                <a:uLnTx/>
                <a:uFillTx/>
                <a:latin typeface="Arial" pitchFamily="34" charset="0"/>
                <a:ea typeface="Times New Roman" panose="02020603050405020304" pitchFamily="18" charset="0"/>
                <a:cs typeface="Times New Roman" panose="02020603050405020304" pitchFamily="18" charset="0"/>
              </a:rPr>
              <a:t>-3</a:t>
            </a:r>
            <a:r>
              <a:rPr kumimoji="0" lang="ar-SA" sz="20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a:t>
            </a:r>
            <a:endPar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Text Box 87">
            <a:extLst>
              <a:ext uri="{FF2B5EF4-FFF2-40B4-BE49-F238E27FC236}">
                <a16:creationId xmlns:a16="http://schemas.microsoft.com/office/drawing/2014/main" id="{F4D60561-824C-427B-B1E7-280AA971EDFD}"/>
              </a:ext>
            </a:extLst>
          </p:cNvPr>
          <p:cNvSpPr txBox="1">
            <a:spLocks noChangeArrowheads="1"/>
          </p:cNvSpPr>
          <p:nvPr/>
        </p:nvSpPr>
        <p:spPr bwMode="auto">
          <a:xfrm>
            <a:off x="5472100" y="3188245"/>
            <a:ext cx="3348372"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=│4.2 – (-4.2)│+( - 18 ) </a:t>
            </a:r>
            <a:endParaRPr kumimoji="0" lang="en-US"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 name="Text Box 87">
            <a:extLst>
              <a:ext uri="{FF2B5EF4-FFF2-40B4-BE49-F238E27FC236}">
                <a16:creationId xmlns:a16="http://schemas.microsoft.com/office/drawing/2014/main" id="{3108C8C5-BD29-4B86-9B3C-4B6117775121}"/>
              </a:ext>
            </a:extLst>
          </p:cNvPr>
          <p:cNvSpPr txBox="1">
            <a:spLocks noChangeArrowheads="1"/>
          </p:cNvSpPr>
          <p:nvPr/>
        </p:nvSpPr>
        <p:spPr bwMode="auto">
          <a:xfrm>
            <a:off x="6660454" y="4393596"/>
            <a:ext cx="2232025"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8.4│+ ( - 18 ) </a:t>
            </a:r>
            <a:endParaRPr kumimoji="0" lang="en-US"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 name="Text Box 87">
            <a:extLst>
              <a:ext uri="{FF2B5EF4-FFF2-40B4-BE49-F238E27FC236}">
                <a16:creationId xmlns:a16="http://schemas.microsoft.com/office/drawing/2014/main" id="{7001F4C7-7FB7-4E49-A3A5-73292A72498D}"/>
              </a:ext>
            </a:extLst>
          </p:cNvPr>
          <p:cNvSpPr txBox="1">
            <a:spLocks noChangeArrowheads="1"/>
          </p:cNvSpPr>
          <p:nvPr/>
        </p:nvSpPr>
        <p:spPr bwMode="auto">
          <a:xfrm>
            <a:off x="6588447" y="4991455"/>
            <a:ext cx="2232025"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8.4 + ( - 18 ) </a:t>
            </a:r>
            <a:endParaRPr kumimoji="0" lang="en-US"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 name="Text Box 87">
            <a:extLst>
              <a:ext uri="{FF2B5EF4-FFF2-40B4-BE49-F238E27FC236}">
                <a16:creationId xmlns:a16="http://schemas.microsoft.com/office/drawing/2014/main" id="{E1871135-8AB5-4382-93FC-388DD1C076E9}"/>
              </a:ext>
            </a:extLst>
          </p:cNvPr>
          <p:cNvSpPr txBox="1">
            <a:spLocks noChangeArrowheads="1"/>
          </p:cNvSpPr>
          <p:nvPr/>
        </p:nvSpPr>
        <p:spPr bwMode="auto">
          <a:xfrm>
            <a:off x="4822608" y="2675592"/>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التعويض</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26" name="Text Box 87">
            <a:extLst>
              <a:ext uri="{FF2B5EF4-FFF2-40B4-BE49-F238E27FC236}">
                <a16:creationId xmlns:a16="http://schemas.microsoft.com/office/drawing/2014/main" id="{C5226453-C7ED-4E61-BA9C-973340CA1145}"/>
              </a:ext>
            </a:extLst>
          </p:cNvPr>
          <p:cNvSpPr txBox="1">
            <a:spLocks noChangeArrowheads="1"/>
          </p:cNvSpPr>
          <p:nvPr/>
        </p:nvSpPr>
        <p:spPr bwMode="auto">
          <a:xfrm>
            <a:off x="5581279" y="3841725"/>
            <a:ext cx="3348372"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4.2 + (4.2) │+ ( - 18 ) </a:t>
            </a:r>
            <a:endParaRPr kumimoji="0" lang="en-US"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7" name="Text Box 87">
            <a:extLst>
              <a:ext uri="{FF2B5EF4-FFF2-40B4-BE49-F238E27FC236}">
                <a16:creationId xmlns:a16="http://schemas.microsoft.com/office/drawing/2014/main" id="{42DAB441-E2ED-4500-9FE8-1AD42F6E3BF2}"/>
              </a:ext>
            </a:extLst>
          </p:cNvPr>
          <p:cNvSpPr txBox="1">
            <a:spLocks noChangeArrowheads="1"/>
          </p:cNvSpPr>
          <p:nvPr/>
        </p:nvSpPr>
        <p:spPr bwMode="auto">
          <a:xfrm>
            <a:off x="5331177" y="3216124"/>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الضرب</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28" name="Text Box 87">
            <a:extLst>
              <a:ext uri="{FF2B5EF4-FFF2-40B4-BE49-F238E27FC236}">
                <a16:creationId xmlns:a16="http://schemas.microsoft.com/office/drawing/2014/main" id="{C9D1F0C5-9770-46D0-BBD7-33E60ABACF0F}"/>
              </a:ext>
            </a:extLst>
          </p:cNvPr>
          <p:cNvSpPr txBox="1">
            <a:spLocks noChangeArrowheads="1"/>
          </p:cNvSpPr>
          <p:nvPr/>
        </p:nvSpPr>
        <p:spPr bwMode="auto">
          <a:xfrm>
            <a:off x="5492184" y="3899970"/>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الطرح</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29" name="Text Box 87">
            <a:extLst>
              <a:ext uri="{FF2B5EF4-FFF2-40B4-BE49-F238E27FC236}">
                <a16:creationId xmlns:a16="http://schemas.microsoft.com/office/drawing/2014/main" id="{4FB85CB8-AE50-40AA-952A-A753CD0A51A2}"/>
              </a:ext>
            </a:extLst>
          </p:cNvPr>
          <p:cNvSpPr txBox="1">
            <a:spLocks noChangeArrowheads="1"/>
          </p:cNvSpPr>
          <p:nvPr/>
        </p:nvSpPr>
        <p:spPr bwMode="auto">
          <a:xfrm>
            <a:off x="5384527" y="4498563"/>
            <a:ext cx="936814"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الجمع</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0" name="Text Box 87">
            <a:extLst>
              <a:ext uri="{FF2B5EF4-FFF2-40B4-BE49-F238E27FC236}">
                <a16:creationId xmlns:a16="http://schemas.microsoft.com/office/drawing/2014/main" id="{7838280F-6C73-43BA-B420-B1AD865CC120}"/>
              </a:ext>
            </a:extLst>
          </p:cNvPr>
          <p:cNvSpPr txBox="1">
            <a:spLocks noChangeArrowheads="1"/>
          </p:cNvSpPr>
          <p:nvPr/>
        </p:nvSpPr>
        <p:spPr bwMode="auto">
          <a:xfrm>
            <a:off x="5123608" y="5056731"/>
            <a:ext cx="1147784"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القيمة المطلقة</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1" name="Text Box 87">
            <a:extLst>
              <a:ext uri="{FF2B5EF4-FFF2-40B4-BE49-F238E27FC236}">
                <a16:creationId xmlns:a16="http://schemas.microsoft.com/office/drawing/2014/main" id="{18D9BA4B-BECB-4FFC-886F-F58B0F28CD8E}"/>
              </a:ext>
            </a:extLst>
          </p:cNvPr>
          <p:cNvSpPr txBox="1">
            <a:spLocks noChangeArrowheads="1"/>
          </p:cNvSpPr>
          <p:nvPr/>
        </p:nvSpPr>
        <p:spPr bwMode="auto">
          <a:xfrm>
            <a:off x="541012" y="2170972"/>
            <a:ext cx="3036990" cy="369332"/>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- 4 │ </a:t>
            </a:r>
            <a:r>
              <a:rPr kumimoji="0" lang="ar-SA" sz="1800" b="1" i="0" u="none" strike="noStrike" kern="1200" cap="none" spc="0" normalizeH="0" baseline="0" noProof="0" dirty="0">
                <a:ln>
                  <a:noFill/>
                </a:ln>
                <a:solidFill>
                  <a:srgbClr val="0070C0"/>
                </a:solidFill>
                <a:effectLst/>
                <a:uLnTx/>
                <a:uFillTx/>
                <a:latin typeface="Arial" pitchFamily="34" charset="0"/>
                <a:ea typeface="Times New Roman" panose="02020603050405020304" pitchFamily="18" charset="0"/>
                <a:cs typeface="Times New Roman" panose="02020603050405020304" pitchFamily="18" charset="0"/>
              </a:rPr>
              <a:t>جـ </a:t>
            </a:r>
            <a:r>
              <a:rPr kumimoji="0" lang="ar-SA" sz="18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- 3 │ + 2 │</a:t>
            </a:r>
            <a:r>
              <a:rPr kumimoji="0" lang="ar-SA" sz="1800" b="1" i="0" u="none" strike="noStrike" kern="1200" cap="none" spc="0" normalizeH="0" baseline="0" noProof="0" dirty="0">
                <a:ln>
                  <a:noFill/>
                </a:ln>
                <a:solidFill>
                  <a:srgbClr val="669900"/>
                </a:solidFill>
                <a:effectLst/>
                <a:uLnTx/>
                <a:uFillTx/>
                <a:latin typeface="Arial" pitchFamily="34" charset="0"/>
                <a:ea typeface="Times New Roman" panose="02020603050405020304" pitchFamily="18" charset="0"/>
                <a:cs typeface="Times New Roman" panose="02020603050405020304" pitchFamily="18" charset="0"/>
              </a:rPr>
              <a:t>ع</a:t>
            </a:r>
            <a:r>
              <a:rPr kumimoji="0" lang="ar-SA" sz="18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a:t>
            </a:r>
            <a:r>
              <a:rPr kumimoji="0" lang="ar-SA" sz="1800" b="1" i="0" u="none" strike="noStrike" kern="1200" cap="none" spc="0" normalizeH="0" baseline="0" noProof="0" dirty="0">
                <a:ln>
                  <a:noFill/>
                </a:ln>
                <a:solidFill>
                  <a:srgbClr val="FF0000"/>
                </a:solidFill>
                <a:effectLst/>
                <a:uLnTx/>
                <a:uFillTx/>
                <a:latin typeface="Arial" pitchFamily="34" charset="0"/>
                <a:ea typeface="Times New Roman" panose="02020603050405020304" pitchFamily="18" charset="0"/>
                <a:cs typeface="Times New Roman" panose="02020603050405020304" pitchFamily="18" charset="0"/>
              </a:rPr>
              <a:t>أ</a:t>
            </a:r>
            <a:r>
              <a:rPr kumimoji="0" lang="ar-SA" sz="18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a:t>
            </a:r>
            <a:endPar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2" name="Text Box 87">
            <a:extLst>
              <a:ext uri="{FF2B5EF4-FFF2-40B4-BE49-F238E27FC236}">
                <a16:creationId xmlns:a16="http://schemas.microsoft.com/office/drawing/2014/main" id="{23C3E8B5-715A-444B-9888-50B26B2819D0}"/>
              </a:ext>
            </a:extLst>
          </p:cNvPr>
          <p:cNvSpPr txBox="1">
            <a:spLocks noChangeArrowheads="1"/>
          </p:cNvSpPr>
          <p:nvPr/>
        </p:nvSpPr>
        <p:spPr bwMode="auto">
          <a:xfrm>
            <a:off x="1087030" y="2693941"/>
            <a:ext cx="2798173" cy="52322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- 4 │ </a:t>
            </a:r>
            <a:r>
              <a:rPr kumimoji="0" lang="ar-SA" sz="1400" b="1" i="0" u="none" strike="noStrike" kern="1200" cap="none" spc="0" normalizeH="0" baseline="0" noProof="0" dirty="0">
                <a:ln>
                  <a:noFill/>
                </a:ln>
                <a:solidFill>
                  <a:srgbClr val="0070C0"/>
                </a:solidFill>
                <a:effectLst/>
                <a:uLnTx/>
                <a:uFillTx/>
                <a:latin typeface="Arial" pitchFamily="34" charset="0"/>
                <a:ea typeface="Times New Roman" panose="02020603050405020304" pitchFamily="18" charset="0"/>
                <a:cs typeface="Times New Roman" panose="02020603050405020304" pitchFamily="18" charset="0"/>
              </a:rPr>
              <a:t>2</a:t>
            </a:r>
            <a:r>
              <a:rPr kumimoji="0" lang="ar-SA" sz="14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- 3 │ + 2 │( </a:t>
            </a:r>
            <a:r>
              <a:rPr kumimoji="0" lang="ar-SA" sz="1400" b="1" i="0" u="none" strike="noStrike" kern="1200" cap="none" spc="0" normalizeH="0" baseline="0" noProof="0" dirty="0">
                <a:ln>
                  <a:noFill/>
                </a:ln>
                <a:solidFill>
                  <a:srgbClr val="669900"/>
                </a:solidFill>
                <a:effectLst/>
                <a:uLnTx/>
                <a:uFillTx/>
                <a:latin typeface="Arial" pitchFamily="34" charset="0"/>
                <a:ea typeface="Times New Roman" panose="02020603050405020304" pitchFamily="18" charset="0"/>
                <a:cs typeface="Times New Roman" panose="02020603050405020304" pitchFamily="18" charset="0"/>
              </a:rPr>
              <a:t>-4.2</a:t>
            </a:r>
            <a:r>
              <a:rPr kumimoji="0" lang="ar-SA" sz="14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 </a:t>
            </a:r>
            <a:r>
              <a:rPr kumimoji="0" lang="ar-SA" sz="1400" b="1" i="0" u="none" strike="noStrike" kern="1200" cap="none" spc="0" normalizeH="0" baseline="0" noProof="0" dirty="0">
                <a:ln>
                  <a:noFill/>
                </a:ln>
                <a:solidFill>
                  <a:srgbClr val="FF0000"/>
                </a:solidFill>
                <a:effectLst/>
                <a:uLnTx/>
                <a:uFillTx/>
                <a:latin typeface="Arial" pitchFamily="34" charset="0"/>
                <a:ea typeface="Times New Roman" panose="02020603050405020304" pitchFamily="18" charset="0"/>
                <a:cs typeface="Times New Roman" panose="02020603050405020304" pitchFamily="18" charset="0"/>
              </a:rPr>
              <a:t>- 2</a:t>
            </a:r>
            <a:r>
              <a:rPr kumimoji="0" lang="ar-SA" sz="14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Times New Roman" panose="02020603050405020304" pitchFamily="18" charset="0"/>
              </a:rPr>
              <a:t> ) │</a:t>
            </a:r>
            <a:endPar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3" name="Text Box 87">
            <a:extLst>
              <a:ext uri="{FF2B5EF4-FFF2-40B4-BE49-F238E27FC236}">
                <a16:creationId xmlns:a16="http://schemas.microsoft.com/office/drawing/2014/main" id="{D3C9315D-56F9-4539-BF96-409BD3556C3D}"/>
              </a:ext>
            </a:extLst>
          </p:cNvPr>
          <p:cNvSpPr txBox="1">
            <a:spLocks noChangeArrowheads="1"/>
          </p:cNvSpPr>
          <p:nvPr/>
        </p:nvSpPr>
        <p:spPr bwMode="auto">
          <a:xfrm>
            <a:off x="742977" y="3204809"/>
            <a:ext cx="3124669" cy="338554"/>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- 4 │ - 1 │ + 2 │( -4.2) + 2 │</a:t>
            </a: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4" name="Text Box 87">
            <a:extLst>
              <a:ext uri="{FF2B5EF4-FFF2-40B4-BE49-F238E27FC236}">
                <a16:creationId xmlns:a16="http://schemas.microsoft.com/office/drawing/2014/main" id="{80DA8B36-8890-40F1-B36E-5ED1C261D5E2}"/>
              </a:ext>
            </a:extLst>
          </p:cNvPr>
          <p:cNvSpPr txBox="1">
            <a:spLocks noChangeArrowheads="1"/>
          </p:cNvSpPr>
          <p:nvPr/>
        </p:nvSpPr>
        <p:spPr bwMode="auto">
          <a:xfrm>
            <a:off x="921639" y="3847213"/>
            <a:ext cx="2882593" cy="40011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- 4 ( 1 )  + 2 │- 2.2│ </a:t>
            </a:r>
            <a:endPar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Text Box 87">
            <a:extLst>
              <a:ext uri="{FF2B5EF4-FFF2-40B4-BE49-F238E27FC236}">
                <a16:creationId xmlns:a16="http://schemas.microsoft.com/office/drawing/2014/main" id="{8DE0A1A4-BEEE-422C-8E69-823F8FB9B2A9}"/>
              </a:ext>
            </a:extLst>
          </p:cNvPr>
          <p:cNvSpPr txBox="1">
            <a:spLocks noChangeArrowheads="1"/>
          </p:cNvSpPr>
          <p:nvPr/>
        </p:nvSpPr>
        <p:spPr bwMode="auto">
          <a:xfrm>
            <a:off x="1572207" y="4499198"/>
            <a:ext cx="2232025"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- 4 + 2 ( 2.2 ) </a:t>
            </a:r>
            <a:endParaRPr kumimoji="0" lang="en-US"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6" name="Text Box 87">
            <a:extLst>
              <a:ext uri="{FF2B5EF4-FFF2-40B4-BE49-F238E27FC236}">
                <a16:creationId xmlns:a16="http://schemas.microsoft.com/office/drawing/2014/main" id="{4D2E3855-AFE7-48E2-9FB9-A75DE3C0E9B1}"/>
              </a:ext>
            </a:extLst>
          </p:cNvPr>
          <p:cNvSpPr txBox="1">
            <a:spLocks noChangeArrowheads="1"/>
          </p:cNvSpPr>
          <p:nvPr/>
        </p:nvSpPr>
        <p:spPr bwMode="auto">
          <a:xfrm>
            <a:off x="387892" y="2817303"/>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التعويض</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7" name="Text Box 87">
            <a:extLst>
              <a:ext uri="{FF2B5EF4-FFF2-40B4-BE49-F238E27FC236}">
                <a16:creationId xmlns:a16="http://schemas.microsoft.com/office/drawing/2014/main" id="{7A65C3F1-E0FB-427D-AFC9-E56A059902DA}"/>
              </a:ext>
            </a:extLst>
          </p:cNvPr>
          <p:cNvSpPr txBox="1">
            <a:spLocks noChangeArrowheads="1"/>
          </p:cNvSpPr>
          <p:nvPr/>
        </p:nvSpPr>
        <p:spPr bwMode="auto">
          <a:xfrm>
            <a:off x="0" y="3266818"/>
            <a:ext cx="1120796" cy="52322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الطرح , خاصية  الطرح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8" name="Text Box 87">
            <a:extLst>
              <a:ext uri="{FF2B5EF4-FFF2-40B4-BE49-F238E27FC236}">
                <a16:creationId xmlns:a16="http://schemas.microsoft.com/office/drawing/2014/main" id="{6E03C6F3-3225-42E4-9182-B4B2580BD91E}"/>
              </a:ext>
            </a:extLst>
          </p:cNvPr>
          <p:cNvSpPr txBox="1">
            <a:spLocks noChangeArrowheads="1"/>
          </p:cNvSpPr>
          <p:nvPr/>
        </p:nvSpPr>
        <p:spPr bwMode="auto">
          <a:xfrm>
            <a:off x="115427" y="3847213"/>
            <a:ext cx="936814" cy="52322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القيمة المطلقة , الجمع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39" name="Text Box 87">
            <a:extLst>
              <a:ext uri="{FF2B5EF4-FFF2-40B4-BE49-F238E27FC236}">
                <a16:creationId xmlns:a16="http://schemas.microsoft.com/office/drawing/2014/main" id="{90006DB3-5B71-4AAB-9D80-C6DA5384DE26}"/>
              </a:ext>
            </a:extLst>
          </p:cNvPr>
          <p:cNvSpPr txBox="1">
            <a:spLocks noChangeArrowheads="1"/>
          </p:cNvSpPr>
          <p:nvPr/>
        </p:nvSpPr>
        <p:spPr bwMode="auto">
          <a:xfrm>
            <a:off x="-43537" y="4427608"/>
            <a:ext cx="1254742" cy="52322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الضرب , القيمة المطلقة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40" name="Text Box 87">
            <a:extLst>
              <a:ext uri="{FF2B5EF4-FFF2-40B4-BE49-F238E27FC236}">
                <a16:creationId xmlns:a16="http://schemas.microsoft.com/office/drawing/2014/main" id="{E87C1D0E-D03B-46A5-BE67-1610D2A62313}"/>
              </a:ext>
            </a:extLst>
          </p:cNvPr>
          <p:cNvSpPr txBox="1">
            <a:spLocks noChangeArrowheads="1"/>
          </p:cNvSpPr>
          <p:nvPr/>
        </p:nvSpPr>
        <p:spPr bwMode="auto">
          <a:xfrm>
            <a:off x="541012" y="5186179"/>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الضرب</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sp>
        <p:nvSpPr>
          <p:cNvPr id="43" name="Text Box 87">
            <a:extLst>
              <a:ext uri="{FF2B5EF4-FFF2-40B4-BE49-F238E27FC236}">
                <a16:creationId xmlns:a16="http://schemas.microsoft.com/office/drawing/2014/main" id="{1A7BD78A-AA83-4A52-9C95-26F645A56209}"/>
              </a:ext>
            </a:extLst>
          </p:cNvPr>
          <p:cNvSpPr txBox="1">
            <a:spLocks noChangeArrowheads="1"/>
          </p:cNvSpPr>
          <p:nvPr/>
        </p:nvSpPr>
        <p:spPr bwMode="auto">
          <a:xfrm>
            <a:off x="1665436" y="5133345"/>
            <a:ext cx="2232025"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- 4 + 4.4 </a:t>
            </a:r>
            <a:endParaRPr kumimoji="0" lang="en-US" sz="2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4" name="Text Box 87">
            <a:extLst>
              <a:ext uri="{FF2B5EF4-FFF2-40B4-BE49-F238E27FC236}">
                <a16:creationId xmlns:a16="http://schemas.microsoft.com/office/drawing/2014/main" id="{AE4C3D47-24BD-407F-829B-4D82723F237D}"/>
              </a:ext>
            </a:extLst>
          </p:cNvPr>
          <p:cNvSpPr txBox="1">
            <a:spLocks noChangeArrowheads="1"/>
          </p:cNvSpPr>
          <p:nvPr/>
        </p:nvSpPr>
        <p:spPr bwMode="auto">
          <a:xfrm>
            <a:off x="3023828" y="5687622"/>
            <a:ext cx="861375"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0.4</a:t>
            </a:r>
            <a:endParaRPr kumimoji="0" lang="en-US" sz="22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45" name="Text Box 87">
            <a:extLst>
              <a:ext uri="{FF2B5EF4-FFF2-40B4-BE49-F238E27FC236}">
                <a16:creationId xmlns:a16="http://schemas.microsoft.com/office/drawing/2014/main" id="{7B550C2C-B3D4-4223-B209-7A56BA40625D}"/>
              </a:ext>
            </a:extLst>
          </p:cNvPr>
          <p:cNvSpPr txBox="1">
            <a:spLocks noChangeArrowheads="1"/>
          </p:cNvSpPr>
          <p:nvPr/>
        </p:nvSpPr>
        <p:spPr bwMode="auto">
          <a:xfrm>
            <a:off x="387892" y="5749176"/>
            <a:ext cx="87462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الجمع(تبسيط</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pic>
        <p:nvPicPr>
          <p:cNvPr id="4" name="صورة 3">
            <a:extLst>
              <a:ext uri="{FF2B5EF4-FFF2-40B4-BE49-F238E27FC236}">
                <a16:creationId xmlns:a16="http://schemas.microsoft.com/office/drawing/2014/main" id="{5BC5855B-483F-4A6B-8793-C52B528BE94F}"/>
              </a:ext>
            </a:extLst>
          </p:cNvPr>
          <p:cNvPicPr>
            <a:picLocks noChangeAspect="1"/>
          </p:cNvPicPr>
          <p:nvPr/>
        </p:nvPicPr>
        <p:blipFill>
          <a:blip r:embed="rId5">
            <a:duotone>
              <a:prstClr val="black"/>
              <a:srgbClr val="FFC000">
                <a:tint val="45000"/>
                <a:satMod val="400000"/>
              </a:srgbClr>
            </a:duotone>
          </a:blip>
          <a:stretch>
            <a:fillRect/>
          </a:stretch>
        </p:blipFill>
        <p:spPr>
          <a:xfrm>
            <a:off x="6203116" y="1467658"/>
            <a:ext cx="1985832" cy="454124"/>
          </a:xfrm>
          <a:prstGeom prst="rect">
            <a:avLst/>
          </a:prstGeom>
        </p:spPr>
      </p:pic>
      <p:pic>
        <p:nvPicPr>
          <p:cNvPr id="7" name="صورة 6">
            <a:extLst>
              <a:ext uri="{FF2B5EF4-FFF2-40B4-BE49-F238E27FC236}">
                <a16:creationId xmlns:a16="http://schemas.microsoft.com/office/drawing/2014/main" id="{147EC5E9-05F5-4164-8FB6-C84AB19098DC}"/>
              </a:ext>
            </a:extLst>
          </p:cNvPr>
          <p:cNvPicPr>
            <a:picLocks noChangeAspect="1"/>
          </p:cNvPicPr>
          <p:nvPr/>
        </p:nvPicPr>
        <p:blipFill>
          <a:blip r:embed="rId6">
            <a:duotone>
              <a:prstClr val="black"/>
              <a:srgbClr val="FFC000">
                <a:tint val="45000"/>
                <a:satMod val="400000"/>
              </a:srgbClr>
            </a:duotone>
          </a:blip>
          <a:stretch>
            <a:fillRect/>
          </a:stretch>
        </p:blipFill>
        <p:spPr>
          <a:xfrm>
            <a:off x="1050710" y="1428797"/>
            <a:ext cx="2527292" cy="520547"/>
          </a:xfrm>
          <a:prstGeom prst="rect">
            <a:avLst/>
          </a:prstGeom>
        </p:spPr>
      </p:pic>
      <p:sp>
        <p:nvSpPr>
          <p:cNvPr id="46" name="Text Box 87">
            <a:extLst>
              <a:ext uri="{FF2B5EF4-FFF2-40B4-BE49-F238E27FC236}">
                <a16:creationId xmlns:a16="http://schemas.microsoft.com/office/drawing/2014/main" id="{7801298F-1C45-4B88-B707-D6D79DE96173}"/>
              </a:ext>
            </a:extLst>
          </p:cNvPr>
          <p:cNvSpPr txBox="1">
            <a:spLocks noChangeArrowheads="1"/>
          </p:cNvSpPr>
          <p:nvPr/>
        </p:nvSpPr>
        <p:spPr bwMode="auto">
          <a:xfrm>
            <a:off x="7488323" y="5533732"/>
            <a:ext cx="1191225" cy="43088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200" b="1" i="0" u="none" strike="noStrike" kern="1200" cap="none" spc="0" normalizeH="0" baseline="0" noProof="0" dirty="0">
                <a:ln>
                  <a:noFill/>
                </a:ln>
                <a:solidFill>
                  <a:srgbClr val="FF0000"/>
                </a:solidFill>
                <a:effectLst/>
                <a:uLnTx/>
                <a:uFillTx/>
                <a:latin typeface="Arial" pitchFamily="34" charset="0"/>
                <a:ea typeface="Times New Roman" panose="02020603050405020304" pitchFamily="18" charset="0"/>
                <a:cs typeface="Times New Roman" panose="02020603050405020304" pitchFamily="18" charset="0"/>
              </a:rPr>
              <a:t>= - 9.6 </a:t>
            </a:r>
            <a:endParaRPr kumimoji="0" lang="en-US" sz="22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47" name="Text Box 87">
            <a:extLst>
              <a:ext uri="{FF2B5EF4-FFF2-40B4-BE49-F238E27FC236}">
                <a16:creationId xmlns:a16="http://schemas.microsoft.com/office/drawing/2014/main" id="{42D58000-30CB-4E79-8233-2D159A26C2D1}"/>
              </a:ext>
            </a:extLst>
          </p:cNvPr>
          <p:cNvSpPr txBox="1">
            <a:spLocks noChangeArrowheads="1"/>
          </p:cNvSpPr>
          <p:nvPr/>
        </p:nvSpPr>
        <p:spPr bwMode="auto">
          <a:xfrm>
            <a:off x="5111350" y="5577445"/>
            <a:ext cx="721500" cy="307777"/>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400" b="1" i="0" u="none" strike="noStrike" kern="1200" cap="none" spc="0" normalizeH="0" baseline="0" noProof="0" dirty="0">
                <a:ln>
                  <a:noFill/>
                </a:ln>
                <a:solidFill>
                  <a:srgbClr val="0070C0"/>
                </a:solidFill>
                <a:effectLst/>
                <a:uLnTx/>
                <a:uFillTx/>
                <a:latin typeface="Traditional Arabic" panose="02020603050405020304" pitchFamily="18" charset="-78"/>
                <a:ea typeface="+mn-ea"/>
                <a:cs typeface="Traditional Arabic" panose="02020603050405020304" pitchFamily="18" charset="-78"/>
              </a:rPr>
              <a:t>تبسيط</a:t>
            </a:r>
            <a:r>
              <a:rPr kumimoji="0" lang="ar-SA"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rPr>
              <a:t> </a:t>
            </a:r>
            <a:endParaRPr kumimoji="0" lang="en-US" sz="1400" b="1" i="0" u="none" strike="noStrike" kern="1200" cap="none" spc="0" normalizeH="0" baseline="0" noProof="0" dirty="0">
              <a:ln>
                <a:noFill/>
              </a:ln>
              <a:solidFill>
                <a:srgbClr val="000000"/>
              </a:solidFill>
              <a:effectLst/>
              <a:uLnTx/>
              <a:uFillTx/>
              <a:latin typeface="Traditional Arabic" panose="02020603050405020304" pitchFamily="18" charset="-78"/>
              <a:ea typeface="+mn-ea"/>
              <a:cs typeface="Traditional Arabic" panose="02020603050405020304" pitchFamily="18" charset="-78"/>
            </a:endParaRPr>
          </a:p>
        </p:txBody>
      </p:sp>
      <p:pic>
        <p:nvPicPr>
          <p:cNvPr id="6" name="صورة 5">
            <a:extLst>
              <a:ext uri="{FF2B5EF4-FFF2-40B4-BE49-F238E27FC236}">
                <a16:creationId xmlns:a16="http://schemas.microsoft.com/office/drawing/2014/main" id="{63F178ED-C20E-3CBA-E79E-75197DCBB31B}"/>
              </a:ext>
            </a:extLst>
          </p:cNvPr>
          <p:cNvPicPr>
            <a:picLocks noChangeAspect="1"/>
          </p:cNvPicPr>
          <p:nvPr/>
        </p:nvPicPr>
        <p:blipFill>
          <a:blip r:embed="rId7"/>
          <a:stretch>
            <a:fillRect/>
          </a:stretch>
        </p:blipFill>
        <p:spPr>
          <a:xfrm>
            <a:off x="99774" y="45068"/>
            <a:ext cx="2700300" cy="221632"/>
          </a:xfrm>
          <a:prstGeom prst="rect">
            <a:avLst/>
          </a:prstGeom>
        </p:spPr>
      </p:pic>
    </p:spTree>
    <p:extLst>
      <p:ext uri="{BB962C8B-B14F-4D97-AF65-F5344CB8AC3E}">
        <p14:creationId xmlns:p14="http://schemas.microsoft.com/office/powerpoint/2010/main" val="35449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ppt_x</p:attrName>
                                        </p:attrNameLst>
                                      </p:cBhvr>
                                      <p:tavLst>
                                        <p:tav tm="0">
                                          <p:val>
                                            <p:strVal val="#ppt_x-.2"/>
                                          </p:val>
                                        </p:tav>
                                        <p:tav tm="100000">
                                          <p:val>
                                            <p:strVal val="#ppt_x"/>
                                          </p:val>
                                        </p:tav>
                                      </p:tavLst>
                                    </p:anim>
                                    <p:anim calcmode="lin" valueType="num">
                                      <p:cBhvr>
                                        <p:cTn id="1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ppt_x</p:attrName>
                                        </p:attrNameLst>
                                      </p:cBhvr>
                                      <p:tavLst>
                                        <p:tav tm="0">
                                          <p:val>
                                            <p:strVal val="#ppt_x-.2"/>
                                          </p:val>
                                        </p:tav>
                                        <p:tav tm="100000">
                                          <p:val>
                                            <p:strVal val="#ppt_x"/>
                                          </p:val>
                                        </p:tav>
                                      </p:tavLst>
                                    </p:anim>
                                    <p:anim calcmode="lin" valueType="num">
                                      <p:cBhvr>
                                        <p:cTn id="2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ppt_x</p:attrName>
                                        </p:attrNameLst>
                                      </p:cBhvr>
                                      <p:tavLst>
                                        <p:tav tm="0">
                                          <p:val>
                                            <p:strVal val="#ppt_x-.2"/>
                                          </p:val>
                                        </p:tav>
                                        <p:tav tm="100000">
                                          <p:val>
                                            <p:strVal val="#ppt_x"/>
                                          </p:val>
                                        </p:tav>
                                      </p:tavLst>
                                    </p:anim>
                                    <p:anim calcmode="lin" valueType="num">
                                      <p:cBhvr>
                                        <p:cTn id="3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ppt_x</p:attrName>
                                        </p:attrNameLst>
                                      </p:cBhvr>
                                      <p:tavLst>
                                        <p:tav tm="0">
                                          <p:val>
                                            <p:strVal val="#ppt_x-.2"/>
                                          </p:val>
                                        </p:tav>
                                        <p:tav tm="100000">
                                          <p:val>
                                            <p:strVal val="#ppt_x"/>
                                          </p:val>
                                        </p:tav>
                                      </p:tavLst>
                                    </p:anim>
                                    <p:anim calcmode="lin" valueType="num">
                                      <p:cBhvr>
                                        <p:cTn id="4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ppt_x</p:attrName>
                                        </p:attrNameLst>
                                      </p:cBhvr>
                                      <p:tavLst>
                                        <p:tav tm="0">
                                          <p:val>
                                            <p:strVal val="#ppt_x-.2"/>
                                          </p:val>
                                        </p:tav>
                                        <p:tav tm="100000">
                                          <p:val>
                                            <p:strVal val="#ppt_x"/>
                                          </p:val>
                                        </p:tav>
                                      </p:tavLst>
                                    </p:anim>
                                    <p:anim calcmode="lin" valueType="num">
                                      <p:cBhvr>
                                        <p:cTn id="50"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ppt_x</p:attrName>
                                        </p:attrNameLst>
                                      </p:cBhvr>
                                      <p:tavLst>
                                        <p:tav tm="0">
                                          <p:val>
                                            <p:strVal val="#ppt_x-.2"/>
                                          </p:val>
                                        </p:tav>
                                        <p:tav tm="100000">
                                          <p:val>
                                            <p:strVal val="#ppt_x"/>
                                          </p:val>
                                        </p:tav>
                                      </p:tavLst>
                                    </p:anim>
                                    <p:anim calcmode="lin" valueType="num">
                                      <p:cBhvr>
                                        <p:cTn id="57"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1000" fill="hold"/>
                                        <p:tgtEl>
                                          <p:spTgt spid="29"/>
                                        </p:tgtEl>
                                        <p:attrNameLst>
                                          <p:attrName>ppt_x</p:attrName>
                                        </p:attrNameLst>
                                      </p:cBhvr>
                                      <p:tavLst>
                                        <p:tav tm="0">
                                          <p:val>
                                            <p:strVal val="#ppt_x-.2"/>
                                          </p:val>
                                        </p:tav>
                                        <p:tav tm="100000">
                                          <p:val>
                                            <p:strVal val="#ppt_x"/>
                                          </p:val>
                                        </p:tav>
                                      </p:tavLst>
                                    </p:anim>
                                    <p:anim calcmode="lin" valueType="num">
                                      <p:cBhvr>
                                        <p:cTn id="6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1000" fill="hold"/>
                                        <p:tgtEl>
                                          <p:spTgt spid="20"/>
                                        </p:tgtEl>
                                        <p:attrNameLst>
                                          <p:attrName>ppt_x</p:attrName>
                                        </p:attrNameLst>
                                      </p:cBhvr>
                                      <p:tavLst>
                                        <p:tav tm="0">
                                          <p:val>
                                            <p:strVal val="#ppt_x-.2"/>
                                          </p:val>
                                        </p:tav>
                                        <p:tav tm="100000">
                                          <p:val>
                                            <p:strVal val="#ppt_x"/>
                                          </p:val>
                                        </p:tav>
                                      </p:tavLst>
                                    </p:anim>
                                    <p:anim calcmode="lin" valueType="num">
                                      <p:cBhvr>
                                        <p:cTn id="7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1000" fill="hold"/>
                                        <p:tgtEl>
                                          <p:spTgt spid="30"/>
                                        </p:tgtEl>
                                        <p:attrNameLst>
                                          <p:attrName>ppt_x</p:attrName>
                                        </p:attrNameLst>
                                      </p:cBhvr>
                                      <p:tavLst>
                                        <p:tav tm="0">
                                          <p:val>
                                            <p:strVal val="#ppt_x-.2"/>
                                          </p:val>
                                        </p:tav>
                                        <p:tav tm="100000">
                                          <p:val>
                                            <p:strVal val="#ppt_x"/>
                                          </p:val>
                                        </p:tav>
                                      </p:tavLst>
                                    </p:anim>
                                    <p:anim calcmode="lin" valueType="num">
                                      <p:cBhvr>
                                        <p:cTn id="7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79" dur="10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1000" fill="hold"/>
                                        <p:tgtEl>
                                          <p:spTgt spid="31"/>
                                        </p:tgtEl>
                                        <p:attrNameLst>
                                          <p:attrName>ppt_x</p:attrName>
                                        </p:attrNameLst>
                                      </p:cBhvr>
                                      <p:tavLst>
                                        <p:tav tm="0">
                                          <p:val>
                                            <p:strVal val="#ppt_x-.2"/>
                                          </p:val>
                                        </p:tav>
                                        <p:tav tm="100000">
                                          <p:val>
                                            <p:strVal val="#ppt_x"/>
                                          </p:val>
                                        </p:tav>
                                      </p:tavLst>
                                    </p:anim>
                                    <p:anim calcmode="lin" valueType="num">
                                      <p:cBhvr>
                                        <p:cTn id="8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86" dur="10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p:cTn id="91" dur="1000" fill="hold"/>
                                        <p:tgtEl>
                                          <p:spTgt spid="32"/>
                                        </p:tgtEl>
                                        <p:attrNameLst>
                                          <p:attrName>ppt_x</p:attrName>
                                        </p:attrNameLst>
                                      </p:cBhvr>
                                      <p:tavLst>
                                        <p:tav tm="0">
                                          <p:val>
                                            <p:strVal val="#ppt_x-.2"/>
                                          </p:val>
                                        </p:tav>
                                        <p:tav tm="100000">
                                          <p:val>
                                            <p:strVal val="#ppt_x"/>
                                          </p:val>
                                        </p:tav>
                                      </p:tavLst>
                                    </p:anim>
                                    <p:anim calcmode="lin" valueType="num">
                                      <p:cBhvr>
                                        <p:cTn id="92"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93" dur="10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1000" fill="hold"/>
                                        <p:tgtEl>
                                          <p:spTgt spid="36"/>
                                        </p:tgtEl>
                                        <p:attrNameLst>
                                          <p:attrName>ppt_x</p:attrName>
                                        </p:attrNameLst>
                                      </p:cBhvr>
                                      <p:tavLst>
                                        <p:tav tm="0">
                                          <p:val>
                                            <p:strVal val="#ppt_x-.2"/>
                                          </p:val>
                                        </p:tav>
                                        <p:tav tm="100000">
                                          <p:val>
                                            <p:strVal val="#ppt_x"/>
                                          </p:val>
                                        </p:tav>
                                      </p:tavLst>
                                    </p:anim>
                                    <p:anim calcmode="lin" valueType="num">
                                      <p:cBhvr>
                                        <p:cTn id="99"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1000" fill="hold"/>
                                        <p:tgtEl>
                                          <p:spTgt spid="33"/>
                                        </p:tgtEl>
                                        <p:attrNameLst>
                                          <p:attrName>ppt_x</p:attrName>
                                        </p:attrNameLst>
                                      </p:cBhvr>
                                      <p:tavLst>
                                        <p:tav tm="0">
                                          <p:val>
                                            <p:strVal val="#ppt_x-.2"/>
                                          </p:val>
                                        </p:tav>
                                        <p:tav tm="100000">
                                          <p:val>
                                            <p:strVal val="#ppt_x"/>
                                          </p:val>
                                        </p:tav>
                                      </p:tavLst>
                                    </p:anim>
                                    <p:anim calcmode="lin" valueType="num">
                                      <p:cBhvr>
                                        <p:cTn id="106"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33"/>
                                        </p:tgtEl>
                                      </p:cBhvr>
                                    </p:animEffec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1000" fill="hold"/>
                                        <p:tgtEl>
                                          <p:spTgt spid="37"/>
                                        </p:tgtEl>
                                        <p:attrNameLst>
                                          <p:attrName>ppt_x</p:attrName>
                                        </p:attrNameLst>
                                      </p:cBhvr>
                                      <p:tavLst>
                                        <p:tav tm="0">
                                          <p:val>
                                            <p:strVal val="#ppt_x-.2"/>
                                          </p:val>
                                        </p:tav>
                                        <p:tav tm="100000">
                                          <p:val>
                                            <p:strVal val="#ppt_x"/>
                                          </p:val>
                                        </p:tav>
                                      </p:tavLst>
                                    </p:anim>
                                    <p:anim calcmode="lin" valueType="num">
                                      <p:cBhvr>
                                        <p:cTn id="113"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9"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p:cTn id="119" dur="1000" fill="hold"/>
                                        <p:tgtEl>
                                          <p:spTgt spid="34"/>
                                        </p:tgtEl>
                                        <p:attrNameLst>
                                          <p:attrName>ppt_x</p:attrName>
                                        </p:attrNameLst>
                                      </p:cBhvr>
                                      <p:tavLst>
                                        <p:tav tm="0">
                                          <p:val>
                                            <p:strVal val="#ppt_x-.2"/>
                                          </p:val>
                                        </p:tav>
                                        <p:tav tm="100000">
                                          <p:val>
                                            <p:strVal val="#ppt_x"/>
                                          </p:val>
                                        </p:tav>
                                      </p:tavLst>
                                    </p:anim>
                                    <p:anim calcmode="lin" valueType="num">
                                      <p:cBhvr>
                                        <p:cTn id="12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34"/>
                                        </p:tgtEl>
                                      </p:cBhvr>
                                    </p:animEffect>
                                  </p:childTnLst>
                                </p:cTn>
                              </p:par>
                            </p:childTnLst>
                          </p:cTn>
                        </p:par>
                      </p:childTnLst>
                    </p:cTn>
                  </p:par>
                  <p:par>
                    <p:cTn id="122" fill="hold">
                      <p:stCondLst>
                        <p:cond delay="indefinite"/>
                      </p:stCondLst>
                      <p:childTnLst>
                        <p:par>
                          <p:cTn id="123" fill="hold">
                            <p:stCondLst>
                              <p:cond delay="0"/>
                            </p:stCondLst>
                            <p:childTnLst>
                              <p:par>
                                <p:cTn id="124" presetID="29" presetClass="entr" presetSubtype="0" fill="hold" grpId="0" nodeType="click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p:cTn id="126" dur="1000" fill="hold"/>
                                        <p:tgtEl>
                                          <p:spTgt spid="38"/>
                                        </p:tgtEl>
                                        <p:attrNameLst>
                                          <p:attrName>ppt_x</p:attrName>
                                        </p:attrNameLst>
                                      </p:cBhvr>
                                      <p:tavLst>
                                        <p:tav tm="0">
                                          <p:val>
                                            <p:strVal val="#ppt_x-.2"/>
                                          </p:val>
                                        </p:tav>
                                        <p:tav tm="100000">
                                          <p:val>
                                            <p:strVal val="#ppt_x"/>
                                          </p:val>
                                        </p:tav>
                                      </p:tavLst>
                                    </p:anim>
                                    <p:anim calcmode="lin" valueType="num">
                                      <p:cBhvr>
                                        <p:cTn id="127"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38"/>
                                        </p:tgtEl>
                                      </p:cBhvr>
                                    </p:animEffec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anim calcmode="lin" valueType="num">
                                      <p:cBhvr>
                                        <p:cTn id="133" dur="1000" fill="hold"/>
                                        <p:tgtEl>
                                          <p:spTgt spid="35"/>
                                        </p:tgtEl>
                                        <p:attrNameLst>
                                          <p:attrName>ppt_x</p:attrName>
                                        </p:attrNameLst>
                                      </p:cBhvr>
                                      <p:tavLst>
                                        <p:tav tm="0">
                                          <p:val>
                                            <p:strVal val="#ppt_x-.2"/>
                                          </p:val>
                                        </p:tav>
                                        <p:tav tm="100000">
                                          <p:val>
                                            <p:strVal val="#ppt_x"/>
                                          </p:val>
                                        </p:tav>
                                      </p:tavLst>
                                    </p:anim>
                                    <p:anim calcmode="lin" valueType="num">
                                      <p:cBhvr>
                                        <p:cTn id="134"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35"/>
                                        </p:tgtEl>
                                      </p:cBhvr>
                                    </p:animEffect>
                                  </p:childTnLst>
                                </p:cTn>
                              </p:par>
                            </p:childTnLst>
                          </p:cTn>
                        </p:par>
                      </p:childTnLst>
                    </p:cTn>
                  </p:par>
                  <p:par>
                    <p:cTn id="136" fill="hold">
                      <p:stCondLst>
                        <p:cond delay="indefinite"/>
                      </p:stCondLst>
                      <p:childTnLst>
                        <p:par>
                          <p:cTn id="137" fill="hold">
                            <p:stCondLst>
                              <p:cond delay="0"/>
                            </p:stCondLst>
                            <p:childTnLst>
                              <p:par>
                                <p:cTn id="138" presetID="29"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ppt_x</p:attrName>
                                        </p:attrNameLst>
                                      </p:cBhvr>
                                      <p:tavLst>
                                        <p:tav tm="0">
                                          <p:val>
                                            <p:strVal val="#ppt_x-.2"/>
                                          </p:val>
                                        </p:tav>
                                        <p:tav tm="100000">
                                          <p:val>
                                            <p:strVal val="#ppt_x"/>
                                          </p:val>
                                        </p:tav>
                                      </p:tavLst>
                                    </p:anim>
                                    <p:anim calcmode="lin" valueType="num">
                                      <p:cBhvr>
                                        <p:cTn id="141"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42" dur="1000"/>
                                        <p:tgtEl>
                                          <p:spTgt spid="39"/>
                                        </p:tgtEl>
                                      </p:cBhvr>
                                    </p:animEffect>
                                  </p:childTnLst>
                                </p:cTn>
                              </p:par>
                            </p:childTnLst>
                          </p:cTn>
                        </p:par>
                      </p:childTnLst>
                    </p:cTn>
                  </p:par>
                  <p:par>
                    <p:cTn id="143" fill="hold">
                      <p:stCondLst>
                        <p:cond delay="indefinite"/>
                      </p:stCondLst>
                      <p:childTnLst>
                        <p:par>
                          <p:cTn id="144" fill="hold">
                            <p:stCondLst>
                              <p:cond delay="0"/>
                            </p:stCondLst>
                            <p:childTnLst>
                              <p:par>
                                <p:cTn id="145" presetID="29" presetClass="entr" presetSubtype="0" fill="hold" grpId="0" nodeType="click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p:cTn id="147" dur="1000" fill="hold"/>
                                        <p:tgtEl>
                                          <p:spTgt spid="43"/>
                                        </p:tgtEl>
                                        <p:attrNameLst>
                                          <p:attrName>ppt_x</p:attrName>
                                        </p:attrNameLst>
                                      </p:cBhvr>
                                      <p:tavLst>
                                        <p:tav tm="0">
                                          <p:val>
                                            <p:strVal val="#ppt_x-.2"/>
                                          </p:val>
                                        </p:tav>
                                        <p:tav tm="100000">
                                          <p:val>
                                            <p:strVal val="#ppt_x"/>
                                          </p:val>
                                        </p:tav>
                                      </p:tavLst>
                                    </p:anim>
                                    <p:anim calcmode="lin" valueType="num">
                                      <p:cBhvr>
                                        <p:cTn id="14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149" dur="1000"/>
                                        <p:tgtEl>
                                          <p:spTgt spid="43"/>
                                        </p:tgtEl>
                                      </p:cBhvr>
                                    </p:animEffect>
                                  </p:childTnLst>
                                </p:cTn>
                              </p:par>
                            </p:childTnLst>
                          </p:cTn>
                        </p:par>
                      </p:childTnLst>
                    </p:cTn>
                  </p:par>
                  <p:par>
                    <p:cTn id="150" fill="hold">
                      <p:stCondLst>
                        <p:cond delay="indefinite"/>
                      </p:stCondLst>
                      <p:childTnLst>
                        <p:par>
                          <p:cTn id="151" fill="hold">
                            <p:stCondLst>
                              <p:cond delay="0"/>
                            </p:stCondLst>
                            <p:childTnLst>
                              <p:par>
                                <p:cTn id="152" presetID="29" presetClass="entr" presetSubtype="0" fill="hold" grpId="0" nodeType="clickEffect">
                                  <p:stCondLst>
                                    <p:cond delay="0"/>
                                  </p:stCondLst>
                                  <p:childTnLst>
                                    <p:set>
                                      <p:cBhvr>
                                        <p:cTn id="153" dur="1" fill="hold">
                                          <p:stCondLst>
                                            <p:cond delay="0"/>
                                          </p:stCondLst>
                                        </p:cTn>
                                        <p:tgtEl>
                                          <p:spTgt spid="40"/>
                                        </p:tgtEl>
                                        <p:attrNameLst>
                                          <p:attrName>style.visibility</p:attrName>
                                        </p:attrNameLst>
                                      </p:cBhvr>
                                      <p:to>
                                        <p:strVal val="visible"/>
                                      </p:to>
                                    </p:set>
                                    <p:anim calcmode="lin" valueType="num">
                                      <p:cBhvr>
                                        <p:cTn id="154" dur="1000" fill="hold"/>
                                        <p:tgtEl>
                                          <p:spTgt spid="40"/>
                                        </p:tgtEl>
                                        <p:attrNameLst>
                                          <p:attrName>ppt_x</p:attrName>
                                        </p:attrNameLst>
                                      </p:cBhvr>
                                      <p:tavLst>
                                        <p:tav tm="0">
                                          <p:val>
                                            <p:strVal val="#ppt_x-.2"/>
                                          </p:val>
                                        </p:tav>
                                        <p:tav tm="100000">
                                          <p:val>
                                            <p:strVal val="#ppt_x"/>
                                          </p:val>
                                        </p:tav>
                                      </p:tavLst>
                                    </p:anim>
                                    <p:anim calcmode="lin" valueType="num">
                                      <p:cBhvr>
                                        <p:cTn id="155"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40"/>
                                        </p:tgtEl>
                                      </p:cBhvr>
                                    </p:animEffect>
                                  </p:childTnLst>
                                </p:cTn>
                              </p:par>
                            </p:childTnLst>
                          </p:cTn>
                        </p:par>
                      </p:childTnLst>
                    </p:cTn>
                  </p:par>
                  <p:par>
                    <p:cTn id="157" fill="hold">
                      <p:stCondLst>
                        <p:cond delay="indefinite"/>
                      </p:stCondLst>
                      <p:childTnLst>
                        <p:par>
                          <p:cTn id="158" fill="hold">
                            <p:stCondLst>
                              <p:cond delay="0"/>
                            </p:stCondLst>
                            <p:childTnLst>
                              <p:par>
                                <p:cTn id="159" presetID="29" presetClass="entr" presetSubtype="0" fill="hold" grpId="0" nodeType="click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1000" fill="hold"/>
                                        <p:tgtEl>
                                          <p:spTgt spid="44"/>
                                        </p:tgtEl>
                                        <p:attrNameLst>
                                          <p:attrName>ppt_x</p:attrName>
                                        </p:attrNameLst>
                                      </p:cBhvr>
                                      <p:tavLst>
                                        <p:tav tm="0">
                                          <p:val>
                                            <p:strVal val="#ppt_x-.2"/>
                                          </p:val>
                                        </p:tav>
                                        <p:tav tm="100000">
                                          <p:val>
                                            <p:strVal val="#ppt_x"/>
                                          </p:val>
                                        </p:tav>
                                      </p:tavLst>
                                    </p:anim>
                                    <p:anim calcmode="lin" valueType="num">
                                      <p:cBhvr>
                                        <p:cTn id="162"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44"/>
                                        </p:tgtEl>
                                      </p:cBhvr>
                                    </p:animEffect>
                                  </p:childTnLst>
                                </p:cTn>
                              </p:par>
                            </p:childTnLst>
                          </p:cTn>
                        </p:par>
                      </p:childTnLst>
                    </p:cTn>
                  </p:par>
                  <p:par>
                    <p:cTn id="164" fill="hold">
                      <p:stCondLst>
                        <p:cond delay="indefinite"/>
                      </p:stCondLst>
                      <p:childTnLst>
                        <p:par>
                          <p:cTn id="165" fill="hold">
                            <p:stCondLst>
                              <p:cond delay="0"/>
                            </p:stCondLst>
                            <p:childTnLst>
                              <p:par>
                                <p:cTn id="166" presetID="29" presetClass="entr" presetSubtype="0" fill="hold" grpId="0" nodeType="clickEffect">
                                  <p:stCondLst>
                                    <p:cond delay="0"/>
                                  </p:stCondLst>
                                  <p:childTnLst>
                                    <p:set>
                                      <p:cBhvr>
                                        <p:cTn id="167" dur="1" fill="hold">
                                          <p:stCondLst>
                                            <p:cond delay="0"/>
                                          </p:stCondLst>
                                        </p:cTn>
                                        <p:tgtEl>
                                          <p:spTgt spid="45"/>
                                        </p:tgtEl>
                                        <p:attrNameLst>
                                          <p:attrName>style.visibility</p:attrName>
                                        </p:attrNameLst>
                                      </p:cBhvr>
                                      <p:to>
                                        <p:strVal val="visible"/>
                                      </p:to>
                                    </p:set>
                                    <p:anim calcmode="lin" valueType="num">
                                      <p:cBhvr>
                                        <p:cTn id="168" dur="1000" fill="hold"/>
                                        <p:tgtEl>
                                          <p:spTgt spid="45"/>
                                        </p:tgtEl>
                                        <p:attrNameLst>
                                          <p:attrName>ppt_x</p:attrName>
                                        </p:attrNameLst>
                                      </p:cBhvr>
                                      <p:tavLst>
                                        <p:tav tm="0">
                                          <p:val>
                                            <p:strVal val="#ppt_x-.2"/>
                                          </p:val>
                                        </p:tav>
                                        <p:tav tm="100000">
                                          <p:val>
                                            <p:strVal val="#ppt_x"/>
                                          </p:val>
                                        </p:tav>
                                      </p:tavLst>
                                    </p:anim>
                                    <p:anim calcmode="lin" valueType="num">
                                      <p:cBhvr>
                                        <p:cTn id="169"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70" dur="1000"/>
                                        <p:tgtEl>
                                          <p:spTgt spid="45"/>
                                        </p:tgtEl>
                                      </p:cBhvr>
                                    </p:animEffect>
                                  </p:childTnLst>
                                </p:cTn>
                              </p:par>
                            </p:childTnLst>
                          </p:cTn>
                        </p:par>
                      </p:childTnLst>
                    </p:cTn>
                  </p:par>
                  <p:par>
                    <p:cTn id="171" fill="hold">
                      <p:stCondLst>
                        <p:cond delay="indefinite"/>
                      </p:stCondLst>
                      <p:childTnLst>
                        <p:par>
                          <p:cTn id="172" fill="hold">
                            <p:stCondLst>
                              <p:cond delay="0"/>
                            </p:stCondLst>
                            <p:childTnLst>
                              <p:par>
                                <p:cTn id="173" presetID="29" presetClass="entr" presetSubtype="0" fill="hold" grpId="0" nodeType="clickEffect">
                                  <p:stCondLst>
                                    <p:cond delay="0"/>
                                  </p:stCondLst>
                                  <p:childTnLst>
                                    <p:set>
                                      <p:cBhvr>
                                        <p:cTn id="174" dur="1" fill="hold">
                                          <p:stCondLst>
                                            <p:cond delay="0"/>
                                          </p:stCondLst>
                                        </p:cTn>
                                        <p:tgtEl>
                                          <p:spTgt spid="46"/>
                                        </p:tgtEl>
                                        <p:attrNameLst>
                                          <p:attrName>style.visibility</p:attrName>
                                        </p:attrNameLst>
                                      </p:cBhvr>
                                      <p:to>
                                        <p:strVal val="visible"/>
                                      </p:to>
                                    </p:set>
                                    <p:anim calcmode="lin" valueType="num">
                                      <p:cBhvr>
                                        <p:cTn id="175" dur="1000" fill="hold"/>
                                        <p:tgtEl>
                                          <p:spTgt spid="46"/>
                                        </p:tgtEl>
                                        <p:attrNameLst>
                                          <p:attrName>ppt_x</p:attrName>
                                        </p:attrNameLst>
                                      </p:cBhvr>
                                      <p:tavLst>
                                        <p:tav tm="0">
                                          <p:val>
                                            <p:strVal val="#ppt_x-.2"/>
                                          </p:val>
                                        </p:tav>
                                        <p:tav tm="100000">
                                          <p:val>
                                            <p:strVal val="#ppt_x"/>
                                          </p:val>
                                        </p:tav>
                                      </p:tavLst>
                                    </p:anim>
                                    <p:anim calcmode="lin" valueType="num">
                                      <p:cBhvr>
                                        <p:cTn id="176"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77" dur="1000"/>
                                        <p:tgtEl>
                                          <p:spTgt spid="46"/>
                                        </p:tgtEl>
                                      </p:cBhvr>
                                    </p:animEffect>
                                  </p:childTnLst>
                                </p:cTn>
                              </p:par>
                            </p:childTnLst>
                          </p:cTn>
                        </p:par>
                      </p:childTnLst>
                    </p:cTn>
                  </p:par>
                  <p:par>
                    <p:cTn id="178" fill="hold">
                      <p:stCondLst>
                        <p:cond delay="indefinite"/>
                      </p:stCondLst>
                      <p:childTnLst>
                        <p:par>
                          <p:cTn id="179" fill="hold">
                            <p:stCondLst>
                              <p:cond delay="0"/>
                            </p:stCondLst>
                            <p:childTnLst>
                              <p:par>
                                <p:cTn id="180" presetID="29" presetClass="entr" presetSubtype="0" fill="hold" grpId="0" nodeType="clickEffect">
                                  <p:stCondLst>
                                    <p:cond delay="0"/>
                                  </p:stCondLst>
                                  <p:childTnLst>
                                    <p:set>
                                      <p:cBhvr>
                                        <p:cTn id="181" dur="1" fill="hold">
                                          <p:stCondLst>
                                            <p:cond delay="0"/>
                                          </p:stCondLst>
                                        </p:cTn>
                                        <p:tgtEl>
                                          <p:spTgt spid="47"/>
                                        </p:tgtEl>
                                        <p:attrNameLst>
                                          <p:attrName>style.visibility</p:attrName>
                                        </p:attrNameLst>
                                      </p:cBhvr>
                                      <p:to>
                                        <p:strVal val="visible"/>
                                      </p:to>
                                    </p:set>
                                    <p:anim calcmode="lin" valueType="num">
                                      <p:cBhvr>
                                        <p:cTn id="182" dur="1000" fill="hold"/>
                                        <p:tgtEl>
                                          <p:spTgt spid="47"/>
                                        </p:tgtEl>
                                        <p:attrNameLst>
                                          <p:attrName>ppt_x</p:attrName>
                                        </p:attrNameLst>
                                      </p:cBhvr>
                                      <p:tavLst>
                                        <p:tav tm="0">
                                          <p:val>
                                            <p:strVal val="#ppt_x-.2"/>
                                          </p:val>
                                        </p:tav>
                                        <p:tav tm="100000">
                                          <p:val>
                                            <p:strVal val="#ppt_x"/>
                                          </p:val>
                                        </p:tav>
                                      </p:tavLst>
                                    </p:anim>
                                    <p:anim calcmode="lin" valueType="num">
                                      <p:cBhvr>
                                        <p:cTn id="183"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84"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7" name="Text Box 87"/>
          <p:cNvSpPr txBox="1">
            <a:spLocks noChangeArrowheads="1"/>
          </p:cNvSpPr>
          <p:nvPr/>
        </p:nvSpPr>
        <p:spPr bwMode="auto">
          <a:xfrm>
            <a:off x="3747691" y="2372519"/>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5</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Text Box 87"/>
          <p:cNvSpPr txBox="1">
            <a:spLocks noChangeArrowheads="1"/>
          </p:cNvSpPr>
          <p:nvPr/>
        </p:nvSpPr>
        <p:spPr bwMode="auto">
          <a:xfrm>
            <a:off x="5940425" y="3043238"/>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5</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3" name="Text Box 87"/>
          <p:cNvSpPr txBox="1">
            <a:spLocks noChangeArrowheads="1"/>
          </p:cNvSpPr>
          <p:nvPr/>
        </p:nvSpPr>
        <p:spPr bwMode="auto">
          <a:xfrm>
            <a:off x="7217892" y="3389055"/>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+ 3</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14700" name="Line 12"/>
          <p:cNvSpPr>
            <a:spLocks noChangeShapeType="1"/>
          </p:cNvSpPr>
          <p:nvPr/>
        </p:nvSpPr>
        <p:spPr bwMode="auto">
          <a:xfrm flipH="1">
            <a:off x="6084888" y="3897313"/>
            <a:ext cx="2447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ext Box 87"/>
          <p:cNvSpPr txBox="1">
            <a:spLocks noChangeArrowheads="1"/>
          </p:cNvSpPr>
          <p:nvPr/>
        </p:nvSpPr>
        <p:spPr bwMode="auto">
          <a:xfrm>
            <a:off x="6364578" y="3379109"/>
            <a:ext cx="9001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+ 3</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5400675" y="3979863"/>
            <a:ext cx="2771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8</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03" name="Line 15"/>
          <p:cNvSpPr>
            <a:spLocks noChangeShapeType="1"/>
          </p:cNvSpPr>
          <p:nvPr/>
        </p:nvSpPr>
        <p:spPr bwMode="auto">
          <a:xfrm flipH="1">
            <a:off x="7546885" y="3200727"/>
            <a:ext cx="73025" cy="539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ext Box 87"/>
          <p:cNvSpPr txBox="1">
            <a:spLocks noChangeArrowheads="1"/>
          </p:cNvSpPr>
          <p:nvPr/>
        </p:nvSpPr>
        <p:spPr bwMode="auto">
          <a:xfrm>
            <a:off x="2124075" y="3033713"/>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ــ 5</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7" name="Text Box 87"/>
          <p:cNvSpPr txBox="1">
            <a:spLocks noChangeArrowheads="1"/>
          </p:cNvSpPr>
          <p:nvPr/>
        </p:nvSpPr>
        <p:spPr bwMode="auto">
          <a:xfrm>
            <a:off x="3412745" y="3376613"/>
            <a:ext cx="6842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+ 3</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14706" name="Line 18"/>
          <p:cNvSpPr>
            <a:spLocks noChangeShapeType="1"/>
          </p:cNvSpPr>
          <p:nvPr/>
        </p:nvSpPr>
        <p:spPr bwMode="auto">
          <a:xfrm flipH="1">
            <a:off x="2268538" y="3887788"/>
            <a:ext cx="2447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Text Box 87"/>
          <p:cNvSpPr txBox="1">
            <a:spLocks noChangeArrowheads="1"/>
          </p:cNvSpPr>
          <p:nvPr/>
        </p:nvSpPr>
        <p:spPr bwMode="auto">
          <a:xfrm>
            <a:off x="2431255" y="3383887"/>
            <a:ext cx="900113"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+ 3</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9" name="Text Box 87"/>
          <p:cNvSpPr txBox="1">
            <a:spLocks noChangeArrowheads="1"/>
          </p:cNvSpPr>
          <p:nvPr/>
        </p:nvSpPr>
        <p:spPr bwMode="auto">
          <a:xfrm>
            <a:off x="1584326" y="3970338"/>
            <a:ext cx="252095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- 2</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09" name="Line 21"/>
          <p:cNvSpPr>
            <a:spLocks noChangeShapeType="1"/>
          </p:cNvSpPr>
          <p:nvPr/>
        </p:nvSpPr>
        <p:spPr bwMode="auto">
          <a:xfrm flipH="1">
            <a:off x="3754851" y="3237157"/>
            <a:ext cx="73025" cy="539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114710" name="Group 22"/>
          <p:cNvGrpSpPr>
            <a:grpSpLocks/>
          </p:cNvGrpSpPr>
          <p:nvPr/>
        </p:nvGrpSpPr>
        <p:grpSpPr bwMode="auto">
          <a:xfrm>
            <a:off x="1223963" y="4881563"/>
            <a:ext cx="6913562" cy="852487"/>
            <a:chOff x="1247" y="3385"/>
            <a:chExt cx="4355" cy="537"/>
          </a:xfrm>
        </p:grpSpPr>
        <p:sp>
          <p:nvSpPr>
            <p:cNvPr id="114711" name="Line 23"/>
            <p:cNvSpPr>
              <a:spLocks noChangeShapeType="1"/>
            </p:cNvSpPr>
            <p:nvPr/>
          </p:nvSpPr>
          <p:spPr bwMode="auto">
            <a:xfrm>
              <a:off x="1429" y="3430"/>
              <a:ext cx="417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12" name="Text Box 24"/>
            <p:cNvSpPr txBox="1">
              <a:spLocks noChangeArrowheads="1"/>
            </p:cNvSpPr>
            <p:nvPr/>
          </p:nvSpPr>
          <p:spPr bwMode="auto">
            <a:xfrm>
              <a:off x="1247" y="3385"/>
              <a:ext cx="42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       |       |       |       |       |       |       |       |       | </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Text Box 87"/>
            <p:cNvSpPr txBox="1">
              <a:spLocks noChangeArrowheads="1"/>
            </p:cNvSpPr>
            <p:nvPr/>
          </p:nvSpPr>
          <p:spPr bwMode="auto">
            <a:xfrm>
              <a:off x="1247" y="3634"/>
              <a:ext cx="4309"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   8    7     6    5    4   3    2    1    0   ــ1   ــ2  ــ3</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114717" name="Line 29"/>
          <p:cNvSpPr>
            <a:spLocks noChangeShapeType="1"/>
          </p:cNvSpPr>
          <p:nvPr/>
        </p:nvSpPr>
        <p:spPr bwMode="auto">
          <a:xfrm flipV="1">
            <a:off x="4787902" y="4949825"/>
            <a:ext cx="2592410" cy="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18" name="Line 30"/>
          <p:cNvSpPr>
            <a:spLocks noChangeShapeType="1"/>
          </p:cNvSpPr>
          <p:nvPr/>
        </p:nvSpPr>
        <p:spPr bwMode="auto">
          <a:xfrm flipV="1">
            <a:off x="2339975" y="4943475"/>
            <a:ext cx="2447927" cy="9525"/>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19" name="Text Box 31"/>
          <p:cNvSpPr txBox="1">
            <a:spLocks noChangeArrowheads="1"/>
          </p:cNvSpPr>
          <p:nvPr/>
        </p:nvSpPr>
        <p:spPr bwMode="auto">
          <a:xfrm>
            <a:off x="4627562" y="4751387"/>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0" lang="en-US" sz="20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11" name="Text Box 87"/>
          <p:cNvSpPr txBox="1">
            <a:spLocks noChangeArrowheads="1"/>
          </p:cNvSpPr>
          <p:nvPr/>
        </p:nvSpPr>
        <p:spPr bwMode="auto">
          <a:xfrm>
            <a:off x="2124075" y="473710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p>
        </p:txBody>
      </p:sp>
      <p:sp>
        <p:nvSpPr>
          <p:cNvPr id="12" name="Text Box 87"/>
          <p:cNvSpPr txBox="1">
            <a:spLocks noChangeArrowheads="1"/>
          </p:cNvSpPr>
          <p:nvPr/>
        </p:nvSpPr>
        <p:spPr bwMode="auto">
          <a:xfrm>
            <a:off x="7151888" y="473723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p>
        </p:txBody>
      </p:sp>
      <p:sp>
        <p:nvSpPr>
          <p:cNvPr id="13" name="Text Box 87"/>
          <p:cNvSpPr txBox="1">
            <a:spLocks noChangeArrowheads="1"/>
          </p:cNvSpPr>
          <p:nvPr/>
        </p:nvSpPr>
        <p:spPr bwMode="auto">
          <a:xfrm>
            <a:off x="2592388" y="6032500"/>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rPr>
              <a:t>حل المعادلة = { ــ 2، 8 }</a:t>
            </a:r>
            <a:endParaRPr kumimoji="0" lang="en-US"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endParaRPr>
          </a:p>
        </p:txBody>
      </p:sp>
      <p:pic>
        <p:nvPicPr>
          <p:cNvPr id="27" name="صورة 26">
            <a:extLst>
              <a:ext uri="{FF2B5EF4-FFF2-40B4-BE49-F238E27FC236}">
                <a16:creationId xmlns:a16="http://schemas.microsoft.com/office/drawing/2014/main" id="{06602C40-ACEE-4ED5-A9F8-C12156DBED7F}"/>
              </a:ext>
            </a:extLst>
          </p:cNvPr>
          <p:cNvPicPr>
            <a:picLocks noChangeAspect="1"/>
          </p:cNvPicPr>
          <p:nvPr/>
        </p:nvPicPr>
        <p:blipFill>
          <a:blip r:embed="rId2">
            <a:duotone>
              <a:prstClr val="black"/>
              <a:srgbClr val="D9C3A5">
                <a:tint val="50000"/>
                <a:satMod val="180000"/>
              </a:srgbClr>
            </a:duotone>
          </a:blip>
          <a:stretch>
            <a:fillRect/>
          </a:stretch>
        </p:blipFill>
        <p:spPr>
          <a:xfrm>
            <a:off x="2757965" y="1026582"/>
            <a:ext cx="4211476" cy="474724"/>
          </a:xfrm>
          <a:prstGeom prst="rect">
            <a:avLst/>
          </a:prstGeom>
        </p:spPr>
      </p:pic>
      <p:pic>
        <p:nvPicPr>
          <p:cNvPr id="28" name="صورة 27">
            <a:extLst>
              <a:ext uri="{FF2B5EF4-FFF2-40B4-BE49-F238E27FC236}">
                <a16:creationId xmlns:a16="http://schemas.microsoft.com/office/drawing/2014/main" id="{A69A062D-3472-467B-93C1-8982F447CC34}"/>
              </a:ext>
            </a:extLst>
          </p:cNvPr>
          <p:cNvPicPr>
            <a:picLocks noChangeAspect="1"/>
          </p:cNvPicPr>
          <p:nvPr/>
        </p:nvPicPr>
        <p:blipFill>
          <a:blip r:embed="rId3">
            <a:duotone>
              <a:prstClr val="black"/>
              <a:schemeClr val="accent1">
                <a:tint val="45000"/>
                <a:satMod val="400000"/>
              </a:schemeClr>
            </a:duotone>
          </a:blip>
          <a:stretch>
            <a:fillRect/>
          </a:stretch>
        </p:blipFill>
        <p:spPr>
          <a:xfrm>
            <a:off x="3791363" y="1699743"/>
            <a:ext cx="2400300" cy="510851"/>
          </a:xfrm>
          <a:prstGeom prst="rect">
            <a:avLst/>
          </a:prstGeom>
        </p:spPr>
      </p:pic>
      <p:pic>
        <p:nvPicPr>
          <p:cNvPr id="29" name="صورة 28">
            <a:extLst>
              <a:ext uri="{FF2B5EF4-FFF2-40B4-BE49-F238E27FC236}">
                <a16:creationId xmlns:a16="http://schemas.microsoft.com/office/drawing/2014/main" id="{A6D707EA-14DE-408E-B461-2A1289A84E95}"/>
              </a:ext>
            </a:extLst>
          </p:cNvPr>
          <p:cNvPicPr>
            <a:picLocks noChangeAspect="1"/>
          </p:cNvPicPr>
          <p:nvPr/>
        </p:nvPicPr>
        <p:blipFill>
          <a:blip r:embed="rId4"/>
          <a:stretch>
            <a:fillRect/>
          </a:stretch>
        </p:blipFill>
        <p:spPr>
          <a:xfrm>
            <a:off x="5544108" y="116632"/>
            <a:ext cx="3348371" cy="603971"/>
          </a:xfrm>
          <a:prstGeom prst="rect">
            <a:avLst/>
          </a:prstGeom>
        </p:spPr>
      </p:pic>
      <p:pic>
        <p:nvPicPr>
          <p:cNvPr id="15" name="صورة 14">
            <a:extLst>
              <a:ext uri="{FF2B5EF4-FFF2-40B4-BE49-F238E27FC236}">
                <a16:creationId xmlns:a16="http://schemas.microsoft.com/office/drawing/2014/main" id="{11726DED-283A-A1BB-EA75-1B061F2BE69B}"/>
              </a:ext>
            </a:extLst>
          </p:cNvPr>
          <p:cNvPicPr>
            <a:picLocks noChangeAspect="1"/>
          </p:cNvPicPr>
          <p:nvPr/>
        </p:nvPicPr>
        <p:blipFill>
          <a:blip r:embed="rId5"/>
          <a:stretch>
            <a:fillRect/>
          </a:stretch>
        </p:blipFill>
        <p:spPr>
          <a:xfrm>
            <a:off x="99774" y="45068"/>
            <a:ext cx="2700300" cy="221632"/>
          </a:xfrm>
          <a:prstGeom prst="rect">
            <a:avLst/>
          </a:prstGeom>
        </p:spPr>
      </p:pic>
    </p:spTree>
    <p:extLst>
      <p:ext uri="{BB962C8B-B14F-4D97-AF65-F5344CB8AC3E}">
        <p14:creationId xmlns:p14="http://schemas.microsoft.com/office/powerpoint/2010/main" val="3838196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207"/>
                                        </p:tgtEl>
                                        <p:attrNameLst>
                                          <p:attrName>style.visibility</p:attrName>
                                        </p:attrNameLst>
                                      </p:cBhvr>
                                      <p:to>
                                        <p:strVal val="visible"/>
                                      </p:to>
                                    </p:set>
                                    <p:animEffect transition="in" filter="fade">
                                      <p:cBhvr>
                                        <p:cTn id="7" dur="800" decel="100000"/>
                                        <p:tgtEl>
                                          <p:spTgt spid="5207"/>
                                        </p:tgtEl>
                                      </p:cBhvr>
                                    </p:animEffect>
                                    <p:anim calcmode="lin" valueType="num">
                                      <p:cBhvr>
                                        <p:cTn id="8" dur="800" decel="100000" fill="hold"/>
                                        <p:tgtEl>
                                          <p:spTgt spid="5207"/>
                                        </p:tgtEl>
                                        <p:attrNameLst>
                                          <p:attrName>style.rotation</p:attrName>
                                        </p:attrNameLst>
                                      </p:cBhvr>
                                      <p:tavLst>
                                        <p:tav tm="0">
                                          <p:val>
                                            <p:fltVal val="-90"/>
                                          </p:val>
                                        </p:tav>
                                        <p:tav tm="100000">
                                          <p:val>
                                            <p:fltVal val="0"/>
                                          </p:val>
                                        </p:tav>
                                      </p:tavLst>
                                    </p:anim>
                                    <p:anim calcmode="lin" valueType="num">
                                      <p:cBhvr>
                                        <p:cTn id="9" dur="800" decel="100000" fill="hold"/>
                                        <p:tgtEl>
                                          <p:spTgt spid="5207"/>
                                        </p:tgtEl>
                                        <p:attrNameLst>
                                          <p:attrName>ppt_x</p:attrName>
                                        </p:attrNameLst>
                                      </p:cBhvr>
                                      <p:tavLst>
                                        <p:tav tm="0">
                                          <p:val>
                                            <p:strVal val="#ppt_x+0.4"/>
                                          </p:val>
                                        </p:tav>
                                        <p:tav tm="100000">
                                          <p:val>
                                            <p:strVal val="#ppt_x-0.05"/>
                                          </p:val>
                                        </p:tav>
                                      </p:tavLst>
                                    </p:anim>
                                    <p:anim calcmode="lin" valueType="num">
                                      <p:cBhvr>
                                        <p:cTn id="10" dur="800" decel="100000" fill="hold"/>
                                        <p:tgtEl>
                                          <p:spTgt spid="52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0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ppt_x</p:attrName>
                                        </p:attrNameLst>
                                      </p:cBhvr>
                                      <p:tavLst>
                                        <p:tav tm="0">
                                          <p:val>
                                            <p:strVal val="#ppt_x-.2"/>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800" decel="100000"/>
                                        <p:tgtEl>
                                          <p:spTgt spid="3"/>
                                        </p:tgtEl>
                                      </p:cBhvr>
                                    </p:animEffect>
                                    <p:anim calcmode="lin" valueType="num">
                                      <p:cBhvr>
                                        <p:cTn id="32" dur="800" decel="100000" fill="hold"/>
                                        <p:tgtEl>
                                          <p:spTgt spid="3"/>
                                        </p:tgtEl>
                                        <p:attrNameLst>
                                          <p:attrName>style.rotation</p:attrName>
                                        </p:attrNameLst>
                                      </p:cBhvr>
                                      <p:tavLst>
                                        <p:tav tm="0">
                                          <p:val>
                                            <p:fltVal val="-90"/>
                                          </p:val>
                                        </p:tav>
                                        <p:tav tm="100000">
                                          <p:val>
                                            <p:fltVal val="0"/>
                                          </p:val>
                                        </p:tav>
                                      </p:tavLst>
                                    </p:anim>
                                    <p:anim calcmode="lin" valueType="num">
                                      <p:cBhvr>
                                        <p:cTn id="33" dur="800" decel="100000" fill="hold"/>
                                        <p:tgtEl>
                                          <p:spTgt spid="3"/>
                                        </p:tgtEl>
                                        <p:attrNameLst>
                                          <p:attrName>ppt_x</p:attrName>
                                        </p:attrNameLst>
                                      </p:cBhvr>
                                      <p:tavLst>
                                        <p:tav tm="0">
                                          <p:val>
                                            <p:strVal val="#ppt_x+0.4"/>
                                          </p:val>
                                        </p:tav>
                                        <p:tav tm="100000">
                                          <p:val>
                                            <p:strVal val="#ppt_x-0.05"/>
                                          </p:val>
                                        </p:tav>
                                      </p:tavLst>
                                    </p:anim>
                                    <p:anim calcmode="lin" valueType="num">
                                      <p:cBhvr>
                                        <p:cTn id="34" dur="800" decel="100000" fill="hold"/>
                                        <p:tgtEl>
                                          <p:spTgt spid="3"/>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800" decel="100000"/>
                                        <p:tgtEl>
                                          <p:spTgt spid="4"/>
                                        </p:tgtEl>
                                      </p:cBhvr>
                                    </p:animEffect>
                                    <p:anim calcmode="lin" valueType="num">
                                      <p:cBhvr>
                                        <p:cTn id="40" dur="800" decel="100000" fill="hold"/>
                                        <p:tgtEl>
                                          <p:spTgt spid="4"/>
                                        </p:tgtEl>
                                        <p:attrNameLst>
                                          <p:attrName>style.rotation</p:attrName>
                                        </p:attrNameLst>
                                      </p:cBhvr>
                                      <p:tavLst>
                                        <p:tav tm="0">
                                          <p:val>
                                            <p:fltVal val="-90"/>
                                          </p:val>
                                        </p:tav>
                                        <p:tav tm="100000">
                                          <p:val>
                                            <p:fltVal val="0"/>
                                          </p:val>
                                        </p:tav>
                                      </p:tavLst>
                                    </p:anim>
                                    <p:anim calcmode="lin" valueType="num">
                                      <p:cBhvr>
                                        <p:cTn id="41" dur="800" decel="100000" fill="hold"/>
                                        <p:tgtEl>
                                          <p:spTgt spid="4"/>
                                        </p:tgtEl>
                                        <p:attrNameLst>
                                          <p:attrName>ppt_x</p:attrName>
                                        </p:attrNameLst>
                                      </p:cBhvr>
                                      <p:tavLst>
                                        <p:tav tm="0">
                                          <p:val>
                                            <p:strVal val="#ppt_x+0.4"/>
                                          </p:val>
                                        </p:tav>
                                        <p:tav tm="100000">
                                          <p:val>
                                            <p:strVal val="#ppt_x-0.05"/>
                                          </p:val>
                                        </p:tav>
                                      </p:tavLst>
                                    </p:anim>
                                    <p:anim calcmode="lin" valueType="num">
                                      <p:cBhvr>
                                        <p:cTn id="42" dur="800" decel="100000" fill="hold"/>
                                        <p:tgtEl>
                                          <p:spTgt spid="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14700"/>
                                        </p:tgtEl>
                                        <p:attrNameLst>
                                          <p:attrName>style.visibility</p:attrName>
                                        </p:attrNameLst>
                                      </p:cBhvr>
                                      <p:to>
                                        <p:strVal val="visible"/>
                                      </p:to>
                                    </p:set>
                                    <p:anim calcmode="lin" valueType="num">
                                      <p:cBhvr>
                                        <p:cTn id="49" dur="1000" fill="hold"/>
                                        <p:tgtEl>
                                          <p:spTgt spid="114700"/>
                                        </p:tgtEl>
                                        <p:attrNameLst>
                                          <p:attrName>ppt_x</p:attrName>
                                        </p:attrNameLst>
                                      </p:cBhvr>
                                      <p:tavLst>
                                        <p:tav tm="0">
                                          <p:val>
                                            <p:strVal val="#ppt_x-.2"/>
                                          </p:val>
                                        </p:tav>
                                        <p:tav tm="100000">
                                          <p:val>
                                            <p:strVal val="#ppt_x"/>
                                          </p:val>
                                        </p:tav>
                                      </p:tavLst>
                                    </p:anim>
                                    <p:anim calcmode="lin" valueType="num">
                                      <p:cBhvr>
                                        <p:cTn id="50" dur="1000" fill="hold"/>
                                        <p:tgtEl>
                                          <p:spTgt spid="11470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470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14703"/>
                                        </p:tgtEl>
                                        <p:attrNameLst>
                                          <p:attrName>style.visibility</p:attrName>
                                        </p:attrNameLst>
                                      </p:cBhvr>
                                      <p:to>
                                        <p:strVal val="visible"/>
                                      </p:to>
                                    </p:set>
                                    <p:animEffect transition="in" filter="wipe(up)">
                                      <p:cBhvr>
                                        <p:cTn id="56" dur="1000"/>
                                        <p:tgtEl>
                                          <p:spTgt spid="1147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800" decel="100000"/>
                                        <p:tgtEl>
                                          <p:spTgt spid="7"/>
                                        </p:tgtEl>
                                      </p:cBhvr>
                                    </p:animEffect>
                                    <p:anim calcmode="lin" valueType="num">
                                      <p:cBhvr>
                                        <p:cTn id="69" dur="800" decel="100000" fill="hold"/>
                                        <p:tgtEl>
                                          <p:spTgt spid="7"/>
                                        </p:tgtEl>
                                        <p:attrNameLst>
                                          <p:attrName>style.rotation</p:attrName>
                                        </p:attrNameLst>
                                      </p:cBhvr>
                                      <p:tavLst>
                                        <p:tav tm="0">
                                          <p:val>
                                            <p:fltVal val="-90"/>
                                          </p:val>
                                        </p:tav>
                                        <p:tav tm="100000">
                                          <p:val>
                                            <p:fltVal val="0"/>
                                          </p:val>
                                        </p:tav>
                                      </p:tavLst>
                                    </p:anim>
                                    <p:anim calcmode="lin" valueType="num">
                                      <p:cBhvr>
                                        <p:cTn id="70" dur="800" decel="100000" fill="hold"/>
                                        <p:tgtEl>
                                          <p:spTgt spid="7"/>
                                        </p:tgtEl>
                                        <p:attrNameLst>
                                          <p:attrName>ppt_x</p:attrName>
                                        </p:attrNameLst>
                                      </p:cBhvr>
                                      <p:tavLst>
                                        <p:tav tm="0">
                                          <p:val>
                                            <p:strVal val="#ppt_x+0.4"/>
                                          </p:val>
                                        </p:tav>
                                        <p:tav tm="100000">
                                          <p:val>
                                            <p:strVal val="#ppt_x-0.05"/>
                                          </p:val>
                                        </p:tav>
                                      </p:tavLst>
                                    </p:anim>
                                    <p:anim calcmode="lin" valueType="num">
                                      <p:cBhvr>
                                        <p:cTn id="71" dur="800" decel="100000" fill="hold"/>
                                        <p:tgtEl>
                                          <p:spTgt spid="7"/>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74" presetID="30" presetClass="entr" presetSubtype="0"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800" decel="100000"/>
                                        <p:tgtEl>
                                          <p:spTgt spid="8"/>
                                        </p:tgtEl>
                                      </p:cBhvr>
                                    </p:animEffect>
                                    <p:anim calcmode="lin" valueType="num">
                                      <p:cBhvr>
                                        <p:cTn id="77" dur="800" decel="100000" fill="hold"/>
                                        <p:tgtEl>
                                          <p:spTgt spid="8"/>
                                        </p:tgtEl>
                                        <p:attrNameLst>
                                          <p:attrName>style.rotation</p:attrName>
                                        </p:attrNameLst>
                                      </p:cBhvr>
                                      <p:tavLst>
                                        <p:tav tm="0">
                                          <p:val>
                                            <p:fltVal val="-90"/>
                                          </p:val>
                                        </p:tav>
                                        <p:tav tm="100000">
                                          <p:val>
                                            <p:fltVal val="0"/>
                                          </p:val>
                                        </p:tav>
                                      </p:tavLst>
                                    </p:anim>
                                    <p:anim calcmode="lin" valueType="num">
                                      <p:cBhvr>
                                        <p:cTn id="78" dur="800" decel="100000" fill="hold"/>
                                        <p:tgtEl>
                                          <p:spTgt spid="8"/>
                                        </p:tgtEl>
                                        <p:attrNameLst>
                                          <p:attrName>ppt_x</p:attrName>
                                        </p:attrNameLst>
                                      </p:cBhvr>
                                      <p:tavLst>
                                        <p:tav tm="0">
                                          <p:val>
                                            <p:strVal val="#ppt_x+0.4"/>
                                          </p:val>
                                        </p:tav>
                                        <p:tav tm="100000">
                                          <p:val>
                                            <p:strVal val="#ppt_x-0.05"/>
                                          </p:val>
                                        </p:tav>
                                      </p:tavLst>
                                    </p:anim>
                                    <p:anim calcmode="lin" valueType="num">
                                      <p:cBhvr>
                                        <p:cTn id="79" dur="800" decel="100000" fill="hold"/>
                                        <p:tgtEl>
                                          <p:spTgt spid="8"/>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14709"/>
                                        </p:tgtEl>
                                        <p:attrNameLst>
                                          <p:attrName>style.visibility</p:attrName>
                                        </p:attrNameLst>
                                      </p:cBhvr>
                                      <p:to>
                                        <p:strVal val="visible"/>
                                      </p:to>
                                    </p:set>
                                    <p:animEffect transition="in" filter="wipe(up)">
                                      <p:cBhvr>
                                        <p:cTn id="86" dur="1000"/>
                                        <p:tgtEl>
                                          <p:spTgt spid="11470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114706"/>
                                        </p:tgtEl>
                                        <p:attrNameLst>
                                          <p:attrName>style.visibility</p:attrName>
                                        </p:attrNameLst>
                                      </p:cBhvr>
                                      <p:to>
                                        <p:strVal val="visible"/>
                                      </p:to>
                                    </p:set>
                                    <p:anim calcmode="lin" valueType="num">
                                      <p:cBhvr>
                                        <p:cTn id="91" dur="1000" fill="hold"/>
                                        <p:tgtEl>
                                          <p:spTgt spid="114706"/>
                                        </p:tgtEl>
                                        <p:attrNameLst>
                                          <p:attrName>ppt_x</p:attrName>
                                        </p:attrNameLst>
                                      </p:cBhvr>
                                      <p:tavLst>
                                        <p:tav tm="0">
                                          <p:val>
                                            <p:strVal val="#ppt_x-.2"/>
                                          </p:val>
                                        </p:tav>
                                        <p:tav tm="100000">
                                          <p:val>
                                            <p:strVal val="#ppt_x"/>
                                          </p:val>
                                        </p:tav>
                                      </p:tavLst>
                                    </p:anim>
                                    <p:anim calcmode="lin" valueType="num">
                                      <p:cBhvr>
                                        <p:cTn id="92" dur="1000" fill="hold"/>
                                        <p:tgtEl>
                                          <p:spTgt spid="114706"/>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1470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000" fill="hold"/>
                                        <p:tgtEl>
                                          <p:spTgt spid="9"/>
                                        </p:tgtEl>
                                        <p:attrNameLst>
                                          <p:attrName>ppt_x</p:attrName>
                                        </p:attrNameLst>
                                      </p:cBhvr>
                                      <p:tavLst>
                                        <p:tav tm="0">
                                          <p:val>
                                            <p:strVal val="#ppt_x-.2"/>
                                          </p:val>
                                        </p:tav>
                                        <p:tav tm="100000">
                                          <p:val>
                                            <p:strVal val="#ppt_x"/>
                                          </p:val>
                                        </p:tav>
                                      </p:tavLst>
                                    </p:anim>
                                    <p:anim calcmode="lin" valueType="num">
                                      <p:cBhvr>
                                        <p:cTn id="9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9" presetClass="entr" presetSubtype="0" fill="hold" nodeType="clickEffect">
                                  <p:stCondLst>
                                    <p:cond delay="0"/>
                                  </p:stCondLst>
                                  <p:childTnLst>
                                    <p:set>
                                      <p:cBhvr>
                                        <p:cTn id="104" dur="1" fill="hold">
                                          <p:stCondLst>
                                            <p:cond delay="0"/>
                                          </p:stCondLst>
                                        </p:cTn>
                                        <p:tgtEl>
                                          <p:spTgt spid="114710"/>
                                        </p:tgtEl>
                                        <p:attrNameLst>
                                          <p:attrName>style.visibility</p:attrName>
                                        </p:attrNameLst>
                                      </p:cBhvr>
                                      <p:to>
                                        <p:strVal val="visible"/>
                                      </p:to>
                                    </p:set>
                                    <p:anim calcmode="lin" valueType="num">
                                      <p:cBhvr>
                                        <p:cTn id="105" dur="1000" fill="hold"/>
                                        <p:tgtEl>
                                          <p:spTgt spid="114710"/>
                                        </p:tgtEl>
                                        <p:attrNameLst>
                                          <p:attrName>ppt_x</p:attrName>
                                        </p:attrNameLst>
                                      </p:cBhvr>
                                      <p:tavLst>
                                        <p:tav tm="0">
                                          <p:val>
                                            <p:strVal val="#ppt_x-.2"/>
                                          </p:val>
                                        </p:tav>
                                        <p:tav tm="100000">
                                          <p:val>
                                            <p:strVal val="#ppt_x"/>
                                          </p:val>
                                        </p:tav>
                                      </p:tavLst>
                                    </p:anim>
                                    <p:anim calcmode="lin" valueType="num">
                                      <p:cBhvr>
                                        <p:cTn id="106" dur="1000" fill="hold"/>
                                        <p:tgtEl>
                                          <p:spTgt spid="114710"/>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1471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0" presetClass="entr" presetSubtype="0"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800" decel="100000"/>
                                        <p:tgtEl>
                                          <p:spTgt spid="12"/>
                                        </p:tgtEl>
                                      </p:cBhvr>
                                    </p:animEffect>
                                    <p:anim calcmode="lin" valueType="num">
                                      <p:cBhvr>
                                        <p:cTn id="113" dur="800" decel="100000" fill="hold"/>
                                        <p:tgtEl>
                                          <p:spTgt spid="12"/>
                                        </p:tgtEl>
                                        <p:attrNameLst>
                                          <p:attrName>style.rotation</p:attrName>
                                        </p:attrNameLst>
                                      </p:cBhvr>
                                      <p:tavLst>
                                        <p:tav tm="0">
                                          <p:val>
                                            <p:fltVal val="-90"/>
                                          </p:val>
                                        </p:tav>
                                        <p:tav tm="100000">
                                          <p:val>
                                            <p:fltVal val="0"/>
                                          </p:val>
                                        </p:tav>
                                      </p:tavLst>
                                    </p:anim>
                                    <p:anim calcmode="lin" valueType="num">
                                      <p:cBhvr>
                                        <p:cTn id="114" dur="800" decel="100000" fill="hold"/>
                                        <p:tgtEl>
                                          <p:spTgt spid="12"/>
                                        </p:tgtEl>
                                        <p:attrNameLst>
                                          <p:attrName>ppt_x</p:attrName>
                                        </p:attrNameLst>
                                      </p:cBhvr>
                                      <p:tavLst>
                                        <p:tav tm="0">
                                          <p:val>
                                            <p:strVal val="#ppt_x+0.4"/>
                                          </p:val>
                                        </p:tav>
                                        <p:tav tm="100000">
                                          <p:val>
                                            <p:strVal val="#ppt_x-0.05"/>
                                          </p:val>
                                        </p:tav>
                                      </p:tavLst>
                                    </p:anim>
                                    <p:anim calcmode="lin" valueType="num">
                                      <p:cBhvr>
                                        <p:cTn id="115" dur="800" decel="100000" fill="hold"/>
                                        <p:tgtEl>
                                          <p:spTgt spid="12"/>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0" presetClass="entr" presetSubtype="0" fill="hold" grpId="0"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fade">
                                      <p:cBhvr>
                                        <p:cTn id="122" dur="800" decel="100000"/>
                                        <p:tgtEl>
                                          <p:spTgt spid="11"/>
                                        </p:tgtEl>
                                      </p:cBhvr>
                                    </p:animEffect>
                                    <p:anim calcmode="lin" valueType="num">
                                      <p:cBhvr>
                                        <p:cTn id="123" dur="800" decel="100000" fill="hold"/>
                                        <p:tgtEl>
                                          <p:spTgt spid="11"/>
                                        </p:tgtEl>
                                        <p:attrNameLst>
                                          <p:attrName>style.rotation</p:attrName>
                                        </p:attrNameLst>
                                      </p:cBhvr>
                                      <p:tavLst>
                                        <p:tav tm="0">
                                          <p:val>
                                            <p:fltVal val="-90"/>
                                          </p:val>
                                        </p:tav>
                                        <p:tav tm="100000">
                                          <p:val>
                                            <p:fltVal val="0"/>
                                          </p:val>
                                        </p:tav>
                                      </p:tavLst>
                                    </p:anim>
                                    <p:anim calcmode="lin" valueType="num">
                                      <p:cBhvr>
                                        <p:cTn id="124" dur="800" decel="100000" fill="hold"/>
                                        <p:tgtEl>
                                          <p:spTgt spid="11"/>
                                        </p:tgtEl>
                                        <p:attrNameLst>
                                          <p:attrName>ppt_x</p:attrName>
                                        </p:attrNameLst>
                                      </p:cBhvr>
                                      <p:tavLst>
                                        <p:tav tm="0">
                                          <p:val>
                                            <p:strVal val="#ppt_x+0.4"/>
                                          </p:val>
                                        </p:tav>
                                        <p:tav tm="100000">
                                          <p:val>
                                            <p:strVal val="#ppt_x-0.05"/>
                                          </p:val>
                                        </p:tav>
                                      </p:tavLst>
                                    </p:anim>
                                    <p:anim calcmode="lin" valueType="num">
                                      <p:cBhvr>
                                        <p:cTn id="125" dur="800" decel="100000" fill="hold"/>
                                        <p:tgtEl>
                                          <p:spTgt spid="11"/>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0" presetClass="entr" presetSubtype="0" fill="hold" grpId="0" nodeType="clickEffect">
                                  <p:stCondLst>
                                    <p:cond delay="0"/>
                                  </p:stCondLst>
                                  <p:childTnLst>
                                    <p:set>
                                      <p:cBhvr>
                                        <p:cTn id="131" dur="1" fill="hold">
                                          <p:stCondLst>
                                            <p:cond delay="0"/>
                                          </p:stCondLst>
                                        </p:cTn>
                                        <p:tgtEl>
                                          <p:spTgt spid="114719"/>
                                        </p:tgtEl>
                                        <p:attrNameLst>
                                          <p:attrName>style.visibility</p:attrName>
                                        </p:attrNameLst>
                                      </p:cBhvr>
                                      <p:to>
                                        <p:strVal val="visible"/>
                                      </p:to>
                                    </p:set>
                                    <p:animEffect transition="in" filter="fade">
                                      <p:cBhvr>
                                        <p:cTn id="132" dur="800" decel="100000"/>
                                        <p:tgtEl>
                                          <p:spTgt spid="114719"/>
                                        </p:tgtEl>
                                      </p:cBhvr>
                                    </p:animEffect>
                                    <p:anim calcmode="lin" valueType="num">
                                      <p:cBhvr>
                                        <p:cTn id="133" dur="800" decel="100000" fill="hold"/>
                                        <p:tgtEl>
                                          <p:spTgt spid="114719"/>
                                        </p:tgtEl>
                                        <p:attrNameLst>
                                          <p:attrName>style.rotation</p:attrName>
                                        </p:attrNameLst>
                                      </p:cBhvr>
                                      <p:tavLst>
                                        <p:tav tm="0">
                                          <p:val>
                                            <p:fltVal val="-90"/>
                                          </p:val>
                                        </p:tav>
                                        <p:tav tm="100000">
                                          <p:val>
                                            <p:fltVal val="0"/>
                                          </p:val>
                                        </p:tav>
                                      </p:tavLst>
                                    </p:anim>
                                    <p:anim calcmode="lin" valueType="num">
                                      <p:cBhvr>
                                        <p:cTn id="134" dur="800" decel="100000" fill="hold"/>
                                        <p:tgtEl>
                                          <p:spTgt spid="114719"/>
                                        </p:tgtEl>
                                        <p:attrNameLst>
                                          <p:attrName>ppt_x</p:attrName>
                                        </p:attrNameLst>
                                      </p:cBhvr>
                                      <p:tavLst>
                                        <p:tav tm="0">
                                          <p:val>
                                            <p:strVal val="#ppt_x+0.4"/>
                                          </p:val>
                                        </p:tav>
                                        <p:tav tm="100000">
                                          <p:val>
                                            <p:strVal val="#ppt_x-0.05"/>
                                          </p:val>
                                        </p:tav>
                                      </p:tavLst>
                                    </p:anim>
                                    <p:anim calcmode="lin" valueType="num">
                                      <p:cBhvr>
                                        <p:cTn id="135" dur="800" decel="100000" fill="hold"/>
                                        <p:tgtEl>
                                          <p:spTgt spid="114719"/>
                                        </p:tgtEl>
                                        <p:attrNameLst>
                                          <p:attrName>ppt_y</p:attrName>
                                        </p:attrNameLst>
                                      </p:cBhvr>
                                      <p:tavLst>
                                        <p:tav tm="0">
                                          <p:val>
                                            <p:strVal val="#ppt_y-0.4"/>
                                          </p:val>
                                        </p:tav>
                                        <p:tav tm="100000">
                                          <p:val>
                                            <p:strVal val="#ppt_y+0.1"/>
                                          </p:val>
                                        </p:tav>
                                      </p:tavLst>
                                    </p:anim>
                                    <p:anim calcmode="lin" valueType="num">
                                      <p:cBhvr>
                                        <p:cTn id="136" dur="200" accel="100000" fill="hold">
                                          <p:stCondLst>
                                            <p:cond delay="800"/>
                                          </p:stCondLst>
                                        </p:cTn>
                                        <p:tgtEl>
                                          <p:spTgt spid="114719"/>
                                        </p:tgtEl>
                                        <p:attrNameLst>
                                          <p:attrName>ppt_x</p:attrName>
                                        </p:attrNameLst>
                                      </p:cBhvr>
                                      <p:tavLst>
                                        <p:tav tm="0">
                                          <p:val>
                                            <p:strVal val="#ppt_x-0.05"/>
                                          </p:val>
                                        </p:tav>
                                        <p:tav tm="100000">
                                          <p:val>
                                            <p:strVal val="#ppt_x"/>
                                          </p:val>
                                        </p:tav>
                                      </p:tavLst>
                                    </p:anim>
                                    <p:anim calcmode="lin" valueType="num">
                                      <p:cBhvr>
                                        <p:cTn id="137" dur="200" accel="100000" fill="hold">
                                          <p:stCondLst>
                                            <p:cond delay="800"/>
                                          </p:stCondLst>
                                        </p:cTn>
                                        <p:tgtEl>
                                          <p:spTgt spid="114719"/>
                                        </p:tgtEl>
                                        <p:attrNameLst>
                                          <p:attrName>ppt_y</p:attrName>
                                        </p:attrNameLst>
                                      </p:cBhvr>
                                      <p:tavLst>
                                        <p:tav tm="0">
                                          <p:val>
                                            <p:strVal val="#ppt_y+0.1"/>
                                          </p:val>
                                        </p:tav>
                                        <p:tav tm="100000">
                                          <p:val>
                                            <p:strVal val="#ppt_y"/>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114717"/>
                                        </p:tgtEl>
                                        <p:attrNameLst>
                                          <p:attrName>style.visibility</p:attrName>
                                        </p:attrNameLst>
                                      </p:cBhvr>
                                      <p:to>
                                        <p:strVal val="visible"/>
                                      </p:to>
                                    </p:set>
                                    <p:animEffect transition="in" filter="wipe(left)">
                                      <p:cBhvr>
                                        <p:cTn id="142" dur="1000"/>
                                        <p:tgtEl>
                                          <p:spTgt spid="114717"/>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114718"/>
                                        </p:tgtEl>
                                        <p:attrNameLst>
                                          <p:attrName>style.visibility</p:attrName>
                                        </p:attrNameLst>
                                      </p:cBhvr>
                                      <p:to>
                                        <p:strVal val="visible"/>
                                      </p:to>
                                    </p:set>
                                    <p:animEffect transition="in" filter="wipe(right)">
                                      <p:cBhvr>
                                        <p:cTn id="147" dur="1000"/>
                                        <p:tgtEl>
                                          <p:spTgt spid="114718"/>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9" presetClass="entr" presetSubtype="0" fill="hold" grpId="0" nodeType="clickEffect">
                                  <p:stCondLst>
                                    <p:cond delay="0"/>
                                  </p:stCondLst>
                                  <p:childTnLst>
                                    <p:set>
                                      <p:cBhvr>
                                        <p:cTn id="151" dur="1" fill="hold">
                                          <p:stCondLst>
                                            <p:cond delay="0"/>
                                          </p:stCondLst>
                                        </p:cTn>
                                        <p:tgtEl>
                                          <p:spTgt spid="13"/>
                                        </p:tgtEl>
                                        <p:attrNameLst>
                                          <p:attrName>style.visibility</p:attrName>
                                        </p:attrNameLst>
                                      </p:cBhvr>
                                      <p:to>
                                        <p:strVal val="visible"/>
                                      </p:to>
                                    </p:set>
                                    <p:anim calcmode="lin" valueType="num">
                                      <p:cBhvr>
                                        <p:cTn id="152" dur="1000" fill="hold"/>
                                        <p:tgtEl>
                                          <p:spTgt spid="13"/>
                                        </p:tgtEl>
                                        <p:attrNameLst>
                                          <p:attrName>ppt_x</p:attrName>
                                        </p:attrNameLst>
                                      </p:cBhvr>
                                      <p:tavLst>
                                        <p:tav tm="0">
                                          <p:val>
                                            <p:strVal val="#ppt_x-.2"/>
                                          </p:val>
                                        </p:tav>
                                        <p:tav tm="100000">
                                          <p:val>
                                            <p:strVal val="#ppt_x"/>
                                          </p:val>
                                        </p:tav>
                                      </p:tavLst>
                                    </p:anim>
                                    <p:anim calcmode="lin" valueType="num">
                                      <p:cBhvr>
                                        <p:cTn id="15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5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 grpId="0"/>
      <p:bldP spid="2" grpId="0"/>
      <p:bldP spid="3" grpId="0"/>
      <p:bldP spid="114700" grpId="0" animBg="1"/>
      <p:bldP spid="4" grpId="0"/>
      <p:bldP spid="5" grpId="0"/>
      <p:bldP spid="114703" grpId="0" animBg="1"/>
      <p:bldP spid="6" grpId="0"/>
      <p:bldP spid="7" grpId="0"/>
      <p:bldP spid="114706" grpId="0" animBg="1"/>
      <p:bldP spid="8" grpId="0"/>
      <p:bldP spid="9" grpId="0"/>
      <p:bldP spid="114709" grpId="0" animBg="1"/>
      <p:bldP spid="114717" grpId="0" animBg="1"/>
      <p:bldP spid="114718" grpId="0" animBg="1"/>
      <p:bldP spid="11471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7" name="Text Box 87"/>
          <p:cNvSpPr txBox="1">
            <a:spLocks noChangeArrowheads="1"/>
          </p:cNvSpPr>
          <p:nvPr/>
        </p:nvSpPr>
        <p:spPr bwMode="auto">
          <a:xfrm>
            <a:off x="3747691" y="2372519"/>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5</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Text Box 87"/>
          <p:cNvSpPr txBox="1">
            <a:spLocks noChangeArrowheads="1"/>
          </p:cNvSpPr>
          <p:nvPr/>
        </p:nvSpPr>
        <p:spPr bwMode="auto">
          <a:xfrm>
            <a:off x="6624228" y="3043238"/>
            <a:ext cx="154822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5</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5" name="Text Box 87"/>
          <p:cNvSpPr txBox="1">
            <a:spLocks noChangeArrowheads="1"/>
          </p:cNvSpPr>
          <p:nvPr/>
        </p:nvSpPr>
        <p:spPr bwMode="auto">
          <a:xfrm>
            <a:off x="6948264" y="3897052"/>
            <a:ext cx="1152178"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3333CC"/>
                </a:solidFill>
                <a:effectLst/>
                <a:uLnTx/>
                <a:uFillTx/>
                <a:latin typeface="Arial" pitchFamily="34" charset="0"/>
                <a:ea typeface="+mn-ea"/>
                <a:cs typeface="Arial" pitchFamily="34" charset="0"/>
              </a:rPr>
              <a:t>ن =  8</a:t>
            </a:r>
            <a:endParaRPr kumimoji="0" lang="en-US" sz="2400" b="1" i="0" u="none" strike="noStrike" kern="1200" cap="none" spc="0" normalizeH="0" baseline="0" noProof="0" dirty="0">
              <a:ln>
                <a:noFill/>
              </a:ln>
              <a:solidFill>
                <a:srgbClr val="3333CC"/>
              </a:solidFill>
              <a:effectLst/>
              <a:uLnTx/>
              <a:uFillTx/>
              <a:latin typeface="Arial" pitchFamily="34" charset="0"/>
              <a:ea typeface="+mn-ea"/>
              <a:cs typeface="Arial" pitchFamily="34" charset="0"/>
            </a:endParaRPr>
          </a:p>
        </p:txBody>
      </p:sp>
      <p:sp>
        <p:nvSpPr>
          <p:cNvPr id="6" name="Text Box 87"/>
          <p:cNvSpPr txBox="1">
            <a:spLocks noChangeArrowheads="1"/>
          </p:cNvSpPr>
          <p:nvPr/>
        </p:nvSpPr>
        <p:spPr bwMode="auto">
          <a:xfrm>
            <a:off x="2124075" y="3033713"/>
            <a:ext cx="223202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 =  </a:t>
            </a:r>
            <a:r>
              <a:rPr kumimoji="0" lang="ar-SA"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ــ 5</a:t>
            </a:r>
            <a:endParaRPr kumimoji="0" lang="en-U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9" name="Text Box 87"/>
          <p:cNvSpPr txBox="1">
            <a:spLocks noChangeArrowheads="1"/>
          </p:cNvSpPr>
          <p:nvPr/>
        </p:nvSpPr>
        <p:spPr bwMode="auto">
          <a:xfrm>
            <a:off x="2771800" y="3897052"/>
            <a:ext cx="1153456"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3333CC"/>
                </a:solidFill>
                <a:effectLst/>
                <a:uLnTx/>
                <a:uFillTx/>
                <a:latin typeface="Arial" pitchFamily="34" charset="0"/>
                <a:ea typeface="+mn-ea"/>
                <a:cs typeface="Arial" pitchFamily="34" charset="0"/>
              </a:rPr>
              <a:t>ن = - 2</a:t>
            </a:r>
            <a:endParaRPr kumimoji="0" lang="en-US" sz="2400" b="1" i="0" u="none" strike="noStrike" kern="1200" cap="none" spc="0" normalizeH="0" baseline="0" noProof="0" dirty="0">
              <a:ln>
                <a:noFill/>
              </a:ln>
              <a:solidFill>
                <a:srgbClr val="3333CC"/>
              </a:solidFill>
              <a:effectLst/>
              <a:uLnTx/>
              <a:uFillTx/>
              <a:latin typeface="Arial" pitchFamily="34" charset="0"/>
              <a:ea typeface="+mn-ea"/>
              <a:cs typeface="Arial" pitchFamily="34" charset="0"/>
            </a:endParaRPr>
          </a:p>
        </p:txBody>
      </p:sp>
      <p:grpSp>
        <p:nvGrpSpPr>
          <p:cNvPr id="114710" name="Group 22"/>
          <p:cNvGrpSpPr>
            <a:grpSpLocks/>
          </p:cNvGrpSpPr>
          <p:nvPr/>
        </p:nvGrpSpPr>
        <p:grpSpPr bwMode="auto">
          <a:xfrm>
            <a:off x="1223963" y="4881563"/>
            <a:ext cx="6913562" cy="852487"/>
            <a:chOff x="1247" y="3385"/>
            <a:chExt cx="4355" cy="537"/>
          </a:xfrm>
        </p:grpSpPr>
        <p:sp>
          <p:nvSpPr>
            <p:cNvPr id="114711" name="Line 23"/>
            <p:cNvSpPr>
              <a:spLocks noChangeShapeType="1"/>
            </p:cNvSpPr>
            <p:nvPr/>
          </p:nvSpPr>
          <p:spPr bwMode="auto">
            <a:xfrm>
              <a:off x="1429" y="3430"/>
              <a:ext cx="417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12" name="Text Box 24"/>
            <p:cNvSpPr txBox="1">
              <a:spLocks noChangeArrowheads="1"/>
            </p:cNvSpPr>
            <p:nvPr/>
          </p:nvSpPr>
          <p:spPr bwMode="auto">
            <a:xfrm>
              <a:off x="1247" y="3385"/>
              <a:ext cx="42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       |       |       |       |       |       |       |       |       |       | </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Text Box 87"/>
            <p:cNvSpPr txBox="1">
              <a:spLocks noChangeArrowheads="1"/>
            </p:cNvSpPr>
            <p:nvPr/>
          </p:nvSpPr>
          <p:spPr bwMode="auto">
            <a:xfrm>
              <a:off x="1247" y="3634"/>
              <a:ext cx="4309" cy="288"/>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9   8    7     6    5    4   3    2    1    0   ــ1   ــ2  ــ3</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114717" name="Line 29"/>
          <p:cNvSpPr>
            <a:spLocks noChangeShapeType="1"/>
          </p:cNvSpPr>
          <p:nvPr/>
        </p:nvSpPr>
        <p:spPr bwMode="auto">
          <a:xfrm flipV="1">
            <a:off x="4787902" y="4949825"/>
            <a:ext cx="2592410" cy="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18" name="Line 30"/>
          <p:cNvSpPr>
            <a:spLocks noChangeShapeType="1"/>
          </p:cNvSpPr>
          <p:nvPr/>
        </p:nvSpPr>
        <p:spPr bwMode="auto">
          <a:xfrm flipV="1">
            <a:off x="2339975" y="4943475"/>
            <a:ext cx="2447927" cy="9525"/>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719" name="Text Box 31"/>
          <p:cNvSpPr txBox="1">
            <a:spLocks noChangeArrowheads="1"/>
          </p:cNvSpPr>
          <p:nvPr/>
        </p:nvSpPr>
        <p:spPr bwMode="auto">
          <a:xfrm>
            <a:off x="4627562" y="4751387"/>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0" lang="en-US" sz="20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11" name="Text Box 87"/>
          <p:cNvSpPr txBox="1">
            <a:spLocks noChangeArrowheads="1"/>
          </p:cNvSpPr>
          <p:nvPr/>
        </p:nvSpPr>
        <p:spPr bwMode="auto">
          <a:xfrm>
            <a:off x="2124075" y="473710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p>
        </p:txBody>
      </p:sp>
      <p:sp>
        <p:nvSpPr>
          <p:cNvPr id="12" name="Text Box 87"/>
          <p:cNvSpPr txBox="1">
            <a:spLocks noChangeArrowheads="1"/>
          </p:cNvSpPr>
          <p:nvPr/>
        </p:nvSpPr>
        <p:spPr bwMode="auto">
          <a:xfrm>
            <a:off x="7151888" y="4737230"/>
            <a:ext cx="358775"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p>
        </p:txBody>
      </p:sp>
      <p:sp>
        <p:nvSpPr>
          <p:cNvPr id="13" name="Text Box 87"/>
          <p:cNvSpPr txBox="1">
            <a:spLocks noChangeArrowheads="1"/>
          </p:cNvSpPr>
          <p:nvPr/>
        </p:nvSpPr>
        <p:spPr bwMode="auto">
          <a:xfrm>
            <a:off x="2592388" y="6032500"/>
            <a:ext cx="370681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rPr>
              <a:t>حل المعادلة = { ــ 2، 8 }</a:t>
            </a:r>
            <a:endParaRPr kumimoji="0" lang="en-US" sz="2400" b="1" i="0" u="none" strike="noStrike" kern="1200" cap="none" spc="0" normalizeH="0" baseline="0" noProof="0" dirty="0">
              <a:ln>
                <a:noFill/>
              </a:ln>
              <a:solidFill>
                <a:srgbClr val="008000"/>
              </a:solidFill>
              <a:effectLst/>
              <a:uLnTx/>
              <a:uFillTx/>
              <a:latin typeface="Arial" pitchFamily="34" charset="0"/>
              <a:ea typeface="+mn-ea"/>
              <a:cs typeface="Arial" pitchFamily="34" charset="0"/>
            </a:endParaRPr>
          </a:p>
        </p:txBody>
      </p:sp>
      <p:pic>
        <p:nvPicPr>
          <p:cNvPr id="27" name="صورة 26">
            <a:extLst>
              <a:ext uri="{FF2B5EF4-FFF2-40B4-BE49-F238E27FC236}">
                <a16:creationId xmlns:a16="http://schemas.microsoft.com/office/drawing/2014/main" id="{06602C40-ACEE-4ED5-A9F8-C12156DBED7F}"/>
              </a:ext>
            </a:extLst>
          </p:cNvPr>
          <p:cNvPicPr>
            <a:picLocks noChangeAspect="1"/>
          </p:cNvPicPr>
          <p:nvPr/>
        </p:nvPicPr>
        <p:blipFill>
          <a:blip r:embed="rId2">
            <a:duotone>
              <a:prstClr val="black"/>
              <a:srgbClr val="D9C3A5">
                <a:tint val="50000"/>
                <a:satMod val="180000"/>
              </a:srgbClr>
            </a:duotone>
          </a:blip>
          <a:stretch>
            <a:fillRect/>
          </a:stretch>
        </p:blipFill>
        <p:spPr>
          <a:xfrm>
            <a:off x="2757965" y="1026582"/>
            <a:ext cx="4211476" cy="474724"/>
          </a:xfrm>
          <a:prstGeom prst="rect">
            <a:avLst/>
          </a:prstGeom>
        </p:spPr>
      </p:pic>
      <p:pic>
        <p:nvPicPr>
          <p:cNvPr id="28" name="صورة 27">
            <a:extLst>
              <a:ext uri="{FF2B5EF4-FFF2-40B4-BE49-F238E27FC236}">
                <a16:creationId xmlns:a16="http://schemas.microsoft.com/office/drawing/2014/main" id="{A69A062D-3472-467B-93C1-8982F447CC34}"/>
              </a:ext>
            </a:extLst>
          </p:cNvPr>
          <p:cNvPicPr>
            <a:picLocks noChangeAspect="1"/>
          </p:cNvPicPr>
          <p:nvPr/>
        </p:nvPicPr>
        <p:blipFill>
          <a:blip r:embed="rId3">
            <a:duotone>
              <a:prstClr val="black"/>
              <a:schemeClr val="accent1">
                <a:tint val="45000"/>
                <a:satMod val="400000"/>
              </a:schemeClr>
            </a:duotone>
          </a:blip>
          <a:stretch>
            <a:fillRect/>
          </a:stretch>
        </p:blipFill>
        <p:spPr>
          <a:xfrm>
            <a:off x="3791363" y="1699743"/>
            <a:ext cx="2400300" cy="510851"/>
          </a:xfrm>
          <a:prstGeom prst="rect">
            <a:avLst/>
          </a:prstGeom>
        </p:spPr>
      </p:pic>
      <p:pic>
        <p:nvPicPr>
          <p:cNvPr id="29" name="صورة 28">
            <a:extLst>
              <a:ext uri="{FF2B5EF4-FFF2-40B4-BE49-F238E27FC236}">
                <a16:creationId xmlns:a16="http://schemas.microsoft.com/office/drawing/2014/main" id="{A6D707EA-14DE-408E-B461-2A1289A84E95}"/>
              </a:ext>
            </a:extLst>
          </p:cNvPr>
          <p:cNvPicPr>
            <a:picLocks noChangeAspect="1"/>
          </p:cNvPicPr>
          <p:nvPr/>
        </p:nvPicPr>
        <p:blipFill>
          <a:blip r:embed="rId4"/>
          <a:stretch>
            <a:fillRect/>
          </a:stretch>
        </p:blipFill>
        <p:spPr>
          <a:xfrm>
            <a:off x="5544108" y="116632"/>
            <a:ext cx="3348371" cy="603971"/>
          </a:xfrm>
          <a:prstGeom prst="rect">
            <a:avLst/>
          </a:prstGeom>
        </p:spPr>
      </p:pic>
      <p:sp>
        <p:nvSpPr>
          <p:cNvPr id="14" name="Text Box 87">
            <a:extLst>
              <a:ext uri="{FF2B5EF4-FFF2-40B4-BE49-F238E27FC236}">
                <a16:creationId xmlns:a16="http://schemas.microsoft.com/office/drawing/2014/main" id="{8EFE4881-BDF7-A747-C9B4-33C68290E417}"/>
              </a:ext>
            </a:extLst>
          </p:cNvPr>
          <p:cNvSpPr txBox="1">
            <a:spLocks noChangeArrowheads="1"/>
          </p:cNvSpPr>
          <p:nvPr/>
        </p:nvSpPr>
        <p:spPr bwMode="auto">
          <a:xfrm>
            <a:off x="6624228" y="3429000"/>
            <a:ext cx="1548222"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5  </a:t>
            </a:r>
            <a:r>
              <a:rPr kumimoji="0" lang="ar-SA" sz="2400" b="1" i="0" u="none" strike="noStrike" kern="1200" cap="none" spc="0" normalizeH="0" baseline="0" noProof="0" dirty="0">
                <a:ln>
                  <a:noFill/>
                </a:ln>
                <a:solidFill>
                  <a:srgbClr val="FF9933"/>
                </a:solidFill>
                <a:effectLst/>
                <a:uLnTx/>
                <a:uFillTx/>
                <a:latin typeface="Arial" pitchFamily="34" charset="0"/>
                <a:ea typeface="+mn-ea"/>
                <a:cs typeface="Arial" pitchFamily="34" charset="0"/>
              </a:rPr>
              <a:t>+ 3</a:t>
            </a:r>
            <a:endParaRPr kumimoji="0" lang="en-US" sz="2400" b="1" i="0" u="none" strike="noStrike" kern="1200" cap="none" spc="0" normalizeH="0" baseline="0" noProof="0" dirty="0">
              <a:ln>
                <a:noFill/>
              </a:ln>
              <a:solidFill>
                <a:srgbClr val="FF9933"/>
              </a:solidFill>
              <a:effectLst/>
              <a:uLnTx/>
              <a:uFillTx/>
              <a:latin typeface="Arial" pitchFamily="34" charset="0"/>
              <a:ea typeface="+mn-ea"/>
              <a:cs typeface="Arial" pitchFamily="34" charset="0"/>
            </a:endParaRPr>
          </a:p>
        </p:txBody>
      </p:sp>
      <p:sp>
        <p:nvSpPr>
          <p:cNvPr id="15" name="Text Box 87">
            <a:extLst>
              <a:ext uri="{FF2B5EF4-FFF2-40B4-BE49-F238E27FC236}">
                <a16:creationId xmlns:a16="http://schemas.microsoft.com/office/drawing/2014/main" id="{4ED1C045-1691-5656-D7F0-A9C7A2083332}"/>
              </a:ext>
            </a:extLst>
          </p:cNvPr>
          <p:cNvSpPr txBox="1">
            <a:spLocks noChangeArrowheads="1"/>
          </p:cNvSpPr>
          <p:nvPr/>
        </p:nvSpPr>
        <p:spPr bwMode="auto">
          <a:xfrm>
            <a:off x="2195736" y="3501008"/>
            <a:ext cx="2160017" cy="46166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ن - 3 =  -5 </a:t>
            </a:r>
            <a:r>
              <a:rPr kumimoji="0" lang="ar-SA" sz="2400" b="1" i="0" u="none" strike="noStrike" kern="1200" cap="none" spc="0" normalizeH="0" baseline="0" noProof="0" dirty="0">
                <a:ln>
                  <a:noFill/>
                </a:ln>
                <a:solidFill>
                  <a:srgbClr val="FF9933"/>
                </a:solidFill>
                <a:effectLst/>
                <a:uLnTx/>
                <a:uFillTx/>
                <a:latin typeface="Arial" pitchFamily="34" charset="0"/>
                <a:ea typeface="+mn-ea"/>
                <a:cs typeface="Arial" pitchFamily="34" charset="0"/>
              </a:rPr>
              <a:t>+ 2</a:t>
            </a:r>
            <a:endParaRPr kumimoji="0" lang="en-US" sz="2400" b="1" i="0" u="none" strike="noStrike" kern="1200" cap="none" spc="0" normalizeH="0" baseline="0" noProof="0" dirty="0">
              <a:ln>
                <a:noFill/>
              </a:ln>
              <a:solidFill>
                <a:srgbClr val="FF9933"/>
              </a:solidFill>
              <a:effectLst/>
              <a:uLnTx/>
              <a:uFillTx/>
              <a:latin typeface="Arial" pitchFamily="34" charset="0"/>
              <a:ea typeface="+mn-ea"/>
              <a:cs typeface="Arial" pitchFamily="34" charset="0"/>
            </a:endParaRPr>
          </a:p>
        </p:txBody>
      </p:sp>
      <p:sp>
        <p:nvSpPr>
          <p:cNvPr id="3" name="مربع نص 2">
            <a:extLst>
              <a:ext uri="{FF2B5EF4-FFF2-40B4-BE49-F238E27FC236}">
                <a16:creationId xmlns:a16="http://schemas.microsoft.com/office/drawing/2014/main" id="{B4EEC483-0772-AA3E-2C77-94DEDEAE11B2}"/>
              </a:ext>
            </a:extLst>
          </p:cNvPr>
          <p:cNvSpPr txBox="1"/>
          <p:nvPr/>
        </p:nvSpPr>
        <p:spPr>
          <a:xfrm>
            <a:off x="2066611" y="481781"/>
            <a:ext cx="1728192" cy="307777"/>
          </a:xfrm>
          <a:prstGeom prst="rect">
            <a:avLst/>
          </a:prstGeom>
          <a:solidFill>
            <a:srgbClr val="FFFF00"/>
          </a:solid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rgbClr val="C00000"/>
                </a:solidFill>
                <a:effectLst/>
                <a:uLnTx/>
                <a:uFillTx/>
                <a:latin typeface="Arial"/>
                <a:ea typeface="+mn-ea"/>
                <a:cs typeface="Arial"/>
              </a:rPr>
              <a:t>الحل بالنقل للطرف الثاني </a:t>
            </a:r>
          </a:p>
        </p:txBody>
      </p:sp>
      <p:pic>
        <p:nvPicPr>
          <p:cNvPr id="7" name="صورة 6">
            <a:extLst>
              <a:ext uri="{FF2B5EF4-FFF2-40B4-BE49-F238E27FC236}">
                <a16:creationId xmlns:a16="http://schemas.microsoft.com/office/drawing/2014/main" id="{DF35BF8E-6C9E-DFB5-2122-B9A11A022D23}"/>
              </a:ext>
            </a:extLst>
          </p:cNvPr>
          <p:cNvPicPr>
            <a:picLocks noChangeAspect="1"/>
          </p:cNvPicPr>
          <p:nvPr/>
        </p:nvPicPr>
        <p:blipFill>
          <a:blip r:embed="rId5"/>
          <a:stretch>
            <a:fillRect/>
          </a:stretch>
        </p:blipFill>
        <p:spPr>
          <a:xfrm>
            <a:off x="99774" y="45068"/>
            <a:ext cx="2700300" cy="221632"/>
          </a:xfrm>
          <a:prstGeom prst="rect">
            <a:avLst/>
          </a:prstGeom>
        </p:spPr>
      </p:pic>
    </p:spTree>
    <p:extLst>
      <p:ext uri="{BB962C8B-B14F-4D97-AF65-F5344CB8AC3E}">
        <p14:creationId xmlns:p14="http://schemas.microsoft.com/office/powerpoint/2010/main" val="3730021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207"/>
                                        </p:tgtEl>
                                        <p:attrNameLst>
                                          <p:attrName>style.visibility</p:attrName>
                                        </p:attrNameLst>
                                      </p:cBhvr>
                                      <p:to>
                                        <p:strVal val="visible"/>
                                      </p:to>
                                    </p:set>
                                    <p:animEffect transition="in" filter="fade">
                                      <p:cBhvr>
                                        <p:cTn id="7" dur="800" decel="100000"/>
                                        <p:tgtEl>
                                          <p:spTgt spid="5207"/>
                                        </p:tgtEl>
                                      </p:cBhvr>
                                    </p:animEffect>
                                    <p:anim calcmode="lin" valueType="num">
                                      <p:cBhvr>
                                        <p:cTn id="8" dur="800" decel="100000" fill="hold"/>
                                        <p:tgtEl>
                                          <p:spTgt spid="5207"/>
                                        </p:tgtEl>
                                        <p:attrNameLst>
                                          <p:attrName>style.rotation</p:attrName>
                                        </p:attrNameLst>
                                      </p:cBhvr>
                                      <p:tavLst>
                                        <p:tav tm="0">
                                          <p:val>
                                            <p:fltVal val="-90"/>
                                          </p:val>
                                        </p:tav>
                                        <p:tav tm="100000">
                                          <p:val>
                                            <p:fltVal val="0"/>
                                          </p:val>
                                        </p:tav>
                                      </p:tavLst>
                                    </p:anim>
                                    <p:anim calcmode="lin" valueType="num">
                                      <p:cBhvr>
                                        <p:cTn id="9" dur="800" decel="100000" fill="hold"/>
                                        <p:tgtEl>
                                          <p:spTgt spid="5207"/>
                                        </p:tgtEl>
                                        <p:attrNameLst>
                                          <p:attrName>ppt_x</p:attrName>
                                        </p:attrNameLst>
                                      </p:cBhvr>
                                      <p:tavLst>
                                        <p:tav tm="0">
                                          <p:val>
                                            <p:strVal val="#ppt_x+0.4"/>
                                          </p:val>
                                        </p:tav>
                                        <p:tav tm="100000">
                                          <p:val>
                                            <p:strVal val="#ppt_x-0.05"/>
                                          </p:val>
                                        </p:tav>
                                      </p:tavLst>
                                    </p:anim>
                                    <p:anim calcmode="lin" valueType="num">
                                      <p:cBhvr>
                                        <p:cTn id="10" dur="800" decel="100000" fill="hold"/>
                                        <p:tgtEl>
                                          <p:spTgt spid="52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0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ppt_x</p:attrName>
                                        </p:attrNameLst>
                                      </p:cBhvr>
                                      <p:tavLst>
                                        <p:tav tm="0">
                                          <p:val>
                                            <p:strVal val="#ppt_x-.2"/>
                                          </p:val>
                                        </p:tav>
                                        <p:tav tm="100000">
                                          <p:val>
                                            <p:strVal val="#ppt_x"/>
                                          </p:val>
                                        </p:tav>
                                      </p:tavLst>
                                    </p:anim>
                                    <p:anim calcmode="lin" valueType="num">
                                      <p:cBhvr>
                                        <p:cTn id="2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ppt_x</p:attrName>
                                        </p:attrNameLst>
                                      </p:cBhvr>
                                      <p:tavLst>
                                        <p:tav tm="0">
                                          <p:val>
                                            <p:strVal val="#ppt_x-.2"/>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ppt_x</p:attrName>
                                        </p:attrNameLst>
                                      </p:cBhvr>
                                      <p:tavLst>
                                        <p:tav tm="0">
                                          <p:val>
                                            <p:strVal val="#ppt_x-.2"/>
                                          </p:val>
                                        </p:tav>
                                        <p:tav tm="100000">
                                          <p:val>
                                            <p:strVal val="#ppt_x"/>
                                          </p:val>
                                        </p:tav>
                                      </p:tavLst>
                                    </p:anim>
                                    <p:anim calcmode="lin" valueType="num">
                                      <p:cBhvr>
                                        <p:cTn id="39"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ppt_x</p:attrName>
                                        </p:attrNameLst>
                                      </p:cBhvr>
                                      <p:tavLst>
                                        <p:tav tm="0">
                                          <p:val>
                                            <p:strVal val="#ppt_x-.2"/>
                                          </p:val>
                                        </p:tav>
                                        <p:tav tm="100000">
                                          <p:val>
                                            <p:strVal val="#ppt_x"/>
                                          </p:val>
                                        </p:tav>
                                      </p:tavLst>
                                    </p:anim>
                                    <p:anim calcmode="lin" valueType="num">
                                      <p:cBhvr>
                                        <p:cTn id="4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ppt_x</p:attrName>
                                        </p:attrNameLst>
                                      </p:cBhvr>
                                      <p:tavLst>
                                        <p:tav tm="0">
                                          <p:val>
                                            <p:strVal val="#ppt_x-.2"/>
                                          </p:val>
                                        </p:tav>
                                        <p:tav tm="100000">
                                          <p:val>
                                            <p:strVal val="#ppt_x"/>
                                          </p:val>
                                        </p:tav>
                                      </p:tavLst>
                                    </p:anim>
                                    <p:anim calcmode="lin" valueType="num">
                                      <p:cBhvr>
                                        <p:cTn id="5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4" dur="1000"/>
                                        <p:tgtEl>
                                          <p:spTgt spid="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nodeType="clickEffect">
                                  <p:stCondLst>
                                    <p:cond delay="0"/>
                                  </p:stCondLst>
                                  <p:childTnLst>
                                    <p:set>
                                      <p:cBhvr>
                                        <p:cTn id="58" dur="1" fill="hold">
                                          <p:stCondLst>
                                            <p:cond delay="0"/>
                                          </p:stCondLst>
                                        </p:cTn>
                                        <p:tgtEl>
                                          <p:spTgt spid="114710"/>
                                        </p:tgtEl>
                                        <p:attrNameLst>
                                          <p:attrName>style.visibility</p:attrName>
                                        </p:attrNameLst>
                                      </p:cBhvr>
                                      <p:to>
                                        <p:strVal val="visible"/>
                                      </p:to>
                                    </p:set>
                                    <p:anim calcmode="lin" valueType="num">
                                      <p:cBhvr>
                                        <p:cTn id="59" dur="1000" fill="hold"/>
                                        <p:tgtEl>
                                          <p:spTgt spid="114710"/>
                                        </p:tgtEl>
                                        <p:attrNameLst>
                                          <p:attrName>ppt_x</p:attrName>
                                        </p:attrNameLst>
                                      </p:cBhvr>
                                      <p:tavLst>
                                        <p:tav tm="0">
                                          <p:val>
                                            <p:strVal val="#ppt_x-.2"/>
                                          </p:val>
                                        </p:tav>
                                        <p:tav tm="100000">
                                          <p:val>
                                            <p:strVal val="#ppt_x"/>
                                          </p:val>
                                        </p:tav>
                                      </p:tavLst>
                                    </p:anim>
                                    <p:anim calcmode="lin" valueType="num">
                                      <p:cBhvr>
                                        <p:cTn id="60" dur="1000" fill="hold"/>
                                        <p:tgtEl>
                                          <p:spTgt spid="114710"/>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1471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800" decel="100000"/>
                                        <p:tgtEl>
                                          <p:spTgt spid="12"/>
                                        </p:tgtEl>
                                      </p:cBhvr>
                                    </p:animEffect>
                                    <p:anim calcmode="lin" valueType="num">
                                      <p:cBhvr>
                                        <p:cTn id="67" dur="800" decel="100000" fill="hold"/>
                                        <p:tgtEl>
                                          <p:spTgt spid="12"/>
                                        </p:tgtEl>
                                        <p:attrNameLst>
                                          <p:attrName>style.rotation</p:attrName>
                                        </p:attrNameLst>
                                      </p:cBhvr>
                                      <p:tavLst>
                                        <p:tav tm="0">
                                          <p:val>
                                            <p:fltVal val="-90"/>
                                          </p:val>
                                        </p:tav>
                                        <p:tav tm="100000">
                                          <p:val>
                                            <p:fltVal val="0"/>
                                          </p:val>
                                        </p:tav>
                                      </p:tavLst>
                                    </p:anim>
                                    <p:anim calcmode="lin" valueType="num">
                                      <p:cBhvr>
                                        <p:cTn id="68" dur="800" decel="100000" fill="hold"/>
                                        <p:tgtEl>
                                          <p:spTgt spid="12"/>
                                        </p:tgtEl>
                                        <p:attrNameLst>
                                          <p:attrName>ppt_x</p:attrName>
                                        </p:attrNameLst>
                                      </p:cBhvr>
                                      <p:tavLst>
                                        <p:tav tm="0">
                                          <p:val>
                                            <p:strVal val="#ppt_x+0.4"/>
                                          </p:val>
                                        </p:tav>
                                        <p:tav tm="100000">
                                          <p:val>
                                            <p:strVal val="#ppt_x-0.05"/>
                                          </p:val>
                                        </p:tav>
                                      </p:tavLst>
                                    </p:anim>
                                    <p:anim calcmode="lin" valueType="num">
                                      <p:cBhvr>
                                        <p:cTn id="69" dur="800" decel="100000" fill="hold"/>
                                        <p:tgtEl>
                                          <p:spTgt spid="12"/>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800" decel="100000"/>
                                        <p:tgtEl>
                                          <p:spTgt spid="11"/>
                                        </p:tgtEl>
                                      </p:cBhvr>
                                    </p:animEffect>
                                    <p:anim calcmode="lin" valueType="num">
                                      <p:cBhvr>
                                        <p:cTn id="77" dur="800" decel="100000" fill="hold"/>
                                        <p:tgtEl>
                                          <p:spTgt spid="11"/>
                                        </p:tgtEl>
                                        <p:attrNameLst>
                                          <p:attrName>style.rotation</p:attrName>
                                        </p:attrNameLst>
                                      </p:cBhvr>
                                      <p:tavLst>
                                        <p:tav tm="0">
                                          <p:val>
                                            <p:fltVal val="-90"/>
                                          </p:val>
                                        </p:tav>
                                        <p:tav tm="100000">
                                          <p:val>
                                            <p:fltVal val="0"/>
                                          </p:val>
                                        </p:tav>
                                      </p:tavLst>
                                    </p:anim>
                                    <p:anim calcmode="lin" valueType="num">
                                      <p:cBhvr>
                                        <p:cTn id="78" dur="800" decel="100000" fill="hold"/>
                                        <p:tgtEl>
                                          <p:spTgt spid="11"/>
                                        </p:tgtEl>
                                        <p:attrNameLst>
                                          <p:attrName>ppt_x</p:attrName>
                                        </p:attrNameLst>
                                      </p:cBhvr>
                                      <p:tavLst>
                                        <p:tav tm="0">
                                          <p:val>
                                            <p:strVal val="#ppt_x+0.4"/>
                                          </p:val>
                                        </p:tav>
                                        <p:tav tm="100000">
                                          <p:val>
                                            <p:strVal val="#ppt_x-0.05"/>
                                          </p:val>
                                        </p:tav>
                                      </p:tavLst>
                                    </p:anim>
                                    <p:anim calcmode="lin" valueType="num">
                                      <p:cBhvr>
                                        <p:cTn id="79" dur="800" decel="100000" fill="hold"/>
                                        <p:tgtEl>
                                          <p:spTgt spid="11"/>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30" presetClass="entr" presetSubtype="0" fill="hold" grpId="0" nodeType="clickEffect">
                                  <p:stCondLst>
                                    <p:cond delay="0"/>
                                  </p:stCondLst>
                                  <p:childTnLst>
                                    <p:set>
                                      <p:cBhvr>
                                        <p:cTn id="85" dur="1" fill="hold">
                                          <p:stCondLst>
                                            <p:cond delay="0"/>
                                          </p:stCondLst>
                                        </p:cTn>
                                        <p:tgtEl>
                                          <p:spTgt spid="114719"/>
                                        </p:tgtEl>
                                        <p:attrNameLst>
                                          <p:attrName>style.visibility</p:attrName>
                                        </p:attrNameLst>
                                      </p:cBhvr>
                                      <p:to>
                                        <p:strVal val="visible"/>
                                      </p:to>
                                    </p:set>
                                    <p:animEffect transition="in" filter="fade">
                                      <p:cBhvr>
                                        <p:cTn id="86" dur="800" decel="100000"/>
                                        <p:tgtEl>
                                          <p:spTgt spid="114719"/>
                                        </p:tgtEl>
                                      </p:cBhvr>
                                    </p:animEffect>
                                    <p:anim calcmode="lin" valueType="num">
                                      <p:cBhvr>
                                        <p:cTn id="87" dur="800" decel="100000" fill="hold"/>
                                        <p:tgtEl>
                                          <p:spTgt spid="114719"/>
                                        </p:tgtEl>
                                        <p:attrNameLst>
                                          <p:attrName>style.rotation</p:attrName>
                                        </p:attrNameLst>
                                      </p:cBhvr>
                                      <p:tavLst>
                                        <p:tav tm="0">
                                          <p:val>
                                            <p:fltVal val="-90"/>
                                          </p:val>
                                        </p:tav>
                                        <p:tav tm="100000">
                                          <p:val>
                                            <p:fltVal val="0"/>
                                          </p:val>
                                        </p:tav>
                                      </p:tavLst>
                                    </p:anim>
                                    <p:anim calcmode="lin" valueType="num">
                                      <p:cBhvr>
                                        <p:cTn id="88" dur="800" decel="100000" fill="hold"/>
                                        <p:tgtEl>
                                          <p:spTgt spid="114719"/>
                                        </p:tgtEl>
                                        <p:attrNameLst>
                                          <p:attrName>ppt_x</p:attrName>
                                        </p:attrNameLst>
                                      </p:cBhvr>
                                      <p:tavLst>
                                        <p:tav tm="0">
                                          <p:val>
                                            <p:strVal val="#ppt_x+0.4"/>
                                          </p:val>
                                        </p:tav>
                                        <p:tav tm="100000">
                                          <p:val>
                                            <p:strVal val="#ppt_x-0.05"/>
                                          </p:val>
                                        </p:tav>
                                      </p:tavLst>
                                    </p:anim>
                                    <p:anim calcmode="lin" valueType="num">
                                      <p:cBhvr>
                                        <p:cTn id="89" dur="800" decel="100000" fill="hold"/>
                                        <p:tgtEl>
                                          <p:spTgt spid="114719"/>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14719"/>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14719"/>
                                        </p:tgtEl>
                                        <p:attrNameLst>
                                          <p:attrName>ppt_y</p:attrName>
                                        </p:attrNameLst>
                                      </p:cBhvr>
                                      <p:tavLst>
                                        <p:tav tm="0">
                                          <p:val>
                                            <p:strVal val="#ppt_y+0.1"/>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14717"/>
                                        </p:tgtEl>
                                        <p:attrNameLst>
                                          <p:attrName>style.visibility</p:attrName>
                                        </p:attrNameLst>
                                      </p:cBhvr>
                                      <p:to>
                                        <p:strVal val="visible"/>
                                      </p:to>
                                    </p:set>
                                    <p:animEffect transition="in" filter="wipe(left)">
                                      <p:cBhvr>
                                        <p:cTn id="96" dur="1000"/>
                                        <p:tgtEl>
                                          <p:spTgt spid="11471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114718"/>
                                        </p:tgtEl>
                                        <p:attrNameLst>
                                          <p:attrName>style.visibility</p:attrName>
                                        </p:attrNameLst>
                                      </p:cBhvr>
                                      <p:to>
                                        <p:strVal val="visible"/>
                                      </p:to>
                                    </p:set>
                                    <p:animEffect transition="in" filter="wipe(right)">
                                      <p:cBhvr>
                                        <p:cTn id="101" dur="1000"/>
                                        <p:tgtEl>
                                          <p:spTgt spid="114718"/>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9" presetClass="entr" presetSubtype="0" fill="hold" grpId="0" nodeType="clickEffect">
                                  <p:stCondLst>
                                    <p:cond delay="0"/>
                                  </p:stCondLst>
                                  <p:childTnLst>
                                    <p:set>
                                      <p:cBhvr>
                                        <p:cTn id="105" dur="1" fill="hold">
                                          <p:stCondLst>
                                            <p:cond delay="0"/>
                                          </p:stCondLst>
                                        </p:cTn>
                                        <p:tgtEl>
                                          <p:spTgt spid="13"/>
                                        </p:tgtEl>
                                        <p:attrNameLst>
                                          <p:attrName>style.visibility</p:attrName>
                                        </p:attrNameLst>
                                      </p:cBhvr>
                                      <p:to>
                                        <p:strVal val="visible"/>
                                      </p:to>
                                    </p:set>
                                    <p:anim calcmode="lin" valueType="num">
                                      <p:cBhvr>
                                        <p:cTn id="106" dur="1000" fill="hold"/>
                                        <p:tgtEl>
                                          <p:spTgt spid="13"/>
                                        </p:tgtEl>
                                        <p:attrNameLst>
                                          <p:attrName>ppt_x</p:attrName>
                                        </p:attrNameLst>
                                      </p:cBhvr>
                                      <p:tavLst>
                                        <p:tav tm="0">
                                          <p:val>
                                            <p:strVal val="#ppt_x-.2"/>
                                          </p:val>
                                        </p:tav>
                                        <p:tav tm="100000">
                                          <p:val>
                                            <p:strVal val="#ppt_x"/>
                                          </p:val>
                                        </p:tav>
                                      </p:tavLst>
                                    </p:anim>
                                    <p:anim calcmode="lin" valueType="num">
                                      <p:cBhvr>
                                        <p:cTn id="10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 grpId="0"/>
      <p:bldP spid="2" grpId="0"/>
      <p:bldP spid="5" grpId="0"/>
      <p:bldP spid="6" grpId="0"/>
      <p:bldP spid="9" grpId="0"/>
      <p:bldP spid="114717" grpId="0" animBg="1"/>
      <p:bldP spid="114718" grpId="0" animBg="1"/>
      <p:bldP spid="114719" grpId="0"/>
      <p:bldP spid="11" grpId="0"/>
      <p:bldP spid="12" grpId="0"/>
      <p:bldP spid="13" grpId="0"/>
      <p:bldP spid="14" grpId="0"/>
      <p:bldP spid="15" grpId="0"/>
    </p:bldLst>
  </p:timing>
</p:sld>
</file>

<file path=ppt/theme/theme1.xml><?xml version="1.0" encoding="utf-8"?>
<a:theme xmlns:a="http://schemas.openxmlformats.org/drawingml/2006/main" name="مسلك بخاري">
  <a:themeElements>
    <a:clrScheme name="مسلك بخاري">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مسلك بخاري">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2468</Words>
  <Application>Microsoft Office PowerPoint</Application>
  <PresentationFormat>عرض على الشاشة (4:3)</PresentationFormat>
  <Paragraphs>386</Paragraphs>
  <Slides>39</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5</vt:i4>
      </vt:variant>
      <vt:variant>
        <vt:lpstr>عناوين الشرائح</vt:lpstr>
      </vt:variant>
      <vt:variant>
        <vt:i4>39</vt:i4>
      </vt:variant>
    </vt:vector>
  </HeadingPairs>
  <TitlesOfParts>
    <vt:vector size="53" baseType="lpstr">
      <vt:lpstr>Arial</vt:lpstr>
      <vt:lpstr>Arial Unicode MS</vt:lpstr>
      <vt:lpstr>Calibri</vt:lpstr>
      <vt:lpstr>Calibri Light</vt:lpstr>
      <vt:lpstr>Century Gothic</vt:lpstr>
      <vt:lpstr>Simplified Arabic</vt:lpstr>
      <vt:lpstr>Sultan bold</vt:lpstr>
      <vt:lpstr>Times New Roman</vt:lpstr>
      <vt:lpstr>Traditional Arabic</vt:lpstr>
      <vt:lpstr>مسلك بخاري</vt:lpstr>
      <vt:lpstr>تصميم افتراضي</vt:lpstr>
      <vt:lpstr>2_نسق Office</vt:lpstr>
      <vt:lpstr>9_نسق Office</vt:lpstr>
      <vt:lpstr>8_سمة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أسماء العوفي</dc:creator>
  <cp:lastModifiedBy>أسماء العوفي</cp:lastModifiedBy>
  <cp:revision>3</cp:revision>
  <dcterms:created xsi:type="dcterms:W3CDTF">2024-08-23T21:00:42Z</dcterms:created>
  <dcterms:modified xsi:type="dcterms:W3CDTF">2024-08-23T21:03:04Z</dcterms:modified>
</cp:coreProperties>
</file>