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89" r:id="rId2"/>
    <p:sldId id="273" r:id="rId3"/>
    <p:sldId id="276" r:id="rId4"/>
    <p:sldId id="278" r:id="rId5"/>
    <p:sldId id="277" r:id="rId6"/>
    <p:sldId id="285" r:id="rId7"/>
    <p:sldId id="281" r:id="rId8"/>
    <p:sldId id="283" r:id="rId9"/>
    <p:sldId id="282" r:id="rId10"/>
    <p:sldId id="284" r:id="rId11"/>
    <p:sldId id="261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A1E3"/>
    <a:srgbClr val="E7ECEF"/>
    <a:srgbClr val="FFCBD7"/>
    <a:srgbClr val="ECD770"/>
    <a:srgbClr val="FFDDE5"/>
    <a:srgbClr val="FFEBF0"/>
    <a:srgbClr val="8EC743"/>
    <a:srgbClr val="E4C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22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5D9AA-F951-4EF3-9134-732EFC22AD21}" type="datetimeFigureOut">
              <a:rPr lang="ar-SA" smtClean="0"/>
              <a:t>09/05/47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F7A61DA-3865-4D2E-812C-1E5D38A773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3762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A61DA-3865-4D2E-812C-1E5D38A773AA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2891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42FA54-6DFA-22B6-8B40-5C4AC980B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BBE84EC-8535-BF25-39AE-ECCC38555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DAB6968-02F6-BF4B-E930-DE8BBB3B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09/05/47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DA833CC-840B-4CAA-F296-AD918919D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BA41210-F08D-BEB2-22B1-C6322AEF7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787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05A0F4-65DD-B549-5D0B-2065E66F9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A919C09-68CD-C078-021C-63004B13B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706EF60-C78C-913A-E85B-1D5B5C230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09/05/47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8857CD-F54B-5B64-D7AB-2904517B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7A55A87-7903-5937-160E-5A5E52516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078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3E885EF-CF29-E746-E9DF-F6E60AC13F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7CAF1A6-82C7-60FF-74F1-A06818B6A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2870C3-F070-E0FB-63EE-BAC03D82D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09/05/47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1A4F43F-11C3-DD02-C2B7-D04A11EE9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A7A11C-1C1E-E3A0-E6FE-C96E9AC20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572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AA54C2-6C4C-493F-200B-F9F1534D3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5364D0F-5DD2-1590-2B46-128D7385D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593F2C-3531-66F5-26C5-F4A46260C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09/05/47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28F51A1-161E-DA94-DA4D-88BEBEA7A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1804CE2-4B79-65B2-E322-E4B92C955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818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F265A34-6E3E-C29C-0E02-45268685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F7257DF-BC57-5AA5-8F11-FBDBD5E14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16EB913-71EC-1F70-F24A-7BA9D6F7A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09/05/47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D98A4C6-CDF6-055C-F6E2-AFA218D28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950E4D-C41A-D23A-1017-33B4C4E9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053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295294-8C69-6AFE-B2A6-C29901743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5330841-D333-5BFD-E182-6911E1881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97208D0-9221-0B38-EE01-BBF31BD68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46309D0-45EF-0F27-B851-B6B466CCC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09/05/47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BF9BFAF-ECA8-06CE-A1D5-8DA237367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9ADD5E-BDAC-71BD-E16A-6A31E77B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080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B8D375-89C4-27F9-BCBA-740E06334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8E2C5A-0C57-DB17-96B2-8FF882422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AB31E25-27C0-E6E8-0F7E-633A8092C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03D4F9B-4EAC-2E91-A29A-4525140BE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ADDCE80-77CA-5804-33DA-E108BA47C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0D32057-70C9-0B2D-DD55-308E2B69C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09/05/47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91C2372-6324-EA56-73F4-9A849A05E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319B6FA-29CB-A01C-FF42-2E0D0627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02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EB861F-E035-2A79-9C14-F04442221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3A01364-67E6-C54F-76A3-1F2874C6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09/05/47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7DD2525-D4F3-B4EF-1870-F0223E5BE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845A7EB-A139-AD6C-2293-D49F23CE1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419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75ABFD-F72F-1202-8FBE-4A8876120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09/05/47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BFF70C5-D07F-34F1-7FE3-75B090F2C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A53F8A9-A1D5-17CD-F69E-D6162D1C4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462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966E3F-D062-3EE3-3662-C70EC6FCF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FD98E8-0CC7-A83F-250B-D229FF9FD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FA5AB4D-FD52-349E-C176-14FC1D08E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1DF23BA-C973-52CE-3CB3-A21537D23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09/05/47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01A449-8422-E41D-623B-92AA20D7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1B05AC7-54F9-798C-0728-517175A2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074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B04229-75B7-49B5-1DD2-728168962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2BB5E0F-2742-455B-9407-A95B57CF85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CCDD0E2-58CA-AB48-0CE9-5CF33FBCB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0ECFE8-7091-BCDB-5202-B6A8E476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09/05/47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59C9E75-37F5-2693-E2EC-D09E2C9F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894B1DF-8AE6-67C0-28A3-BA2F2235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331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1EF47C8-CE16-C8B5-3A65-7EBE92FAB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0B274AC-21EB-6B3E-F98B-18CA455D2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FB858C5-B828-85FE-A733-3D761A143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DE103E-F11F-4940-887D-56D29E8AEA51}" type="datetimeFigureOut">
              <a:rPr lang="ar-SA" smtClean="0"/>
              <a:t>09/05/47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75291E5-8C94-E528-890D-8D1AFA82F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A45A77-A077-401F-5955-39B2F4951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961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23.png"/><Relationship Id="rId12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microsoft.com/office/2007/relationships/hdphoto" Target="../media/hdphoto1.wdp"/><Relationship Id="rId4" Type="http://schemas.openxmlformats.org/officeDocument/2006/relationships/image" Target="../media/image20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44FDF-992A-F5BC-CC66-E234B4C3E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377396BC-7F30-E72A-1022-3B353E5DF582}"/>
              </a:ext>
            </a:extLst>
          </p:cNvPr>
          <p:cNvGrpSpPr/>
          <p:nvPr/>
        </p:nvGrpSpPr>
        <p:grpSpPr>
          <a:xfrm rot="2003465">
            <a:off x="5597319" y="2796900"/>
            <a:ext cx="944505" cy="1549433"/>
            <a:chOff x="5994070" y="984531"/>
            <a:chExt cx="944505" cy="1549433"/>
          </a:xfrm>
        </p:grpSpPr>
        <p:sp>
          <p:nvSpPr>
            <p:cNvPr id="2" name="Freeform 2">
              <a:extLst>
                <a:ext uri="{FF2B5EF4-FFF2-40B4-BE49-F238E27FC236}">
                  <a16:creationId xmlns:a16="http://schemas.microsoft.com/office/drawing/2014/main" id="{847B790C-0A9C-7554-0A90-B009D355BE0D}"/>
                </a:ext>
              </a:extLst>
            </p:cNvPr>
            <p:cNvSpPr/>
            <p:nvPr/>
          </p:nvSpPr>
          <p:spPr>
            <a:xfrm>
              <a:off x="5994070" y="1589459"/>
              <a:ext cx="944505" cy="944505"/>
            </a:xfrm>
            <a:custGeom>
              <a:avLst/>
              <a:gdLst/>
              <a:ahLst/>
              <a:cxnLst/>
              <a:rect l="l" t="t" r="r" b="b"/>
              <a:pathLst>
                <a:path w="1416757" h="1416757">
                  <a:moveTo>
                    <a:pt x="0" y="0"/>
                  </a:moveTo>
                  <a:lnTo>
                    <a:pt x="1416757" y="0"/>
                  </a:lnTo>
                  <a:lnTo>
                    <a:pt x="1416757" y="1416757"/>
                  </a:lnTo>
                  <a:lnTo>
                    <a:pt x="0" y="1416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04EE57D-3F0F-AD7D-95F7-36E7555BD101}"/>
                </a:ext>
              </a:extLst>
            </p:cNvPr>
            <p:cNvSpPr/>
            <p:nvPr/>
          </p:nvSpPr>
          <p:spPr>
            <a:xfrm rot="-410192">
              <a:off x="6097924" y="984531"/>
              <a:ext cx="658456" cy="1522441"/>
            </a:xfrm>
            <a:custGeom>
              <a:avLst/>
              <a:gdLst/>
              <a:ahLst/>
              <a:cxnLst/>
              <a:rect l="l" t="t" r="r" b="b"/>
              <a:pathLst>
                <a:path w="987684" h="2283662">
                  <a:moveTo>
                    <a:pt x="0" y="0"/>
                  </a:moveTo>
                  <a:lnTo>
                    <a:pt x="987684" y="0"/>
                  </a:lnTo>
                  <a:lnTo>
                    <a:pt x="987684" y="2283662"/>
                  </a:lnTo>
                  <a:lnTo>
                    <a:pt x="0" y="2283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0" name="مجموعة 89">
            <a:extLst>
              <a:ext uri="{FF2B5EF4-FFF2-40B4-BE49-F238E27FC236}">
                <a16:creationId xmlns:a16="http://schemas.microsoft.com/office/drawing/2014/main" id="{0F5DC1D6-A9CC-1699-E97D-D3606E717EE2}"/>
              </a:ext>
            </a:extLst>
          </p:cNvPr>
          <p:cNvGrpSpPr/>
          <p:nvPr/>
        </p:nvGrpSpPr>
        <p:grpSpPr>
          <a:xfrm>
            <a:off x="6859270" y="4488181"/>
            <a:ext cx="5859750" cy="2805112"/>
            <a:chOff x="6859270" y="4488181"/>
            <a:chExt cx="5859750" cy="2805112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07D0D02F-DE97-8FB2-76A6-1352F2A0B1CA}"/>
                </a:ext>
              </a:extLst>
            </p:cNvPr>
            <p:cNvGrpSpPr/>
            <p:nvPr/>
          </p:nvGrpSpPr>
          <p:grpSpPr>
            <a:xfrm>
              <a:off x="7355810" y="4508818"/>
              <a:ext cx="5363210" cy="2784475"/>
              <a:chOff x="0" y="0"/>
              <a:chExt cx="10726420" cy="556895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13E514BD-CCA7-15E0-AE1C-B680F9ECB21F}"/>
                  </a:ext>
                </a:extLst>
              </p:cNvPr>
              <p:cNvSpPr/>
              <p:nvPr/>
            </p:nvSpPr>
            <p:spPr>
              <a:xfrm>
                <a:off x="49530" y="46990"/>
                <a:ext cx="10628630" cy="5483860"/>
              </a:xfrm>
              <a:custGeom>
                <a:avLst/>
                <a:gdLst/>
                <a:ahLst/>
                <a:cxnLst/>
                <a:rect l="l" t="t" r="r" b="b"/>
                <a:pathLst>
                  <a:path w="10628630" h="5483860">
                    <a:moveTo>
                      <a:pt x="10450830" y="490220"/>
                    </a:moveTo>
                    <a:cubicBezTo>
                      <a:pt x="9685020" y="736600"/>
                      <a:pt x="9470390" y="817880"/>
                      <a:pt x="9282430" y="919480"/>
                    </a:cubicBezTo>
                    <a:cubicBezTo>
                      <a:pt x="9100820" y="1017270"/>
                      <a:pt x="8898890" y="1146810"/>
                      <a:pt x="8771890" y="1258570"/>
                    </a:cubicBezTo>
                    <a:cubicBezTo>
                      <a:pt x="8681720" y="1337310"/>
                      <a:pt x="8633460" y="1412240"/>
                      <a:pt x="8567420" y="1493520"/>
                    </a:cubicBezTo>
                    <a:cubicBezTo>
                      <a:pt x="8498840" y="1576070"/>
                      <a:pt x="8441690" y="1648460"/>
                      <a:pt x="8369300" y="1752600"/>
                    </a:cubicBezTo>
                    <a:cubicBezTo>
                      <a:pt x="8268970" y="1897380"/>
                      <a:pt x="8124190" y="2153920"/>
                      <a:pt x="8028940" y="2292350"/>
                    </a:cubicBezTo>
                    <a:cubicBezTo>
                      <a:pt x="7965440" y="2381250"/>
                      <a:pt x="7928610" y="2428240"/>
                      <a:pt x="7862570" y="2506980"/>
                    </a:cubicBezTo>
                    <a:cubicBezTo>
                      <a:pt x="7776210" y="2609850"/>
                      <a:pt x="7647940" y="2749550"/>
                      <a:pt x="7548880" y="2852420"/>
                    </a:cubicBezTo>
                    <a:cubicBezTo>
                      <a:pt x="7463790" y="2940050"/>
                      <a:pt x="7399020" y="3008630"/>
                      <a:pt x="7307580" y="3089910"/>
                    </a:cubicBezTo>
                    <a:cubicBezTo>
                      <a:pt x="7198360" y="3185160"/>
                      <a:pt x="7058660" y="3304540"/>
                      <a:pt x="6932930" y="3384550"/>
                    </a:cubicBezTo>
                    <a:cubicBezTo>
                      <a:pt x="6821170" y="3454400"/>
                      <a:pt x="6713220" y="3506470"/>
                      <a:pt x="6592570" y="3552190"/>
                    </a:cubicBezTo>
                    <a:cubicBezTo>
                      <a:pt x="6466840" y="3599180"/>
                      <a:pt x="6323330" y="3627120"/>
                      <a:pt x="6189980" y="3658870"/>
                    </a:cubicBezTo>
                    <a:cubicBezTo>
                      <a:pt x="6062980" y="3689350"/>
                      <a:pt x="5947410" y="3717290"/>
                      <a:pt x="5812790" y="3741420"/>
                    </a:cubicBezTo>
                    <a:cubicBezTo>
                      <a:pt x="5662930" y="3766820"/>
                      <a:pt x="5486400" y="3775710"/>
                      <a:pt x="5328920" y="3802380"/>
                    </a:cubicBezTo>
                    <a:cubicBezTo>
                      <a:pt x="5176520" y="3827780"/>
                      <a:pt x="5050790" y="3864610"/>
                      <a:pt x="4880610" y="3895090"/>
                    </a:cubicBezTo>
                    <a:cubicBezTo>
                      <a:pt x="4659630" y="3935730"/>
                      <a:pt x="4377690" y="3961130"/>
                      <a:pt x="4109720" y="4017010"/>
                    </a:cubicBezTo>
                    <a:cubicBezTo>
                      <a:pt x="3812540" y="4079240"/>
                      <a:pt x="3558540" y="4122420"/>
                      <a:pt x="3178810" y="4258310"/>
                    </a:cubicBezTo>
                    <a:cubicBezTo>
                      <a:pt x="2528570" y="4490720"/>
                      <a:pt x="1085850" y="5317490"/>
                      <a:pt x="621030" y="5440680"/>
                    </a:cubicBezTo>
                    <a:cubicBezTo>
                      <a:pt x="457200" y="5483860"/>
                      <a:pt x="349250" y="5471160"/>
                      <a:pt x="273050" y="5469890"/>
                    </a:cubicBezTo>
                    <a:cubicBezTo>
                      <a:pt x="234950" y="5468620"/>
                      <a:pt x="215900" y="5467350"/>
                      <a:pt x="189230" y="5459730"/>
                    </a:cubicBezTo>
                    <a:cubicBezTo>
                      <a:pt x="162560" y="5450840"/>
                      <a:pt x="135890" y="5438140"/>
                      <a:pt x="113030" y="5422900"/>
                    </a:cubicBezTo>
                    <a:cubicBezTo>
                      <a:pt x="90170" y="5406390"/>
                      <a:pt x="68580" y="5384800"/>
                      <a:pt x="52070" y="5363210"/>
                    </a:cubicBezTo>
                    <a:cubicBezTo>
                      <a:pt x="35560" y="5340350"/>
                      <a:pt x="22860" y="5313680"/>
                      <a:pt x="13970" y="5287010"/>
                    </a:cubicBezTo>
                    <a:cubicBezTo>
                      <a:pt x="5080" y="5260340"/>
                      <a:pt x="1270" y="5231130"/>
                      <a:pt x="1270" y="5203190"/>
                    </a:cubicBezTo>
                    <a:cubicBezTo>
                      <a:pt x="2540" y="5175250"/>
                      <a:pt x="7620" y="5146040"/>
                      <a:pt x="16510" y="5120640"/>
                    </a:cubicBezTo>
                    <a:cubicBezTo>
                      <a:pt x="26670" y="5093970"/>
                      <a:pt x="40640" y="5068570"/>
                      <a:pt x="58420" y="5045710"/>
                    </a:cubicBezTo>
                    <a:cubicBezTo>
                      <a:pt x="74930" y="5024120"/>
                      <a:pt x="97790" y="5003800"/>
                      <a:pt x="120650" y="4988560"/>
                    </a:cubicBezTo>
                    <a:cubicBezTo>
                      <a:pt x="143510" y="4973320"/>
                      <a:pt x="171450" y="4961890"/>
                      <a:pt x="198120" y="4955540"/>
                    </a:cubicBezTo>
                    <a:cubicBezTo>
                      <a:pt x="224790" y="4947920"/>
                      <a:pt x="255270" y="4945380"/>
                      <a:pt x="281940" y="4947920"/>
                    </a:cubicBezTo>
                    <a:cubicBezTo>
                      <a:pt x="309880" y="4949190"/>
                      <a:pt x="339090" y="4956810"/>
                      <a:pt x="364490" y="4966970"/>
                    </a:cubicBezTo>
                    <a:cubicBezTo>
                      <a:pt x="391160" y="4978400"/>
                      <a:pt x="415290" y="4993640"/>
                      <a:pt x="436880" y="5012690"/>
                    </a:cubicBezTo>
                    <a:cubicBezTo>
                      <a:pt x="457200" y="5030470"/>
                      <a:pt x="476250" y="5053330"/>
                      <a:pt x="490220" y="5077460"/>
                    </a:cubicBezTo>
                    <a:cubicBezTo>
                      <a:pt x="504190" y="5101590"/>
                      <a:pt x="514350" y="5129530"/>
                      <a:pt x="519430" y="5157470"/>
                    </a:cubicBezTo>
                    <a:cubicBezTo>
                      <a:pt x="525780" y="5184140"/>
                      <a:pt x="527050" y="5213350"/>
                      <a:pt x="523240" y="5241290"/>
                    </a:cubicBezTo>
                    <a:cubicBezTo>
                      <a:pt x="519430" y="5269230"/>
                      <a:pt x="510540" y="5297170"/>
                      <a:pt x="499110" y="5322570"/>
                    </a:cubicBezTo>
                    <a:cubicBezTo>
                      <a:pt x="486410" y="5347970"/>
                      <a:pt x="469900" y="5372100"/>
                      <a:pt x="449580" y="5392420"/>
                    </a:cubicBezTo>
                    <a:cubicBezTo>
                      <a:pt x="430530" y="5411470"/>
                      <a:pt x="406400" y="5429250"/>
                      <a:pt x="382270" y="5441950"/>
                    </a:cubicBezTo>
                    <a:cubicBezTo>
                      <a:pt x="356870" y="5454650"/>
                      <a:pt x="328930" y="5463540"/>
                      <a:pt x="300990" y="5467350"/>
                    </a:cubicBezTo>
                    <a:cubicBezTo>
                      <a:pt x="273050" y="5471160"/>
                      <a:pt x="243840" y="5471160"/>
                      <a:pt x="215900" y="5466080"/>
                    </a:cubicBezTo>
                    <a:cubicBezTo>
                      <a:pt x="189230" y="5461000"/>
                      <a:pt x="161290" y="5450840"/>
                      <a:pt x="137160" y="5436870"/>
                    </a:cubicBezTo>
                    <a:cubicBezTo>
                      <a:pt x="111760" y="5424170"/>
                      <a:pt x="88900" y="5405120"/>
                      <a:pt x="69850" y="5384800"/>
                    </a:cubicBezTo>
                    <a:cubicBezTo>
                      <a:pt x="50800" y="5364480"/>
                      <a:pt x="35560" y="5339080"/>
                      <a:pt x="24130" y="5313680"/>
                    </a:cubicBezTo>
                    <a:cubicBezTo>
                      <a:pt x="12700" y="5288280"/>
                      <a:pt x="5080" y="5259070"/>
                      <a:pt x="2540" y="5232400"/>
                    </a:cubicBezTo>
                    <a:cubicBezTo>
                      <a:pt x="0" y="5204460"/>
                      <a:pt x="2540" y="5173980"/>
                      <a:pt x="8890" y="5147310"/>
                    </a:cubicBezTo>
                    <a:cubicBezTo>
                      <a:pt x="15240" y="5120640"/>
                      <a:pt x="26670" y="5092700"/>
                      <a:pt x="41910" y="5069840"/>
                    </a:cubicBezTo>
                    <a:cubicBezTo>
                      <a:pt x="57150" y="5045710"/>
                      <a:pt x="76200" y="5022850"/>
                      <a:pt x="97790" y="5006340"/>
                    </a:cubicBezTo>
                    <a:cubicBezTo>
                      <a:pt x="119380" y="4988560"/>
                      <a:pt x="144780" y="4973320"/>
                      <a:pt x="171450" y="4963160"/>
                    </a:cubicBezTo>
                    <a:cubicBezTo>
                      <a:pt x="196850" y="4954270"/>
                      <a:pt x="226060" y="4940300"/>
                      <a:pt x="254000" y="4946650"/>
                    </a:cubicBezTo>
                    <a:cubicBezTo>
                      <a:pt x="290830" y="4954270"/>
                      <a:pt x="321310" y="5025390"/>
                      <a:pt x="365760" y="5026660"/>
                    </a:cubicBezTo>
                    <a:cubicBezTo>
                      <a:pt x="431800" y="5026660"/>
                      <a:pt x="506730" y="4911090"/>
                      <a:pt x="613410" y="4856480"/>
                    </a:cubicBezTo>
                    <a:cubicBezTo>
                      <a:pt x="772160" y="4776470"/>
                      <a:pt x="1094740" y="4702810"/>
                      <a:pt x="1249680" y="4631690"/>
                    </a:cubicBezTo>
                    <a:cubicBezTo>
                      <a:pt x="1343660" y="4587240"/>
                      <a:pt x="1388110" y="4542790"/>
                      <a:pt x="1466850" y="4504690"/>
                    </a:cubicBezTo>
                    <a:cubicBezTo>
                      <a:pt x="1553210" y="4462780"/>
                      <a:pt x="1652270" y="4436110"/>
                      <a:pt x="1746250" y="4391660"/>
                    </a:cubicBezTo>
                    <a:cubicBezTo>
                      <a:pt x="1849120" y="4343400"/>
                      <a:pt x="1932940" y="4287520"/>
                      <a:pt x="2061210" y="4222750"/>
                    </a:cubicBezTo>
                    <a:cubicBezTo>
                      <a:pt x="2256790" y="4123690"/>
                      <a:pt x="2607310" y="3954780"/>
                      <a:pt x="2814320" y="3864610"/>
                    </a:cubicBezTo>
                    <a:cubicBezTo>
                      <a:pt x="2956560" y="3802380"/>
                      <a:pt x="3035300" y="3764280"/>
                      <a:pt x="3176270" y="3719830"/>
                    </a:cubicBezTo>
                    <a:cubicBezTo>
                      <a:pt x="3365500" y="3661410"/>
                      <a:pt x="3583940" y="3620770"/>
                      <a:pt x="3851910" y="3563620"/>
                    </a:cubicBezTo>
                    <a:cubicBezTo>
                      <a:pt x="4241800" y="3481070"/>
                      <a:pt x="4956810" y="3338830"/>
                      <a:pt x="5289550" y="3284220"/>
                    </a:cubicBezTo>
                    <a:cubicBezTo>
                      <a:pt x="5466080" y="3256280"/>
                      <a:pt x="5562600" y="3253740"/>
                      <a:pt x="5695950" y="3230880"/>
                    </a:cubicBezTo>
                    <a:cubicBezTo>
                      <a:pt x="5826760" y="3208020"/>
                      <a:pt x="5960110" y="3175000"/>
                      <a:pt x="6080760" y="3147060"/>
                    </a:cubicBezTo>
                    <a:cubicBezTo>
                      <a:pt x="6188710" y="3121660"/>
                      <a:pt x="6291580" y="3105150"/>
                      <a:pt x="6386830" y="3070860"/>
                    </a:cubicBezTo>
                    <a:cubicBezTo>
                      <a:pt x="6478270" y="3039110"/>
                      <a:pt x="6557010" y="3004820"/>
                      <a:pt x="6642100" y="2951480"/>
                    </a:cubicBezTo>
                    <a:cubicBezTo>
                      <a:pt x="6741160" y="2890520"/>
                      <a:pt x="6846570" y="2797810"/>
                      <a:pt x="6938010" y="2716530"/>
                    </a:cubicBezTo>
                    <a:cubicBezTo>
                      <a:pt x="7026910" y="2639060"/>
                      <a:pt x="7105650" y="2557780"/>
                      <a:pt x="7186930" y="2473960"/>
                    </a:cubicBezTo>
                    <a:cubicBezTo>
                      <a:pt x="7269480" y="2388870"/>
                      <a:pt x="7350760" y="2302510"/>
                      <a:pt x="7428230" y="2208530"/>
                    </a:cubicBezTo>
                    <a:cubicBezTo>
                      <a:pt x="7509510" y="2110740"/>
                      <a:pt x="7597140" y="1997710"/>
                      <a:pt x="7664450" y="1897380"/>
                    </a:cubicBezTo>
                    <a:cubicBezTo>
                      <a:pt x="7721600" y="1811020"/>
                      <a:pt x="7753350" y="1737360"/>
                      <a:pt x="7811770" y="1648460"/>
                    </a:cubicBezTo>
                    <a:cubicBezTo>
                      <a:pt x="7882890" y="1537970"/>
                      <a:pt x="7992110" y="1389380"/>
                      <a:pt x="8070850" y="1289050"/>
                    </a:cubicBezTo>
                    <a:cubicBezTo>
                      <a:pt x="8129270" y="1212850"/>
                      <a:pt x="8172450" y="1162050"/>
                      <a:pt x="8233410" y="1096010"/>
                    </a:cubicBezTo>
                    <a:cubicBezTo>
                      <a:pt x="8305800" y="1017270"/>
                      <a:pt x="8371840" y="934720"/>
                      <a:pt x="8477250" y="850900"/>
                    </a:cubicBezTo>
                    <a:cubicBezTo>
                      <a:pt x="8629650" y="728980"/>
                      <a:pt x="8874760" y="577850"/>
                      <a:pt x="9085580" y="468630"/>
                    </a:cubicBezTo>
                    <a:cubicBezTo>
                      <a:pt x="9293860" y="360680"/>
                      <a:pt x="9517380" y="275590"/>
                      <a:pt x="9734550" y="198120"/>
                    </a:cubicBezTo>
                    <a:cubicBezTo>
                      <a:pt x="9944100" y="121920"/>
                      <a:pt x="10264140" y="15240"/>
                      <a:pt x="10363200" y="3810"/>
                    </a:cubicBezTo>
                    <a:cubicBezTo>
                      <a:pt x="10393680" y="0"/>
                      <a:pt x="10401300" y="2540"/>
                      <a:pt x="10422890" y="7620"/>
                    </a:cubicBezTo>
                    <a:cubicBezTo>
                      <a:pt x="10454640" y="15240"/>
                      <a:pt x="10501630" y="33020"/>
                      <a:pt x="10532110" y="57150"/>
                    </a:cubicBezTo>
                    <a:cubicBezTo>
                      <a:pt x="10561320" y="81280"/>
                      <a:pt x="10589260" y="121920"/>
                      <a:pt x="10604500" y="151130"/>
                    </a:cubicBezTo>
                    <a:cubicBezTo>
                      <a:pt x="10615930" y="171450"/>
                      <a:pt x="10618470" y="189230"/>
                      <a:pt x="10622280" y="208280"/>
                    </a:cubicBezTo>
                    <a:cubicBezTo>
                      <a:pt x="10626090" y="227330"/>
                      <a:pt x="10628630" y="245110"/>
                      <a:pt x="10626090" y="267970"/>
                    </a:cubicBezTo>
                    <a:cubicBezTo>
                      <a:pt x="10622280" y="299720"/>
                      <a:pt x="10605770" y="353060"/>
                      <a:pt x="10590530" y="382270"/>
                    </a:cubicBezTo>
                    <a:cubicBezTo>
                      <a:pt x="10579100" y="402590"/>
                      <a:pt x="10570210" y="414020"/>
                      <a:pt x="10552430" y="429260"/>
                    </a:cubicBezTo>
                    <a:cubicBezTo>
                      <a:pt x="10528300" y="450850"/>
                      <a:pt x="10450830" y="490220"/>
                      <a:pt x="10450830" y="4902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F7C53D64-0361-CABD-9798-19B86EFC4BCD}"/>
                </a:ext>
              </a:extLst>
            </p:cNvPr>
            <p:cNvGrpSpPr/>
            <p:nvPr/>
          </p:nvGrpSpPr>
          <p:grpSpPr>
            <a:xfrm>
              <a:off x="8021285" y="5067608"/>
              <a:ext cx="4344670" cy="2140585"/>
              <a:chOff x="0" y="0"/>
              <a:chExt cx="8689340" cy="428117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69D0348F-164C-902F-1E0B-0CDC5FD62C9F}"/>
                  </a:ext>
                </a:extLst>
              </p:cNvPr>
              <p:cNvSpPr/>
              <p:nvPr/>
            </p:nvSpPr>
            <p:spPr>
              <a:xfrm>
                <a:off x="50800" y="36830"/>
                <a:ext cx="8589010" cy="4206240"/>
              </a:xfrm>
              <a:custGeom>
                <a:avLst/>
                <a:gdLst/>
                <a:ahLst/>
                <a:cxnLst/>
                <a:rect l="l" t="t" r="r" b="b"/>
                <a:pathLst>
                  <a:path w="8589010" h="4206240">
                    <a:moveTo>
                      <a:pt x="8533130" y="121920"/>
                    </a:moveTo>
                    <a:cubicBezTo>
                      <a:pt x="7874000" y="121920"/>
                      <a:pt x="7799070" y="123190"/>
                      <a:pt x="7708900" y="132080"/>
                    </a:cubicBezTo>
                    <a:cubicBezTo>
                      <a:pt x="7620000" y="140970"/>
                      <a:pt x="7548880" y="144780"/>
                      <a:pt x="7444740" y="172720"/>
                    </a:cubicBezTo>
                    <a:cubicBezTo>
                      <a:pt x="7282180" y="217170"/>
                      <a:pt x="7021830" y="328930"/>
                      <a:pt x="6837680" y="414020"/>
                    </a:cubicBezTo>
                    <a:cubicBezTo>
                      <a:pt x="6675120" y="488950"/>
                      <a:pt x="6517640" y="568960"/>
                      <a:pt x="6393180" y="648970"/>
                    </a:cubicBezTo>
                    <a:cubicBezTo>
                      <a:pt x="6294120" y="713740"/>
                      <a:pt x="6239510" y="760730"/>
                      <a:pt x="6140450" y="848360"/>
                    </a:cubicBezTo>
                    <a:cubicBezTo>
                      <a:pt x="5984240" y="986790"/>
                      <a:pt x="5717540" y="1261110"/>
                      <a:pt x="5566410" y="1423670"/>
                    </a:cubicBezTo>
                    <a:cubicBezTo>
                      <a:pt x="5461000" y="1535430"/>
                      <a:pt x="5403850" y="1597660"/>
                      <a:pt x="5308600" y="1715770"/>
                    </a:cubicBezTo>
                    <a:cubicBezTo>
                      <a:pt x="5172710" y="1884680"/>
                      <a:pt x="5017770" y="2133600"/>
                      <a:pt x="4842510" y="2350770"/>
                    </a:cubicBezTo>
                    <a:cubicBezTo>
                      <a:pt x="4643120" y="2595880"/>
                      <a:pt x="4291330" y="2985770"/>
                      <a:pt x="4169410" y="3107690"/>
                    </a:cubicBezTo>
                    <a:cubicBezTo>
                      <a:pt x="4126230" y="3149600"/>
                      <a:pt x="4116070" y="3159760"/>
                      <a:pt x="4077970" y="3187700"/>
                    </a:cubicBezTo>
                    <a:cubicBezTo>
                      <a:pt x="4020820" y="3228340"/>
                      <a:pt x="3943350" y="3270250"/>
                      <a:pt x="3854450" y="3321050"/>
                    </a:cubicBezTo>
                    <a:cubicBezTo>
                      <a:pt x="3728720" y="3392170"/>
                      <a:pt x="3552190" y="3492500"/>
                      <a:pt x="3392170" y="3567430"/>
                    </a:cubicBezTo>
                    <a:cubicBezTo>
                      <a:pt x="3228340" y="3643630"/>
                      <a:pt x="3037840" y="3713480"/>
                      <a:pt x="2885440" y="3770630"/>
                    </a:cubicBezTo>
                    <a:cubicBezTo>
                      <a:pt x="2760980" y="3816350"/>
                      <a:pt x="2654300" y="3851910"/>
                      <a:pt x="2545080" y="3886200"/>
                    </a:cubicBezTo>
                    <a:cubicBezTo>
                      <a:pt x="2447290" y="3915410"/>
                      <a:pt x="2369820" y="3937000"/>
                      <a:pt x="2260600" y="3962400"/>
                    </a:cubicBezTo>
                    <a:cubicBezTo>
                      <a:pt x="2119630" y="3996690"/>
                      <a:pt x="1949450" y="4034790"/>
                      <a:pt x="1766570" y="4065270"/>
                    </a:cubicBezTo>
                    <a:cubicBezTo>
                      <a:pt x="1543050" y="4102100"/>
                      <a:pt x="1282700" y="4138930"/>
                      <a:pt x="1016000" y="4160520"/>
                    </a:cubicBezTo>
                    <a:cubicBezTo>
                      <a:pt x="715010" y="4184650"/>
                      <a:pt x="149860" y="4206240"/>
                      <a:pt x="52070" y="4192270"/>
                    </a:cubicBezTo>
                    <a:cubicBezTo>
                      <a:pt x="34290" y="4189730"/>
                      <a:pt x="29210" y="4189730"/>
                      <a:pt x="21590" y="4182110"/>
                    </a:cubicBezTo>
                    <a:cubicBezTo>
                      <a:pt x="11430" y="4173220"/>
                      <a:pt x="1270" y="4151630"/>
                      <a:pt x="0" y="4138930"/>
                    </a:cubicBezTo>
                    <a:cubicBezTo>
                      <a:pt x="0" y="4127500"/>
                      <a:pt x="6350" y="4116070"/>
                      <a:pt x="12700" y="4108450"/>
                    </a:cubicBezTo>
                    <a:cubicBezTo>
                      <a:pt x="19050" y="4099560"/>
                      <a:pt x="30480" y="4093210"/>
                      <a:pt x="40640" y="4090670"/>
                    </a:cubicBezTo>
                    <a:cubicBezTo>
                      <a:pt x="50800" y="4088130"/>
                      <a:pt x="63500" y="4089400"/>
                      <a:pt x="73660" y="4094480"/>
                    </a:cubicBezTo>
                    <a:cubicBezTo>
                      <a:pt x="85090" y="4100830"/>
                      <a:pt x="99060" y="4119880"/>
                      <a:pt x="102870" y="4132580"/>
                    </a:cubicBezTo>
                    <a:cubicBezTo>
                      <a:pt x="105410" y="4142740"/>
                      <a:pt x="104140" y="4155440"/>
                      <a:pt x="97790" y="4165600"/>
                    </a:cubicBezTo>
                    <a:cubicBezTo>
                      <a:pt x="90170" y="4175760"/>
                      <a:pt x="72390" y="4191000"/>
                      <a:pt x="58420" y="4192270"/>
                    </a:cubicBezTo>
                    <a:cubicBezTo>
                      <a:pt x="43180" y="4193540"/>
                      <a:pt x="22860" y="4184650"/>
                      <a:pt x="12700" y="4174490"/>
                    </a:cubicBezTo>
                    <a:cubicBezTo>
                      <a:pt x="5080" y="4166870"/>
                      <a:pt x="1270" y="4154170"/>
                      <a:pt x="0" y="4144010"/>
                    </a:cubicBezTo>
                    <a:cubicBezTo>
                      <a:pt x="0" y="4133850"/>
                      <a:pt x="2540" y="4121150"/>
                      <a:pt x="8890" y="4112260"/>
                    </a:cubicBezTo>
                    <a:cubicBezTo>
                      <a:pt x="17780" y="4102100"/>
                      <a:pt x="29210" y="4095750"/>
                      <a:pt x="52070" y="4089400"/>
                    </a:cubicBezTo>
                    <a:cubicBezTo>
                      <a:pt x="121920" y="4071620"/>
                      <a:pt x="351790" y="4091940"/>
                      <a:pt x="506730" y="4088130"/>
                    </a:cubicBezTo>
                    <a:cubicBezTo>
                      <a:pt x="669290" y="4084320"/>
                      <a:pt x="824230" y="4081780"/>
                      <a:pt x="1005840" y="4065270"/>
                    </a:cubicBezTo>
                    <a:cubicBezTo>
                      <a:pt x="1229360" y="4046220"/>
                      <a:pt x="1526540" y="4008120"/>
                      <a:pt x="1747520" y="3971290"/>
                    </a:cubicBezTo>
                    <a:cubicBezTo>
                      <a:pt x="1927860" y="3942080"/>
                      <a:pt x="2096770" y="3903980"/>
                      <a:pt x="2236470" y="3870960"/>
                    </a:cubicBezTo>
                    <a:cubicBezTo>
                      <a:pt x="2341880" y="3845560"/>
                      <a:pt x="2418080" y="3825240"/>
                      <a:pt x="2514600" y="3794760"/>
                    </a:cubicBezTo>
                    <a:cubicBezTo>
                      <a:pt x="2621280" y="3763010"/>
                      <a:pt x="2727960" y="3726180"/>
                      <a:pt x="2849880" y="3681730"/>
                    </a:cubicBezTo>
                    <a:cubicBezTo>
                      <a:pt x="3001010" y="3625850"/>
                      <a:pt x="3188970" y="3556000"/>
                      <a:pt x="3348990" y="3481070"/>
                    </a:cubicBezTo>
                    <a:cubicBezTo>
                      <a:pt x="3506470" y="3408680"/>
                      <a:pt x="3683000" y="3307080"/>
                      <a:pt x="3804920" y="3238500"/>
                    </a:cubicBezTo>
                    <a:cubicBezTo>
                      <a:pt x="3888740" y="3190240"/>
                      <a:pt x="3962400" y="3152140"/>
                      <a:pt x="4014470" y="3114040"/>
                    </a:cubicBezTo>
                    <a:cubicBezTo>
                      <a:pt x="4051300" y="3088640"/>
                      <a:pt x="4060190" y="3081020"/>
                      <a:pt x="4100830" y="3041650"/>
                    </a:cubicBezTo>
                    <a:cubicBezTo>
                      <a:pt x="4220210" y="2924810"/>
                      <a:pt x="4568190" y="2538730"/>
                      <a:pt x="4765040" y="2293620"/>
                    </a:cubicBezTo>
                    <a:cubicBezTo>
                      <a:pt x="4941570" y="2076450"/>
                      <a:pt x="5099050" y="1824990"/>
                      <a:pt x="5236210" y="1653540"/>
                    </a:cubicBezTo>
                    <a:cubicBezTo>
                      <a:pt x="5332730" y="1532890"/>
                      <a:pt x="5391150" y="1469390"/>
                      <a:pt x="5497830" y="1356360"/>
                    </a:cubicBezTo>
                    <a:cubicBezTo>
                      <a:pt x="5651500" y="1191260"/>
                      <a:pt x="5920740" y="913130"/>
                      <a:pt x="6079490" y="770890"/>
                    </a:cubicBezTo>
                    <a:cubicBezTo>
                      <a:pt x="6181090" y="680720"/>
                      <a:pt x="6238240" y="629920"/>
                      <a:pt x="6342380" y="562610"/>
                    </a:cubicBezTo>
                    <a:cubicBezTo>
                      <a:pt x="6470650" y="478790"/>
                      <a:pt x="6642100" y="398780"/>
                      <a:pt x="6802120" y="322580"/>
                    </a:cubicBezTo>
                    <a:cubicBezTo>
                      <a:pt x="6972300" y="242570"/>
                      <a:pt x="7200900" y="140970"/>
                      <a:pt x="7335520" y="96520"/>
                    </a:cubicBezTo>
                    <a:cubicBezTo>
                      <a:pt x="7415530" y="71120"/>
                      <a:pt x="7451090" y="64770"/>
                      <a:pt x="7528561" y="52070"/>
                    </a:cubicBezTo>
                    <a:cubicBezTo>
                      <a:pt x="7647940" y="34290"/>
                      <a:pt x="7823200" y="22860"/>
                      <a:pt x="7980680" y="16510"/>
                    </a:cubicBezTo>
                    <a:cubicBezTo>
                      <a:pt x="8155940" y="8890"/>
                      <a:pt x="8459470" y="0"/>
                      <a:pt x="8533130" y="13970"/>
                    </a:cubicBezTo>
                    <a:cubicBezTo>
                      <a:pt x="8553450" y="16510"/>
                      <a:pt x="8561070" y="17780"/>
                      <a:pt x="8569960" y="26670"/>
                    </a:cubicBezTo>
                    <a:cubicBezTo>
                      <a:pt x="8580120" y="36830"/>
                      <a:pt x="8589010" y="59690"/>
                      <a:pt x="8587740" y="74930"/>
                    </a:cubicBezTo>
                    <a:cubicBezTo>
                      <a:pt x="8586470" y="87630"/>
                      <a:pt x="8578850" y="100330"/>
                      <a:pt x="8569960" y="109220"/>
                    </a:cubicBezTo>
                    <a:cubicBezTo>
                      <a:pt x="8561070" y="116840"/>
                      <a:pt x="8533130" y="121920"/>
                      <a:pt x="8533130" y="1219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77E45DE9-D555-FEB5-5291-50661A17E026}"/>
                </a:ext>
              </a:extLst>
            </p:cNvPr>
            <p:cNvGrpSpPr/>
            <p:nvPr/>
          </p:nvGrpSpPr>
          <p:grpSpPr>
            <a:xfrm>
              <a:off x="6859270" y="4488181"/>
              <a:ext cx="5292725" cy="2654935"/>
              <a:chOff x="0" y="0"/>
              <a:chExt cx="10585450" cy="530987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20D08BBB-032E-A373-7C1F-B4E975A54FD3}"/>
                  </a:ext>
                </a:extLst>
              </p:cNvPr>
              <p:cNvSpPr/>
              <p:nvPr/>
            </p:nvSpPr>
            <p:spPr>
              <a:xfrm>
                <a:off x="46990" y="46990"/>
                <a:ext cx="10488930" cy="5217160"/>
              </a:xfrm>
              <a:custGeom>
                <a:avLst/>
                <a:gdLst/>
                <a:ahLst/>
                <a:cxnLst/>
                <a:rect l="l" t="t" r="r" b="b"/>
                <a:pathLst>
                  <a:path w="10488930" h="5217160">
                    <a:moveTo>
                      <a:pt x="10466070" y="96520"/>
                    </a:moveTo>
                    <a:cubicBezTo>
                      <a:pt x="9693910" y="749300"/>
                      <a:pt x="9570720" y="904240"/>
                      <a:pt x="9455150" y="1068070"/>
                    </a:cubicBezTo>
                    <a:cubicBezTo>
                      <a:pt x="9342120" y="1228090"/>
                      <a:pt x="9293860" y="1358900"/>
                      <a:pt x="9161780" y="1569720"/>
                    </a:cubicBezTo>
                    <a:cubicBezTo>
                      <a:pt x="8923020" y="1949450"/>
                      <a:pt x="8352790" y="2840990"/>
                      <a:pt x="8105140" y="3136900"/>
                    </a:cubicBezTo>
                    <a:cubicBezTo>
                      <a:pt x="7994650" y="3268980"/>
                      <a:pt x="7915910" y="3329940"/>
                      <a:pt x="7835900" y="3399790"/>
                    </a:cubicBezTo>
                    <a:cubicBezTo>
                      <a:pt x="7778750" y="3450590"/>
                      <a:pt x="7740650" y="3481070"/>
                      <a:pt x="7679690" y="3522980"/>
                    </a:cubicBezTo>
                    <a:cubicBezTo>
                      <a:pt x="7602220" y="3576320"/>
                      <a:pt x="7508240" y="3638550"/>
                      <a:pt x="7406640" y="3686810"/>
                    </a:cubicBezTo>
                    <a:cubicBezTo>
                      <a:pt x="7291070" y="3742690"/>
                      <a:pt x="7161530" y="3787140"/>
                      <a:pt x="7014210" y="3826510"/>
                    </a:cubicBezTo>
                    <a:cubicBezTo>
                      <a:pt x="6835140" y="3874770"/>
                      <a:pt x="6610350" y="3921760"/>
                      <a:pt x="6407150" y="3943350"/>
                    </a:cubicBezTo>
                    <a:cubicBezTo>
                      <a:pt x="6205220" y="3964940"/>
                      <a:pt x="6073140" y="3954780"/>
                      <a:pt x="5798820" y="3957320"/>
                    </a:cubicBezTo>
                    <a:cubicBezTo>
                      <a:pt x="5229860" y="3964940"/>
                      <a:pt x="3643630" y="3937000"/>
                      <a:pt x="3168650" y="3958590"/>
                    </a:cubicBezTo>
                    <a:cubicBezTo>
                      <a:pt x="2990850" y="3966210"/>
                      <a:pt x="2921000" y="3977640"/>
                      <a:pt x="2802890" y="3991610"/>
                    </a:cubicBezTo>
                    <a:cubicBezTo>
                      <a:pt x="2688590" y="4005580"/>
                      <a:pt x="2583180" y="4022090"/>
                      <a:pt x="2467610" y="4042410"/>
                    </a:cubicBezTo>
                    <a:cubicBezTo>
                      <a:pt x="2345690" y="4065270"/>
                      <a:pt x="2213610" y="4091940"/>
                      <a:pt x="2090420" y="4123690"/>
                    </a:cubicBezTo>
                    <a:cubicBezTo>
                      <a:pt x="1969770" y="4155440"/>
                      <a:pt x="1850390" y="4193540"/>
                      <a:pt x="1736090" y="4230370"/>
                    </a:cubicBezTo>
                    <a:cubicBezTo>
                      <a:pt x="1629410" y="4265930"/>
                      <a:pt x="1539240" y="4295140"/>
                      <a:pt x="1424940" y="4340860"/>
                    </a:cubicBezTo>
                    <a:cubicBezTo>
                      <a:pt x="1282700" y="4398010"/>
                      <a:pt x="1099820" y="4479290"/>
                      <a:pt x="948690" y="4555490"/>
                    </a:cubicBezTo>
                    <a:cubicBezTo>
                      <a:pt x="802640" y="4629150"/>
                      <a:pt x="643890" y="4719320"/>
                      <a:pt x="529590" y="4790440"/>
                    </a:cubicBezTo>
                    <a:cubicBezTo>
                      <a:pt x="448310" y="4842510"/>
                      <a:pt x="372110" y="4898390"/>
                      <a:pt x="323850" y="4935220"/>
                    </a:cubicBezTo>
                    <a:cubicBezTo>
                      <a:pt x="295910" y="4956810"/>
                      <a:pt x="285750" y="4963160"/>
                      <a:pt x="261620" y="4988560"/>
                    </a:cubicBezTo>
                    <a:cubicBezTo>
                      <a:pt x="217170" y="5034280"/>
                      <a:pt x="137160" y="5181600"/>
                      <a:pt x="91440" y="5205730"/>
                    </a:cubicBezTo>
                    <a:cubicBezTo>
                      <a:pt x="71120" y="5217160"/>
                      <a:pt x="52070" y="5214620"/>
                      <a:pt x="38100" y="5209540"/>
                    </a:cubicBezTo>
                    <a:cubicBezTo>
                      <a:pt x="25400" y="5205730"/>
                      <a:pt x="15240" y="5195570"/>
                      <a:pt x="10160" y="5185410"/>
                    </a:cubicBezTo>
                    <a:cubicBezTo>
                      <a:pt x="3810" y="5175250"/>
                      <a:pt x="1270" y="5160010"/>
                      <a:pt x="3810" y="5148580"/>
                    </a:cubicBezTo>
                    <a:cubicBezTo>
                      <a:pt x="5080" y="5137150"/>
                      <a:pt x="10160" y="5124450"/>
                      <a:pt x="20320" y="5115560"/>
                    </a:cubicBezTo>
                    <a:cubicBezTo>
                      <a:pt x="31750" y="5106670"/>
                      <a:pt x="55880" y="5096510"/>
                      <a:pt x="71120" y="5100320"/>
                    </a:cubicBezTo>
                    <a:cubicBezTo>
                      <a:pt x="87630" y="5102860"/>
                      <a:pt x="106680" y="5120640"/>
                      <a:pt x="114300" y="5134610"/>
                    </a:cubicBezTo>
                    <a:cubicBezTo>
                      <a:pt x="119380" y="5144770"/>
                      <a:pt x="120650" y="5158740"/>
                      <a:pt x="116840" y="5171440"/>
                    </a:cubicBezTo>
                    <a:cubicBezTo>
                      <a:pt x="111760" y="5185410"/>
                      <a:pt x="93980" y="5204460"/>
                      <a:pt x="80010" y="5210810"/>
                    </a:cubicBezTo>
                    <a:cubicBezTo>
                      <a:pt x="68580" y="5215890"/>
                      <a:pt x="54610" y="5215890"/>
                      <a:pt x="43180" y="5212080"/>
                    </a:cubicBezTo>
                    <a:cubicBezTo>
                      <a:pt x="31750" y="5208270"/>
                      <a:pt x="20320" y="5200650"/>
                      <a:pt x="13970" y="5190490"/>
                    </a:cubicBezTo>
                    <a:cubicBezTo>
                      <a:pt x="6350" y="5177790"/>
                      <a:pt x="0" y="5158740"/>
                      <a:pt x="6350" y="5137150"/>
                    </a:cubicBezTo>
                    <a:cubicBezTo>
                      <a:pt x="21590" y="5085080"/>
                      <a:pt x="147320" y="4959350"/>
                      <a:pt x="198120" y="4909820"/>
                    </a:cubicBezTo>
                    <a:cubicBezTo>
                      <a:pt x="224790" y="4883150"/>
                      <a:pt x="233680" y="4879340"/>
                      <a:pt x="267970" y="4855210"/>
                    </a:cubicBezTo>
                    <a:cubicBezTo>
                      <a:pt x="350520" y="4796790"/>
                      <a:pt x="533400" y="4669790"/>
                      <a:pt x="697230" y="4579620"/>
                    </a:cubicBezTo>
                    <a:cubicBezTo>
                      <a:pt x="897890" y="4467860"/>
                      <a:pt x="1159510" y="4343400"/>
                      <a:pt x="1393190" y="4251960"/>
                    </a:cubicBezTo>
                    <a:cubicBezTo>
                      <a:pt x="1617980" y="4161790"/>
                      <a:pt x="1875790" y="4083050"/>
                      <a:pt x="2071370" y="4030980"/>
                    </a:cubicBezTo>
                    <a:cubicBezTo>
                      <a:pt x="2217420" y="3991610"/>
                      <a:pt x="2332990" y="3971290"/>
                      <a:pt x="2457450" y="3948430"/>
                    </a:cubicBezTo>
                    <a:cubicBezTo>
                      <a:pt x="2573020" y="3926840"/>
                      <a:pt x="2677160" y="3911600"/>
                      <a:pt x="2791460" y="3897630"/>
                    </a:cubicBezTo>
                    <a:cubicBezTo>
                      <a:pt x="2913380" y="3882390"/>
                      <a:pt x="2985770" y="3870960"/>
                      <a:pt x="3168650" y="3863340"/>
                    </a:cubicBezTo>
                    <a:cubicBezTo>
                      <a:pt x="3648710" y="3841750"/>
                      <a:pt x="5232400" y="3868420"/>
                      <a:pt x="5797550" y="3862070"/>
                    </a:cubicBezTo>
                    <a:cubicBezTo>
                      <a:pt x="6066790" y="3859530"/>
                      <a:pt x="6196330" y="3869690"/>
                      <a:pt x="6394450" y="3848100"/>
                    </a:cubicBezTo>
                    <a:cubicBezTo>
                      <a:pt x="6592570" y="3827780"/>
                      <a:pt x="6812280" y="3780790"/>
                      <a:pt x="6986270" y="3735070"/>
                    </a:cubicBezTo>
                    <a:cubicBezTo>
                      <a:pt x="7125970" y="3696970"/>
                      <a:pt x="7249160" y="3656330"/>
                      <a:pt x="7359650" y="3604260"/>
                    </a:cubicBezTo>
                    <a:cubicBezTo>
                      <a:pt x="7457440" y="3558540"/>
                      <a:pt x="7546340" y="3498850"/>
                      <a:pt x="7620000" y="3448050"/>
                    </a:cubicBezTo>
                    <a:cubicBezTo>
                      <a:pt x="7679690" y="3407410"/>
                      <a:pt x="7716520" y="3376930"/>
                      <a:pt x="7772400" y="3328670"/>
                    </a:cubicBezTo>
                    <a:cubicBezTo>
                      <a:pt x="7847330" y="3262630"/>
                      <a:pt x="7920990" y="3208020"/>
                      <a:pt x="8026400" y="3082290"/>
                    </a:cubicBezTo>
                    <a:cubicBezTo>
                      <a:pt x="8268970" y="2792730"/>
                      <a:pt x="8836660" y="1906270"/>
                      <a:pt x="9077960" y="1524000"/>
                    </a:cubicBezTo>
                    <a:cubicBezTo>
                      <a:pt x="9215120" y="1306830"/>
                      <a:pt x="9267190" y="1169670"/>
                      <a:pt x="9382760" y="1004570"/>
                    </a:cubicBezTo>
                    <a:cubicBezTo>
                      <a:pt x="9500870" y="835660"/>
                      <a:pt x="9626600" y="680720"/>
                      <a:pt x="9782810" y="524510"/>
                    </a:cubicBezTo>
                    <a:cubicBezTo>
                      <a:pt x="9959340" y="347980"/>
                      <a:pt x="10311130" y="52070"/>
                      <a:pt x="10403840" y="10160"/>
                    </a:cubicBezTo>
                    <a:cubicBezTo>
                      <a:pt x="10427970" y="1270"/>
                      <a:pt x="10439400" y="0"/>
                      <a:pt x="10453370" y="3810"/>
                    </a:cubicBezTo>
                    <a:cubicBezTo>
                      <a:pt x="10464800" y="7620"/>
                      <a:pt x="10476230" y="17780"/>
                      <a:pt x="10481310" y="27940"/>
                    </a:cubicBezTo>
                    <a:cubicBezTo>
                      <a:pt x="10486390" y="38100"/>
                      <a:pt x="10488930" y="54610"/>
                      <a:pt x="10486390" y="64770"/>
                    </a:cubicBezTo>
                    <a:cubicBezTo>
                      <a:pt x="10483850" y="76200"/>
                      <a:pt x="10466070" y="96520"/>
                      <a:pt x="10466070" y="965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89" name="مجموعة 88">
            <a:extLst>
              <a:ext uri="{FF2B5EF4-FFF2-40B4-BE49-F238E27FC236}">
                <a16:creationId xmlns:a16="http://schemas.microsoft.com/office/drawing/2014/main" id="{DF840BF9-D398-DFA0-9B54-95AD5DB529C1}"/>
              </a:ext>
            </a:extLst>
          </p:cNvPr>
          <p:cNvGrpSpPr/>
          <p:nvPr/>
        </p:nvGrpSpPr>
        <p:grpSpPr>
          <a:xfrm>
            <a:off x="-1316781" y="-164611"/>
            <a:ext cx="6147900" cy="2042161"/>
            <a:chOff x="-937260" y="-324486"/>
            <a:chExt cx="5825490" cy="2351406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9BB26FCD-12FF-D5E4-CED5-C3F89CAD07F4}"/>
                </a:ext>
              </a:extLst>
            </p:cNvPr>
            <p:cNvGrpSpPr/>
            <p:nvPr/>
          </p:nvGrpSpPr>
          <p:grpSpPr>
            <a:xfrm>
              <a:off x="-112395" y="-324486"/>
              <a:ext cx="5000625" cy="1839595"/>
              <a:chOff x="0" y="0"/>
              <a:chExt cx="10001250" cy="3679190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D8BC7741-92C8-6DEC-80F1-14BC1A977C90}"/>
                  </a:ext>
                </a:extLst>
              </p:cNvPr>
              <p:cNvSpPr/>
              <p:nvPr/>
            </p:nvSpPr>
            <p:spPr>
              <a:xfrm>
                <a:off x="46990" y="49530"/>
                <a:ext cx="9904730" cy="3580130"/>
              </a:xfrm>
              <a:custGeom>
                <a:avLst/>
                <a:gdLst/>
                <a:ahLst/>
                <a:cxnLst/>
                <a:rect l="l" t="t" r="r" b="b"/>
                <a:pathLst>
                  <a:path w="9904730" h="3580130">
                    <a:moveTo>
                      <a:pt x="72390" y="3150870"/>
                    </a:moveTo>
                    <a:cubicBezTo>
                      <a:pt x="885190" y="2411730"/>
                      <a:pt x="938530" y="2393950"/>
                      <a:pt x="1046480" y="2357120"/>
                    </a:cubicBezTo>
                    <a:cubicBezTo>
                      <a:pt x="1205230" y="2303780"/>
                      <a:pt x="1427480" y="2251710"/>
                      <a:pt x="1651000" y="2226310"/>
                    </a:cubicBezTo>
                    <a:cubicBezTo>
                      <a:pt x="1925320" y="2194560"/>
                      <a:pt x="2335530" y="2204720"/>
                      <a:pt x="2573020" y="2214880"/>
                    </a:cubicBezTo>
                    <a:cubicBezTo>
                      <a:pt x="2721610" y="2221230"/>
                      <a:pt x="2790190" y="2241550"/>
                      <a:pt x="2934970" y="2249170"/>
                    </a:cubicBezTo>
                    <a:cubicBezTo>
                      <a:pt x="3150870" y="2260600"/>
                      <a:pt x="3529330" y="2282190"/>
                      <a:pt x="3742690" y="2259330"/>
                    </a:cubicBezTo>
                    <a:cubicBezTo>
                      <a:pt x="3884930" y="2244090"/>
                      <a:pt x="3986530" y="2214880"/>
                      <a:pt x="4095750" y="2178050"/>
                    </a:cubicBezTo>
                    <a:cubicBezTo>
                      <a:pt x="4194810" y="2145030"/>
                      <a:pt x="4284980" y="2096770"/>
                      <a:pt x="4372610" y="2053590"/>
                    </a:cubicBezTo>
                    <a:cubicBezTo>
                      <a:pt x="4453890" y="2014220"/>
                      <a:pt x="4521200" y="1977390"/>
                      <a:pt x="4605020" y="1929130"/>
                    </a:cubicBezTo>
                    <a:cubicBezTo>
                      <a:pt x="4710430" y="1868170"/>
                      <a:pt x="4838700" y="1797050"/>
                      <a:pt x="4953000" y="1711960"/>
                    </a:cubicBezTo>
                    <a:cubicBezTo>
                      <a:pt x="5078730" y="1620520"/>
                      <a:pt x="5176520" y="1512570"/>
                      <a:pt x="5327650" y="1391920"/>
                    </a:cubicBezTo>
                    <a:cubicBezTo>
                      <a:pt x="5546090" y="1217930"/>
                      <a:pt x="5937250" y="923290"/>
                      <a:pt x="6146800" y="784860"/>
                    </a:cubicBezTo>
                    <a:cubicBezTo>
                      <a:pt x="6268720" y="703580"/>
                      <a:pt x="6347460" y="650240"/>
                      <a:pt x="6446520" y="608330"/>
                    </a:cubicBezTo>
                    <a:cubicBezTo>
                      <a:pt x="6532880" y="571500"/>
                      <a:pt x="6579870" y="562610"/>
                      <a:pt x="6701790" y="537210"/>
                    </a:cubicBezTo>
                    <a:cubicBezTo>
                      <a:pt x="7001510" y="473710"/>
                      <a:pt x="7834630" y="387350"/>
                      <a:pt x="8268970" y="312420"/>
                    </a:cubicBezTo>
                    <a:cubicBezTo>
                      <a:pt x="8581390" y="257810"/>
                      <a:pt x="8835390" y="203200"/>
                      <a:pt x="9071610" y="146050"/>
                    </a:cubicBezTo>
                    <a:cubicBezTo>
                      <a:pt x="9260840" y="101600"/>
                      <a:pt x="9479280" y="25400"/>
                      <a:pt x="9578340" y="7620"/>
                    </a:cubicBezTo>
                    <a:cubicBezTo>
                      <a:pt x="9617710" y="1270"/>
                      <a:pt x="9635490" y="0"/>
                      <a:pt x="9663430" y="2540"/>
                    </a:cubicBezTo>
                    <a:cubicBezTo>
                      <a:pt x="9691370" y="5080"/>
                      <a:pt x="9720580" y="12700"/>
                      <a:pt x="9745980" y="24130"/>
                    </a:cubicBezTo>
                    <a:cubicBezTo>
                      <a:pt x="9771380" y="35560"/>
                      <a:pt x="9796780" y="52070"/>
                      <a:pt x="9817100" y="71120"/>
                    </a:cubicBezTo>
                    <a:cubicBezTo>
                      <a:pt x="9838690" y="90170"/>
                      <a:pt x="9856470" y="114300"/>
                      <a:pt x="9870440" y="138430"/>
                    </a:cubicBezTo>
                    <a:cubicBezTo>
                      <a:pt x="9884410" y="163830"/>
                      <a:pt x="9893300" y="191770"/>
                      <a:pt x="9898380" y="219710"/>
                    </a:cubicBezTo>
                    <a:cubicBezTo>
                      <a:pt x="9903460" y="247650"/>
                      <a:pt x="9904730" y="276860"/>
                      <a:pt x="9899650" y="304800"/>
                    </a:cubicBezTo>
                    <a:cubicBezTo>
                      <a:pt x="9895840" y="332740"/>
                      <a:pt x="9886950" y="361950"/>
                      <a:pt x="9874250" y="386080"/>
                    </a:cubicBezTo>
                    <a:cubicBezTo>
                      <a:pt x="9860280" y="411480"/>
                      <a:pt x="9842500" y="435610"/>
                      <a:pt x="9822180" y="455930"/>
                    </a:cubicBezTo>
                    <a:cubicBezTo>
                      <a:pt x="9803130" y="474980"/>
                      <a:pt x="9777730" y="492760"/>
                      <a:pt x="9752330" y="504190"/>
                    </a:cubicBezTo>
                    <a:cubicBezTo>
                      <a:pt x="9726930" y="516890"/>
                      <a:pt x="9697720" y="524510"/>
                      <a:pt x="9669780" y="528320"/>
                    </a:cubicBezTo>
                    <a:cubicBezTo>
                      <a:pt x="9641840" y="532130"/>
                      <a:pt x="9612630" y="530860"/>
                      <a:pt x="9584690" y="524510"/>
                    </a:cubicBezTo>
                    <a:cubicBezTo>
                      <a:pt x="9556750" y="519430"/>
                      <a:pt x="9528810" y="508000"/>
                      <a:pt x="9504680" y="494030"/>
                    </a:cubicBezTo>
                    <a:cubicBezTo>
                      <a:pt x="9480550" y="480060"/>
                      <a:pt x="9457690" y="461010"/>
                      <a:pt x="9438640" y="439420"/>
                    </a:cubicBezTo>
                    <a:cubicBezTo>
                      <a:pt x="9420860" y="419100"/>
                      <a:pt x="9404350" y="392430"/>
                      <a:pt x="9394190" y="367030"/>
                    </a:cubicBezTo>
                    <a:cubicBezTo>
                      <a:pt x="9382760" y="340360"/>
                      <a:pt x="9376410" y="311150"/>
                      <a:pt x="9373870" y="283210"/>
                    </a:cubicBezTo>
                    <a:cubicBezTo>
                      <a:pt x="9372600" y="255270"/>
                      <a:pt x="9375140" y="226060"/>
                      <a:pt x="9382760" y="198120"/>
                    </a:cubicBezTo>
                    <a:cubicBezTo>
                      <a:pt x="9389110" y="171450"/>
                      <a:pt x="9401810" y="143510"/>
                      <a:pt x="9417050" y="120650"/>
                    </a:cubicBezTo>
                    <a:cubicBezTo>
                      <a:pt x="9432290" y="96520"/>
                      <a:pt x="9452610" y="74930"/>
                      <a:pt x="9475470" y="57150"/>
                    </a:cubicBezTo>
                    <a:cubicBezTo>
                      <a:pt x="9497060" y="39370"/>
                      <a:pt x="9523730" y="25400"/>
                      <a:pt x="9550400" y="16510"/>
                    </a:cubicBezTo>
                    <a:cubicBezTo>
                      <a:pt x="9577070" y="6350"/>
                      <a:pt x="9606280" y="1270"/>
                      <a:pt x="9634220" y="1270"/>
                    </a:cubicBezTo>
                    <a:cubicBezTo>
                      <a:pt x="9663430" y="1270"/>
                      <a:pt x="9692640" y="5080"/>
                      <a:pt x="9719310" y="13970"/>
                    </a:cubicBezTo>
                    <a:cubicBezTo>
                      <a:pt x="9745980" y="22860"/>
                      <a:pt x="9772650" y="36830"/>
                      <a:pt x="9795510" y="53340"/>
                    </a:cubicBezTo>
                    <a:cubicBezTo>
                      <a:pt x="9818370" y="69850"/>
                      <a:pt x="9838690" y="91440"/>
                      <a:pt x="9855200" y="114300"/>
                    </a:cubicBezTo>
                    <a:cubicBezTo>
                      <a:pt x="9871710" y="137160"/>
                      <a:pt x="9884410" y="165100"/>
                      <a:pt x="9892030" y="191770"/>
                    </a:cubicBezTo>
                    <a:cubicBezTo>
                      <a:pt x="9899650" y="218440"/>
                      <a:pt x="9903460" y="248920"/>
                      <a:pt x="9902190" y="276860"/>
                    </a:cubicBezTo>
                    <a:cubicBezTo>
                      <a:pt x="9900920" y="304800"/>
                      <a:pt x="9895840" y="334010"/>
                      <a:pt x="9885680" y="360680"/>
                    </a:cubicBezTo>
                    <a:cubicBezTo>
                      <a:pt x="9875520" y="387350"/>
                      <a:pt x="9860280" y="412750"/>
                      <a:pt x="9842500" y="434340"/>
                    </a:cubicBezTo>
                    <a:cubicBezTo>
                      <a:pt x="9824720" y="455930"/>
                      <a:pt x="9801860" y="476250"/>
                      <a:pt x="9777730" y="490220"/>
                    </a:cubicBezTo>
                    <a:cubicBezTo>
                      <a:pt x="9753600" y="505460"/>
                      <a:pt x="9732010" y="511810"/>
                      <a:pt x="9698990" y="523240"/>
                    </a:cubicBezTo>
                    <a:cubicBezTo>
                      <a:pt x="9643110" y="542290"/>
                      <a:pt x="9573260" y="561340"/>
                      <a:pt x="9474200" y="585470"/>
                    </a:cubicBezTo>
                    <a:cubicBezTo>
                      <a:pt x="9278620" y="631190"/>
                      <a:pt x="8806180" y="713740"/>
                      <a:pt x="8604250" y="759460"/>
                    </a:cubicBezTo>
                    <a:cubicBezTo>
                      <a:pt x="8495030" y="784860"/>
                      <a:pt x="8442960" y="806450"/>
                      <a:pt x="8354060" y="822960"/>
                    </a:cubicBezTo>
                    <a:cubicBezTo>
                      <a:pt x="8251190" y="840740"/>
                      <a:pt x="8150860" y="839470"/>
                      <a:pt x="8022590" y="855980"/>
                    </a:cubicBezTo>
                    <a:cubicBezTo>
                      <a:pt x="7844790" y="878840"/>
                      <a:pt x="7608570" y="916940"/>
                      <a:pt x="7387590" y="956310"/>
                    </a:cubicBezTo>
                    <a:cubicBezTo>
                      <a:pt x="7142480" y="1000760"/>
                      <a:pt x="6847840" y="1018540"/>
                      <a:pt x="6619240" y="1112520"/>
                    </a:cubicBezTo>
                    <a:cubicBezTo>
                      <a:pt x="6408420" y="1200150"/>
                      <a:pt x="6210300" y="1369060"/>
                      <a:pt x="6056630" y="1483360"/>
                    </a:cubicBezTo>
                    <a:cubicBezTo>
                      <a:pt x="5943600" y="1567180"/>
                      <a:pt x="5873750" y="1643380"/>
                      <a:pt x="5775960" y="1720850"/>
                    </a:cubicBezTo>
                    <a:cubicBezTo>
                      <a:pt x="5673090" y="1802130"/>
                      <a:pt x="5552440" y="1878330"/>
                      <a:pt x="5457190" y="1958340"/>
                    </a:cubicBezTo>
                    <a:cubicBezTo>
                      <a:pt x="5370830" y="2030730"/>
                      <a:pt x="5311140" y="2110740"/>
                      <a:pt x="5224780" y="2176780"/>
                    </a:cubicBezTo>
                    <a:cubicBezTo>
                      <a:pt x="5129530" y="2249170"/>
                      <a:pt x="5012690" y="2312670"/>
                      <a:pt x="4906010" y="2373630"/>
                    </a:cubicBezTo>
                    <a:cubicBezTo>
                      <a:pt x="4803140" y="2432050"/>
                      <a:pt x="4704080" y="2484120"/>
                      <a:pt x="4596130" y="2534920"/>
                    </a:cubicBezTo>
                    <a:cubicBezTo>
                      <a:pt x="4483100" y="2589530"/>
                      <a:pt x="4361180" y="2645410"/>
                      <a:pt x="4243070" y="2687320"/>
                    </a:cubicBezTo>
                    <a:cubicBezTo>
                      <a:pt x="4127500" y="2727960"/>
                      <a:pt x="4034790" y="2766060"/>
                      <a:pt x="3893820" y="2785110"/>
                    </a:cubicBezTo>
                    <a:cubicBezTo>
                      <a:pt x="3686810" y="2813050"/>
                      <a:pt x="3365500" y="2791460"/>
                      <a:pt x="3115310" y="2785110"/>
                    </a:cubicBezTo>
                    <a:cubicBezTo>
                      <a:pt x="2882900" y="2778760"/>
                      <a:pt x="2667000" y="2755900"/>
                      <a:pt x="2443480" y="2748280"/>
                    </a:cubicBezTo>
                    <a:cubicBezTo>
                      <a:pt x="2221230" y="2740660"/>
                      <a:pt x="1997710" y="2725420"/>
                      <a:pt x="1778000" y="2741930"/>
                    </a:cubicBezTo>
                    <a:cubicBezTo>
                      <a:pt x="1558290" y="2758440"/>
                      <a:pt x="1309370" y="2760980"/>
                      <a:pt x="1123950" y="2848610"/>
                    </a:cubicBezTo>
                    <a:cubicBezTo>
                      <a:pt x="953770" y="2928620"/>
                      <a:pt x="821690" y="3102610"/>
                      <a:pt x="698500" y="3220720"/>
                    </a:cubicBezTo>
                    <a:cubicBezTo>
                      <a:pt x="595630" y="3319780"/>
                      <a:pt x="481330" y="3455670"/>
                      <a:pt x="426720" y="3505200"/>
                    </a:cubicBezTo>
                    <a:cubicBezTo>
                      <a:pt x="405130" y="3524250"/>
                      <a:pt x="398780" y="3531870"/>
                      <a:pt x="378460" y="3542030"/>
                    </a:cubicBezTo>
                    <a:cubicBezTo>
                      <a:pt x="350520" y="3557270"/>
                      <a:pt x="297180" y="3573780"/>
                      <a:pt x="264160" y="3577590"/>
                    </a:cubicBezTo>
                    <a:cubicBezTo>
                      <a:pt x="241300" y="3580130"/>
                      <a:pt x="227330" y="3580130"/>
                      <a:pt x="204470" y="3573780"/>
                    </a:cubicBezTo>
                    <a:cubicBezTo>
                      <a:pt x="172720" y="3566160"/>
                      <a:pt x="125730" y="3548380"/>
                      <a:pt x="95250" y="3525520"/>
                    </a:cubicBezTo>
                    <a:cubicBezTo>
                      <a:pt x="64770" y="3501390"/>
                      <a:pt x="36830" y="3459480"/>
                      <a:pt x="21590" y="3430270"/>
                    </a:cubicBezTo>
                    <a:cubicBezTo>
                      <a:pt x="11430" y="3409950"/>
                      <a:pt x="6350" y="3395980"/>
                      <a:pt x="3810" y="3373120"/>
                    </a:cubicBezTo>
                    <a:cubicBezTo>
                      <a:pt x="0" y="3341370"/>
                      <a:pt x="0" y="3290570"/>
                      <a:pt x="11430" y="3253740"/>
                    </a:cubicBezTo>
                    <a:cubicBezTo>
                      <a:pt x="22860" y="3216910"/>
                      <a:pt x="72390" y="3150870"/>
                      <a:pt x="72390" y="315087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7CE01946-2E3C-7C03-720C-089F6B15A45D}"/>
                </a:ext>
              </a:extLst>
            </p:cNvPr>
            <p:cNvGrpSpPr/>
            <p:nvPr/>
          </p:nvGrpSpPr>
          <p:grpSpPr>
            <a:xfrm>
              <a:off x="-709930" y="44450"/>
              <a:ext cx="5325745" cy="1982470"/>
              <a:chOff x="0" y="0"/>
              <a:chExt cx="10651490" cy="396494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C3EA330D-C928-4F61-57BE-3984DA2EF7FC}"/>
                  </a:ext>
                </a:extLst>
              </p:cNvPr>
              <p:cNvSpPr/>
              <p:nvPr/>
            </p:nvSpPr>
            <p:spPr>
              <a:xfrm>
                <a:off x="49530" y="45720"/>
                <a:ext cx="10553700" cy="3870960"/>
              </a:xfrm>
              <a:custGeom>
                <a:avLst/>
                <a:gdLst/>
                <a:ahLst/>
                <a:cxnLst/>
                <a:rect l="l" t="t" r="r" b="b"/>
                <a:pathLst>
                  <a:path w="10553700" h="3870960">
                    <a:moveTo>
                      <a:pt x="10529570" y="96520"/>
                    </a:moveTo>
                    <a:cubicBezTo>
                      <a:pt x="10206990" y="278130"/>
                      <a:pt x="10157460" y="298450"/>
                      <a:pt x="10069830" y="326390"/>
                    </a:cubicBezTo>
                    <a:cubicBezTo>
                      <a:pt x="9926320" y="370840"/>
                      <a:pt x="9669780" y="430530"/>
                      <a:pt x="9488170" y="455930"/>
                    </a:cubicBezTo>
                    <a:cubicBezTo>
                      <a:pt x="9329420" y="477520"/>
                      <a:pt x="9237980" y="473710"/>
                      <a:pt x="9038590" y="478790"/>
                    </a:cubicBezTo>
                    <a:cubicBezTo>
                      <a:pt x="8647430" y="490220"/>
                      <a:pt x="7694930" y="468630"/>
                      <a:pt x="7292340" y="486410"/>
                    </a:cubicBezTo>
                    <a:cubicBezTo>
                      <a:pt x="7078980" y="495300"/>
                      <a:pt x="6964680" y="509270"/>
                      <a:pt x="6803390" y="527050"/>
                    </a:cubicBezTo>
                    <a:cubicBezTo>
                      <a:pt x="6647180" y="543560"/>
                      <a:pt x="6487160" y="558800"/>
                      <a:pt x="6338570" y="586740"/>
                    </a:cubicBezTo>
                    <a:cubicBezTo>
                      <a:pt x="6198870" y="613410"/>
                      <a:pt x="6057900" y="651510"/>
                      <a:pt x="5935980" y="687070"/>
                    </a:cubicBezTo>
                    <a:cubicBezTo>
                      <a:pt x="5830570" y="717550"/>
                      <a:pt x="5735320" y="745490"/>
                      <a:pt x="5646420" y="782320"/>
                    </a:cubicBezTo>
                    <a:cubicBezTo>
                      <a:pt x="5565140" y="815340"/>
                      <a:pt x="5514340" y="852170"/>
                      <a:pt x="5421630" y="895350"/>
                    </a:cubicBezTo>
                    <a:cubicBezTo>
                      <a:pt x="5274310" y="962660"/>
                      <a:pt x="5024120" y="1047750"/>
                      <a:pt x="4839970" y="1136650"/>
                    </a:cubicBezTo>
                    <a:cubicBezTo>
                      <a:pt x="4664710" y="1220470"/>
                      <a:pt x="4478020" y="1324610"/>
                      <a:pt x="4340860" y="1412240"/>
                    </a:cubicBezTo>
                    <a:cubicBezTo>
                      <a:pt x="4236720" y="1478280"/>
                      <a:pt x="4150360" y="1544320"/>
                      <a:pt x="4079240" y="1602740"/>
                    </a:cubicBezTo>
                    <a:cubicBezTo>
                      <a:pt x="4027170" y="1645920"/>
                      <a:pt x="4011930" y="1668780"/>
                      <a:pt x="3948430" y="1723390"/>
                    </a:cubicBezTo>
                    <a:cubicBezTo>
                      <a:pt x="3796030" y="1854200"/>
                      <a:pt x="3357880" y="2188210"/>
                      <a:pt x="3140710" y="2369820"/>
                    </a:cubicBezTo>
                    <a:cubicBezTo>
                      <a:pt x="2989580" y="2495550"/>
                      <a:pt x="2899410" y="2590800"/>
                      <a:pt x="2763520" y="2698750"/>
                    </a:cubicBezTo>
                    <a:cubicBezTo>
                      <a:pt x="2614930" y="2815590"/>
                      <a:pt x="2444750" y="2938780"/>
                      <a:pt x="2282190" y="3045460"/>
                    </a:cubicBezTo>
                    <a:cubicBezTo>
                      <a:pt x="2123440" y="3149600"/>
                      <a:pt x="1977390" y="3242310"/>
                      <a:pt x="1799590" y="3329940"/>
                    </a:cubicBezTo>
                    <a:cubicBezTo>
                      <a:pt x="1596390" y="3430270"/>
                      <a:pt x="1347470" y="3528060"/>
                      <a:pt x="1122680" y="3602990"/>
                    </a:cubicBezTo>
                    <a:cubicBezTo>
                      <a:pt x="909320" y="3674110"/>
                      <a:pt x="656590" y="3736340"/>
                      <a:pt x="482600" y="3775710"/>
                    </a:cubicBezTo>
                    <a:cubicBezTo>
                      <a:pt x="365760" y="3801110"/>
                      <a:pt x="266700" y="3810000"/>
                      <a:pt x="186690" y="3827780"/>
                    </a:cubicBezTo>
                    <a:cubicBezTo>
                      <a:pt x="132080" y="3840480"/>
                      <a:pt x="82550" y="3870960"/>
                      <a:pt x="50800" y="3867150"/>
                    </a:cubicBezTo>
                    <a:cubicBezTo>
                      <a:pt x="33020" y="3864610"/>
                      <a:pt x="16510" y="3854450"/>
                      <a:pt x="8890" y="3841750"/>
                    </a:cubicBezTo>
                    <a:cubicBezTo>
                      <a:pt x="1270" y="3829050"/>
                      <a:pt x="0" y="3806190"/>
                      <a:pt x="6350" y="3793490"/>
                    </a:cubicBezTo>
                    <a:cubicBezTo>
                      <a:pt x="12700" y="3779520"/>
                      <a:pt x="31750" y="3766820"/>
                      <a:pt x="45720" y="3763010"/>
                    </a:cubicBezTo>
                    <a:cubicBezTo>
                      <a:pt x="55880" y="3760470"/>
                      <a:pt x="69850" y="3763010"/>
                      <a:pt x="78740" y="3768090"/>
                    </a:cubicBezTo>
                    <a:cubicBezTo>
                      <a:pt x="87630" y="3773170"/>
                      <a:pt x="97790" y="3782060"/>
                      <a:pt x="101600" y="3793490"/>
                    </a:cubicBezTo>
                    <a:cubicBezTo>
                      <a:pt x="106680" y="3806190"/>
                      <a:pt x="105410" y="3830320"/>
                      <a:pt x="99060" y="3841750"/>
                    </a:cubicBezTo>
                    <a:cubicBezTo>
                      <a:pt x="93980" y="3851910"/>
                      <a:pt x="83820" y="3859530"/>
                      <a:pt x="73660" y="3863340"/>
                    </a:cubicBezTo>
                    <a:cubicBezTo>
                      <a:pt x="63500" y="3867150"/>
                      <a:pt x="50800" y="3868420"/>
                      <a:pt x="40640" y="3865880"/>
                    </a:cubicBezTo>
                    <a:cubicBezTo>
                      <a:pt x="29210" y="3863340"/>
                      <a:pt x="19050" y="3855720"/>
                      <a:pt x="12700" y="3846830"/>
                    </a:cubicBezTo>
                    <a:cubicBezTo>
                      <a:pt x="6350" y="3837940"/>
                      <a:pt x="1270" y="3826510"/>
                      <a:pt x="1270" y="3815080"/>
                    </a:cubicBezTo>
                    <a:cubicBezTo>
                      <a:pt x="2540" y="3801110"/>
                      <a:pt x="6350" y="3784600"/>
                      <a:pt x="24130" y="3771900"/>
                    </a:cubicBezTo>
                    <a:cubicBezTo>
                      <a:pt x="77470" y="3731260"/>
                      <a:pt x="298450" y="3721100"/>
                      <a:pt x="455930" y="3684270"/>
                    </a:cubicBezTo>
                    <a:cubicBezTo>
                      <a:pt x="646430" y="3638550"/>
                      <a:pt x="875030" y="3585210"/>
                      <a:pt x="1087120" y="3515360"/>
                    </a:cubicBezTo>
                    <a:cubicBezTo>
                      <a:pt x="1308100" y="3441700"/>
                      <a:pt x="1553210" y="3345180"/>
                      <a:pt x="1752600" y="3247390"/>
                    </a:cubicBezTo>
                    <a:cubicBezTo>
                      <a:pt x="1926590" y="3161030"/>
                      <a:pt x="2067560" y="3070860"/>
                      <a:pt x="2223770" y="2970530"/>
                    </a:cubicBezTo>
                    <a:cubicBezTo>
                      <a:pt x="2385060" y="2865120"/>
                      <a:pt x="2505710" y="2777490"/>
                      <a:pt x="2701290" y="2626360"/>
                    </a:cubicBezTo>
                    <a:cubicBezTo>
                      <a:pt x="3035300" y="2366010"/>
                      <a:pt x="3741420" y="1736090"/>
                      <a:pt x="4020820" y="1521460"/>
                    </a:cubicBezTo>
                    <a:cubicBezTo>
                      <a:pt x="4144010" y="1426210"/>
                      <a:pt x="4188460" y="1394460"/>
                      <a:pt x="4296410" y="1327150"/>
                    </a:cubicBezTo>
                    <a:cubicBezTo>
                      <a:pt x="4437380" y="1239520"/>
                      <a:pt x="4626610" y="1132840"/>
                      <a:pt x="4803140" y="1047750"/>
                    </a:cubicBezTo>
                    <a:cubicBezTo>
                      <a:pt x="4986020" y="960120"/>
                      <a:pt x="5224780" y="876300"/>
                      <a:pt x="5374640" y="808990"/>
                    </a:cubicBezTo>
                    <a:cubicBezTo>
                      <a:pt x="5473700" y="764540"/>
                      <a:pt x="5530850" y="725170"/>
                      <a:pt x="5617210" y="689610"/>
                    </a:cubicBezTo>
                    <a:cubicBezTo>
                      <a:pt x="5711190" y="651510"/>
                      <a:pt x="5808980" y="621030"/>
                      <a:pt x="5916930" y="590550"/>
                    </a:cubicBezTo>
                    <a:cubicBezTo>
                      <a:pt x="6041390" y="554990"/>
                      <a:pt x="6196330" y="516890"/>
                      <a:pt x="6320790" y="492760"/>
                    </a:cubicBezTo>
                    <a:cubicBezTo>
                      <a:pt x="6428740" y="471170"/>
                      <a:pt x="6502400" y="462280"/>
                      <a:pt x="6623050" y="448310"/>
                    </a:cubicBezTo>
                    <a:cubicBezTo>
                      <a:pt x="6802120" y="426720"/>
                      <a:pt x="7016750" y="400050"/>
                      <a:pt x="7292340" y="386080"/>
                    </a:cubicBezTo>
                    <a:cubicBezTo>
                      <a:pt x="7736840" y="365760"/>
                      <a:pt x="8648700" y="393700"/>
                      <a:pt x="9036050" y="383540"/>
                    </a:cubicBezTo>
                    <a:cubicBezTo>
                      <a:pt x="9229090" y="378460"/>
                      <a:pt x="9316720" y="381000"/>
                      <a:pt x="9470390" y="360680"/>
                    </a:cubicBezTo>
                    <a:cubicBezTo>
                      <a:pt x="9646920" y="336550"/>
                      <a:pt x="9894570" y="278130"/>
                      <a:pt x="10033000" y="234950"/>
                    </a:cubicBezTo>
                    <a:cubicBezTo>
                      <a:pt x="10118090" y="208280"/>
                      <a:pt x="10163810" y="187960"/>
                      <a:pt x="10232390" y="154940"/>
                    </a:cubicBezTo>
                    <a:cubicBezTo>
                      <a:pt x="10312400" y="114300"/>
                      <a:pt x="10435590" y="17780"/>
                      <a:pt x="10482580" y="5080"/>
                    </a:cubicBezTo>
                    <a:cubicBezTo>
                      <a:pt x="10499090" y="0"/>
                      <a:pt x="10509250" y="1270"/>
                      <a:pt x="10519410" y="5080"/>
                    </a:cubicBezTo>
                    <a:cubicBezTo>
                      <a:pt x="10529570" y="8890"/>
                      <a:pt x="10541000" y="20320"/>
                      <a:pt x="10546080" y="30480"/>
                    </a:cubicBezTo>
                    <a:cubicBezTo>
                      <a:pt x="10552430" y="40640"/>
                      <a:pt x="10553700" y="55880"/>
                      <a:pt x="10549890" y="66040"/>
                    </a:cubicBezTo>
                    <a:cubicBezTo>
                      <a:pt x="10547350" y="77470"/>
                      <a:pt x="10529570" y="96520"/>
                      <a:pt x="10529570" y="965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16B5A2FD-E500-1382-4F90-38808874D3EA}"/>
                </a:ext>
              </a:extLst>
            </p:cNvPr>
            <p:cNvGrpSpPr/>
            <p:nvPr/>
          </p:nvGrpSpPr>
          <p:grpSpPr>
            <a:xfrm>
              <a:off x="-937260" y="-30480"/>
              <a:ext cx="4704715" cy="1323975"/>
              <a:chOff x="0" y="0"/>
              <a:chExt cx="9409430" cy="264795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35A7D8FB-BB0E-DDFB-995A-A6268E654D51}"/>
                  </a:ext>
                </a:extLst>
              </p:cNvPr>
              <p:cNvSpPr/>
              <p:nvPr/>
            </p:nvSpPr>
            <p:spPr>
              <a:xfrm>
                <a:off x="48260" y="45720"/>
                <a:ext cx="9314180" cy="2557780"/>
              </a:xfrm>
              <a:custGeom>
                <a:avLst/>
                <a:gdLst/>
                <a:ahLst/>
                <a:cxnLst/>
                <a:rect l="l" t="t" r="r" b="b"/>
                <a:pathLst>
                  <a:path w="9314180" h="2557780">
                    <a:moveTo>
                      <a:pt x="9286240" y="107950"/>
                    </a:moveTo>
                    <a:cubicBezTo>
                      <a:pt x="8938260" y="326390"/>
                      <a:pt x="8869680" y="353060"/>
                      <a:pt x="8798560" y="398780"/>
                    </a:cubicBezTo>
                    <a:cubicBezTo>
                      <a:pt x="8721090" y="448310"/>
                      <a:pt x="8623300" y="518160"/>
                      <a:pt x="8569960" y="571500"/>
                    </a:cubicBezTo>
                    <a:cubicBezTo>
                      <a:pt x="8535670" y="605790"/>
                      <a:pt x="8528050" y="635000"/>
                      <a:pt x="8495030" y="670560"/>
                    </a:cubicBezTo>
                    <a:cubicBezTo>
                      <a:pt x="8449310" y="718820"/>
                      <a:pt x="8378190" y="765810"/>
                      <a:pt x="8309610" y="829310"/>
                    </a:cubicBezTo>
                    <a:cubicBezTo>
                      <a:pt x="8215630" y="914400"/>
                      <a:pt x="8114030" y="1035050"/>
                      <a:pt x="7989570" y="1143000"/>
                    </a:cubicBezTo>
                    <a:cubicBezTo>
                      <a:pt x="7833360" y="1277620"/>
                      <a:pt x="7617460" y="1432560"/>
                      <a:pt x="7437120" y="1560830"/>
                    </a:cubicBezTo>
                    <a:cubicBezTo>
                      <a:pt x="7272020" y="1678940"/>
                      <a:pt x="7113270" y="1797050"/>
                      <a:pt x="6951980" y="1887220"/>
                    </a:cubicBezTo>
                    <a:cubicBezTo>
                      <a:pt x="6808470" y="1967230"/>
                      <a:pt x="6673850" y="2019300"/>
                      <a:pt x="6522720" y="2082800"/>
                    </a:cubicBezTo>
                    <a:cubicBezTo>
                      <a:pt x="6356350" y="2151380"/>
                      <a:pt x="6156960" y="2225040"/>
                      <a:pt x="5991860" y="2280920"/>
                    </a:cubicBezTo>
                    <a:cubicBezTo>
                      <a:pt x="5849620" y="2329180"/>
                      <a:pt x="5734050" y="2369820"/>
                      <a:pt x="5594350" y="2404110"/>
                    </a:cubicBezTo>
                    <a:cubicBezTo>
                      <a:pt x="5443220" y="2442210"/>
                      <a:pt x="5299710" y="2475230"/>
                      <a:pt x="5116830" y="2498090"/>
                    </a:cubicBezTo>
                    <a:cubicBezTo>
                      <a:pt x="4874260" y="2528570"/>
                      <a:pt x="4568190" y="2536190"/>
                      <a:pt x="4265930" y="2545080"/>
                    </a:cubicBezTo>
                    <a:cubicBezTo>
                      <a:pt x="3920490" y="2556510"/>
                      <a:pt x="3382010" y="2557780"/>
                      <a:pt x="3155950" y="2551430"/>
                    </a:cubicBezTo>
                    <a:cubicBezTo>
                      <a:pt x="3055620" y="2547620"/>
                      <a:pt x="3014980" y="2545080"/>
                      <a:pt x="2940050" y="2537460"/>
                    </a:cubicBezTo>
                    <a:cubicBezTo>
                      <a:pt x="2857500" y="2528570"/>
                      <a:pt x="2781300" y="2519680"/>
                      <a:pt x="2680970" y="2503170"/>
                    </a:cubicBezTo>
                    <a:cubicBezTo>
                      <a:pt x="2541270" y="2480310"/>
                      <a:pt x="2369820" y="2446020"/>
                      <a:pt x="2178050" y="2402840"/>
                    </a:cubicBezTo>
                    <a:cubicBezTo>
                      <a:pt x="1917700" y="2344420"/>
                      <a:pt x="1530350" y="2231390"/>
                      <a:pt x="1263650" y="2172970"/>
                    </a:cubicBezTo>
                    <a:cubicBezTo>
                      <a:pt x="1060450" y="2127250"/>
                      <a:pt x="858520" y="2101850"/>
                      <a:pt x="720090" y="2070100"/>
                    </a:cubicBezTo>
                    <a:cubicBezTo>
                      <a:pt x="632460" y="2051050"/>
                      <a:pt x="591820" y="2030730"/>
                      <a:pt x="508000" y="2014220"/>
                    </a:cubicBezTo>
                    <a:cubicBezTo>
                      <a:pt x="384810" y="1991360"/>
                      <a:pt x="111760" y="1974850"/>
                      <a:pt x="49530" y="1957070"/>
                    </a:cubicBezTo>
                    <a:cubicBezTo>
                      <a:pt x="33020" y="1951990"/>
                      <a:pt x="26670" y="1950720"/>
                      <a:pt x="19050" y="1943100"/>
                    </a:cubicBezTo>
                    <a:cubicBezTo>
                      <a:pt x="10160" y="1932940"/>
                      <a:pt x="0" y="1910080"/>
                      <a:pt x="2540" y="1896110"/>
                    </a:cubicBezTo>
                    <a:cubicBezTo>
                      <a:pt x="5080" y="1882140"/>
                      <a:pt x="20320" y="1863090"/>
                      <a:pt x="31750" y="1856740"/>
                    </a:cubicBezTo>
                    <a:cubicBezTo>
                      <a:pt x="41910" y="1851660"/>
                      <a:pt x="54610" y="1850390"/>
                      <a:pt x="66040" y="1852930"/>
                    </a:cubicBezTo>
                    <a:cubicBezTo>
                      <a:pt x="76200" y="1855470"/>
                      <a:pt x="87630" y="1860550"/>
                      <a:pt x="93980" y="1869440"/>
                    </a:cubicBezTo>
                    <a:cubicBezTo>
                      <a:pt x="102870" y="1880870"/>
                      <a:pt x="107950" y="1905000"/>
                      <a:pt x="105410" y="1917700"/>
                    </a:cubicBezTo>
                    <a:cubicBezTo>
                      <a:pt x="104140" y="1929130"/>
                      <a:pt x="96520" y="1939290"/>
                      <a:pt x="87630" y="1945640"/>
                    </a:cubicBezTo>
                    <a:cubicBezTo>
                      <a:pt x="74930" y="1953260"/>
                      <a:pt x="52070" y="1958340"/>
                      <a:pt x="38100" y="1954530"/>
                    </a:cubicBezTo>
                    <a:cubicBezTo>
                      <a:pt x="24130" y="1949450"/>
                      <a:pt x="8890" y="1931670"/>
                      <a:pt x="3810" y="1918970"/>
                    </a:cubicBezTo>
                    <a:cubicBezTo>
                      <a:pt x="0" y="1908810"/>
                      <a:pt x="1270" y="1894840"/>
                      <a:pt x="5080" y="1884680"/>
                    </a:cubicBezTo>
                    <a:cubicBezTo>
                      <a:pt x="8890" y="1875790"/>
                      <a:pt x="17780" y="1864360"/>
                      <a:pt x="26670" y="1859280"/>
                    </a:cubicBezTo>
                    <a:cubicBezTo>
                      <a:pt x="36830" y="1854200"/>
                      <a:pt x="44450" y="1851660"/>
                      <a:pt x="59690" y="1851660"/>
                    </a:cubicBezTo>
                    <a:cubicBezTo>
                      <a:pt x="95250" y="1851660"/>
                      <a:pt x="165100" y="1877060"/>
                      <a:pt x="229870" y="1888490"/>
                    </a:cubicBezTo>
                    <a:cubicBezTo>
                      <a:pt x="316230" y="1902460"/>
                      <a:pt x="441960" y="1905000"/>
                      <a:pt x="532130" y="1922780"/>
                    </a:cubicBezTo>
                    <a:cubicBezTo>
                      <a:pt x="607060" y="1936750"/>
                      <a:pt x="650240" y="1957070"/>
                      <a:pt x="734060" y="1976120"/>
                    </a:cubicBezTo>
                    <a:cubicBezTo>
                      <a:pt x="873760" y="2007870"/>
                      <a:pt x="1085850" y="2035810"/>
                      <a:pt x="1292860" y="2081530"/>
                    </a:cubicBezTo>
                    <a:cubicBezTo>
                      <a:pt x="1558290" y="2139950"/>
                      <a:pt x="1936750" y="2250440"/>
                      <a:pt x="2193290" y="2308860"/>
                    </a:cubicBezTo>
                    <a:cubicBezTo>
                      <a:pt x="2383790" y="2352040"/>
                      <a:pt x="2555240" y="2386330"/>
                      <a:pt x="2693670" y="2409190"/>
                    </a:cubicBezTo>
                    <a:cubicBezTo>
                      <a:pt x="2791460" y="2424430"/>
                      <a:pt x="2866390" y="2433320"/>
                      <a:pt x="2946400" y="2442210"/>
                    </a:cubicBezTo>
                    <a:cubicBezTo>
                      <a:pt x="3018790" y="2448560"/>
                      <a:pt x="3058160" y="2452370"/>
                      <a:pt x="3155950" y="2454910"/>
                    </a:cubicBezTo>
                    <a:cubicBezTo>
                      <a:pt x="3379470" y="2462530"/>
                      <a:pt x="3919220" y="2461260"/>
                      <a:pt x="4262120" y="2449830"/>
                    </a:cubicBezTo>
                    <a:cubicBezTo>
                      <a:pt x="4560570" y="2440940"/>
                      <a:pt x="4860290" y="2433320"/>
                      <a:pt x="5097780" y="2404110"/>
                    </a:cubicBezTo>
                    <a:cubicBezTo>
                      <a:pt x="5276850" y="2382520"/>
                      <a:pt x="5417820" y="2350770"/>
                      <a:pt x="5566410" y="2313940"/>
                    </a:cubicBezTo>
                    <a:cubicBezTo>
                      <a:pt x="5704840" y="2278380"/>
                      <a:pt x="5820410" y="2239010"/>
                      <a:pt x="5960110" y="2190750"/>
                    </a:cubicBezTo>
                    <a:cubicBezTo>
                      <a:pt x="6122670" y="2134870"/>
                      <a:pt x="6318250" y="2063750"/>
                      <a:pt x="6482080" y="1995170"/>
                    </a:cubicBezTo>
                    <a:cubicBezTo>
                      <a:pt x="6630670" y="1934210"/>
                      <a:pt x="6760210" y="1884680"/>
                      <a:pt x="6901180" y="1805940"/>
                    </a:cubicBezTo>
                    <a:cubicBezTo>
                      <a:pt x="7058660" y="1717040"/>
                      <a:pt x="7228840" y="1590040"/>
                      <a:pt x="7378700" y="1483360"/>
                    </a:cubicBezTo>
                    <a:cubicBezTo>
                      <a:pt x="7514590" y="1385570"/>
                      <a:pt x="7645400" y="1286510"/>
                      <a:pt x="7760970" y="1193800"/>
                    </a:cubicBezTo>
                    <a:cubicBezTo>
                      <a:pt x="7860030" y="1113790"/>
                      <a:pt x="7948930" y="1037590"/>
                      <a:pt x="8032750" y="960120"/>
                    </a:cubicBezTo>
                    <a:cubicBezTo>
                      <a:pt x="8107680" y="889000"/>
                      <a:pt x="8174990" y="810260"/>
                      <a:pt x="8241030" y="746760"/>
                    </a:cubicBezTo>
                    <a:cubicBezTo>
                      <a:pt x="8298180" y="693420"/>
                      <a:pt x="8359140" y="650240"/>
                      <a:pt x="8406130" y="603250"/>
                    </a:cubicBezTo>
                    <a:cubicBezTo>
                      <a:pt x="8446770" y="562610"/>
                      <a:pt x="8465820" y="524510"/>
                      <a:pt x="8510270" y="483870"/>
                    </a:cubicBezTo>
                    <a:cubicBezTo>
                      <a:pt x="8569960" y="427990"/>
                      <a:pt x="8667750" y="360680"/>
                      <a:pt x="8746490" y="309880"/>
                    </a:cubicBezTo>
                    <a:cubicBezTo>
                      <a:pt x="8816340" y="265430"/>
                      <a:pt x="8881110" y="240030"/>
                      <a:pt x="8954770" y="194310"/>
                    </a:cubicBezTo>
                    <a:cubicBezTo>
                      <a:pt x="9042400" y="140970"/>
                      <a:pt x="9183370" y="20320"/>
                      <a:pt x="9236710" y="5080"/>
                    </a:cubicBezTo>
                    <a:cubicBezTo>
                      <a:pt x="9255760" y="0"/>
                      <a:pt x="9265920" y="1270"/>
                      <a:pt x="9277350" y="6350"/>
                    </a:cubicBezTo>
                    <a:cubicBezTo>
                      <a:pt x="9288780" y="11430"/>
                      <a:pt x="9301480" y="22860"/>
                      <a:pt x="9306560" y="34290"/>
                    </a:cubicBezTo>
                    <a:cubicBezTo>
                      <a:pt x="9312910" y="45720"/>
                      <a:pt x="9314180" y="63500"/>
                      <a:pt x="9310370" y="74930"/>
                    </a:cubicBezTo>
                    <a:cubicBezTo>
                      <a:pt x="9306560" y="87630"/>
                      <a:pt x="9286240" y="107950"/>
                      <a:pt x="9286240" y="10795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83" name="مجموعة 82">
            <a:extLst>
              <a:ext uri="{FF2B5EF4-FFF2-40B4-BE49-F238E27FC236}">
                <a16:creationId xmlns:a16="http://schemas.microsoft.com/office/drawing/2014/main" id="{55A206D4-CD00-8AB9-47FC-67A1DB579DC6}"/>
              </a:ext>
            </a:extLst>
          </p:cNvPr>
          <p:cNvGrpSpPr/>
          <p:nvPr/>
        </p:nvGrpSpPr>
        <p:grpSpPr>
          <a:xfrm>
            <a:off x="621188" y="2661895"/>
            <a:ext cx="682625" cy="664210"/>
            <a:chOff x="7232015" y="1378585"/>
            <a:chExt cx="682625" cy="664210"/>
          </a:xfrm>
        </p:grpSpPr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id="{EF89320F-CC13-5469-6F46-3A0D02D2120B}"/>
                </a:ext>
              </a:extLst>
            </p:cNvPr>
            <p:cNvGrpSpPr/>
            <p:nvPr/>
          </p:nvGrpSpPr>
          <p:grpSpPr>
            <a:xfrm>
              <a:off x="7252335" y="1378585"/>
              <a:ext cx="445770" cy="487680"/>
              <a:chOff x="0" y="0"/>
              <a:chExt cx="891540" cy="975360"/>
            </a:xfrm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BB6F5223-EA35-5AA9-1AFD-127ADAB9E9FB}"/>
                  </a:ext>
                </a:extLst>
              </p:cNvPr>
              <p:cNvSpPr/>
              <p:nvPr/>
            </p:nvSpPr>
            <p:spPr>
              <a:xfrm>
                <a:off x="45720" y="48260"/>
                <a:ext cx="795020" cy="882650"/>
              </a:xfrm>
              <a:custGeom>
                <a:avLst/>
                <a:gdLst/>
                <a:ahLst/>
                <a:cxnLst/>
                <a:rect l="l" t="t" r="r" b="b"/>
                <a:pathLst>
                  <a:path w="795020" h="882650">
                    <a:moveTo>
                      <a:pt x="515620" y="816610"/>
                    </a:moveTo>
                    <a:cubicBezTo>
                      <a:pt x="280670" y="504190"/>
                      <a:pt x="57150" y="307340"/>
                      <a:pt x="16510" y="214630"/>
                    </a:cubicBezTo>
                    <a:cubicBezTo>
                      <a:pt x="0" y="175260"/>
                      <a:pt x="1270" y="147320"/>
                      <a:pt x="7620" y="118110"/>
                    </a:cubicBezTo>
                    <a:cubicBezTo>
                      <a:pt x="15240" y="88900"/>
                      <a:pt x="35560" y="55880"/>
                      <a:pt x="59690" y="36830"/>
                    </a:cubicBezTo>
                    <a:cubicBezTo>
                      <a:pt x="82550" y="17780"/>
                      <a:pt x="119380" y="3810"/>
                      <a:pt x="149860" y="2540"/>
                    </a:cubicBezTo>
                    <a:cubicBezTo>
                      <a:pt x="180340" y="1270"/>
                      <a:pt x="217170" y="12700"/>
                      <a:pt x="242570" y="30480"/>
                    </a:cubicBezTo>
                    <a:cubicBezTo>
                      <a:pt x="266700" y="46990"/>
                      <a:pt x="289560" y="83820"/>
                      <a:pt x="298450" y="107950"/>
                    </a:cubicBezTo>
                    <a:cubicBezTo>
                      <a:pt x="306070" y="124460"/>
                      <a:pt x="307340" y="138430"/>
                      <a:pt x="306070" y="156210"/>
                    </a:cubicBezTo>
                    <a:cubicBezTo>
                      <a:pt x="303530" y="181610"/>
                      <a:pt x="288290" y="226060"/>
                      <a:pt x="273050" y="247650"/>
                    </a:cubicBezTo>
                    <a:cubicBezTo>
                      <a:pt x="262890" y="262890"/>
                      <a:pt x="254000" y="271780"/>
                      <a:pt x="237490" y="279400"/>
                    </a:cubicBezTo>
                    <a:cubicBezTo>
                      <a:pt x="214630" y="292100"/>
                      <a:pt x="173990" y="306070"/>
                      <a:pt x="143510" y="303530"/>
                    </a:cubicBezTo>
                    <a:cubicBezTo>
                      <a:pt x="113030" y="302260"/>
                      <a:pt x="77470" y="287020"/>
                      <a:pt x="54610" y="266700"/>
                    </a:cubicBezTo>
                    <a:cubicBezTo>
                      <a:pt x="31750" y="246380"/>
                      <a:pt x="13970" y="208280"/>
                      <a:pt x="6350" y="182880"/>
                    </a:cubicBezTo>
                    <a:cubicBezTo>
                      <a:pt x="1270" y="165100"/>
                      <a:pt x="1270" y="152400"/>
                      <a:pt x="5080" y="134620"/>
                    </a:cubicBezTo>
                    <a:cubicBezTo>
                      <a:pt x="10160" y="109220"/>
                      <a:pt x="25400" y="68580"/>
                      <a:pt x="46990" y="46990"/>
                    </a:cubicBezTo>
                    <a:cubicBezTo>
                      <a:pt x="68580" y="25400"/>
                      <a:pt x="102870" y="8890"/>
                      <a:pt x="133350" y="3810"/>
                    </a:cubicBezTo>
                    <a:cubicBezTo>
                      <a:pt x="163830" y="0"/>
                      <a:pt x="190500" y="0"/>
                      <a:pt x="228600" y="21590"/>
                    </a:cubicBezTo>
                    <a:cubicBezTo>
                      <a:pt x="320040" y="71120"/>
                      <a:pt x="515620" y="321310"/>
                      <a:pt x="613410" y="435610"/>
                    </a:cubicBezTo>
                    <a:cubicBezTo>
                      <a:pt x="676910" y="510540"/>
                      <a:pt x="734060" y="572770"/>
                      <a:pt x="763270" y="629920"/>
                    </a:cubicBezTo>
                    <a:cubicBezTo>
                      <a:pt x="783590" y="668020"/>
                      <a:pt x="795020" y="704850"/>
                      <a:pt x="793750" y="735330"/>
                    </a:cubicBezTo>
                    <a:cubicBezTo>
                      <a:pt x="793750" y="762000"/>
                      <a:pt x="783590" y="786130"/>
                      <a:pt x="770890" y="806450"/>
                    </a:cubicBezTo>
                    <a:cubicBezTo>
                      <a:pt x="756920" y="826770"/>
                      <a:pt x="740410" y="845820"/>
                      <a:pt x="716280" y="857250"/>
                    </a:cubicBezTo>
                    <a:cubicBezTo>
                      <a:pt x="688340" y="871220"/>
                      <a:pt x="641350" y="882650"/>
                      <a:pt x="608330" y="875030"/>
                    </a:cubicBezTo>
                    <a:cubicBezTo>
                      <a:pt x="574040" y="868680"/>
                      <a:pt x="515620" y="816610"/>
                      <a:pt x="515620" y="81661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6F67AB39-48B6-630F-F85C-014BCE89D08E}"/>
                </a:ext>
              </a:extLst>
            </p:cNvPr>
            <p:cNvGrpSpPr/>
            <p:nvPr/>
          </p:nvGrpSpPr>
          <p:grpSpPr>
            <a:xfrm>
              <a:off x="7673975" y="1443990"/>
              <a:ext cx="240665" cy="340360"/>
              <a:chOff x="0" y="0"/>
              <a:chExt cx="481330" cy="680720"/>
            </a:xfrm>
          </p:grpSpPr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F116D68C-A972-A200-E72D-5FE574ABA6DA}"/>
                  </a:ext>
                </a:extLst>
              </p:cNvPr>
              <p:cNvSpPr/>
              <p:nvPr/>
            </p:nvSpPr>
            <p:spPr>
              <a:xfrm>
                <a:off x="45720" y="46990"/>
                <a:ext cx="389890" cy="586740"/>
              </a:xfrm>
              <a:custGeom>
                <a:avLst/>
                <a:gdLst/>
                <a:ahLst/>
                <a:cxnLst/>
                <a:rect l="l" t="t" r="r" b="b"/>
                <a:pathLst>
                  <a:path w="389890" h="586740">
                    <a:moveTo>
                      <a:pt x="67310" y="461010"/>
                    </a:moveTo>
                    <a:cubicBezTo>
                      <a:pt x="3810" y="172720"/>
                      <a:pt x="0" y="163830"/>
                      <a:pt x="5080" y="144780"/>
                    </a:cubicBezTo>
                    <a:cubicBezTo>
                      <a:pt x="10160" y="116840"/>
                      <a:pt x="27940" y="74930"/>
                      <a:pt x="50800" y="50800"/>
                    </a:cubicBezTo>
                    <a:cubicBezTo>
                      <a:pt x="73660" y="27940"/>
                      <a:pt x="111760" y="8890"/>
                      <a:pt x="144780" y="5080"/>
                    </a:cubicBezTo>
                    <a:cubicBezTo>
                      <a:pt x="176530" y="0"/>
                      <a:pt x="220980" y="12700"/>
                      <a:pt x="246380" y="24130"/>
                    </a:cubicBezTo>
                    <a:cubicBezTo>
                      <a:pt x="264160" y="33020"/>
                      <a:pt x="275590" y="41910"/>
                      <a:pt x="288290" y="57150"/>
                    </a:cubicBezTo>
                    <a:cubicBezTo>
                      <a:pt x="304800" y="80010"/>
                      <a:pt x="325120" y="125730"/>
                      <a:pt x="328930" y="152400"/>
                    </a:cubicBezTo>
                    <a:cubicBezTo>
                      <a:pt x="332740" y="172720"/>
                      <a:pt x="331470" y="186690"/>
                      <a:pt x="325120" y="205740"/>
                    </a:cubicBezTo>
                    <a:cubicBezTo>
                      <a:pt x="316230" y="232410"/>
                      <a:pt x="289560" y="274320"/>
                      <a:pt x="269240" y="293370"/>
                    </a:cubicBezTo>
                    <a:cubicBezTo>
                      <a:pt x="254000" y="307340"/>
                      <a:pt x="242570" y="313690"/>
                      <a:pt x="223520" y="318770"/>
                    </a:cubicBezTo>
                    <a:cubicBezTo>
                      <a:pt x="195580" y="326390"/>
                      <a:pt x="149860" y="331470"/>
                      <a:pt x="119380" y="322580"/>
                    </a:cubicBezTo>
                    <a:cubicBezTo>
                      <a:pt x="87630" y="312420"/>
                      <a:pt x="52070" y="283210"/>
                      <a:pt x="34290" y="261620"/>
                    </a:cubicBezTo>
                    <a:cubicBezTo>
                      <a:pt x="21590" y="246380"/>
                      <a:pt x="15240" y="233680"/>
                      <a:pt x="10160" y="214630"/>
                    </a:cubicBezTo>
                    <a:cubicBezTo>
                      <a:pt x="5080" y="186690"/>
                      <a:pt x="6350" y="137160"/>
                      <a:pt x="12700" y="110490"/>
                    </a:cubicBezTo>
                    <a:cubicBezTo>
                      <a:pt x="19050" y="91440"/>
                      <a:pt x="27940" y="77470"/>
                      <a:pt x="39370" y="64770"/>
                    </a:cubicBezTo>
                    <a:cubicBezTo>
                      <a:pt x="49530" y="50800"/>
                      <a:pt x="60960" y="38100"/>
                      <a:pt x="78740" y="29210"/>
                    </a:cubicBezTo>
                    <a:cubicBezTo>
                      <a:pt x="102870" y="15240"/>
                      <a:pt x="147320" y="1270"/>
                      <a:pt x="179070" y="3810"/>
                    </a:cubicBezTo>
                    <a:cubicBezTo>
                      <a:pt x="212090" y="6350"/>
                      <a:pt x="250190" y="22860"/>
                      <a:pt x="275590" y="44450"/>
                    </a:cubicBezTo>
                    <a:cubicBezTo>
                      <a:pt x="299720" y="67310"/>
                      <a:pt x="311150" y="95250"/>
                      <a:pt x="326390" y="135890"/>
                    </a:cubicBezTo>
                    <a:cubicBezTo>
                      <a:pt x="351790" y="203200"/>
                      <a:pt x="389890" y="350520"/>
                      <a:pt x="383540" y="421640"/>
                    </a:cubicBezTo>
                    <a:cubicBezTo>
                      <a:pt x="379730" y="467360"/>
                      <a:pt x="367030" y="501650"/>
                      <a:pt x="344170" y="528320"/>
                    </a:cubicBezTo>
                    <a:cubicBezTo>
                      <a:pt x="320040" y="554990"/>
                      <a:pt x="275590" y="575310"/>
                      <a:pt x="243840" y="581660"/>
                    </a:cubicBezTo>
                    <a:cubicBezTo>
                      <a:pt x="217170" y="586740"/>
                      <a:pt x="190500" y="581660"/>
                      <a:pt x="167640" y="572770"/>
                    </a:cubicBezTo>
                    <a:cubicBezTo>
                      <a:pt x="143510" y="563880"/>
                      <a:pt x="120650" y="547370"/>
                      <a:pt x="104140" y="529590"/>
                    </a:cubicBezTo>
                    <a:cubicBezTo>
                      <a:pt x="87630" y="510540"/>
                      <a:pt x="67310" y="461010"/>
                      <a:pt x="67310" y="46101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863BCCF5-ADEA-D74E-D45E-5ACB73BBED7F}"/>
                </a:ext>
              </a:extLst>
            </p:cNvPr>
            <p:cNvGrpSpPr/>
            <p:nvPr/>
          </p:nvGrpSpPr>
          <p:grpSpPr>
            <a:xfrm>
              <a:off x="7232015" y="1828800"/>
              <a:ext cx="363855" cy="213995"/>
              <a:chOff x="0" y="0"/>
              <a:chExt cx="727710" cy="427990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6B461E81-60C0-E964-8F93-98A0BE7DC80D}"/>
                  </a:ext>
                </a:extLst>
              </p:cNvPr>
              <p:cNvSpPr/>
              <p:nvPr/>
            </p:nvSpPr>
            <p:spPr>
              <a:xfrm>
                <a:off x="46990" y="38100"/>
                <a:ext cx="638810" cy="340360"/>
              </a:xfrm>
              <a:custGeom>
                <a:avLst/>
                <a:gdLst/>
                <a:ahLst/>
                <a:cxnLst/>
                <a:rect l="l" t="t" r="r" b="b"/>
                <a:pathLst>
                  <a:path w="638810" h="340360">
                    <a:moveTo>
                      <a:pt x="478790" y="335280"/>
                    </a:moveTo>
                    <a:cubicBezTo>
                      <a:pt x="140970" y="335280"/>
                      <a:pt x="132080" y="336550"/>
                      <a:pt x="114300" y="328930"/>
                    </a:cubicBezTo>
                    <a:cubicBezTo>
                      <a:pt x="87630" y="317500"/>
                      <a:pt x="49530" y="293370"/>
                      <a:pt x="31750" y="266700"/>
                    </a:cubicBezTo>
                    <a:cubicBezTo>
                      <a:pt x="12700" y="238760"/>
                      <a:pt x="3810" y="194310"/>
                      <a:pt x="3810" y="166370"/>
                    </a:cubicBezTo>
                    <a:cubicBezTo>
                      <a:pt x="2540" y="146050"/>
                      <a:pt x="6350" y="132080"/>
                      <a:pt x="15240" y="114300"/>
                    </a:cubicBezTo>
                    <a:cubicBezTo>
                      <a:pt x="26670" y="90170"/>
                      <a:pt x="53340" y="52070"/>
                      <a:pt x="82550" y="35560"/>
                    </a:cubicBezTo>
                    <a:cubicBezTo>
                      <a:pt x="110490" y="19050"/>
                      <a:pt x="154940" y="12700"/>
                      <a:pt x="182880" y="12700"/>
                    </a:cubicBezTo>
                    <a:cubicBezTo>
                      <a:pt x="203200" y="13970"/>
                      <a:pt x="217170" y="17780"/>
                      <a:pt x="233680" y="26670"/>
                    </a:cubicBezTo>
                    <a:cubicBezTo>
                      <a:pt x="259080" y="40640"/>
                      <a:pt x="294640" y="69850"/>
                      <a:pt x="309880" y="99060"/>
                    </a:cubicBezTo>
                    <a:cubicBezTo>
                      <a:pt x="325120" y="128270"/>
                      <a:pt x="328930" y="172720"/>
                      <a:pt x="326390" y="200660"/>
                    </a:cubicBezTo>
                    <a:cubicBezTo>
                      <a:pt x="325120" y="220980"/>
                      <a:pt x="317500" y="236220"/>
                      <a:pt x="309880" y="251460"/>
                    </a:cubicBezTo>
                    <a:cubicBezTo>
                      <a:pt x="300990" y="266700"/>
                      <a:pt x="293370" y="280670"/>
                      <a:pt x="278130" y="293370"/>
                    </a:cubicBezTo>
                    <a:cubicBezTo>
                      <a:pt x="256540" y="311150"/>
                      <a:pt x="215900" y="332740"/>
                      <a:pt x="182880" y="336550"/>
                    </a:cubicBezTo>
                    <a:cubicBezTo>
                      <a:pt x="151130" y="340360"/>
                      <a:pt x="106680" y="326390"/>
                      <a:pt x="82550" y="313690"/>
                    </a:cubicBezTo>
                    <a:cubicBezTo>
                      <a:pt x="63500" y="306070"/>
                      <a:pt x="53340" y="293370"/>
                      <a:pt x="41910" y="280670"/>
                    </a:cubicBezTo>
                    <a:cubicBezTo>
                      <a:pt x="30480" y="266700"/>
                      <a:pt x="20320" y="254000"/>
                      <a:pt x="15240" y="234950"/>
                    </a:cubicBezTo>
                    <a:cubicBezTo>
                      <a:pt x="6350" y="208280"/>
                      <a:pt x="0" y="162560"/>
                      <a:pt x="8890" y="130810"/>
                    </a:cubicBezTo>
                    <a:cubicBezTo>
                      <a:pt x="17780" y="99060"/>
                      <a:pt x="40640" y="64770"/>
                      <a:pt x="67310" y="45720"/>
                    </a:cubicBezTo>
                    <a:cubicBezTo>
                      <a:pt x="93980" y="25400"/>
                      <a:pt x="123190" y="19050"/>
                      <a:pt x="166370" y="12700"/>
                    </a:cubicBezTo>
                    <a:cubicBezTo>
                      <a:pt x="240030" y="0"/>
                      <a:pt x="403860" y="0"/>
                      <a:pt x="478790" y="15240"/>
                    </a:cubicBezTo>
                    <a:cubicBezTo>
                      <a:pt x="524510" y="22860"/>
                      <a:pt x="560070" y="34290"/>
                      <a:pt x="585470" y="54610"/>
                    </a:cubicBezTo>
                    <a:cubicBezTo>
                      <a:pt x="607060" y="71120"/>
                      <a:pt x="621030" y="92710"/>
                      <a:pt x="628650" y="118110"/>
                    </a:cubicBezTo>
                    <a:cubicBezTo>
                      <a:pt x="638810" y="148590"/>
                      <a:pt x="638810" y="200660"/>
                      <a:pt x="628650" y="231140"/>
                    </a:cubicBezTo>
                    <a:cubicBezTo>
                      <a:pt x="621030" y="257810"/>
                      <a:pt x="607060" y="278130"/>
                      <a:pt x="585470" y="294640"/>
                    </a:cubicBezTo>
                    <a:cubicBezTo>
                      <a:pt x="560070" y="314960"/>
                      <a:pt x="478790" y="335280"/>
                      <a:pt x="478790" y="3352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31CA426E-8745-B5D2-B7FC-210E815F7EC8}"/>
              </a:ext>
            </a:extLst>
          </p:cNvPr>
          <p:cNvGrpSpPr/>
          <p:nvPr/>
        </p:nvGrpSpPr>
        <p:grpSpPr>
          <a:xfrm>
            <a:off x="5584273" y="1742260"/>
            <a:ext cx="3387725" cy="245745"/>
            <a:chOff x="0" y="0"/>
            <a:chExt cx="6775450" cy="49149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2D261E90-4E8B-28C9-6C91-CA9B20246128}"/>
                </a:ext>
              </a:extLst>
            </p:cNvPr>
            <p:cNvSpPr/>
            <p:nvPr/>
          </p:nvSpPr>
          <p:spPr>
            <a:xfrm>
              <a:off x="45720" y="31750"/>
              <a:ext cx="6678930" cy="426720"/>
            </a:xfrm>
            <a:custGeom>
              <a:avLst/>
              <a:gdLst/>
              <a:ahLst/>
              <a:cxnLst/>
              <a:rect l="l" t="t" r="r" b="b"/>
              <a:pathLst>
                <a:path w="6678930" h="426720">
                  <a:moveTo>
                    <a:pt x="157480" y="58420"/>
                  </a:moveTo>
                  <a:cubicBezTo>
                    <a:pt x="4328160" y="63500"/>
                    <a:pt x="6221730" y="0"/>
                    <a:pt x="6483350" y="19050"/>
                  </a:cubicBezTo>
                  <a:cubicBezTo>
                    <a:pt x="6520180" y="21590"/>
                    <a:pt x="6525260" y="22860"/>
                    <a:pt x="6545580" y="29210"/>
                  </a:cubicBezTo>
                  <a:cubicBezTo>
                    <a:pt x="6564630" y="35560"/>
                    <a:pt x="6583680" y="45720"/>
                    <a:pt x="6600190" y="58420"/>
                  </a:cubicBezTo>
                  <a:cubicBezTo>
                    <a:pt x="6616700" y="71120"/>
                    <a:pt x="6631940" y="86360"/>
                    <a:pt x="6643370" y="104140"/>
                  </a:cubicBezTo>
                  <a:cubicBezTo>
                    <a:pt x="6656070" y="120650"/>
                    <a:pt x="6664960" y="140970"/>
                    <a:pt x="6670040" y="161290"/>
                  </a:cubicBezTo>
                  <a:cubicBezTo>
                    <a:pt x="6676390" y="181610"/>
                    <a:pt x="6678930" y="203200"/>
                    <a:pt x="6677660" y="223520"/>
                  </a:cubicBezTo>
                  <a:cubicBezTo>
                    <a:pt x="6676390" y="243840"/>
                    <a:pt x="6671310" y="265430"/>
                    <a:pt x="6663690" y="284480"/>
                  </a:cubicBezTo>
                  <a:cubicBezTo>
                    <a:pt x="6656070" y="304800"/>
                    <a:pt x="6644640" y="322580"/>
                    <a:pt x="6630670" y="339090"/>
                  </a:cubicBezTo>
                  <a:cubicBezTo>
                    <a:pt x="6617970" y="354330"/>
                    <a:pt x="6601460" y="368300"/>
                    <a:pt x="6583680" y="379730"/>
                  </a:cubicBezTo>
                  <a:cubicBezTo>
                    <a:pt x="6565900" y="389890"/>
                    <a:pt x="6545580" y="398780"/>
                    <a:pt x="6525260" y="402590"/>
                  </a:cubicBezTo>
                  <a:cubicBezTo>
                    <a:pt x="6504940" y="407670"/>
                    <a:pt x="6482080" y="408940"/>
                    <a:pt x="6461760" y="406400"/>
                  </a:cubicBezTo>
                  <a:cubicBezTo>
                    <a:pt x="6441440" y="403860"/>
                    <a:pt x="6419850" y="397510"/>
                    <a:pt x="6402070" y="389890"/>
                  </a:cubicBezTo>
                  <a:cubicBezTo>
                    <a:pt x="6383020" y="381000"/>
                    <a:pt x="6363970" y="368300"/>
                    <a:pt x="6350000" y="354330"/>
                  </a:cubicBezTo>
                  <a:cubicBezTo>
                    <a:pt x="6334760" y="340360"/>
                    <a:pt x="6320790" y="322580"/>
                    <a:pt x="6311900" y="303530"/>
                  </a:cubicBezTo>
                  <a:cubicBezTo>
                    <a:pt x="6301740" y="285750"/>
                    <a:pt x="6294120" y="265430"/>
                    <a:pt x="6291580" y="243840"/>
                  </a:cubicBezTo>
                  <a:cubicBezTo>
                    <a:pt x="6287770" y="223520"/>
                    <a:pt x="6287770" y="201930"/>
                    <a:pt x="6291580" y="181610"/>
                  </a:cubicBezTo>
                  <a:cubicBezTo>
                    <a:pt x="6294120" y="161290"/>
                    <a:pt x="6301740" y="139700"/>
                    <a:pt x="6311900" y="121920"/>
                  </a:cubicBezTo>
                  <a:cubicBezTo>
                    <a:pt x="6320790" y="104140"/>
                    <a:pt x="6334760" y="86360"/>
                    <a:pt x="6350000" y="72390"/>
                  </a:cubicBezTo>
                  <a:cubicBezTo>
                    <a:pt x="6363970" y="57150"/>
                    <a:pt x="6383020" y="45720"/>
                    <a:pt x="6402070" y="36830"/>
                  </a:cubicBezTo>
                  <a:cubicBezTo>
                    <a:pt x="6419850" y="27940"/>
                    <a:pt x="6441440" y="21590"/>
                    <a:pt x="6461760" y="20320"/>
                  </a:cubicBezTo>
                  <a:cubicBezTo>
                    <a:pt x="6483350" y="17780"/>
                    <a:pt x="6504940" y="19050"/>
                    <a:pt x="6525260" y="22860"/>
                  </a:cubicBezTo>
                  <a:cubicBezTo>
                    <a:pt x="6545580" y="27940"/>
                    <a:pt x="6565900" y="35560"/>
                    <a:pt x="6583680" y="46990"/>
                  </a:cubicBezTo>
                  <a:cubicBezTo>
                    <a:pt x="6601460" y="57150"/>
                    <a:pt x="6617970" y="71120"/>
                    <a:pt x="6630670" y="87630"/>
                  </a:cubicBezTo>
                  <a:cubicBezTo>
                    <a:pt x="6644640" y="102870"/>
                    <a:pt x="6656070" y="121920"/>
                    <a:pt x="6663690" y="140970"/>
                  </a:cubicBezTo>
                  <a:cubicBezTo>
                    <a:pt x="6671310" y="160020"/>
                    <a:pt x="6676390" y="181610"/>
                    <a:pt x="6677660" y="203200"/>
                  </a:cubicBezTo>
                  <a:cubicBezTo>
                    <a:pt x="6678930" y="223520"/>
                    <a:pt x="6676390" y="245110"/>
                    <a:pt x="6670040" y="265430"/>
                  </a:cubicBezTo>
                  <a:cubicBezTo>
                    <a:pt x="6664960" y="284480"/>
                    <a:pt x="6656070" y="304800"/>
                    <a:pt x="6643370" y="322580"/>
                  </a:cubicBezTo>
                  <a:cubicBezTo>
                    <a:pt x="6631940" y="339090"/>
                    <a:pt x="6616700" y="355600"/>
                    <a:pt x="6600190" y="368300"/>
                  </a:cubicBezTo>
                  <a:cubicBezTo>
                    <a:pt x="6583680" y="379730"/>
                    <a:pt x="6564630" y="391160"/>
                    <a:pt x="6545580" y="397510"/>
                  </a:cubicBezTo>
                  <a:cubicBezTo>
                    <a:pt x="6525260" y="403860"/>
                    <a:pt x="6520180" y="405130"/>
                    <a:pt x="6483350" y="407670"/>
                  </a:cubicBezTo>
                  <a:cubicBezTo>
                    <a:pt x="6221730" y="426720"/>
                    <a:pt x="4328160" y="361950"/>
                    <a:pt x="3263900" y="355600"/>
                  </a:cubicBezTo>
                  <a:cubicBezTo>
                    <a:pt x="2219960" y="349250"/>
                    <a:pt x="474980" y="425450"/>
                    <a:pt x="157480" y="367030"/>
                  </a:cubicBezTo>
                  <a:cubicBezTo>
                    <a:pt x="97790" y="356870"/>
                    <a:pt x="81280" y="351790"/>
                    <a:pt x="55880" y="328930"/>
                  </a:cubicBezTo>
                  <a:cubicBezTo>
                    <a:pt x="30480" y="306070"/>
                    <a:pt x="8890" y="265430"/>
                    <a:pt x="5080" y="231140"/>
                  </a:cubicBezTo>
                  <a:cubicBezTo>
                    <a:pt x="0" y="198120"/>
                    <a:pt x="13970" y="152400"/>
                    <a:pt x="30480" y="125730"/>
                  </a:cubicBezTo>
                  <a:cubicBezTo>
                    <a:pt x="44450" y="102870"/>
                    <a:pt x="64770" y="87630"/>
                    <a:pt x="86360" y="76200"/>
                  </a:cubicBezTo>
                  <a:cubicBezTo>
                    <a:pt x="106680" y="64770"/>
                    <a:pt x="157480" y="58420"/>
                    <a:pt x="157480" y="5842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01E94178-6FA2-AA39-8473-2D927A0310C9}"/>
              </a:ext>
            </a:extLst>
          </p:cNvPr>
          <p:cNvGrpSpPr/>
          <p:nvPr/>
        </p:nvGrpSpPr>
        <p:grpSpPr>
          <a:xfrm>
            <a:off x="1308731" y="4688062"/>
            <a:ext cx="3940175" cy="249555"/>
            <a:chOff x="0" y="0"/>
            <a:chExt cx="7880350" cy="49911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2A638D9-1F4B-92C8-8CF8-B7E383322E04}"/>
                </a:ext>
              </a:extLst>
            </p:cNvPr>
            <p:cNvSpPr/>
            <p:nvPr/>
          </p:nvSpPr>
          <p:spPr>
            <a:xfrm>
              <a:off x="45720" y="30480"/>
              <a:ext cx="7783830" cy="444500"/>
            </a:xfrm>
            <a:custGeom>
              <a:avLst/>
              <a:gdLst/>
              <a:ahLst/>
              <a:cxnLst/>
              <a:rect l="l" t="t" r="r" b="b"/>
              <a:pathLst>
                <a:path w="7783830" h="444500">
                  <a:moveTo>
                    <a:pt x="161290" y="60960"/>
                  </a:moveTo>
                  <a:cubicBezTo>
                    <a:pt x="5295900" y="64770"/>
                    <a:pt x="7308850" y="0"/>
                    <a:pt x="7584440" y="20320"/>
                  </a:cubicBezTo>
                  <a:cubicBezTo>
                    <a:pt x="7621270" y="24130"/>
                    <a:pt x="7627620" y="24130"/>
                    <a:pt x="7647940" y="31750"/>
                  </a:cubicBezTo>
                  <a:cubicBezTo>
                    <a:pt x="7666990" y="38100"/>
                    <a:pt x="7687310" y="48260"/>
                    <a:pt x="7703820" y="60960"/>
                  </a:cubicBezTo>
                  <a:cubicBezTo>
                    <a:pt x="7721600" y="73660"/>
                    <a:pt x="7736840" y="90170"/>
                    <a:pt x="7748270" y="107950"/>
                  </a:cubicBezTo>
                  <a:cubicBezTo>
                    <a:pt x="7759700" y="125730"/>
                    <a:pt x="7769860" y="146050"/>
                    <a:pt x="7774940" y="166370"/>
                  </a:cubicBezTo>
                  <a:cubicBezTo>
                    <a:pt x="7781290" y="186690"/>
                    <a:pt x="7783830" y="209550"/>
                    <a:pt x="7782560" y="229870"/>
                  </a:cubicBezTo>
                  <a:cubicBezTo>
                    <a:pt x="7781290" y="251460"/>
                    <a:pt x="7776210" y="273050"/>
                    <a:pt x="7768590" y="293370"/>
                  </a:cubicBezTo>
                  <a:cubicBezTo>
                    <a:pt x="7760970" y="312420"/>
                    <a:pt x="7749540" y="331470"/>
                    <a:pt x="7735570" y="347980"/>
                  </a:cubicBezTo>
                  <a:cubicBezTo>
                    <a:pt x="7721600" y="364490"/>
                    <a:pt x="7705090" y="378460"/>
                    <a:pt x="7686040" y="389890"/>
                  </a:cubicBezTo>
                  <a:cubicBezTo>
                    <a:pt x="7668260" y="400050"/>
                    <a:pt x="7647940" y="408940"/>
                    <a:pt x="7626350" y="412750"/>
                  </a:cubicBezTo>
                  <a:cubicBezTo>
                    <a:pt x="7606030" y="417830"/>
                    <a:pt x="7583170" y="419100"/>
                    <a:pt x="7562850" y="416560"/>
                  </a:cubicBezTo>
                  <a:cubicBezTo>
                    <a:pt x="7541260" y="414020"/>
                    <a:pt x="7519670" y="408940"/>
                    <a:pt x="7500620" y="400050"/>
                  </a:cubicBezTo>
                  <a:cubicBezTo>
                    <a:pt x="7481570" y="391160"/>
                    <a:pt x="7462520" y="378460"/>
                    <a:pt x="7447280" y="363220"/>
                  </a:cubicBezTo>
                  <a:cubicBezTo>
                    <a:pt x="7432040" y="349250"/>
                    <a:pt x="7418070" y="331470"/>
                    <a:pt x="7409180" y="312420"/>
                  </a:cubicBezTo>
                  <a:cubicBezTo>
                    <a:pt x="7399020" y="293370"/>
                    <a:pt x="7391400" y="271780"/>
                    <a:pt x="7388860" y="251460"/>
                  </a:cubicBezTo>
                  <a:cubicBezTo>
                    <a:pt x="7385050" y="231140"/>
                    <a:pt x="7385050" y="208280"/>
                    <a:pt x="7388860" y="186690"/>
                  </a:cubicBezTo>
                  <a:cubicBezTo>
                    <a:pt x="7391400" y="166370"/>
                    <a:pt x="7399020" y="144780"/>
                    <a:pt x="7409180" y="127000"/>
                  </a:cubicBezTo>
                  <a:cubicBezTo>
                    <a:pt x="7418070" y="107950"/>
                    <a:pt x="7432040" y="90170"/>
                    <a:pt x="7447280" y="74930"/>
                  </a:cubicBezTo>
                  <a:cubicBezTo>
                    <a:pt x="7462520" y="60960"/>
                    <a:pt x="7481570" y="48260"/>
                    <a:pt x="7500620" y="39370"/>
                  </a:cubicBezTo>
                  <a:cubicBezTo>
                    <a:pt x="7519670" y="30480"/>
                    <a:pt x="7541260" y="24130"/>
                    <a:pt x="7562850" y="21590"/>
                  </a:cubicBezTo>
                  <a:cubicBezTo>
                    <a:pt x="7583170" y="20320"/>
                    <a:pt x="7606030" y="21590"/>
                    <a:pt x="7626350" y="25400"/>
                  </a:cubicBezTo>
                  <a:cubicBezTo>
                    <a:pt x="7647940" y="30480"/>
                    <a:pt x="7668260" y="38100"/>
                    <a:pt x="7686040" y="49530"/>
                  </a:cubicBezTo>
                  <a:cubicBezTo>
                    <a:pt x="7705090" y="59690"/>
                    <a:pt x="7721600" y="74930"/>
                    <a:pt x="7735570" y="91440"/>
                  </a:cubicBezTo>
                  <a:cubicBezTo>
                    <a:pt x="7749540" y="106680"/>
                    <a:pt x="7760970" y="125730"/>
                    <a:pt x="7768590" y="146050"/>
                  </a:cubicBezTo>
                  <a:cubicBezTo>
                    <a:pt x="7776210" y="165100"/>
                    <a:pt x="7781290" y="187960"/>
                    <a:pt x="7782560" y="208280"/>
                  </a:cubicBezTo>
                  <a:cubicBezTo>
                    <a:pt x="7783830" y="229870"/>
                    <a:pt x="7781290" y="252730"/>
                    <a:pt x="7774940" y="273050"/>
                  </a:cubicBezTo>
                  <a:cubicBezTo>
                    <a:pt x="7769860" y="293370"/>
                    <a:pt x="7759700" y="313690"/>
                    <a:pt x="7748270" y="330200"/>
                  </a:cubicBezTo>
                  <a:cubicBezTo>
                    <a:pt x="7736840" y="347980"/>
                    <a:pt x="7720330" y="364490"/>
                    <a:pt x="7703820" y="377190"/>
                  </a:cubicBezTo>
                  <a:cubicBezTo>
                    <a:pt x="7687310" y="389890"/>
                    <a:pt x="7666990" y="401320"/>
                    <a:pt x="7647940" y="407670"/>
                  </a:cubicBezTo>
                  <a:cubicBezTo>
                    <a:pt x="7627620" y="414020"/>
                    <a:pt x="7621270" y="415290"/>
                    <a:pt x="7584440" y="417830"/>
                  </a:cubicBezTo>
                  <a:cubicBezTo>
                    <a:pt x="7308850" y="438150"/>
                    <a:pt x="5295900" y="374650"/>
                    <a:pt x="4099560" y="367030"/>
                  </a:cubicBezTo>
                  <a:cubicBezTo>
                    <a:pt x="2827020" y="359410"/>
                    <a:pt x="528320" y="444500"/>
                    <a:pt x="161290" y="377190"/>
                  </a:cubicBezTo>
                  <a:cubicBezTo>
                    <a:pt x="100330" y="367030"/>
                    <a:pt x="82550" y="360680"/>
                    <a:pt x="57150" y="337820"/>
                  </a:cubicBezTo>
                  <a:cubicBezTo>
                    <a:pt x="30480" y="314960"/>
                    <a:pt x="8890" y="273050"/>
                    <a:pt x="5080" y="238760"/>
                  </a:cubicBezTo>
                  <a:cubicBezTo>
                    <a:pt x="0" y="203200"/>
                    <a:pt x="15240" y="157480"/>
                    <a:pt x="31750" y="129540"/>
                  </a:cubicBezTo>
                  <a:cubicBezTo>
                    <a:pt x="45720" y="106680"/>
                    <a:pt x="66040" y="90170"/>
                    <a:pt x="87630" y="78740"/>
                  </a:cubicBezTo>
                  <a:cubicBezTo>
                    <a:pt x="110490" y="67310"/>
                    <a:pt x="161290" y="60960"/>
                    <a:pt x="161290" y="6096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39" name="Group 39">
            <a:extLst>
              <a:ext uri="{FF2B5EF4-FFF2-40B4-BE49-F238E27FC236}">
                <a16:creationId xmlns:a16="http://schemas.microsoft.com/office/drawing/2014/main" id="{84FD359E-C825-9CCC-1C66-44AEB0240A20}"/>
              </a:ext>
            </a:extLst>
          </p:cNvPr>
          <p:cNvGrpSpPr/>
          <p:nvPr/>
        </p:nvGrpSpPr>
        <p:grpSpPr>
          <a:xfrm>
            <a:off x="1076279" y="3174341"/>
            <a:ext cx="4714370" cy="1432375"/>
            <a:chOff x="-10851400" y="2615564"/>
            <a:chExt cx="9596120" cy="1339850"/>
          </a:xfrm>
        </p:grpSpPr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E07185CA-6211-46C7-830F-113020D26D42}"/>
                </a:ext>
              </a:extLst>
            </p:cNvPr>
            <p:cNvSpPr/>
            <p:nvPr/>
          </p:nvSpPr>
          <p:spPr>
            <a:xfrm>
              <a:off x="-10851400" y="2615564"/>
              <a:ext cx="9596120" cy="1339850"/>
            </a:xfrm>
            <a:custGeom>
              <a:avLst/>
              <a:gdLst/>
              <a:ahLst/>
              <a:cxnLst/>
              <a:rect l="l" t="t" r="r" b="b"/>
              <a:pathLst>
                <a:path w="9596120" h="1339850">
                  <a:moveTo>
                    <a:pt x="591820" y="80010"/>
                  </a:moveTo>
                  <a:cubicBezTo>
                    <a:pt x="7188200" y="62230"/>
                    <a:pt x="8550910" y="0"/>
                    <a:pt x="8953500" y="29210"/>
                  </a:cubicBezTo>
                  <a:cubicBezTo>
                    <a:pt x="9061450" y="38100"/>
                    <a:pt x="9093200" y="41910"/>
                    <a:pt x="9157970" y="63500"/>
                  </a:cubicBezTo>
                  <a:cubicBezTo>
                    <a:pt x="9222740" y="85090"/>
                    <a:pt x="9286240" y="119380"/>
                    <a:pt x="9340850" y="160020"/>
                  </a:cubicBezTo>
                  <a:cubicBezTo>
                    <a:pt x="9395461" y="201930"/>
                    <a:pt x="9444990" y="254000"/>
                    <a:pt x="9483090" y="311150"/>
                  </a:cubicBezTo>
                  <a:cubicBezTo>
                    <a:pt x="9521190" y="367030"/>
                    <a:pt x="9551670" y="433070"/>
                    <a:pt x="9569450" y="497840"/>
                  </a:cubicBezTo>
                  <a:cubicBezTo>
                    <a:pt x="9588500" y="563880"/>
                    <a:pt x="9596120" y="636270"/>
                    <a:pt x="9592311" y="704850"/>
                  </a:cubicBezTo>
                  <a:cubicBezTo>
                    <a:pt x="9588500" y="772160"/>
                    <a:pt x="9573261" y="843280"/>
                    <a:pt x="9547861" y="906780"/>
                  </a:cubicBezTo>
                  <a:cubicBezTo>
                    <a:pt x="9522461" y="970280"/>
                    <a:pt x="9485630" y="1032510"/>
                    <a:pt x="9441180" y="1083310"/>
                  </a:cubicBezTo>
                  <a:cubicBezTo>
                    <a:pt x="9396730" y="1135380"/>
                    <a:pt x="9342120" y="1182370"/>
                    <a:pt x="9283700" y="1217930"/>
                  </a:cubicBezTo>
                  <a:cubicBezTo>
                    <a:pt x="9225280" y="1253490"/>
                    <a:pt x="9157970" y="1280160"/>
                    <a:pt x="9090661" y="1294130"/>
                  </a:cubicBezTo>
                  <a:cubicBezTo>
                    <a:pt x="9024620" y="1309370"/>
                    <a:pt x="8952230" y="1313180"/>
                    <a:pt x="8883650" y="1305560"/>
                  </a:cubicBezTo>
                  <a:cubicBezTo>
                    <a:pt x="8816340" y="1297940"/>
                    <a:pt x="8746490" y="1278890"/>
                    <a:pt x="8684261" y="1249680"/>
                  </a:cubicBezTo>
                  <a:cubicBezTo>
                    <a:pt x="8623300" y="1221740"/>
                    <a:pt x="8562340" y="1181100"/>
                    <a:pt x="8512811" y="1134110"/>
                  </a:cubicBezTo>
                  <a:cubicBezTo>
                    <a:pt x="8463280" y="1087120"/>
                    <a:pt x="8420100" y="1029970"/>
                    <a:pt x="8388350" y="969010"/>
                  </a:cubicBezTo>
                  <a:cubicBezTo>
                    <a:pt x="8356600" y="909320"/>
                    <a:pt x="8332470" y="840740"/>
                    <a:pt x="8322311" y="773430"/>
                  </a:cubicBezTo>
                  <a:cubicBezTo>
                    <a:pt x="8310880" y="706120"/>
                    <a:pt x="8310880" y="633730"/>
                    <a:pt x="8322311" y="566420"/>
                  </a:cubicBezTo>
                  <a:cubicBezTo>
                    <a:pt x="8332470" y="499110"/>
                    <a:pt x="8356600" y="430530"/>
                    <a:pt x="8388350" y="369570"/>
                  </a:cubicBezTo>
                  <a:cubicBezTo>
                    <a:pt x="8420100" y="309880"/>
                    <a:pt x="8464550" y="251460"/>
                    <a:pt x="8514080" y="204470"/>
                  </a:cubicBezTo>
                  <a:cubicBezTo>
                    <a:pt x="8562340" y="158750"/>
                    <a:pt x="8623300" y="116840"/>
                    <a:pt x="8684261" y="88900"/>
                  </a:cubicBezTo>
                  <a:cubicBezTo>
                    <a:pt x="8746490" y="59690"/>
                    <a:pt x="8816340" y="40640"/>
                    <a:pt x="8884920" y="33020"/>
                  </a:cubicBezTo>
                  <a:cubicBezTo>
                    <a:pt x="8952230" y="26670"/>
                    <a:pt x="9024620" y="30480"/>
                    <a:pt x="9090661" y="44450"/>
                  </a:cubicBezTo>
                  <a:cubicBezTo>
                    <a:pt x="9157970" y="59690"/>
                    <a:pt x="9225280" y="86360"/>
                    <a:pt x="9283700" y="121920"/>
                  </a:cubicBezTo>
                  <a:cubicBezTo>
                    <a:pt x="9342120" y="156210"/>
                    <a:pt x="9396730" y="203200"/>
                    <a:pt x="9441180" y="255270"/>
                  </a:cubicBezTo>
                  <a:cubicBezTo>
                    <a:pt x="9485630" y="307340"/>
                    <a:pt x="9522461" y="369570"/>
                    <a:pt x="9547861" y="433070"/>
                  </a:cubicBezTo>
                  <a:cubicBezTo>
                    <a:pt x="9573261" y="496570"/>
                    <a:pt x="9588500" y="567690"/>
                    <a:pt x="9592311" y="635000"/>
                  </a:cubicBezTo>
                  <a:cubicBezTo>
                    <a:pt x="9596120" y="703580"/>
                    <a:pt x="9588500" y="774700"/>
                    <a:pt x="9569450" y="840740"/>
                  </a:cubicBezTo>
                  <a:cubicBezTo>
                    <a:pt x="9551670" y="906780"/>
                    <a:pt x="9521190" y="972820"/>
                    <a:pt x="9483090" y="1028700"/>
                  </a:cubicBezTo>
                  <a:cubicBezTo>
                    <a:pt x="9444990" y="1084580"/>
                    <a:pt x="9394190" y="1137920"/>
                    <a:pt x="9340850" y="1178560"/>
                  </a:cubicBezTo>
                  <a:cubicBezTo>
                    <a:pt x="9286240" y="1220470"/>
                    <a:pt x="9221470" y="1254760"/>
                    <a:pt x="9157970" y="1276350"/>
                  </a:cubicBezTo>
                  <a:cubicBezTo>
                    <a:pt x="9093200" y="1297940"/>
                    <a:pt x="9061450" y="1301750"/>
                    <a:pt x="8953500" y="1309370"/>
                  </a:cubicBezTo>
                  <a:cubicBezTo>
                    <a:pt x="8550911" y="1339850"/>
                    <a:pt x="7035800" y="1273810"/>
                    <a:pt x="6074410" y="1268730"/>
                  </a:cubicBezTo>
                  <a:cubicBezTo>
                    <a:pt x="5113020" y="1262380"/>
                    <a:pt x="3968750" y="1276350"/>
                    <a:pt x="3187700" y="1271270"/>
                  </a:cubicBezTo>
                  <a:cubicBezTo>
                    <a:pt x="2653030" y="1268730"/>
                    <a:pt x="2278380" y="1254760"/>
                    <a:pt x="1836420" y="1253490"/>
                  </a:cubicBezTo>
                  <a:cubicBezTo>
                    <a:pt x="1413510" y="1250950"/>
                    <a:pt x="800100" y="1271270"/>
                    <a:pt x="591820" y="1259840"/>
                  </a:cubicBezTo>
                  <a:cubicBezTo>
                    <a:pt x="520700" y="1254760"/>
                    <a:pt x="496570" y="1253490"/>
                    <a:pt x="450850" y="1242060"/>
                  </a:cubicBezTo>
                  <a:cubicBezTo>
                    <a:pt x="405130" y="1230630"/>
                    <a:pt x="359410" y="1214120"/>
                    <a:pt x="317500" y="1191260"/>
                  </a:cubicBezTo>
                  <a:cubicBezTo>
                    <a:pt x="275590" y="1169670"/>
                    <a:pt x="236220" y="1141730"/>
                    <a:pt x="200660" y="1111250"/>
                  </a:cubicBezTo>
                  <a:cubicBezTo>
                    <a:pt x="165100" y="1079500"/>
                    <a:pt x="133350" y="1043940"/>
                    <a:pt x="106680" y="1004570"/>
                  </a:cubicBezTo>
                  <a:cubicBezTo>
                    <a:pt x="80010" y="966470"/>
                    <a:pt x="57150" y="923290"/>
                    <a:pt x="40640" y="878840"/>
                  </a:cubicBezTo>
                  <a:cubicBezTo>
                    <a:pt x="22860" y="834390"/>
                    <a:pt x="11430" y="787400"/>
                    <a:pt x="6350" y="740410"/>
                  </a:cubicBezTo>
                  <a:cubicBezTo>
                    <a:pt x="0" y="693420"/>
                    <a:pt x="0" y="645160"/>
                    <a:pt x="6350" y="598170"/>
                  </a:cubicBezTo>
                  <a:cubicBezTo>
                    <a:pt x="11430" y="551180"/>
                    <a:pt x="22860" y="504190"/>
                    <a:pt x="40640" y="461010"/>
                  </a:cubicBezTo>
                  <a:cubicBezTo>
                    <a:pt x="57150" y="416560"/>
                    <a:pt x="80010" y="373380"/>
                    <a:pt x="106680" y="334010"/>
                  </a:cubicBezTo>
                  <a:cubicBezTo>
                    <a:pt x="133350" y="295910"/>
                    <a:pt x="165100" y="259080"/>
                    <a:pt x="200660" y="228600"/>
                  </a:cubicBezTo>
                  <a:cubicBezTo>
                    <a:pt x="236220" y="196850"/>
                    <a:pt x="275590" y="168910"/>
                    <a:pt x="317500" y="147320"/>
                  </a:cubicBezTo>
                  <a:cubicBezTo>
                    <a:pt x="359410" y="125730"/>
                    <a:pt x="405130" y="107950"/>
                    <a:pt x="450850" y="96520"/>
                  </a:cubicBezTo>
                  <a:cubicBezTo>
                    <a:pt x="496570" y="85090"/>
                    <a:pt x="591820" y="80010"/>
                    <a:pt x="591820" y="8001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 dirty="0"/>
            </a:p>
          </p:txBody>
        </p:sp>
      </p:grpSp>
      <p:grpSp>
        <p:nvGrpSpPr>
          <p:cNvPr id="87" name="مجموعة 86">
            <a:extLst>
              <a:ext uri="{FF2B5EF4-FFF2-40B4-BE49-F238E27FC236}">
                <a16:creationId xmlns:a16="http://schemas.microsoft.com/office/drawing/2014/main" id="{3CB2029F-032D-DBFF-A29F-07A1B447A2D3}"/>
              </a:ext>
            </a:extLst>
          </p:cNvPr>
          <p:cNvGrpSpPr/>
          <p:nvPr/>
        </p:nvGrpSpPr>
        <p:grpSpPr>
          <a:xfrm>
            <a:off x="9727878" y="1022368"/>
            <a:ext cx="203199" cy="202566"/>
            <a:chOff x="5622926" y="1095375"/>
            <a:chExt cx="203199" cy="202566"/>
          </a:xfrm>
        </p:grpSpPr>
        <p:grpSp>
          <p:nvGrpSpPr>
            <p:cNvPr id="41" name="Group 41">
              <a:extLst>
                <a:ext uri="{FF2B5EF4-FFF2-40B4-BE49-F238E27FC236}">
                  <a16:creationId xmlns:a16="http://schemas.microsoft.com/office/drawing/2014/main" id="{B24A38E1-1E8C-0A04-29AC-D267590DE46E}"/>
                </a:ext>
              </a:extLst>
            </p:cNvPr>
            <p:cNvGrpSpPr/>
            <p:nvPr/>
          </p:nvGrpSpPr>
          <p:grpSpPr>
            <a:xfrm>
              <a:off x="5677535" y="1095375"/>
              <a:ext cx="135255" cy="149860"/>
              <a:chOff x="0" y="0"/>
              <a:chExt cx="270510" cy="299720"/>
            </a:xfrm>
          </p:grpSpPr>
          <p:sp>
            <p:nvSpPr>
              <p:cNvPr id="42" name="Freeform 42">
                <a:extLst>
                  <a:ext uri="{FF2B5EF4-FFF2-40B4-BE49-F238E27FC236}">
                    <a16:creationId xmlns:a16="http://schemas.microsoft.com/office/drawing/2014/main" id="{3C6D6129-00A9-A574-6353-CCA3E9620128}"/>
                  </a:ext>
                </a:extLst>
              </p:cNvPr>
              <p:cNvSpPr/>
              <p:nvPr/>
            </p:nvSpPr>
            <p:spPr>
              <a:xfrm>
                <a:off x="46990" y="45720"/>
                <a:ext cx="1778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177800" h="209550">
                    <a:moveTo>
                      <a:pt x="3810" y="161290"/>
                    </a:moveTo>
                    <a:cubicBezTo>
                      <a:pt x="148590" y="0"/>
                      <a:pt x="167640" y="7620"/>
                      <a:pt x="172720" y="15240"/>
                    </a:cubicBezTo>
                    <a:cubicBezTo>
                      <a:pt x="177800" y="22860"/>
                      <a:pt x="173990" y="43180"/>
                      <a:pt x="167640" y="48260"/>
                    </a:cubicBezTo>
                    <a:cubicBezTo>
                      <a:pt x="160020" y="54610"/>
                      <a:pt x="133350" y="53340"/>
                      <a:pt x="128270" y="45720"/>
                    </a:cubicBezTo>
                    <a:cubicBezTo>
                      <a:pt x="121920" y="39370"/>
                      <a:pt x="124460" y="12700"/>
                      <a:pt x="132080" y="6350"/>
                    </a:cubicBezTo>
                    <a:cubicBezTo>
                      <a:pt x="138430" y="1270"/>
                      <a:pt x="158750" y="1270"/>
                      <a:pt x="165100" y="6350"/>
                    </a:cubicBezTo>
                    <a:cubicBezTo>
                      <a:pt x="171450" y="12700"/>
                      <a:pt x="173990" y="30480"/>
                      <a:pt x="168910" y="45720"/>
                    </a:cubicBezTo>
                    <a:cubicBezTo>
                      <a:pt x="158750" y="82550"/>
                      <a:pt x="80010" y="187960"/>
                      <a:pt x="46990" y="203200"/>
                    </a:cubicBezTo>
                    <a:cubicBezTo>
                      <a:pt x="31750" y="209550"/>
                      <a:pt x="13970" y="208280"/>
                      <a:pt x="7620" y="200660"/>
                    </a:cubicBezTo>
                    <a:cubicBezTo>
                      <a:pt x="0" y="194310"/>
                      <a:pt x="3810" y="161290"/>
                      <a:pt x="3810" y="16129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43" name="Group 43">
              <a:extLst>
                <a:ext uri="{FF2B5EF4-FFF2-40B4-BE49-F238E27FC236}">
                  <a16:creationId xmlns:a16="http://schemas.microsoft.com/office/drawing/2014/main" id="{5BF2C7A6-21AF-96B9-A774-02FC90C10194}"/>
                </a:ext>
              </a:extLst>
            </p:cNvPr>
            <p:cNvGrpSpPr/>
            <p:nvPr/>
          </p:nvGrpSpPr>
          <p:grpSpPr>
            <a:xfrm>
              <a:off x="5622926" y="1127125"/>
              <a:ext cx="83185" cy="96520"/>
              <a:chOff x="0" y="0"/>
              <a:chExt cx="166370" cy="193040"/>
            </a:xfrm>
          </p:grpSpPr>
          <p:sp>
            <p:nvSpPr>
              <p:cNvPr id="44" name="Freeform 44">
                <a:extLst>
                  <a:ext uri="{FF2B5EF4-FFF2-40B4-BE49-F238E27FC236}">
                    <a16:creationId xmlns:a16="http://schemas.microsoft.com/office/drawing/2014/main" id="{09188A7F-97BC-DCB1-5505-185463A9B940}"/>
                  </a:ext>
                </a:extLst>
              </p:cNvPr>
              <p:cNvSpPr/>
              <p:nvPr/>
            </p:nvSpPr>
            <p:spPr>
              <a:xfrm>
                <a:off x="49530" y="48260"/>
                <a:ext cx="68580" cy="96520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96520">
                    <a:moveTo>
                      <a:pt x="1270" y="63500"/>
                    </a:moveTo>
                    <a:cubicBezTo>
                      <a:pt x="7620" y="13970"/>
                      <a:pt x="16510" y="3810"/>
                      <a:pt x="25400" y="2540"/>
                    </a:cubicBezTo>
                    <a:cubicBezTo>
                      <a:pt x="35560" y="0"/>
                      <a:pt x="54610" y="8890"/>
                      <a:pt x="60960" y="16510"/>
                    </a:cubicBezTo>
                    <a:cubicBezTo>
                      <a:pt x="66040" y="24130"/>
                      <a:pt x="66040" y="38100"/>
                      <a:pt x="62230" y="46990"/>
                    </a:cubicBezTo>
                    <a:cubicBezTo>
                      <a:pt x="58420" y="54610"/>
                      <a:pt x="46990" y="63500"/>
                      <a:pt x="38100" y="64770"/>
                    </a:cubicBezTo>
                    <a:cubicBezTo>
                      <a:pt x="30480" y="66040"/>
                      <a:pt x="16510" y="60960"/>
                      <a:pt x="10160" y="54610"/>
                    </a:cubicBezTo>
                    <a:cubicBezTo>
                      <a:pt x="3810" y="48260"/>
                      <a:pt x="0" y="34290"/>
                      <a:pt x="2540" y="26670"/>
                    </a:cubicBezTo>
                    <a:cubicBezTo>
                      <a:pt x="3810" y="17780"/>
                      <a:pt x="13970" y="6350"/>
                      <a:pt x="21590" y="3810"/>
                    </a:cubicBezTo>
                    <a:cubicBezTo>
                      <a:pt x="30480" y="0"/>
                      <a:pt x="44450" y="1270"/>
                      <a:pt x="50800" y="6350"/>
                    </a:cubicBezTo>
                    <a:cubicBezTo>
                      <a:pt x="58420" y="11430"/>
                      <a:pt x="63500" y="22860"/>
                      <a:pt x="64770" y="33020"/>
                    </a:cubicBezTo>
                    <a:cubicBezTo>
                      <a:pt x="68580" y="44450"/>
                      <a:pt x="68580" y="60960"/>
                      <a:pt x="64770" y="71120"/>
                    </a:cubicBezTo>
                    <a:cubicBezTo>
                      <a:pt x="60960" y="80010"/>
                      <a:pt x="53340" y="90170"/>
                      <a:pt x="44450" y="92710"/>
                    </a:cubicBezTo>
                    <a:cubicBezTo>
                      <a:pt x="36830" y="96520"/>
                      <a:pt x="22860" y="93980"/>
                      <a:pt x="15240" y="88900"/>
                    </a:cubicBezTo>
                    <a:cubicBezTo>
                      <a:pt x="8890" y="83820"/>
                      <a:pt x="1270" y="63500"/>
                      <a:pt x="1270" y="6350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45" name="Group 45">
              <a:extLst>
                <a:ext uri="{FF2B5EF4-FFF2-40B4-BE49-F238E27FC236}">
                  <a16:creationId xmlns:a16="http://schemas.microsoft.com/office/drawing/2014/main" id="{BB923985-05BC-9312-FDDF-8257E4F1535C}"/>
                </a:ext>
              </a:extLst>
            </p:cNvPr>
            <p:cNvGrpSpPr/>
            <p:nvPr/>
          </p:nvGrpSpPr>
          <p:grpSpPr>
            <a:xfrm>
              <a:off x="5693410" y="1212216"/>
              <a:ext cx="132715" cy="85725"/>
              <a:chOff x="0" y="0"/>
              <a:chExt cx="265430" cy="171450"/>
            </a:xfrm>
          </p:grpSpPr>
          <p:sp>
            <p:nvSpPr>
              <p:cNvPr id="46" name="Freeform 46">
                <a:extLst>
                  <a:ext uri="{FF2B5EF4-FFF2-40B4-BE49-F238E27FC236}">
                    <a16:creationId xmlns:a16="http://schemas.microsoft.com/office/drawing/2014/main" id="{9C5665CD-1F92-CA21-6722-D753B1F1DEB5}"/>
                  </a:ext>
                </a:extLst>
              </p:cNvPr>
              <p:cNvSpPr/>
              <p:nvPr/>
            </p:nvSpPr>
            <p:spPr>
              <a:xfrm>
                <a:off x="49530" y="48260"/>
                <a:ext cx="167640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167640" h="73660">
                    <a:moveTo>
                      <a:pt x="39370" y="2540"/>
                    </a:moveTo>
                    <a:cubicBezTo>
                      <a:pt x="154940" y="7620"/>
                      <a:pt x="163830" y="16510"/>
                      <a:pt x="165100" y="25400"/>
                    </a:cubicBezTo>
                    <a:cubicBezTo>
                      <a:pt x="167640" y="35560"/>
                      <a:pt x="160020" y="55880"/>
                      <a:pt x="151130" y="62230"/>
                    </a:cubicBezTo>
                    <a:cubicBezTo>
                      <a:pt x="144780" y="67310"/>
                      <a:pt x="129540" y="67310"/>
                      <a:pt x="120650" y="63500"/>
                    </a:cubicBezTo>
                    <a:cubicBezTo>
                      <a:pt x="113030" y="59690"/>
                      <a:pt x="102870" y="49530"/>
                      <a:pt x="101600" y="39370"/>
                    </a:cubicBezTo>
                    <a:cubicBezTo>
                      <a:pt x="101600" y="29210"/>
                      <a:pt x="111760" y="10160"/>
                      <a:pt x="120650" y="5080"/>
                    </a:cubicBezTo>
                    <a:cubicBezTo>
                      <a:pt x="125730" y="0"/>
                      <a:pt x="134620" y="0"/>
                      <a:pt x="140970" y="2540"/>
                    </a:cubicBezTo>
                    <a:cubicBezTo>
                      <a:pt x="148590" y="5080"/>
                      <a:pt x="161290" y="12700"/>
                      <a:pt x="163830" y="21590"/>
                    </a:cubicBezTo>
                    <a:cubicBezTo>
                      <a:pt x="167640" y="31750"/>
                      <a:pt x="165100" y="50800"/>
                      <a:pt x="154940" y="59690"/>
                    </a:cubicBezTo>
                    <a:cubicBezTo>
                      <a:pt x="138430" y="73660"/>
                      <a:pt x="81280" y="72390"/>
                      <a:pt x="55880" y="71120"/>
                    </a:cubicBezTo>
                    <a:cubicBezTo>
                      <a:pt x="40640" y="71120"/>
                      <a:pt x="29210" y="69850"/>
                      <a:pt x="20320" y="63500"/>
                    </a:cubicBezTo>
                    <a:cubicBezTo>
                      <a:pt x="11430" y="58420"/>
                      <a:pt x="3810" y="48260"/>
                      <a:pt x="1270" y="39370"/>
                    </a:cubicBezTo>
                    <a:cubicBezTo>
                      <a:pt x="0" y="30480"/>
                      <a:pt x="5080" y="16510"/>
                      <a:pt x="11430" y="11430"/>
                    </a:cubicBezTo>
                    <a:cubicBezTo>
                      <a:pt x="17780" y="5080"/>
                      <a:pt x="39370" y="2540"/>
                      <a:pt x="39370" y="254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F6328786-DEEF-8B49-2493-F5F0CEEC589D}"/>
              </a:ext>
            </a:extLst>
          </p:cNvPr>
          <p:cNvGrpSpPr/>
          <p:nvPr/>
        </p:nvGrpSpPr>
        <p:grpSpPr>
          <a:xfrm>
            <a:off x="601745" y="2618714"/>
            <a:ext cx="189865" cy="177800"/>
            <a:chOff x="2938965" y="5407879"/>
            <a:chExt cx="189865" cy="177800"/>
          </a:xfrm>
        </p:grpSpPr>
        <p:grpSp>
          <p:nvGrpSpPr>
            <p:cNvPr id="65" name="Group 65">
              <a:extLst>
                <a:ext uri="{FF2B5EF4-FFF2-40B4-BE49-F238E27FC236}">
                  <a16:creationId xmlns:a16="http://schemas.microsoft.com/office/drawing/2014/main" id="{0880FD0D-4E6C-4235-A519-F881147C8888}"/>
                </a:ext>
              </a:extLst>
            </p:cNvPr>
            <p:cNvGrpSpPr/>
            <p:nvPr/>
          </p:nvGrpSpPr>
          <p:grpSpPr>
            <a:xfrm>
              <a:off x="2951031" y="5410419"/>
              <a:ext cx="140335" cy="148590"/>
              <a:chOff x="0" y="0"/>
              <a:chExt cx="280670" cy="297180"/>
            </a:xfrm>
          </p:grpSpPr>
          <p:sp>
            <p:nvSpPr>
              <p:cNvPr id="66" name="Freeform 66">
                <a:extLst>
                  <a:ext uri="{FF2B5EF4-FFF2-40B4-BE49-F238E27FC236}">
                    <a16:creationId xmlns:a16="http://schemas.microsoft.com/office/drawing/2014/main" id="{3B8FFF6A-93F5-DA53-A74D-0B6BC4DC010A}"/>
                  </a:ext>
                </a:extLst>
              </p:cNvPr>
              <p:cNvSpPr/>
              <p:nvPr/>
            </p:nvSpPr>
            <p:spPr>
              <a:xfrm>
                <a:off x="49530" y="45720"/>
                <a:ext cx="182880" cy="204470"/>
              </a:xfrm>
              <a:custGeom>
                <a:avLst/>
                <a:gdLst/>
                <a:ahLst/>
                <a:cxnLst/>
                <a:rect l="l" t="t" r="r" b="b"/>
                <a:pathLst>
                  <a:path w="182880" h="204470">
                    <a:moveTo>
                      <a:pt x="128270" y="194310"/>
                    </a:moveTo>
                    <a:cubicBezTo>
                      <a:pt x="0" y="24130"/>
                      <a:pt x="7620" y="8890"/>
                      <a:pt x="16510" y="5080"/>
                    </a:cubicBezTo>
                    <a:cubicBezTo>
                      <a:pt x="25400" y="0"/>
                      <a:pt x="46990" y="2540"/>
                      <a:pt x="52070" y="10160"/>
                    </a:cubicBezTo>
                    <a:cubicBezTo>
                      <a:pt x="58420" y="17780"/>
                      <a:pt x="58420" y="46990"/>
                      <a:pt x="50800" y="53340"/>
                    </a:cubicBezTo>
                    <a:cubicBezTo>
                      <a:pt x="43180" y="59690"/>
                      <a:pt x="13970" y="57150"/>
                      <a:pt x="7620" y="49530"/>
                    </a:cubicBezTo>
                    <a:cubicBezTo>
                      <a:pt x="1270" y="43180"/>
                      <a:pt x="0" y="20320"/>
                      <a:pt x="6350" y="12700"/>
                    </a:cubicBezTo>
                    <a:cubicBezTo>
                      <a:pt x="13970" y="5080"/>
                      <a:pt x="34290" y="1270"/>
                      <a:pt x="49530" y="7620"/>
                    </a:cubicBezTo>
                    <a:cubicBezTo>
                      <a:pt x="85090" y="21590"/>
                      <a:pt x="171450" y="123190"/>
                      <a:pt x="179070" y="158750"/>
                    </a:cubicBezTo>
                    <a:cubicBezTo>
                      <a:pt x="182880" y="175260"/>
                      <a:pt x="177800" y="193040"/>
                      <a:pt x="170180" y="199390"/>
                    </a:cubicBezTo>
                    <a:cubicBezTo>
                      <a:pt x="161290" y="204470"/>
                      <a:pt x="128270" y="194310"/>
                      <a:pt x="128270" y="19431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67" name="Group 67">
              <a:extLst>
                <a:ext uri="{FF2B5EF4-FFF2-40B4-BE49-F238E27FC236}">
                  <a16:creationId xmlns:a16="http://schemas.microsoft.com/office/drawing/2014/main" id="{21D70274-5A13-2D80-C0F5-CC984FF01744}"/>
                </a:ext>
              </a:extLst>
            </p:cNvPr>
            <p:cNvGrpSpPr/>
            <p:nvPr/>
          </p:nvGrpSpPr>
          <p:grpSpPr>
            <a:xfrm>
              <a:off x="2938965" y="5492969"/>
              <a:ext cx="114935" cy="92710"/>
              <a:chOff x="0" y="0"/>
              <a:chExt cx="229870" cy="185420"/>
            </a:xfrm>
          </p:grpSpPr>
          <p:sp>
            <p:nvSpPr>
              <p:cNvPr id="68" name="Freeform 68">
                <a:extLst>
                  <a:ext uri="{FF2B5EF4-FFF2-40B4-BE49-F238E27FC236}">
                    <a16:creationId xmlns:a16="http://schemas.microsoft.com/office/drawing/2014/main" id="{E1110D69-C407-E27B-51A2-EFCFFCED7FBB}"/>
                  </a:ext>
                </a:extLst>
              </p:cNvPr>
              <p:cNvSpPr/>
              <p:nvPr/>
            </p:nvSpPr>
            <p:spPr>
              <a:xfrm>
                <a:off x="49530" y="45720"/>
                <a:ext cx="129540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129540" h="91440">
                    <a:moveTo>
                      <a:pt x="86360" y="87630"/>
                    </a:moveTo>
                    <a:cubicBezTo>
                      <a:pt x="6350" y="53340"/>
                      <a:pt x="0" y="35560"/>
                      <a:pt x="3810" y="26670"/>
                    </a:cubicBezTo>
                    <a:cubicBezTo>
                      <a:pt x="6350" y="16510"/>
                      <a:pt x="25400" y="5080"/>
                      <a:pt x="35560" y="5080"/>
                    </a:cubicBezTo>
                    <a:cubicBezTo>
                      <a:pt x="44450" y="5080"/>
                      <a:pt x="57150" y="12700"/>
                      <a:pt x="60960" y="20320"/>
                    </a:cubicBezTo>
                    <a:cubicBezTo>
                      <a:pt x="66040" y="27940"/>
                      <a:pt x="67310" y="43180"/>
                      <a:pt x="62230" y="50800"/>
                    </a:cubicBezTo>
                    <a:cubicBezTo>
                      <a:pt x="57150" y="59690"/>
                      <a:pt x="38100" y="69850"/>
                      <a:pt x="27940" y="68580"/>
                    </a:cubicBezTo>
                    <a:cubicBezTo>
                      <a:pt x="17780" y="67310"/>
                      <a:pt x="2540" y="50800"/>
                      <a:pt x="1270" y="39370"/>
                    </a:cubicBezTo>
                    <a:cubicBezTo>
                      <a:pt x="0" y="29210"/>
                      <a:pt x="10160" y="11430"/>
                      <a:pt x="21590" y="6350"/>
                    </a:cubicBezTo>
                    <a:cubicBezTo>
                      <a:pt x="39370" y="0"/>
                      <a:pt x="91440" y="15240"/>
                      <a:pt x="109220" y="27940"/>
                    </a:cubicBezTo>
                    <a:cubicBezTo>
                      <a:pt x="120650" y="38100"/>
                      <a:pt x="129540" y="55880"/>
                      <a:pt x="128270" y="66040"/>
                    </a:cubicBezTo>
                    <a:cubicBezTo>
                      <a:pt x="128270" y="74930"/>
                      <a:pt x="116840" y="85090"/>
                      <a:pt x="109220" y="87630"/>
                    </a:cubicBezTo>
                    <a:cubicBezTo>
                      <a:pt x="102870" y="91440"/>
                      <a:pt x="86360" y="87630"/>
                      <a:pt x="86360" y="8763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69" name="Group 69">
              <a:extLst>
                <a:ext uri="{FF2B5EF4-FFF2-40B4-BE49-F238E27FC236}">
                  <a16:creationId xmlns:a16="http://schemas.microsoft.com/office/drawing/2014/main" id="{01D435E9-5338-6A0F-7659-66A35F21E708}"/>
                </a:ext>
              </a:extLst>
            </p:cNvPr>
            <p:cNvGrpSpPr/>
            <p:nvPr/>
          </p:nvGrpSpPr>
          <p:grpSpPr>
            <a:xfrm>
              <a:off x="3046280" y="5407879"/>
              <a:ext cx="82550" cy="128270"/>
              <a:chOff x="0" y="0"/>
              <a:chExt cx="165100" cy="256540"/>
            </a:xfrm>
          </p:grpSpPr>
          <p:sp>
            <p:nvSpPr>
              <p:cNvPr id="70" name="Freeform 70">
                <a:extLst>
                  <a:ext uri="{FF2B5EF4-FFF2-40B4-BE49-F238E27FC236}">
                    <a16:creationId xmlns:a16="http://schemas.microsoft.com/office/drawing/2014/main" id="{FFE368E5-C07F-7671-978C-66A88F7ADC74}"/>
                  </a:ext>
                </a:extLst>
              </p:cNvPr>
              <p:cNvSpPr/>
              <p:nvPr/>
            </p:nvSpPr>
            <p:spPr>
              <a:xfrm>
                <a:off x="49530" y="49530"/>
                <a:ext cx="72390" cy="15875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158750">
                    <a:moveTo>
                      <a:pt x="1270" y="124460"/>
                    </a:moveTo>
                    <a:cubicBezTo>
                      <a:pt x="16510" y="3810"/>
                      <a:pt x="34290" y="0"/>
                      <a:pt x="44450" y="3810"/>
                    </a:cubicBezTo>
                    <a:cubicBezTo>
                      <a:pt x="53340" y="7620"/>
                      <a:pt x="64770" y="25400"/>
                      <a:pt x="63500" y="35560"/>
                    </a:cubicBezTo>
                    <a:cubicBezTo>
                      <a:pt x="62230" y="45720"/>
                      <a:pt x="46990" y="60960"/>
                      <a:pt x="38100" y="63500"/>
                    </a:cubicBezTo>
                    <a:cubicBezTo>
                      <a:pt x="29210" y="64770"/>
                      <a:pt x="16510" y="59690"/>
                      <a:pt x="10160" y="53340"/>
                    </a:cubicBezTo>
                    <a:cubicBezTo>
                      <a:pt x="3810" y="46990"/>
                      <a:pt x="0" y="34290"/>
                      <a:pt x="2540" y="25400"/>
                    </a:cubicBezTo>
                    <a:cubicBezTo>
                      <a:pt x="5080" y="16510"/>
                      <a:pt x="21590" y="1270"/>
                      <a:pt x="30480" y="1270"/>
                    </a:cubicBezTo>
                    <a:cubicBezTo>
                      <a:pt x="40640" y="1270"/>
                      <a:pt x="55880" y="10160"/>
                      <a:pt x="62230" y="22860"/>
                    </a:cubicBezTo>
                    <a:cubicBezTo>
                      <a:pt x="72390" y="41910"/>
                      <a:pt x="72390" y="101600"/>
                      <a:pt x="64770" y="124460"/>
                    </a:cubicBezTo>
                    <a:cubicBezTo>
                      <a:pt x="58420" y="139700"/>
                      <a:pt x="45720" y="153670"/>
                      <a:pt x="36830" y="156210"/>
                    </a:cubicBezTo>
                    <a:cubicBezTo>
                      <a:pt x="29210" y="158750"/>
                      <a:pt x="20320" y="154940"/>
                      <a:pt x="15240" y="151130"/>
                    </a:cubicBezTo>
                    <a:cubicBezTo>
                      <a:pt x="7620" y="146050"/>
                      <a:pt x="1270" y="124460"/>
                      <a:pt x="1270" y="12446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88" name="مجموعة 87">
            <a:extLst>
              <a:ext uri="{FF2B5EF4-FFF2-40B4-BE49-F238E27FC236}">
                <a16:creationId xmlns:a16="http://schemas.microsoft.com/office/drawing/2014/main" id="{7D949DF7-41E1-325B-860B-804A15AC76CF}"/>
              </a:ext>
            </a:extLst>
          </p:cNvPr>
          <p:cNvGrpSpPr/>
          <p:nvPr/>
        </p:nvGrpSpPr>
        <p:grpSpPr>
          <a:xfrm>
            <a:off x="4651509" y="977284"/>
            <a:ext cx="213994" cy="186055"/>
            <a:chOff x="2489836" y="1101090"/>
            <a:chExt cx="213994" cy="186055"/>
          </a:xfrm>
        </p:grpSpPr>
        <p:grpSp>
          <p:nvGrpSpPr>
            <p:cNvPr id="71" name="Group 71">
              <a:extLst>
                <a:ext uri="{FF2B5EF4-FFF2-40B4-BE49-F238E27FC236}">
                  <a16:creationId xmlns:a16="http://schemas.microsoft.com/office/drawing/2014/main" id="{7F12930B-37A4-C3A5-4000-C12C9BECCA3D}"/>
                </a:ext>
              </a:extLst>
            </p:cNvPr>
            <p:cNvGrpSpPr/>
            <p:nvPr/>
          </p:nvGrpSpPr>
          <p:grpSpPr>
            <a:xfrm>
              <a:off x="2503806" y="1101090"/>
              <a:ext cx="144145" cy="150495"/>
              <a:chOff x="0" y="0"/>
              <a:chExt cx="288290" cy="300990"/>
            </a:xfrm>
          </p:grpSpPr>
          <p:sp>
            <p:nvSpPr>
              <p:cNvPr id="72" name="Freeform 72">
                <a:extLst>
                  <a:ext uri="{FF2B5EF4-FFF2-40B4-BE49-F238E27FC236}">
                    <a16:creationId xmlns:a16="http://schemas.microsoft.com/office/drawing/2014/main" id="{E9570FD0-1224-0707-C02D-9C76A2B7D67B}"/>
                  </a:ext>
                </a:extLst>
              </p:cNvPr>
              <p:cNvSpPr/>
              <p:nvPr/>
            </p:nvSpPr>
            <p:spPr>
              <a:xfrm>
                <a:off x="46990" y="46990"/>
                <a:ext cx="194310" cy="208280"/>
              </a:xfrm>
              <a:custGeom>
                <a:avLst/>
                <a:gdLst/>
                <a:ahLst/>
                <a:cxnLst/>
                <a:rect l="l" t="t" r="r" b="b"/>
                <a:pathLst>
                  <a:path w="194310" h="208280">
                    <a:moveTo>
                      <a:pt x="142240" y="199390"/>
                    </a:moveTo>
                    <a:cubicBezTo>
                      <a:pt x="1270" y="24130"/>
                      <a:pt x="11430" y="7620"/>
                      <a:pt x="19050" y="3810"/>
                    </a:cubicBezTo>
                    <a:cubicBezTo>
                      <a:pt x="26670" y="0"/>
                      <a:pt x="45720" y="6350"/>
                      <a:pt x="50800" y="13970"/>
                    </a:cubicBezTo>
                    <a:cubicBezTo>
                      <a:pt x="55880" y="21590"/>
                      <a:pt x="50800" y="46990"/>
                      <a:pt x="43180" y="52070"/>
                    </a:cubicBezTo>
                    <a:cubicBezTo>
                      <a:pt x="35560" y="57150"/>
                      <a:pt x="10160" y="49530"/>
                      <a:pt x="5080" y="41910"/>
                    </a:cubicBezTo>
                    <a:cubicBezTo>
                      <a:pt x="0" y="35560"/>
                      <a:pt x="2540" y="15240"/>
                      <a:pt x="10160" y="10160"/>
                    </a:cubicBezTo>
                    <a:cubicBezTo>
                      <a:pt x="16510" y="3810"/>
                      <a:pt x="33020" y="3810"/>
                      <a:pt x="48260" y="11430"/>
                    </a:cubicBezTo>
                    <a:cubicBezTo>
                      <a:pt x="83820" y="27940"/>
                      <a:pt x="180340" y="128270"/>
                      <a:pt x="189230" y="163830"/>
                    </a:cubicBezTo>
                    <a:cubicBezTo>
                      <a:pt x="194310" y="180340"/>
                      <a:pt x="189230" y="196850"/>
                      <a:pt x="181610" y="201930"/>
                    </a:cubicBezTo>
                    <a:cubicBezTo>
                      <a:pt x="173990" y="208280"/>
                      <a:pt x="142240" y="199390"/>
                      <a:pt x="142240" y="19939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73" name="Group 73">
              <a:extLst>
                <a:ext uri="{FF2B5EF4-FFF2-40B4-BE49-F238E27FC236}">
                  <a16:creationId xmlns:a16="http://schemas.microsoft.com/office/drawing/2014/main" id="{802A721D-FBBE-D789-24BE-EC895A49DF71}"/>
                </a:ext>
              </a:extLst>
            </p:cNvPr>
            <p:cNvGrpSpPr/>
            <p:nvPr/>
          </p:nvGrpSpPr>
          <p:grpSpPr>
            <a:xfrm>
              <a:off x="2489836" y="1193800"/>
              <a:ext cx="118745" cy="93345"/>
              <a:chOff x="0" y="0"/>
              <a:chExt cx="237490" cy="186690"/>
            </a:xfrm>
          </p:grpSpPr>
          <p:sp>
            <p:nvSpPr>
              <p:cNvPr id="74" name="Freeform 74">
                <a:extLst>
                  <a:ext uri="{FF2B5EF4-FFF2-40B4-BE49-F238E27FC236}">
                    <a16:creationId xmlns:a16="http://schemas.microsoft.com/office/drawing/2014/main" id="{4664F9B2-65E4-4F2A-EE48-9F2E8198F0B2}"/>
                  </a:ext>
                </a:extLst>
              </p:cNvPr>
              <p:cNvSpPr/>
              <p:nvPr/>
            </p:nvSpPr>
            <p:spPr>
              <a:xfrm>
                <a:off x="48260" y="50800"/>
                <a:ext cx="146050" cy="85090"/>
              </a:xfrm>
              <a:custGeom>
                <a:avLst/>
                <a:gdLst/>
                <a:ahLst/>
                <a:cxnLst/>
                <a:rect l="l" t="t" r="r" b="b"/>
                <a:pathLst>
                  <a:path w="146050" h="85090">
                    <a:moveTo>
                      <a:pt x="104140" y="85090"/>
                    </a:moveTo>
                    <a:cubicBezTo>
                      <a:pt x="1270" y="43180"/>
                      <a:pt x="0" y="30480"/>
                      <a:pt x="2540" y="22860"/>
                    </a:cubicBezTo>
                    <a:cubicBezTo>
                      <a:pt x="7620" y="12700"/>
                      <a:pt x="25400" y="0"/>
                      <a:pt x="35560" y="0"/>
                    </a:cubicBezTo>
                    <a:cubicBezTo>
                      <a:pt x="44450" y="0"/>
                      <a:pt x="55880" y="7620"/>
                      <a:pt x="60960" y="15240"/>
                    </a:cubicBezTo>
                    <a:cubicBezTo>
                      <a:pt x="66040" y="22860"/>
                      <a:pt x="67310" y="36830"/>
                      <a:pt x="63500" y="45720"/>
                    </a:cubicBezTo>
                    <a:cubicBezTo>
                      <a:pt x="59690" y="53340"/>
                      <a:pt x="48260" y="63500"/>
                      <a:pt x="39370" y="63500"/>
                    </a:cubicBezTo>
                    <a:cubicBezTo>
                      <a:pt x="29210" y="64770"/>
                      <a:pt x="10160" y="54610"/>
                      <a:pt x="5080" y="45720"/>
                    </a:cubicBezTo>
                    <a:cubicBezTo>
                      <a:pt x="0" y="38100"/>
                      <a:pt x="1270" y="22860"/>
                      <a:pt x="6350" y="16510"/>
                    </a:cubicBezTo>
                    <a:cubicBezTo>
                      <a:pt x="11430" y="7620"/>
                      <a:pt x="26670" y="1270"/>
                      <a:pt x="41910" y="1270"/>
                    </a:cubicBezTo>
                    <a:cubicBezTo>
                      <a:pt x="66040" y="0"/>
                      <a:pt x="127000" y="17780"/>
                      <a:pt x="138430" y="35560"/>
                    </a:cubicBezTo>
                    <a:cubicBezTo>
                      <a:pt x="146050" y="45720"/>
                      <a:pt x="144780" y="63500"/>
                      <a:pt x="138430" y="72390"/>
                    </a:cubicBezTo>
                    <a:cubicBezTo>
                      <a:pt x="133350" y="80010"/>
                      <a:pt x="104140" y="85090"/>
                      <a:pt x="104140" y="8509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75" name="Group 75">
              <a:extLst>
                <a:ext uri="{FF2B5EF4-FFF2-40B4-BE49-F238E27FC236}">
                  <a16:creationId xmlns:a16="http://schemas.microsoft.com/office/drawing/2014/main" id="{A3B5F339-8A59-3142-05D1-0B6B9644F33B}"/>
                </a:ext>
              </a:extLst>
            </p:cNvPr>
            <p:cNvGrpSpPr/>
            <p:nvPr/>
          </p:nvGrpSpPr>
          <p:grpSpPr>
            <a:xfrm>
              <a:off x="2617470" y="1119506"/>
              <a:ext cx="86360" cy="120650"/>
              <a:chOff x="0" y="0"/>
              <a:chExt cx="172720" cy="241300"/>
            </a:xfrm>
          </p:grpSpPr>
          <p:sp>
            <p:nvSpPr>
              <p:cNvPr id="76" name="Freeform 76">
                <a:extLst>
                  <a:ext uri="{FF2B5EF4-FFF2-40B4-BE49-F238E27FC236}">
                    <a16:creationId xmlns:a16="http://schemas.microsoft.com/office/drawing/2014/main" id="{71B18007-DE25-AF71-F55F-8344E7456503}"/>
                  </a:ext>
                </a:extLst>
              </p:cNvPr>
              <p:cNvSpPr/>
              <p:nvPr/>
            </p:nvSpPr>
            <p:spPr>
              <a:xfrm>
                <a:off x="50800" y="48260"/>
                <a:ext cx="7620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146050">
                    <a:moveTo>
                      <a:pt x="0" y="111760"/>
                    </a:moveTo>
                    <a:cubicBezTo>
                      <a:pt x="22860" y="3810"/>
                      <a:pt x="35560" y="1270"/>
                      <a:pt x="44450" y="2540"/>
                    </a:cubicBezTo>
                    <a:cubicBezTo>
                      <a:pt x="53340" y="3810"/>
                      <a:pt x="64770" y="12700"/>
                      <a:pt x="68580" y="20320"/>
                    </a:cubicBezTo>
                    <a:cubicBezTo>
                      <a:pt x="72390" y="27940"/>
                      <a:pt x="72390" y="41910"/>
                      <a:pt x="67310" y="49530"/>
                    </a:cubicBezTo>
                    <a:cubicBezTo>
                      <a:pt x="60960" y="58420"/>
                      <a:pt x="41910" y="66040"/>
                      <a:pt x="31750" y="64770"/>
                    </a:cubicBezTo>
                    <a:cubicBezTo>
                      <a:pt x="22860" y="62230"/>
                      <a:pt x="11430" y="53340"/>
                      <a:pt x="10160" y="44450"/>
                    </a:cubicBezTo>
                    <a:cubicBezTo>
                      <a:pt x="7620" y="34290"/>
                      <a:pt x="13970" y="13970"/>
                      <a:pt x="21590" y="7620"/>
                    </a:cubicBezTo>
                    <a:cubicBezTo>
                      <a:pt x="27940" y="2540"/>
                      <a:pt x="43180" y="0"/>
                      <a:pt x="50800" y="3810"/>
                    </a:cubicBezTo>
                    <a:cubicBezTo>
                      <a:pt x="59690" y="8890"/>
                      <a:pt x="68580" y="22860"/>
                      <a:pt x="71120" y="36830"/>
                    </a:cubicBezTo>
                    <a:cubicBezTo>
                      <a:pt x="76200" y="59690"/>
                      <a:pt x="69850" y="118110"/>
                      <a:pt x="55880" y="133350"/>
                    </a:cubicBezTo>
                    <a:cubicBezTo>
                      <a:pt x="48260" y="142240"/>
                      <a:pt x="30480" y="146050"/>
                      <a:pt x="21590" y="142240"/>
                    </a:cubicBezTo>
                    <a:cubicBezTo>
                      <a:pt x="11430" y="138430"/>
                      <a:pt x="0" y="111760"/>
                      <a:pt x="0" y="11176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77" name="Group 77">
            <a:extLst>
              <a:ext uri="{FF2B5EF4-FFF2-40B4-BE49-F238E27FC236}">
                <a16:creationId xmlns:a16="http://schemas.microsoft.com/office/drawing/2014/main" id="{F78405AB-BD6D-A1DB-A681-7D36943E3F24}"/>
              </a:ext>
            </a:extLst>
          </p:cNvPr>
          <p:cNvGrpSpPr/>
          <p:nvPr/>
        </p:nvGrpSpPr>
        <p:grpSpPr>
          <a:xfrm>
            <a:off x="4985091" y="2028328"/>
            <a:ext cx="4507865" cy="108585"/>
            <a:chOff x="0" y="0"/>
            <a:chExt cx="9015730" cy="217170"/>
          </a:xfrm>
        </p:grpSpPr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39ACC272-B509-808B-6E8E-C3D59EE5DD65}"/>
                </a:ext>
              </a:extLst>
            </p:cNvPr>
            <p:cNvSpPr/>
            <p:nvPr/>
          </p:nvSpPr>
          <p:spPr>
            <a:xfrm>
              <a:off x="50800" y="49530"/>
              <a:ext cx="8915400" cy="215900"/>
            </a:xfrm>
            <a:custGeom>
              <a:avLst/>
              <a:gdLst/>
              <a:ahLst/>
              <a:cxnLst/>
              <a:rect l="l" t="t" r="r" b="b"/>
              <a:pathLst>
                <a:path w="8915400" h="215900">
                  <a:moveTo>
                    <a:pt x="52070" y="6350"/>
                  </a:moveTo>
                  <a:cubicBezTo>
                    <a:pt x="8887460" y="8890"/>
                    <a:pt x="8895080" y="12700"/>
                    <a:pt x="8903970" y="26670"/>
                  </a:cubicBezTo>
                  <a:cubicBezTo>
                    <a:pt x="8912860" y="39370"/>
                    <a:pt x="8915400" y="64770"/>
                    <a:pt x="8910320" y="80010"/>
                  </a:cubicBezTo>
                  <a:cubicBezTo>
                    <a:pt x="8903970" y="95250"/>
                    <a:pt x="8883650" y="111760"/>
                    <a:pt x="8868410" y="115570"/>
                  </a:cubicBezTo>
                  <a:cubicBezTo>
                    <a:pt x="8853170" y="118110"/>
                    <a:pt x="8827770" y="111760"/>
                    <a:pt x="8816340" y="100330"/>
                  </a:cubicBezTo>
                  <a:cubicBezTo>
                    <a:pt x="8804910" y="90170"/>
                    <a:pt x="8797290" y="64770"/>
                    <a:pt x="8799830" y="49530"/>
                  </a:cubicBezTo>
                  <a:cubicBezTo>
                    <a:pt x="8802370" y="34290"/>
                    <a:pt x="8817610" y="12700"/>
                    <a:pt x="8831580" y="6350"/>
                  </a:cubicBezTo>
                  <a:cubicBezTo>
                    <a:pt x="8846820" y="0"/>
                    <a:pt x="8872220" y="1270"/>
                    <a:pt x="8886190" y="8890"/>
                  </a:cubicBezTo>
                  <a:cubicBezTo>
                    <a:pt x="8900160" y="17780"/>
                    <a:pt x="8911590" y="40640"/>
                    <a:pt x="8914130" y="55880"/>
                  </a:cubicBezTo>
                  <a:cubicBezTo>
                    <a:pt x="8915400" y="67310"/>
                    <a:pt x="8911590" y="81280"/>
                    <a:pt x="8903970" y="91440"/>
                  </a:cubicBezTo>
                  <a:cubicBezTo>
                    <a:pt x="8895080" y="102870"/>
                    <a:pt x="8887460" y="109220"/>
                    <a:pt x="8855710" y="116840"/>
                  </a:cubicBezTo>
                  <a:cubicBezTo>
                    <a:pt x="8454390" y="215900"/>
                    <a:pt x="397510" y="173990"/>
                    <a:pt x="52070" y="110490"/>
                  </a:cubicBezTo>
                  <a:cubicBezTo>
                    <a:pt x="29210" y="106680"/>
                    <a:pt x="26670" y="105410"/>
                    <a:pt x="17780" y="97790"/>
                  </a:cubicBezTo>
                  <a:cubicBezTo>
                    <a:pt x="8890" y="90170"/>
                    <a:pt x="1270" y="77470"/>
                    <a:pt x="0" y="64770"/>
                  </a:cubicBezTo>
                  <a:cubicBezTo>
                    <a:pt x="0" y="50800"/>
                    <a:pt x="7620" y="29210"/>
                    <a:pt x="17780" y="20320"/>
                  </a:cubicBezTo>
                  <a:cubicBezTo>
                    <a:pt x="25400" y="11430"/>
                    <a:pt x="52070" y="6350"/>
                    <a:pt x="52070" y="63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85" name="مستطيل 84">
            <a:extLst>
              <a:ext uri="{FF2B5EF4-FFF2-40B4-BE49-F238E27FC236}">
                <a16:creationId xmlns:a16="http://schemas.microsoft.com/office/drawing/2014/main" id="{F9CA960B-8A11-F2F4-570E-1DA4A926BE0C}"/>
              </a:ext>
            </a:extLst>
          </p:cNvPr>
          <p:cNvSpPr/>
          <p:nvPr/>
        </p:nvSpPr>
        <p:spPr>
          <a:xfrm>
            <a:off x="1531348" y="3234531"/>
            <a:ext cx="3466157" cy="1079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التهيئة</a:t>
            </a:r>
          </a:p>
        </p:txBody>
      </p:sp>
      <p:sp>
        <p:nvSpPr>
          <p:cNvPr id="86" name="مستطيل 85">
            <a:extLst>
              <a:ext uri="{FF2B5EF4-FFF2-40B4-BE49-F238E27FC236}">
                <a16:creationId xmlns:a16="http://schemas.microsoft.com/office/drawing/2014/main" id="{C04A3E10-CDD7-67DC-E753-A0058E9B881F}"/>
              </a:ext>
            </a:extLst>
          </p:cNvPr>
          <p:cNvSpPr/>
          <p:nvPr/>
        </p:nvSpPr>
        <p:spPr>
          <a:xfrm>
            <a:off x="4675075" y="924499"/>
            <a:ext cx="5124486" cy="875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المتباينات الخطية</a:t>
            </a:r>
          </a:p>
        </p:txBody>
      </p:sp>
      <p:sp>
        <p:nvSpPr>
          <p:cNvPr id="93" name="Freeform 4">
            <a:extLst>
              <a:ext uri="{FF2B5EF4-FFF2-40B4-BE49-F238E27FC236}">
                <a16:creationId xmlns:a16="http://schemas.microsoft.com/office/drawing/2014/main" id="{1FD0EE4F-2D32-D1F4-2B8A-FD43398C35ED}"/>
              </a:ext>
            </a:extLst>
          </p:cNvPr>
          <p:cNvSpPr/>
          <p:nvPr/>
        </p:nvSpPr>
        <p:spPr>
          <a:xfrm rot="623651">
            <a:off x="7477168" y="2986721"/>
            <a:ext cx="3426997" cy="2670813"/>
          </a:xfrm>
          <a:custGeom>
            <a:avLst/>
            <a:gdLst/>
            <a:ahLst/>
            <a:cxnLst/>
            <a:rect l="l" t="t" r="r" b="b"/>
            <a:pathLst>
              <a:path w="13892530" h="7029450">
                <a:moveTo>
                  <a:pt x="0" y="4773930"/>
                </a:moveTo>
                <a:cubicBezTo>
                  <a:pt x="260350" y="3977640"/>
                  <a:pt x="455930" y="3876040"/>
                  <a:pt x="631190" y="3773170"/>
                </a:cubicBezTo>
                <a:cubicBezTo>
                  <a:pt x="814070" y="3665220"/>
                  <a:pt x="1029970" y="3589020"/>
                  <a:pt x="1234440" y="3511550"/>
                </a:cubicBezTo>
                <a:cubicBezTo>
                  <a:pt x="1440180" y="3432810"/>
                  <a:pt x="1644650" y="3365500"/>
                  <a:pt x="1861820" y="3302000"/>
                </a:cubicBezTo>
                <a:cubicBezTo>
                  <a:pt x="2089150" y="3235960"/>
                  <a:pt x="2399030" y="3173730"/>
                  <a:pt x="2569210" y="3126740"/>
                </a:cubicBezTo>
                <a:cubicBezTo>
                  <a:pt x="2664460" y="3098800"/>
                  <a:pt x="2767330" y="3114040"/>
                  <a:pt x="2792730" y="3055620"/>
                </a:cubicBezTo>
                <a:cubicBezTo>
                  <a:pt x="2834640" y="2962910"/>
                  <a:pt x="2599690" y="2713990"/>
                  <a:pt x="2551430" y="2520950"/>
                </a:cubicBezTo>
                <a:cubicBezTo>
                  <a:pt x="2499360" y="2313940"/>
                  <a:pt x="2513330" y="2030730"/>
                  <a:pt x="2508250" y="1849120"/>
                </a:cubicBezTo>
                <a:cubicBezTo>
                  <a:pt x="2504440" y="1725930"/>
                  <a:pt x="2505710" y="1620520"/>
                  <a:pt x="2512060" y="1536700"/>
                </a:cubicBezTo>
                <a:cubicBezTo>
                  <a:pt x="2515870" y="1482090"/>
                  <a:pt x="2517140" y="1445260"/>
                  <a:pt x="2528570" y="1400810"/>
                </a:cubicBezTo>
                <a:cubicBezTo>
                  <a:pt x="2538730" y="1356360"/>
                  <a:pt x="2556510" y="1311910"/>
                  <a:pt x="2576830" y="1271270"/>
                </a:cubicBezTo>
                <a:cubicBezTo>
                  <a:pt x="2598420" y="1230630"/>
                  <a:pt x="2625090" y="1192530"/>
                  <a:pt x="2655570" y="1158240"/>
                </a:cubicBezTo>
                <a:cubicBezTo>
                  <a:pt x="2686050" y="1123950"/>
                  <a:pt x="2721610" y="1092200"/>
                  <a:pt x="2758440" y="1066800"/>
                </a:cubicBezTo>
                <a:cubicBezTo>
                  <a:pt x="2796540" y="1040130"/>
                  <a:pt x="2838450" y="1018540"/>
                  <a:pt x="2880360" y="1002030"/>
                </a:cubicBezTo>
                <a:cubicBezTo>
                  <a:pt x="2923540" y="985520"/>
                  <a:pt x="2969260" y="975360"/>
                  <a:pt x="3014980" y="969010"/>
                </a:cubicBezTo>
                <a:cubicBezTo>
                  <a:pt x="3060700" y="963930"/>
                  <a:pt x="3107690" y="963930"/>
                  <a:pt x="3153410" y="969010"/>
                </a:cubicBezTo>
                <a:cubicBezTo>
                  <a:pt x="3197860" y="975360"/>
                  <a:pt x="3243580" y="985520"/>
                  <a:pt x="3286760" y="1002030"/>
                </a:cubicBezTo>
                <a:cubicBezTo>
                  <a:pt x="3329940" y="1018540"/>
                  <a:pt x="3373120" y="1042670"/>
                  <a:pt x="3408680" y="1066800"/>
                </a:cubicBezTo>
                <a:cubicBezTo>
                  <a:pt x="3440430" y="1088390"/>
                  <a:pt x="3456940" y="1140460"/>
                  <a:pt x="3489960" y="1137920"/>
                </a:cubicBezTo>
                <a:cubicBezTo>
                  <a:pt x="3552190" y="1131570"/>
                  <a:pt x="3615690" y="909320"/>
                  <a:pt x="3737610" y="815340"/>
                </a:cubicBezTo>
                <a:cubicBezTo>
                  <a:pt x="3912870" y="679450"/>
                  <a:pt x="4255770" y="568960"/>
                  <a:pt x="4508500" y="490220"/>
                </a:cubicBezTo>
                <a:cubicBezTo>
                  <a:pt x="4739640" y="417830"/>
                  <a:pt x="4955540" y="383540"/>
                  <a:pt x="5193030" y="346710"/>
                </a:cubicBezTo>
                <a:cubicBezTo>
                  <a:pt x="5447030" y="307340"/>
                  <a:pt x="5723890" y="293370"/>
                  <a:pt x="5990590" y="267970"/>
                </a:cubicBezTo>
                <a:cubicBezTo>
                  <a:pt x="6257290" y="242570"/>
                  <a:pt x="6531610" y="222250"/>
                  <a:pt x="6794500" y="193040"/>
                </a:cubicBezTo>
                <a:cubicBezTo>
                  <a:pt x="7049770" y="162560"/>
                  <a:pt x="7310120" y="114300"/>
                  <a:pt x="7546340" y="88900"/>
                </a:cubicBezTo>
                <a:cubicBezTo>
                  <a:pt x="7757160" y="67310"/>
                  <a:pt x="7934960" y="54610"/>
                  <a:pt x="8144510" y="43180"/>
                </a:cubicBezTo>
                <a:cubicBezTo>
                  <a:pt x="8374380" y="30480"/>
                  <a:pt x="8688070" y="0"/>
                  <a:pt x="8872220" y="17780"/>
                </a:cubicBezTo>
                <a:cubicBezTo>
                  <a:pt x="8987790" y="29210"/>
                  <a:pt x="9088120" y="64770"/>
                  <a:pt x="9150350" y="82550"/>
                </a:cubicBezTo>
                <a:cubicBezTo>
                  <a:pt x="9182100" y="91440"/>
                  <a:pt x="9198610" y="97790"/>
                  <a:pt x="9222740" y="105410"/>
                </a:cubicBezTo>
                <a:cubicBezTo>
                  <a:pt x="9246870" y="113030"/>
                  <a:pt x="9293860" y="127000"/>
                  <a:pt x="9295130" y="127000"/>
                </a:cubicBezTo>
                <a:cubicBezTo>
                  <a:pt x="9296400" y="128270"/>
                  <a:pt x="9338310" y="153670"/>
                  <a:pt x="9359900" y="167640"/>
                </a:cubicBezTo>
                <a:cubicBezTo>
                  <a:pt x="9381490" y="180340"/>
                  <a:pt x="9423400" y="205740"/>
                  <a:pt x="9424670" y="207010"/>
                </a:cubicBezTo>
                <a:cubicBezTo>
                  <a:pt x="9425940" y="207010"/>
                  <a:pt x="9460230" y="242570"/>
                  <a:pt x="9478010" y="260350"/>
                </a:cubicBezTo>
                <a:cubicBezTo>
                  <a:pt x="9495790" y="278130"/>
                  <a:pt x="9531350" y="313690"/>
                  <a:pt x="9531350" y="313690"/>
                </a:cubicBezTo>
                <a:cubicBezTo>
                  <a:pt x="9532620" y="314960"/>
                  <a:pt x="9558020" y="356870"/>
                  <a:pt x="9570720" y="378460"/>
                </a:cubicBezTo>
                <a:cubicBezTo>
                  <a:pt x="9584690" y="400050"/>
                  <a:pt x="9610090" y="443230"/>
                  <a:pt x="9610090" y="444500"/>
                </a:cubicBezTo>
                <a:cubicBezTo>
                  <a:pt x="9610090" y="444500"/>
                  <a:pt x="9625330" y="492760"/>
                  <a:pt x="9632950" y="516890"/>
                </a:cubicBezTo>
                <a:cubicBezTo>
                  <a:pt x="9640570" y="541020"/>
                  <a:pt x="9654540" y="588010"/>
                  <a:pt x="9654540" y="589280"/>
                </a:cubicBezTo>
                <a:cubicBezTo>
                  <a:pt x="9655810" y="590550"/>
                  <a:pt x="9658350" y="640080"/>
                  <a:pt x="9659620" y="664210"/>
                </a:cubicBezTo>
                <a:cubicBezTo>
                  <a:pt x="9660890" y="689610"/>
                  <a:pt x="9663430" y="739140"/>
                  <a:pt x="9663430" y="740410"/>
                </a:cubicBezTo>
                <a:cubicBezTo>
                  <a:pt x="9663430" y="741680"/>
                  <a:pt x="9654540" y="789940"/>
                  <a:pt x="9649460" y="815340"/>
                </a:cubicBezTo>
                <a:cubicBezTo>
                  <a:pt x="9645650" y="839470"/>
                  <a:pt x="9636760" y="889000"/>
                  <a:pt x="9636760" y="890270"/>
                </a:cubicBezTo>
                <a:cubicBezTo>
                  <a:pt x="9635490" y="890270"/>
                  <a:pt x="9615170" y="935990"/>
                  <a:pt x="9605010" y="958850"/>
                </a:cubicBezTo>
                <a:cubicBezTo>
                  <a:pt x="9594850" y="981710"/>
                  <a:pt x="9574530" y="1027430"/>
                  <a:pt x="9573260" y="1027430"/>
                </a:cubicBezTo>
                <a:cubicBezTo>
                  <a:pt x="9573260" y="1028700"/>
                  <a:pt x="9542780" y="1068070"/>
                  <a:pt x="9526270" y="1087120"/>
                </a:cubicBezTo>
                <a:cubicBezTo>
                  <a:pt x="9511030" y="1107440"/>
                  <a:pt x="9480550" y="1146810"/>
                  <a:pt x="9479280" y="1146810"/>
                </a:cubicBezTo>
                <a:cubicBezTo>
                  <a:pt x="9479280" y="1148080"/>
                  <a:pt x="9439910" y="1178560"/>
                  <a:pt x="9419590" y="1193800"/>
                </a:cubicBezTo>
                <a:cubicBezTo>
                  <a:pt x="9400540" y="1209040"/>
                  <a:pt x="9361170" y="1239520"/>
                  <a:pt x="9359900" y="1240790"/>
                </a:cubicBezTo>
                <a:cubicBezTo>
                  <a:pt x="9359900" y="1240790"/>
                  <a:pt x="9309100" y="1263650"/>
                  <a:pt x="9291320" y="1271270"/>
                </a:cubicBezTo>
                <a:cubicBezTo>
                  <a:pt x="9278620" y="1277620"/>
                  <a:pt x="9260840" y="1282700"/>
                  <a:pt x="9260840" y="1285240"/>
                </a:cubicBezTo>
                <a:cubicBezTo>
                  <a:pt x="9262110" y="1289050"/>
                  <a:pt x="9351010" y="1273810"/>
                  <a:pt x="9386570" y="1270000"/>
                </a:cubicBezTo>
                <a:cubicBezTo>
                  <a:pt x="9414510" y="1267460"/>
                  <a:pt x="9428480" y="1272540"/>
                  <a:pt x="9458960" y="1264920"/>
                </a:cubicBezTo>
                <a:cubicBezTo>
                  <a:pt x="9514840" y="1252220"/>
                  <a:pt x="9589770" y="1210310"/>
                  <a:pt x="9685020" y="1167130"/>
                </a:cubicBezTo>
                <a:cubicBezTo>
                  <a:pt x="9855200" y="1089660"/>
                  <a:pt x="10156190" y="896620"/>
                  <a:pt x="10384790" y="833120"/>
                </a:cubicBezTo>
                <a:cubicBezTo>
                  <a:pt x="10587990" y="777240"/>
                  <a:pt x="10779760" y="770890"/>
                  <a:pt x="10984230" y="775970"/>
                </a:cubicBezTo>
                <a:cubicBezTo>
                  <a:pt x="11200130" y="782320"/>
                  <a:pt x="11441430" y="796290"/>
                  <a:pt x="11648440" y="875030"/>
                </a:cubicBezTo>
                <a:cubicBezTo>
                  <a:pt x="11860530" y="956310"/>
                  <a:pt x="12143740" y="1083310"/>
                  <a:pt x="12242800" y="1263650"/>
                </a:cubicBezTo>
                <a:cubicBezTo>
                  <a:pt x="12338050" y="1440180"/>
                  <a:pt x="12331700" y="1798320"/>
                  <a:pt x="12247880" y="1936750"/>
                </a:cubicBezTo>
                <a:cubicBezTo>
                  <a:pt x="12188190" y="2037080"/>
                  <a:pt x="11924030" y="2063750"/>
                  <a:pt x="11932920" y="2100580"/>
                </a:cubicBezTo>
                <a:cubicBezTo>
                  <a:pt x="11944350" y="2156460"/>
                  <a:pt x="12479020" y="2085340"/>
                  <a:pt x="12748260" y="2142490"/>
                </a:cubicBezTo>
                <a:cubicBezTo>
                  <a:pt x="13028930" y="2202180"/>
                  <a:pt x="13403580" y="2260600"/>
                  <a:pt x="13581380" y="2465070"/>
                </a:cubicBezTo>
                <a:cubicBezTo>
                  <a:pt x="13770611" y="2680970"/>
                  <a:pt x="13892530" y="3159760"/>
                  <a:pt x="13811250" y="3440430"/>
                </a:cubicBezTo>
                <a:cubicBezTo>
                  <a:pt x="13731239" y="3723640"/>
                  <a:pt x="13346430" y="3994150"/>
                  <a:pt x="13089889" y="4155440"/>
                </a:cubicBezTo>
                <a:cubicBezTo>
                  <a:pt x="12873990" y="4291330"/>
                  <a:pt x="12674600" y="4330700"/>
                  <a:pt x="12405360" y="4396740"/>
                </a:cubicBezTo>
                <a:cubicBezTo>
                  <a:pt x="12040870" y="4484370"/>
                  <a:pt x="11468100" y="4513580"/>
                  <a:pt x="11084560" y="4577080"/>
                </a:cubicBezTo>
                <a:cubicBezTo>
                  <a:pt x="10787380" y="4625340"/>
                  <a:pt x="10528300" y="4657090"/>
                  <a:pt x="10295890" y="4729480"/>
                </a:cubicBezTo>
                <a:cubicBezTo>
                  <a:pt x="10101580" y="4789170"/>
                  <a:pt x="9958070" y="4889500"/>
                  <a:pt x="9779000" y="4954270"/>
                </a:cubicBezTo>
                <a:cubicBezTo>
                  <a:pt x="9596120" y="5019040"/>
                  <a:pt x="9399270" y="5074920"/>
                  <a:pt x="9207500" y="5116830"/>
                </a:cubicBezTo>
                <a:cubicBezTo>
                  <a:pt x="9020810" y="5157470"/>
                  <a:pt x="8841740" y="5177790"/>
                  <a:pt x="8643620" y="5203190"/>
                </a:cubicBezTo>
                <a:cubicBezTo>
                  <a:pt x="8425180" y="5231130"/>
                  <a:pt x="8173720" y="5236210"/>
                  <a:pt x="7950200" y="5274310"/>
                </a:cubicBezTo>
                <a:cubicBezTo>
                  <a:pt x="7736840" y="5309870"/>
                  <a:pt x="7534910" y="5354320"/>
                  <a:pt x="7331710" y="5420360"/>
                </a:cubicBezTo>
                <a:cubicBezTo>
                  <a:pt x="7123430" y="5487670"/>
                  <a:pt x="6908800" y="5572760"/>
                  <a:pt x="6717030" y="5676900"/>
                </a:cubicBezTo>
                <a:cubicBezTo>
                  <a:pt x="6529070" y="5778500"/>
                  <a:pt x="6380480" y="5934710"/>
                  <a:pt x="6189980" y="6035040"/>
                </a:cubicBezTo>
                <a:cubicBezTo>
                  <a:pt x="5989320" y="6139180"/>
                  <a:pt x="5769610" y="6240780"/>
                  <a:pt x="5535930" y="6287770"/>
                </a:cubicBezTo>
                <a:cubicBezTo>
                  <a:pt x="5288280" y="6338570"/>
                  <a:pt x="4994910" y="6319520"/>
                  <a:pt x="4742180" y="6310630"/>
                </a:cubicBezTo>
                <a:cubicBezTo>
                  <a:pt x="4512310" y="6301740"/>
                  <a:pt x="4302760" y="6230620"/>
                  <a:pt x="4080510" y="6244590"/>
                </a:cubicBezTo>
                <a:cubicBezTo>
                  <a:pt x="3850640" y="6258560"/>
                  <a:pt x="3597910" y="6315710"/>
                  <a:pt x="3387090" y="6402070"/>
                </a:cubicBezTo>
                <a:cubicBezTo>
                  <a:pt x="3186430" y="6482080"/>
                  <a:pt x="3034030" y="6640830"/>
                  <a:pt x="2842260" y="6733540"/>
                </a:cubicBezTo>
                <a:cubicBezTo>
                  <a:pt x="2649220" y="6827520"/>
                  <a:pt x="2438400" y="6912610"/>
                  <a:pt x="2230120" y="6960870"/>
                </a:cubicBezTo>
                <a:cubicBezTo>
                  <a:pt x="2028190" y="7009130"/>
                  <a:pt x="1828800" y="7029450"/>
                  <a:pt x="1614170" y="7025640"/>
                </a:cubicBezTo>
                <a:cubicBezTo>
                  <a:pt x="1379220" y="7021830"/>
                  <a:pt x="1107440" y="7023100"/>
                  <a:pt x="876300" y="6924040"/>
                </a:cubicBezTo>
                <a:cubicBezTo>
                  <a:pt x="619760" y="6813550"/>
                  <a:pt x="279400" y="6570980"/>
                  <a:pt x="162560" y="6347460"/>
                </a:cubicBezTo>
                <a:cubicBezTo>
                  <a:pt x="66040" y="6164580"/>
                  <a:pt x="66040" y="5911850"/>
                  <a:pt x="118110" y="5736590"/>
                </a:cubicBezTo>
                <a:cubicBezTo>
                  <a:pt x="166370" y="5575300"/>
                  <a:pt x="454660" y="5384800"/>
                  <a:pt x="433070" y="5325110"/>
                </a:cubicBezTo>
                <a:cubicBezTo>
                  <a:pt x="422910" y="5295900"/>
                  <a:pt x="351790" y="5326380"/>
                  <a:pt x="307340" y="5294630"/>
                </a:cubicBezTo>
                <a:cubicBezTo>
                  <a:pt x="213360" y="5223510"/>
                  <a:pt x="0" y="4773930"/>
                  <a:pt x="0" y="4773930"/>
                </a:cubicBezTo>
                <a:moveTo>
                  <a:pt x="8905240" y="1325880"/>
                </a:moveTo>
                <a:cubicBezTo>
                  <a:pt x="8944610" y="1320800"/>
                  <a:pt x="8921750" y="1320800"/>
                  <a:pt x="8920480" y="1320800"/>
                </a:cubicBezTo>
                <a:cubicBezTo>
                  <a:pt x="8920480" y="1320800"/>
                  <a:pt x="8905240" y="1325880"/>
                  <a:pt x="8905240" y="1325880"/>
                </a:cubicBezTo>
                <a:moveTo>
                  <a:pt x="12146280" y="3248660"/>
                </a:moveTo>
                <a:cubicBezTo>
                  <a:pt x="12298680" y="3235960"/>
                  <a:pt x="12327890" y="3221990"/>
                  <a:pt x="12326620" y="3215640"/>
                </a:cubicBezTo>
                <a:cubicBezTo>
                  <a:pt x="12324080" y="3205480"/>
                  <a:pt x="12192000" y="3188970"/>
                  <a:pt x="12165330" y="3205480"/>
                </a:cubicBezTo>
                <a:cubicBezTo>
                  <a:pt x="12151360" y="3214370"/>
                  <a:pt x="12146280" y="3248660"/>
                  <a:pt x="12146280" y="3248660"/>
                </a:cubicBezTo>
              </a:path>
            </a:pathLst>
          </a:custGeom>
          <a:solidFill>
            <a:srgbClr val="F5EDFF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ar-SA" sz="1200" dirty="0"/>
          </a:p>
        </p:txBody>
      </p:sp>
      <p:grpSp>
        <p:nvGrpSpPr>
          <p:cNvPr id="108" name="مجموعة 107">
            <a:extLst>
              <a:ext uri="{FF2B5EF4-FFF2-40B4-BE49-F238E27FC236}">
                <a16:creationId xmlns:a16="http://schemas.microsoft.com/office/drawing/2014/main" id="{9F58B10F-6A8E-92B5-F2C2-9C3BD11365C7}"/>
              </a:ext>
            </a:extLst>
          </p:cNvPr>
          <p:cNvGrpSpPr/>
          <p:nvPr/>
        </p:nvGrpSpPr>
        <p:grpSpPr>
          <a:xfrm rot="20567885">
            <a:off x="10629832" y="2519521"/>
            <a:ext cx="866775" cy="979805"/>
            <a:chOff x="5786846" y="5942572"/>
            <a:chExt cx="866775" cy="979805"/>
          </a:xfrm>
        </p:grpSpPr>
        <p:grpSp>
          <p:nvGrpSpPr>
            <p:cNvPr id="101" name="Group 25">
              <a:extLst>
                <a:ext uri="{FF2B5EF4-FFF2-40B4-BE49-F238E27FC236}">
                  <a16:creationId xmlns:a16="http://schemas.microsoft.com/office/drawing/2014/main" id="{34AEF1AF-6DF1-22FE-BC2D-C085DD503972}"/>
                </a:ext>
              </a:extLst>
            </p:cNvPr>
            <p:cNvGrpSpPr/>
            <p:nvPr/>
          </p:nvGrpSpPr>
          <p:grpSpPr>
            <a:xfrm>
              <a:off x="5936071" y="6300712"/>
              <a:ext cx="717550" cy="326390"/>
              <a:chOff x="0" y="0"/>
              <a:chExt cx="1435100" cy="652780"/>
            </a:xfrm>
          </p:grpSpPr>
          <p:sp>
            <p:nvSpPr>
              <p:cNvPr id="102" name="Freeform 26">
                <a:extLst>
                  <a:ext uri="{FF2B5EF4-FFF2-40B4-BE49-F238E27FC236}">
                    <a16:creationId xmlns:a16="http://schemas.microsoft.com/office/drawing/2014/main" id="{450286EA-13EB-3D72-22B5-FB30BB6DDB3F}"/>
                  </a:ext>
                </a:extLst>
              </p:cNvPr>
              <p:cNvSpPr/>
              <p:nvPr/>
            </p:nvSpPr>
            <p:spPr>
              <a:xfrm>
                <a:off x="49530" y="48260"/>
                <a:ext cx="1336040" cy="554990"/>
              </a:xfrm>
              <a:custGeom>
                <a:avLst/>
                <a:gdLst/>
                <a:ahLst/>
                <a:cxnLst/>
                <a:rect l="l" t="t" r="r" b="b"/>
                <a:pathLst>
                  <a:path w="1336040" h="554990">
                    <a:moveTo>
                      <a:pt x="199390" y="124460"/>
                    </a:moveTo>
                    <a:cubicBezTo>
                      <a:pt x="542290" y="95250"/>
                      <a:pt x="864870" y="10160"/>
                      <a:pt x="924560" y="35560"/>
                    </a:cubicBezTo>
                    <a:cubicBezTo>
                      <a:pt x="942340" y="41910"/>
                      <a:pt x="938530" y="66040"/>
                      <a:pt x="949960" y="67310"/>
                    </a:cubicBezTo>
                    <a:cubicBezTo>
                      <a:pt x="963930" y="69850"/>
                      <a:pt x="988060" y="35560"/>
                      <a:pt x="1008380" y="25400"/>
                    </a:cubicBezTo>
                    <a:cubicBezTo>
                      <a:pt x="1029970" y="13970"/>
                      <a:pt x="1055370" y="6350"/>
                      <a:pt x="1078230" y="3810"/>
                    </a:cubicBezTo>
                    <a:cubicBezTo>
                      <a:pt x="1102360" y="0"/>
                      <a:pt x="1127760" y="1270"/>
                      <a:pt x="1151890" y="5080"/>
                    </a:cubicBezTo>
                    <a:cubicBezTo>
                      <a:pt x="1174750" y="10160"/>
                      <a:pt x="1198880" y="19050"/>
                      <a:pt x="1220470" y="30480"/>
                    </a:cubicBezTo>
                    <a:cubicBezTo>
                      <a:pt x="1240790" y="43180"/>
                      <a:pt x="1261110" y="58420"/>
                      <a:pt x="1277620" y="76200"/>
                    </a:cubicBezTo>
                    <a:cubicBezTo>
                      <a:pt x="1292860" y="93980"/>
                      <a:pt x="1306830" y="115570"/>
                      <a:pt x="1316990" y="138430"/>
                    </a:cubicBezTo>
                    <a:cubicBezTo>
                      <a:pt x="1325880" y="160020"/>
                      <a:pt x="1332230" y="185420"/>
                      <a:pt x="1334770" y="208280"/>
                    </a:cubicBezTo>
                    <a:cubicBezTo>
                      <a:pt x="1336040" y="232410"/>
                      <a:pt x="1333500" y="257810"/>
                      <a:pt x="1328420" y="281940"/>
                    </a:cubicBezTo>
                    <a:cubicBezTo>
                      <a:pt x="1322070" y="304800"/>
                      <a:pt x="1311910" y="328930"/>
                      <a:pt x="1299210" y="349250"/>
                    </a:cubicBezTo>
                    <a:cubicBezTo>
                      <a:pt x="1286510" y="369570"/>
                      <a:pt x="1270000" y="388620"/>
                      <a:pt x="1250950" y="402590"/>
                    </a:cubicBezTo>
                    <a:cubicBezTo>
                      <a:pt x="1231900" y="417830"/>
                      <a:pt x="1210310" y="430530"/>
                      <a:pt x="1187450" y="439420"/>
                    </a:cubicBezTo>
                    <a:cubicBezTo>
                      <a:pt x="1164590" y="447040"/>
                      <a:pt x="1139190" y="452120"/>
                      <a:pt x="1115060" y="453390"/>
                    </a:cubicBezTo>
                    <a:cubicBezTo>
                      <a:pt x="1090930" y="453390"/>
                      <a:pt x="1065530" y="449580"/>
                      <a:pt x="1042670" y="443230"/>
                    </a:cubicBezTo>
                    <a:cubicBezTo>
                      <a:pt x="1019810" y="435610"/>
                      <a:pt x="996950" y="424180"/>
                      <a:pt x="977900" y="410210"/>
                    </a:cubicBezTo>
                    <a:cubicBezTo>
                      <a:pt x="957580" y="396240"/>
                      <a:pt x="939800" y="378460"/>
                      <a:pt x="925830" y="359410"/>
                    </a:cubicBezTo>
                    <a:cubicBezTo>
                      <a:pt x="911860" y="339090"/>
                      <a:pt x="900430" y="316230"/>
                      <a:pt x="894080" y="293370"/>
                    </a:cubicBezTo>
                    <a:cubicBezTo>
                      <a:pt x="886460" y="270510"/>
                      <a:pt x="882650" y="245110"/>
                      <a:pt x="883920" y="220980"/>
                    </a:cubicBezTo>
                    <a:cubicBezTo>
                      <a:pt x="883920" y="196850"/>
                      <a:pt x="889000" y="171450"/>
                      <a:pt x="897890" y="149860"/>
                    </a:cubicBezTo>
                    <a:cubicBezTo>
                      <a:pt x="905510" y="127000"/>
                      <a:pt x="918210" y="104140"/>
                      <a:pt x="933450" y="86360"/>
                    </a:cubicBezTo>
                    <a:cubicBezTo>
                      <a:pt x="948690" y="67310"/>
                      <a:pt x="967740" y="49530"/>
                      <a:pt x="988060" y="36830"/>
                    </a:cubicBezTo>
                    <a:cubicBezTo>
                      <a:pt x="1008380" y="24130"/>
                      <a:pt x="1031240" y="13970"/>
                      <a:pt x="1055370" y="8890"/>
                    </a:cubicBezTo>
                    <a:cubicBezTo>
                      <a:pt x="1078230" y="2540"/>
                      <a:pt x="1103630" y="0"/>
                      <a:pt x="1127760" y="2540"/>
                    </a:cubicBezTo>
                    <a:cubicBezTo>
                      <a:pt x="1151890" y="3810"/>
                      <a:pt x="1176020" y="10160"/>
                      <a:pt x="1198880" y="20320"/>
                    </a:cubicBezTo>
                    <a:cubicBezTo>
                      <a:pt x="1220470" y="29210"/>
                      <a:pt x="1242060" y="43180"/>
                      <a:pt x="1259840" y="59690"/>
                    </a:cubicBezTo>
                    <a:cubicBezTo>
                      <a:pt x="1277620" y="74930"/>
                      <a:pt x="1294130" y="95250"/>
                      <a:pt x="1305560" y="115570"/>
                    </a:cubicBezTo>
                    <a:cubicBezTo>
                      <a:pt x="1316990" y="137160"/>
                      <a:pt x="1325880" y="161290"/>
                      <a:pt x="1330960" y="184150"/>
                    </a:cubicBezTo>
                    <a:cubicBezTo>
                      <a:pt x="1336040" y="208280"/>
                      <a:pt x="1336040" y="233680"/>
                      <a:pt x="1333500" y="257810"/>
                    </a:cubicBezTo>
                    <a:cubicBezTo>
                      <a:pt x="1329690" y="281940"/>
                      <a:pt x="1322070" y="306070"/>
                      <a:pt x="1311910" y="327660"/>
                    </a:cubicBezTo>
                    <a:cubicBezTo>
                      <a:pt x="1300480" y="349250"/>
                      <a:pt x="1294130" y="368300"/>
                      <a:pt x="1268730" y="387350"/>
                    </a:cubicBezTo>
                    <a:cubicBezTo>
                      <a:pt x="1212850" y="425450"/>
                      <a:pt x="1073150" y="453390"/>
                      <a:pt x="941070" y="478790"/>
                    </a:cubicBezTo>
                    <a:cubicBezTo>
                      <a:pt x="751840" y="515620"/>
                      <a:pt x="332740" y="549910"/>
                      <a:pt x="232410" y="553720"/>
                    </a:cubicBezTo>
                    <a:cubicBezTo>
                      <a:pt x="205740" y="553720"/>
                      <a:pt x="199390" y="554990"/>
                      <a:pt x="180340" y="551180"/>
                    </a:cubicBezTo>
                    <a:cubicBezTo>
                      <a:pt x="153670" y="544830"/>
                      <a:pt x="113030" y="530860"/>
                      <a:pt x="86360" y="510540"/>
                    </a:cubicBezTo>
                    <a:cubicBezTo>
                      <a:pt x="59690" y="490220"/>
                      <a:pt x="35560" y="461010"/>
                      <a:pt x="21590" y="430530"/>
                    </a:cubicBezTo>
                    <a:cubicBezTo>
                      <a:pt x="7620" y="400050"/>
                      <a:pt x="0" y="363220"/>
                      <a:pt x="1270" y="328930"/>
                    </a:cubicBezTo>
                    <a:cubicBezTo>
                      <a:pt x="2540" y="295910"/>
                      <a:pt x="17780" y="255270"/>
                      <a:pt x="30480" y="231140"/>
                    </a:cubicBezTo>
                    <a:cubicBezTo>
                      <a:pt x="39370" y="213360"/>
                      <a:pt x="46990" y="203200"/>
                      <a:pt x="60960" y="189230"/>
                    </a:cubicBezTo>
                    <a:cubicBezTo>
                      <a:pt x="82550" y="170180"/>
                      <a:pt x="123190" y="144780"/>
                      <a:pt x="148590" y="134620"/>
                    </a:cubicBezTo>
                    <a:cubicBezTo>
                      <a:pt x="167640" y="127000"/>
                      <a:pt x="199390" y="124460"/>
                      <a:pt x="199390" y="12446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 dirty="0"/>
              </a:p>
            </p:txBody>
          </p:sp>
        </p:grpSp>
        <p:grpSp>
          <p:nvGrpSpPr>
            <p:cNvPr id="103" name="Group 27">
              <a:extLst>
                <a:ext uri="{FF2B5EF4-FFF2-40B4-BE49-F238E27FC236}">
                  <a16:creationId xmlns:a16="http://schemas.microsoft.com/office/drawing/2014/main" id="{761B4D07-B40C-04D5-D344-83D8DDD7445D}"/>
                </a:ext>
              </a:extLst>
            </p:cNvPr>
            <p:cNvGrpSpPr/>
            <p:nvPr/>
          </p:nvGrpSpPr>
          <p:grpSpPr>
            <a:xfrm>
              <a:off x="5786846" y="5942572"/>
              <a:ext cx="554355" cy="473075"/>
              <a:chOff x="0" y="0"/>
              <a:chExt cx="1108710" cy="946150"/>
            </a:xfrm>
          </p:grpSpPr>
          <p:sp>
            <p:nvSpPr>
              <p:cNvPr id="104" name="Freeform 28">
                <a:extLst>
                  <a:ext uri="{FF2B5EF4-FFF2-40B4-BE49-F238E27FC236}">
                    <a16:creationId xmlns:a16="http://schemas.microsoft.com/office/drawing/2014/main" id="{9DD8C46D-A7AE-9027-03F7-1EC0B4378357}"/>
                  </a:ext>
                </a:extLst>
              </p:cNvPr>
              <p:cNvSpPr/>
              <p:nvPr/>
            </p:nvSpPr>
            <p:spPr>
              <a:xfrm>
                <a:off x="43180" y="49530"/>
                <a:ext cx="1016000" cy="847090"/>
              </a:xfrm>
              <a:custGeom>
                <a:avLst/>
                <a:gdLst/>
                <a:ahLst/>
                <a:cxnLst/>
                <a:rect l="l" t="t" r="r" b="b"/>
                <a:pathLst>
                  <a:path w="1016000" h="847090">
                    <a:moveTo>
                      <a:pt x="92710" y="461010"/>
                    </a:moveTo>
                    <a:cubicBezTo>
                      <a:pt x="715010" y="17780"/>
                      <a:pt x="725170" y="12700"/>
                      <a:pt x="748030" y="7620"/>
                    </a:cubicBezTo>
                    <a:cubicBezTo>
                      <a:pt x="769620" y="2540"/>
                      <a:pt x="795020" y="0"/>
                      <a:pt x="816610" y="2540"/>
                    </a:cubicBezTo>
                    <a:cubicBezTo>
                      <a:pt x="839470" y="3810"/>
                      <a:pt x="863600" y="10160"/>
                      <a:pt x="885190" y="19050"/>
                    </a:cubicBezTo>
                    <a:cubicBezTo>
                      <a:pt x="905510" y="27940"/>
                      <a:pt x="925830" y="40640"/>
                      <a:pt x="943610" y="55880"/>
                    </a:cubicBezTo>
                    <a:cubicBezTo>
                      <a:pt x="960120" y="71120"/>
                      <a:pt x="975360" y="90170"/>
                      <a:pt x="986790" y="110490"/>
                    </a:cubicBezTo>
                    <a:cubicBezTo>
                      <a:pt x="998220" y="130810"/>
                      <a:pt x="1007110" y="153670"/>
                      <a:pt x="1010920" y="175260"/>
                    </a:cubicBezTo>
                    <a:cubicBezTo>
                      <a:pt x="1016000" y="198120"/>
                      <a:pt x="1016000" y="222250"/>
                      <a:pt x="1013460" y="245110"/>
                    </a:cubicBezTo>
                    <a:cubicBezTo>
                      <a:pt x="1009650" y="267970"/>
                      <a:pt x="1003300" y="290830"/>
                      <a:pt x="993140" y="312420"/>
                    </a:cubicBezTo>
                    <a:cubicBezTo>
                      <a:pt x="982980" y="332740"/>
                      <a:pt x="967740" y="351790"/>
                      <a:pt x="952500" y="368300"/>
                    </a:cubicBezTo>
                    <a:cubicBezTo>
                      <a:pt x="935990" y="384810"/>
                      <a:pt x="915670" y="398780"/>
                      <a:pt x="895350" y="408940"/>
                    </a:cubicBezTo>
                    <a:cubicBezTo>
                      <a:pt x="875030" y="419100"/>
                      <a:pt x="852170" y="426720"/>
                      <a:pt x="829310" y="429260"/>
                    </a:cubicBezTo>
                    <a:cubicBezTo>
                      <a:pt x="806450" y="433070"/>
                      <a:pt x="782320" y="431800"/>
                      <a:pt x="759460" y="427990"/>
                    </a:cubicBezTo>
                    <a:cubicBezTo>
                      <a:pt x="736600" y="422910"/>
                      <a:pt x="713740" y="415290"/>
                      <a:pt x="694690" y="403860"/>
                    </a:cubicBezTo>
                    <a:cubicBezTo>
                      <a:pt x="674370" y="392430"/>
                      <a:pt x="655320" y="377190"/>
                      <a:pt x="640080" y="360680"/>
                    </a:cubicBezTo>
                    <a:cubicBezTo>
                      <a:pt x="624840" y="342900"/>
                      <a:pt x="610870" y="322580"/>
                      <a:pt x="601980" y="300990"/>
                    </a:cubicBezTo>
                    <a:cubicBezTo>
                      <a:pt x="593090" y="280670"/>
                      <a:pt x="588010" y="256540"/>
                      <a:pt x="585470" y="233680"/>
                    </a:cubicBezTo>
                    <a:cubicBezTo>
                      <a:pt x="584200" y="210820"/>
                      <a:pt x="585470" y="186690"/>
                      <a:pt x="590550" y="165100"/>
                    </a:cubicBezTo>
                    <a:cubicBezTo>
                      <a:pt x="596900" y="142240"/>
                      <a:pt x="605790" y="119380"/>
                      <a:pt x="618490" y="100330"/>
                    </a:cubicBezTo>
                    <a:cubicBezTo>
                      <a:pt x="631190" y="81280"/>
                      <a:pt x="647700" y="63500"/>
                      <a:pt x="665480" y="48260"/>
                    </a:cubicBezTo>
                    <a:cubicBezTo>
                      <a:pt x="683260" y="34290"/>
                      <a:pt x="703580" y="22860"/>
                      <a:pt x="725170" y="13970"/>
                    </a:cubicBezTo>
                    <a:cubicBezTo>
                      <a:pt x="746760" y="6350"/>
                      <a:pt x="770890" y="2540"/>
                      <a:pt x="793750" y="1270"/>
                    </a:cubicBezTo>
                    <a:cubicBezTo>
                      <a:pt x="816610" y="1270"/>
                      <a:pt x="840740" y="3810"/>
                      <a:pt x="862330" y="10160"/>
                    </a:cubicBezTo>
                    <a:cubicBezTo>
                      <a:pt x="885190" y="17780"/>
                      <a:pt x="906780" y="27940"/>
                      <a:pt x="925830" y="41910"/>
                    </a:cubicBezTo>
                    <a:cubicBezTo>
                      <a:pt x="943610" y="54610"/>
                      <a:pt x="961390" y="72390"/>
                      <a:pt x="974090" y="91440"/>
                    </a:cubicBezTo>
                    <a:cubicBezTo>
                      <a:pt x="988060" y="109220"/>
                      <a:pt x="998220" y="130810"/>
                      <a:pt x="1005840" y="153670"/>
                    </a:cubicBezTo>
                    <a:cubicBezTo>
                      <a:pt x="1012190" y="175260"/>
                      <a:pt x="1016000" y="199390"/>
                      <a:pt x="1014730" y="222250"/>
                    </a:cubicBezTo>
                    <a:cubicBezTo>
                      <a:pt x="1014730" y="245110"/>
                      <a:pt x="1009650" y="269240"/>
                      <a:pt x="1002030" y="290830"/>
                    </a:cubicBezTo>
                    <a:cubicBezTo>
                      <a:pt x="994410" y="312420"/>
                      <a:pt x="990600" y="325120"/>
                      <a:pt x="967740" y="350520"/>
                    </a:cubicBezTo>
                    <a:cubicBezTo>
                      <a:pt x="890270" y="438150"/>
                      <a:pt x="424180" y="753110"/>
                      <a:pt x="334010" y="808990"/>
                    </a:cubicBezTo>
                    <a:cubicBezTo>
                      <a:pt x="311150" y="822960"/>
                      <a:pt x="307340" y="826770"/>
                      <a:pt x="289560" y="833120"/>
                    </a:cubicBezTo>
                    <a:cubicBezTo>
                      <a:pt x="262890" y="840740"/>
                      <a:pt x="215900" y="847090"/>
                      <a:pt x="187960" y="845820"/>
                    </a:cubicBezTo>
                    <a:cubicBezTo>
                      <a:pt x="168910" y="844550"/>
                      <a:pt x="156210" y="840740"/>
                      <a:pt x="138430" y="833120"/>
                    </a:cubicBezTo>
                    <a:cubicBezTo>
                      <a:pt x="114300" y="821690"/>
                      <a:pt x="77470" y="800100"/>
                      <a:pt x="55880" y="775970"/>
                    </a:cubicBezTo>
                    <a:cubicBezTo>
                      <a:pt x="33020" y="751840"/>
                      <a:pt x="16510" y="717550"/>
                      <a:pt x="7620" y="685800"/>
                    </a:cubicBezTo>
                    <a:cubicBezTo>
                      <a:pt x="0" y="654050"/>
                      <a:pt x="2540" y="612140"/>
                      <a:pt x="7620" y="584200"/>
                    </a:cubicBezTo>
                    <a:cubicBezTo>
                      <a:pt x="11430" y="565150"/>
                      <a:pt x="16510" y="553720"/>
                      <a:pt x="26670" y="537210"/>
                    </a:cubicBezTo>
                    <a:cubicBezTo>
                      <a:pt x="40640" y="513080"/>
                      <a:pt x="92710" y="461010"/>
                      <a:pt x="92710" y="46101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 dirty="0"/>
              </a:p>
            </p:txBody>
          </p:sp>
        </p:grpSp>
        <p:grpSp>
          <p:nvGrpSpPr>
            <p:cNvPr id="105" name="Group 29">
              <a:extLst>
                <a:ext uri="{FF2B5EF4-FFF2-40B4-BE49-F238E27FC236}">
                  <a16:creationId xmlns:a16="http://schemas.microsoft.com/office/drawing/2014/main" id="{3FD16C76-CCFF-8356-E6D6-D96ABDCB9E8C}"/>
                </a:ext>
              </a:extLst>
            </p:cNvPr>
            <p:cNvGrpSpPr/>
            <p:nvPr/>
          </p:nvGrpSpPr>
          <p:grpSpPr>
            <a:xfrm>
              <a:off x="5866856" y="6614402"/>
              <a:ext cx="420370" cy="307975"/>
              <a:chOff x="0" y="0"/>
              <a:chExt cx="840740" cy="615950"/>
            </a:xfrm>
          </p:grpSpPr>
          <p:sp>
            <p:nvSpPr>
              <p:cNvPr id="106" name="Freeform 30">
                <a:extLst>
                  <a:ext uri="{FF2B5EF4-FFF2-40B4-BE49-F238E27FC236}">
                    <a16:creationId xmlns:a16="http://schemas.microsoft.com/office/drawing/2014/main" id="{E72C10BB-FAE3-A50E-983F-CC3086454644}"/>
                  </a:ext>
                </a:extLst>
              </p:cNvPr>
              <p:cNvSpPr/>
              <p:nvPr/>
            </p:nvSpPr>
            <p:spPr>
              <a:xfrm>
                <a:off x="50800" y="50800"/>
                <a:ext cx="740410" cy="516890"/>
              </a:xfrm>
              <a:custGeom>
                <a:avLst/>
                <a:gdLst/>
                <a:ahLst/>
                <a:cxnLst/>
                <a:rect l="l" t="t" r="r" b="b"/>
                <a:pathLst>
                  <a:path w="740410" h="516890">
                    <a:moveTo>
                      <a:pt x="243840" y="0"/>
                    </a:moveTo>
                    <a:cubicBezTo>
                      <a:pt x="420370" y="31750"/>
                      <a:pt x="576580" y="119380"/>
                      <a:pt x="582930" y="110490"/>
                    </a:cubicBezTo>
                    <a:cubicBezTo>
                      <a:pt x="585470" y="106680"/>
                      <a:pt x="552450" y="82550"/>
                      <a:pt x="554990" y="78740"/>
                    </a:cubicBezTo>
                    <a:cubicBezTo>
                      <a:pt x="557530" y="74930"/>
                      <a:pt x="600710" y="90170"/>
                      <a:pt x="622300" y="101600"/>
                    </a:cubicBezTo>
                    <a:cubicBezTo>
                      <a:pt x="642620" y="111760"/>
                      <a:pt x="662940" y="127000"/>
                      <a:pt x="678180" y="143510"/>
                    </a:cubicBezTo>
                    <a:cubicBezTo>
                      <a:pt x="694690" y="160020"/>
                      <a:pt x="708660" y="180340"/>
                      <a:pt x="718820" y="201930"/>
                    </a:cubicBezTo>
                    <a:cubicBezTo>
                      <a:pt x="728980" y="223520"/>
                      <a:pt x="735330" y="246380"/>
                      <a:pt x="737870" y="270510"/>
                    </a:cubicBezTo>
                    <a:cubicBezTo>
                      <a:pt x="740410" y="293370"/>
                      <a:pt x="739140" y="317500"/>
                      <a:pt x="735330" y="340360"/>
                    </a:cubicBezTo>
                    <a:cubicBezTo>
                      <a:pt x="730250" y="363220"/>
                      <a:pt x="721360" y="387350"/>
                      <a:pt x="708660" y="406400"/>
                    </a:cubicBezTo>
                    <a:cubicBezTo>
                      <a:pt x="697230" y="426720"/>
                      <a:pt x="680720" y="445770"/>
                      <a:pt x="664210" y="461010"/>
                    </a:cubicBezTo>
                    <a:cubicBezTo>
                      <a:pt x="646430" y="476250"/>
                      <a:pt x="624840" y="488950"/>
                      <a:pt x="603250" y="497840"/>
                    </a:cubicBezTo>
                    <a:cubicBezTo>
                      <a:pt x="581660" y="506730"/>
                      <a:pt x="557530" y="511810"/>
                      <a:pt x="534670" y="514350"/>
                    </a:cubicBezTo>
                    <a:cubicBezTo>
                      <a:pt x="510540" y="515620"/>
                      <a:pt x="486410" y="513080"/>
                      <a:pt x="463550" y="506730"/>
                    </a:cubicBezTo>
                    <a:cubicBezTo>
                      <a:pt x="440690" y="500380"/>
                      <a:pt x="417830" y="490220"/>
                      <a:pt x="398780" y="477520"/>
                    </a:cubicBezTo>
                    <a:cubicBezTo>
                      <a:pt x="379730" y="464820"/>
                      <a:pt x="361950" y="447040"/>
                      <a:pt x="346710" y="429260"/>
                    </a:cubicBezTo>
                    <a:cubicBezTo>
                      <a:pt x="332740" y="410210"/>
                      <a:pt x="321310" y="388620"/>
                      <a:pt x="313690" y="367030"/>
                    </a:cubicBezTo>
                    <a:cubicBezTo>
                      <a:pt x="306070" y="344170"/>
                      <a:pt x="302260" y="320040"/>
                      <a:pt x="300990" y="297180"/>
                    </a:cubicBezTo>
                    <a:cubicBezTo>
                      <a:pt x="300990" y="273050"/>
                      <a:pt x="304800" y="248920"/>
                      <a:pt x="312420" y="227330"/>
                    </a:cubicBezTo>
                    <a:cubicBezTo>
                      <a:pt x="320040" y="204470"/>
                      <a:pt x="331470" y="182880"/>
                      <a:pt x="345440" y="163830"/>
                    </a:cubicBezTo>
                    <a:cubicBezTo>
                      <a:pt x="359410" y="144780"/>
                      <a:pt x="377190" y="128270"/>
                      <a:pt x="396240" y="114300"/>
                    </a:cubicBezTo>
                    <a:cubicBezTo>
                      <a:pt x="415290" y="101600"/>
                      <a:pt x="438150" y="91440"/>
                      <a:pt x="461010" y="85090"/>
                    </a:cubicBezTo>
                    <a:cubicBezTo>
                      <a:pt x="482600" y="78740"/>
                      <a:pt x="508000" y="74930"/>
                      <a:pt x="530860" y="76200"/>
                    </a:cubicBezTo>
                    <a:cubicBezTo>
                      <a:pt x="553720" y="77470"/>
                      <a:pt x="577850" y="82550"/>
                      <a:pt x="600710" y="91440"/>
                    </a:cubicBezTo>
                    <a:cubicBezTo>
                      <a:pt x="622300" y="100330"/>
                      <a:pt x="643890" y="111760"/>
                      <a:pt x="661670" y="127000"/>
                    </a:cubicBezTo>
                    <a:cubicBezTo>
                      <a:pt x="679450" y="142240"/>
                      <a:pt x="694690" y="161290"/>
                      <a:pt x="707390" y="181610"/>
                    </a:cubicBezTo>
                    <a:cubicBezTo>
                      <a:pt x="720090" y="200660"/>
                      <a:pt x="728980" y="223520"/>
                      <a:pt x="734060" y="246380"/>
                    </a:cubicBezTo>
                    <a:cubicBezTo>
                      <a:pt x="739140" y="269240"/>
                      <a:pt x="740410" y="294640"/>
                      <a:pt x="737870" y="317500"/>
                    </a:cubicBezTo>
                    <a:cubicBezTo>
                      <a:pt x="736600" y="340360"/>
                      <a:pt x="730250" y="364490"/>
                      <a:pt x="720090" y="386080"/>
                    </a:cubicBezTo>
                    <a:cubicBezTo>
                      <a:pt x="709930" y="406400"/>
                      <a:pt x="695960" y="427990"/>
                      <a:pt x="680720" y="444500"/>
                    </a:cubicBezTo>
                    <a:cubicBezTo>
                      <a:pt x="664210" y="462280"/>
                      <a:pt x="645160" y="477520"/>
                      <a:pt x="624840" y="487680"/>
                    </a:cubicBezTo>
                    <a:cubicBezTo>
                      <a:pt x="604520" y="499110"/>
                      <a:pt x="580390" y="506730"/>
                      <a:pt x="557530" y="510540"/>
                    </a:cubicBezTo>
                    <a:cubicBezTo>
                      <a:pt x="534670" y="515620"/>
                      <a:pt x="515620" y="516890"/>
                      <a:pt x="486410" y="511810"/>
                    </a:cubicBezTo>
                    <a:cubicBezTo>
                      <a:pt x="438150" y="502920"/>
                      <a:pt x="356870" y="457200"/>
                      <a:pt x="295910" y="440690"/>
                    </a:cubicBezTo>
                    <a:cubicBezTo>
                      <a:pt x="240030" y="424180"/>
                      <a:pt x="176530" y="427990"/>
                      <a:pt x="133350" y="408940"/>
                    </a:cubicBezTo>
                    <a:cubicBezTo>
                      <a:pt x="99060" y="394970"/>
                      <a:pt x="69850" y="369570"/>
                      <a:pt x="50800" y="349250"/>
                    </a:cubicBezTo>
                    <a:cubicBezTo>
                      <a:pt x="36830" y="335280"/>
                      <a:pt x="30480" y="325120"/>
                      <a:pt x="22860" y="306070"/>
                    </a:cubicBezTo>
                    <a:cubicBezTo>
                      <a:pt x="11430" y="280670"/>
                      <a:pt x="0" y="240030"/>
                      <a:pt x="0" y="207010"/>
                    </a:cubicBezTo>
                    <a:cubicBezTo>
                      <a:pt x="1270" y="173990"/>
                      <a:pt x="11430" y="137160"/>
                      <a:pt x="26670" y="107950"/>
                    </a:cubicBezTo>
                    <a:cubicBezTo>
                      <a:pt x="43180" y="80010"/>
                      <a:pt x="73660" y="50800"/>
                      <a:pt x="96520" y="33020"/>
                    </a:cubicBezTo>
                    <a:cubicBezTo>
                      <a:pt x="111760" y="21590"/>
                      <a:pt x="123190" y="16510"/>
                      <a:pt x="142240" y="10160"/>
                    </a:cubicBezTo>
                    <a:cubicBezTo>
                      <a:pt x="168910" y="2540"/>
                      <a:pt x="243840" y="0"/>
                      <a:pt x="243840" y="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sp>
        <p:nvSpPr>
          <p:cNvPr id="109" name="Freeform 10">
            <a:extLst>
              <a:ext uri="{FF2B5EF4-FFF2-40B4-BE49-F238E27FC236}">
                <a16:creationId xmlns:a16="http://schemas.microsoft.com/office/drawing/2014/main" id="{2D93476C-556C-AFBD-7FC7-3401E58797CD}"/>
              </a:ext>
            </a:extLst>
          </p:cNvPr>
          <p:cNvSpPr/>
          <p:nvPr/>
        </p:nvSpPr>
        <p:spPr>
          <a:xfrm>
            <a:off x="11058499" y="3418230"/>
            <a:ext cx="619842" cy="948661"/>
          </a:xfrm>
          <a:custGeom>
            <a:avLst/>
            <a:gdLst/>
            <a:ahLst/>
            <a:cxnLst/>
            <a:rect l="l" t="t" r="r" b="b"/>
            <a:pathLst>
              <a:path w="1566807" h="2835850">
                <a:moveTo>
                  <a:pt x="0" y="0"/>
                </a:moveTo>
                <a:lnTo>
                  <a:pt x="1566807" y="0"/>
                </a:lnTo>
                <a:lnTo>
                  <a:pt x="1566807" y="2835850"/>
                </a:lnTo>
                <a:lnTo>
                  <a:pt x="0" y="28358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 dirty="0"/>
          </a:p>
        </p:txBody>
      </p:sp>
      <p:grpSp>
        <p:nvGrpSpPr>
          <p:cNvPr id="110" name="مجموعة 109">
            <a:extLst>
              <a:ext uri="{FF2B5EF4-FFF2-40B4-BE49-F238E27FC236}">
                <a16:creationId xmlns:a16="http://schemas.microsoft.com/office/drawing/2014/main" id="{D4D28B0D-5AA2-7ABD-6F32-BE00AE737C8B}"/>
              </a:ext>
            </a:extLst>
          </p:cNvPr>
          <p:cNvGrpSpPr/>
          <p:nvPr/>
        </p:nvGrpSpPr>
        <p:grpSpPr>
          <a:xfrm>
            <a:off x="10464801" y="52289"/>
            <a:ext cx="1524000" cy="1176812"/>
            <a:chOff x="8099327" y="4123103"/>
            <a:chExt cx="1996209" cy="1996209"/>
          </a:xfrm>
        </p:grpSpPr>
        <p:sp>
          <p:nvSpPr>
            <p:cNvPr id="111" name="Freeform 4">
              <a:extLst>
                <a:ext uri="{FF2B5EF4-FFF2-40B4-BE49-F238E27FC236}">
                  <a16:creationId xmlns:a16="http://schemas.microsoft.com/office/drawing/2014/main" id="{5619D4C9-8471-BF8C-0127-BBAFD18F63BE}"/>
                </a:ext>
              </a:extLst>
            </p:cNvPr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112" name="Group 38">
              <a:extLst>
                <a:ext uri="{FF2B5EF4-FFF2-40B4-BE49-F238E27FC236}">
                  <a16:creationId xmlns:a16="http://schemas.microsoft.com/office/drawing/2014/main" id="{E53EB094-276E-9ED0-EAD5-367B7B76D753}"/>
                </a:ext>
              </a:extLst>
            </p:cNvPr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115" name="Freeform 39">
                <a:extLst>
                  <a:ext uri="{FF2B5EF4-FFF2-40B4-BE49-F238E27FC236}">
                    <a16:creationId xmlns:a16="http://schemas.microsoft.com/office/drawing/2014/main" id="{B4D8608B-05EE-E39F-EE05-6F0D59F9E80E}"/>
                  </a:ext>
                </a:extLst>
              </p:cNvPr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13" name="Group 40">
              <a:extLst>
                <a:ext uri="{FF2B5EF4-FFF2-40B4-BE49-F238E27FC236}">
                  <a16:creationId xmlns:a16="http://schemas.microsoft.com/office/drawing/2014/main" id="{18F4FB3D-ACBB-5D47-578E-B2BB3D20D687}"/>
                </a:ext>
              </a:extLst>
            </p:cNvPr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114" name="Freeform 41">
                <a:extLst>
                  <a:ext uri="{FF2B5EF4-FFF2-40B4-BE49-F238E27FC236}">
                    <a16:creationId xmlns:a16="http://schemas.microsoft.com/office/drawing/2014/main" id="{68B0B3CB-320C-F8F0-90F5-C5B14BD6EE73}"/>
                  </a:ext>
                </a:extLst>
              </p:cNvPr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55F2BA95-95F6-041F-1347-E01873A4EC2C}"/>
              </a:ext>
            </a:extLst>
          </p:cNvPr>
          <p:cNvGrpSpPr/>
          <p:nvPr/>
        </p:nvGrpSpPr>
        <p:grpSpPr>
          <a:xfrm>
            <a:off x="-571442" y="5861799"/>
            <a:ext cx="1792069" cy="1176812"/>
            <a:chOff x="8099327" y="4123103"/>
            <a:chExt cx="1996209" cy="1996209"/>
          </a:xfrm>
        </p:grpSpPr>
        <p:sp>
          <p:nvSpPr>
            <p:cNvPr id="117" name="Freeform 4">
              <a:extLst>
                <a:ext uri="{FF2B5EF4-FFF2-40B4-BE49-F238E27FC236}">
                  <a16:creationId xmlns:a16="http://schemas.microsoft.com/office/drawing/2014/main" id="{30A6AB06-DB87-548D-7583-F1731197ADBE}"/>
                </a:ext>
              </a:extLst>
            </p:cNvPr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118" name="Group 38">
              <a:extLst>
                <a:ext uri="{FF2B5EF4-FFF2-40B4-BE49-F238E27FC236}">
                  <a16:creationId xmlns:a16="http://schemas.microsoft.com/office/drawing/2014/main" id="{7301C926-4874-96C9-96FF-4E9650472CFB}"/>
                </a:ext>
              </a:extLst>
            </p:cNvPr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121" name="Freeform 39">
                <a:extLst>
                  <a:ext uri="{FF2B5EF4-FFF2-40B4-BE49-F238E27FC236}">
                    <a16:creationId xmlns:a16="http://schemas.microsoft.com/office/drawing/2014/main" id="{5E2425DB-B80C-369D-E5D9-BED886980083}"/>
                  </a:ext>
                </a:extLst>
              </p:cNvPr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19" name="Group 40">
              <a:extLst>
                <a:ext uri="{FF2B5EF4-FFF2-40B4-BE49-F238E27FC236}">
                  <a16:creationId xmlns:a16="http://schemas.microsoft.com/office/drawing/2014/main" id="{DF75F814-3E9E-FB9D-7177-255F5D9A517F}"/>
                </a:ext>
              </a:extLst>
            </p:cNvPr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120" name="Freeform 41">
                <a:extLst>
                  <a:ext uri="{FF2B5EF4-FFF2-40B4-BE49-F238E27FC236}">
                    <a16:creationId xmlns:a16="http://schemas.microsoft.com/office/drawing/2014/main" id="{610B4AC5-5F23-9B19-CCF3-2968A02539D2}"/>
                  </a:ext>
                </a:extLst>
              </p:cNvPr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pic>
        <p:nvPicPr>
          <p:cNvPr id="122" name="Picture 35" descr="Picture 35">
            <a:extLst>
              <a:ext uri="{FF2B5EF4-FFF2-40B4-BE49-F238E27FC236}">
                <a16:creationId xmlns:a16="http://schemas.microsoft.com/office/drawing/2014/main" id="{425BD62A-271B-BB32-0103-324A5748C7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182" t="11041" r="15559" b="32507"/>
          <a:stretch/>
        </p:blipFill>
        <p:spPr>
          <a:xfrm>
            <a:off x="10535595" y="5819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صورة 122">
            <a:extLst>
              <a:ext uri="{FF2B5EF4-FFF2-40B4-BE49-F238E27FC236}">
                <a16:creationId xmlns:a16="http://schemas.microsoft.com/office/drawing/2014/main" id="{ED3138FD-7A8F-1ADB-88C8-14C425C4D8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87DF627-C94C-C689-9CD2-A2D2034EDD0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96" t="20325" r="14132" b="23608"/>
          <a:stretch>
            <a:fillRect/>
          </a:stretch>
        </p:blipFill>
        <p:spPr>
          <a:xfrm>
            <a:off x="8222687" y="3090778"/>
            <a:ext cx="1806715" cy="21200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6280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93" grpId="0" animBg="1"/>
      <p:bldP spid="1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00A4C-BEA7-3A9E-4EF4-55A86433E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5ABC837C-7033-0B14-1582-F9FB0344AA5C}"/>
              </a:ext>
            </a:extLst>
          </p:cNvPr>
          <p:cNvGrpSpPr/>
          <p:nvPr/>
        </p:nvGrpSpPr>
        <p:grpSpPr>
          <a:xfrm rot="20394111">
            <a:off x="-17043" y="1499345"/>
            <a:ext cx="865515" cy="6159574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E053A6CD-CE4F-B70C-0FB2-A188DCBA7E21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F6CFDD98-CCF5-0213-37A4-80909471F9A6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2D6EFB5F-4A72-7123-7BD7-67E7226D2B6D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41FA03E3-1596-8A07-26CB-4188572C43F7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13F20505-38D2-B574-699B-0D53C9EBB2FB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503AE4B5-7D3B-1046-70A9-35759E2C976A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6880BCF9-5A80-BB33-A4C4-B1DC6241E82B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BB432676-3789-2724-A35A-97BD8C1FC6CB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6FB9CAA0-838D-3719-6DF1-BDD693ED7723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73BACFBB-4526-CE1E-A03A-CE2687519450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432CE721-1A8A-BADD-AC09-16CB9DA61033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21" name="Group 50">
            <a:extLst>
              <a:ext uri="{FF2B5EF4-FFF2-40B4-BE49-F238E27FC236}">
                <a16:creationId xmlns:a16="http://schemas.microsoft.com/office/drawing/2014/main" id="{5885C411-CE74-9356-98B7-475682E6F243}"/>
              </a:ext>
            </a:extLst>
          </p:cNvPr>
          <p:cNvGrpSpPr/>
          <p:nvPr/>
        </p:nvGrpSpPr>
        <p:grpSpPr>
          <a:xfrm>
            <a:off x="5050029" y="284991"/>
            <a:ext cx="3678954" cy="965416"/>
            <a:chOff x="0" y="0"/>
            <a:chExt cx="14227810" cy="1463040"/>
          </a:xfrm>
        </p:grpSpPr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69939A57-AB33-45AD-DEC7-578A7F372AF4}"/>
                </a:ext>
              </a:extLst>
            </p:cNvPr>
            <p:cNvSpPr/>
            <p:nvPr/>
          </p:nvSpPr>
          <p:spPr>
            <a:xfrm>
              <a:off x="45720" y="8890"/>
              <a:ext cx="14135100" cy="1445260"/>
            </a:xfrm>
            <a:custGeom>
              <a:avLst/>
              <a:gdLst/>
              <a:ahLst/>
              <a:cxnLst/>
              <a:rect l="l" t="t" r="r" b="b"/>
              <a:pathLst>
                <a:path w="14135100" h="1445260">
                  <a:moveTo>
                    <a:pt x="600710" y="123190"/>
                  </a:moveTo>
                  <a:cubicBezTo>
                    <a:pt x="1802130" y="142240"/>
                    <a:pt x="2040890" y="137160"/>
                    <a:pt x="2457450" y="132080"/>
                  </a:cubicBezTo>
                  <a:cubicBezTo>
                    <a:pt x="3208020" y="124460"/>
                    <a:pt x="4580890" y="91440"/>
                    <a:pt x="5617210" y="85090"/>
                  </a:cubicBezTo>
                  <a:cubicBezTo>
                    <a:pt x="6620510" y="80010"/>
                    <a:pt x="7470140" y="100330"/>
                    <a:pt x="8578850" y="96520"/>
                  </a:cubicBezTo>
                  <a:cubicBezTo>
                    <a:pt x="10002520" y="91440"/>
                    <a:pt x="12885420" y="0"/>
                    <a:pt x="13451841" y="41910"/>
                  </a:cubicBezTo>
                  <a:cubicBezTo>
                    <a:pt x="13571221" y="52070"/>
                    <a:pt x="13600430" y="54610"/>
                    <a:pt x="13669010" y="77470"/>
                  </a:cubicBezTo>
                  <a:cubicBezTo>
                    <a:pt x="13737591" y="101600"/>
                    <a:pt x="13806171" y="137160"/>
                    <a:pt x="13863321" y="181610"/>
                  </a:cubicBezTo>
                  <a:cubicBezTo>
                    <a:pt x="13920471" y="224790"/>
                    <a:pt x="13973810" y="280670"/>
                    <a:pt x="14014450" y="340360"/>
                  </a:cubicBezTo>
                  <a:cubicBezTo>
                    <a:pt x="14055091" y="401320"/>
                    <a:pt x="14088110" y="471170"/>
                    <a:pt x="14107160" y="541020"/>
                  </a:cubicBezTo>
                  <a:cubicBezTo>
                    <a:pt x="14126210" y="610870"/>
                    <a:pt x="14135100" y="687070"/>
                    <a:pt x="14131291" y="759460"/>
                  </a:cubicBezTo>
                  <a:cubicBezTo>
                    <a:pt x="14127480" y="831850"/>
                    <a:pt x="14109700" y="906780"/>
                    <a:pt x="14083030" y="974090"/>
                  </a:cubicBezTo>
                  <a:cubicBezTo>
                    <a:pt x="14056360" y="1041400"/>
                    <a:pt x="14016991" y="1107440"/>
                    <a:pt x="13970000" y="1163320"/>
                  </a:cubicBezTo>
                  <a:cubicBezTo>
                    <a:pt x="13923010" y="1217930"/>
                    <a:pt x="13864591" y="1268730"/>
                    <a:pt x="13802360" y="1305560"/>
                  </a:cubicBezTo>
                  <a:cubicBezTo>
                    <a:pt x="13740130" y="1342390"/>
                    <a:pt x="13669010" y="1371600"/>
                    <a:pt x="13597891" y="1386840"/>
                  </a:cubicBezTo>
                  <a:cubicBezTo>
                    <a:pt x="13526771" y="1402080"/>
                    <a:pt x="13449300" y="1407160"/>
                    <a:pt x="13378180" y="1398270"/>
                  </a:cubicBezTo>
                  <a:cubicBezTo>
                    <a:pt x="13305791" y="1390650"/>
                    <a:pt x="13232130" y="1370330"/>
                    <a:pt x="13166091" y="1339850"/>
                  </a:cubicBezTo>
                  <a:cubicBezTo>
                    <a:pt x="13100050" y="1309370"/>
                    <a:pt x="13036550" y="1266190"/>
                    <a:pt x="12983210" y="1216660"/>
                  </a:cubicBezTo>
                  <a:cubicBezTo>
                    <a:pt x="12931141" y="1167130"/>
                    <a:pt x="12884150" y="1104900"/>
                    <a:pt x="12851130" y="1041400"/>
                  </a:cubicBezTo>
                  <a:cubicBezTo>
                    <a:pt x="12816841" y="976630"/>
                    <a:pt x="12791441" y="904240"/>
                    <a:pt x="12780010" y="833120"/>
                  </a:cubicBezTo>
                  <a:cubicBezTo>
                    <a:pt x="12768580" y="760730"/>
                    <a:pt x="12768580" y="684530"/>
                    <a:pt x="12780010" y="612140"/>
                  </a:cubicBezTo>
                  <a:cubicBezTo>
                    <a:pt x="12791441" y="541020"/>
                    <a:pt x="12816841" y="467360"/>
                    <a:pt x="12851130" y="403860"/>
                  </a:cubicBezTo>
                  <a:cubicBezTo>
                    <a:pt x="12884150" y="340360"/>
                    <a:pt x="12931141" y="278130"/>
                    <a:pt x="12984480" y="228600"/>
                  </a:cubicBezTo>
                  <a:cubicBezTo>
                    <a:pt x="13036550" y="179070"/>
                    <a:pt x="13100050" y="135890"/>
                    <a:pt x="13166091" y="105410"/>
                  </a:cubicBezTo>
                  <a:cubicBezTo>
                    <a:pt x="13232130" y="74930"/>
                    <a:pt x="13305791" y="54610"/>
                    <a:pt x="13378180" y="46990"/>
                  </a:cubicBezTo>
                  <a:cubicBezTo>
                    <a:pt x="13450571" y="38100"/>
                    <a:pt x="13526771" y="43180"/>
                    <a:pt x="13597891" y="58420"/>
                  </a:cubicBezTo>
                  <a:cubicBezTo>
                    <a:pt x="13669010" y="73660"/>
                    <a:pt x="13740130" y="102870"/>
                    <a:pt x="13802360" y="139700"/>
                  </a:cubicBezTo>
                  <a:cubicBezTo>
                    <a:pt x="13864591" y="177800"/>
                    <a:pt x="13923010" y="227330"/>
                    <a:pt x="13970000" y="281940"/>
                  </a:cubicBezTo>
                  <a:cubicBezTo>
                    <a:pt x="14016991" y="337820"/>
                    <a:pt x="14056360" y="403860"/>
                    <a:pt x="14083030" y="471170"/>
                  </a:cubicBezTo>
                  <a:cubicBezTo>
                    <a:pt x="14110971" y="538480"/>
                    <a:pt x="14127480" y="613410"/>
                    <a:pt x="14131291" y="685800"/>
                  </a:cubicBezTo>
                  <a:cubicBezTo>
                    <a:pt x="14135100" y="758190"/>
                    <a:pt x="14126210" y="835660"/>
                    <a:pt x="14107160" y="904240"/>
                  </a:cubicBezTo>
                  <a:cubicBezTo>
                    <a:pt x="14088110" y="974090"/>
                    <a:pt x="14055091" y="1045210"/>
                    <a:pt x="14014450" y="1104900"/>
                  </a:cubicBezTo>
                  <a:cubicBezTo>
                    <a:pt x="13973810" y="1164590"/>
                    <a:pt x="13920471" y="1220470"/>
                    <a:pt x="13863321" y="1264920"/>
                  </a:cubicBezTo>
                  <a:cubicBezTo>
                    <a:pt x="13804900" y="1308100"/>
                    <a:pt x="13737591" y="1343660"/>
                    <a:pt x="13669010" y="1367790"/>
                  </a:cubicBezTo>
                  <a:cubicBezTo>
                    <a:pt x="13600430" y="1390650"/>
                    <a:pt x="13571221" y="1393190"/>
                    <a:pt x="13451841" y="1403350"/>
                  </a:cubicBezTo>
                  <a:cubicBezTo>
                    <a:pt x="12886691" y="1445260"/>
                    <a:pt x="10002520" y="1353820"/>
                    <a:pt x="8578850" y="1348740"/>
                  </a:cubicBezTo>
                  <a:cubicBezTo>
                    <a:pt x="7470140" y="1344930"/>
                    <a:pt x="6620510" y="1365250"/>
                    <a:pt x="5617210" y="1360170"/>
                  </a:cubicBezTo>
                  <a:cubicBezTo>
                    <a:pt x="4580890" y="1353820"/>
                    <a:pt x="3208020" y="1320800"/>
                    <a:pt x="2457450" y="1313180"/>
                  </a:cubicBezTo>
                  <a:cubicBezTo>
                    <a:pt x="2040890" y="1308100"/>
                    <a:pt x="1802130" y="1304290"/>
                    <a:pt x="1485900" y="1305560"/>
                  </a:cubicBezTo>
                  <a:cubicBezTo>
                    <a:pt x="1184910" y="1306830"/>
                    <a:pt x="770890" y="1330960"/>
                    <a:pt x="600710" y="1322070"/>
                  </a:cubicBezTo>
                  <a:cubicBezTo>
                    <a:pt x="533400" y="1319530"/>
                    <a:pt x="504190" y="1316990"/>
                    <a:pt x="457200" y="1305560"/>
                  </a:cubicBezTo>
                  <a:cubicBezTo>
                    <a:pt x="411480" y="1294130"/>
                    <a:pt x="364490" y="1276350"/>
                    <a:pt x="322580" y="1253490"/>
                  </a:cubicBezTo>
                  <a:cubicBezTo>
                    <a:pt x="280670" y="1231900"/>
                    <a:pt x="238760" y="1203960"/>
                    <a:pt x="203200" y="1172210"/>
                  </a:cubicBezTo>
                  <a:cubicBezTo>
                    <a:pt x="167640" y="1140460"/>
                    <a:pt x="134620" y="1102360"/>
                    <a:pt x="107950" y="1062990"/>
                  </a:cubicBezTo>
                  <a:cubicBezTo>
                    <a:pt x="80010" y="1023620"/>
                    <a:pt x="57150" y="980440"/>
                    <a:pt x="40640" y="935990"/>
                  </a:cubicBezTo>
                  <a:cubicBezTo>
                    <a:pt x="22860" y="890270"/>
                    <a:pt x="11430" y="842010"/>
                    <a:pt x="5080" y="795020"/>
                  </a:cubicBezTo>
                  <a:cubicBezTo>
                    <a:pt x="0" y="748030"/>
                    <a:pt x="0" y="697230"/>
                    <a:pt x="5080" y="650240"/>
                  </a:cubicBezTo>
                  <a:cubicBezTo>
                    <a:pt x="11430" y="603250"/>
                    <a:pt x="22860" y="554990"/>
                    <a:pt x="40640" y="509270"/>
                  </a:cubicBezTo>
                  <a:cubicBezTo>
                    <a:pt x="57150" y="464820"/>
                    <a:pt x="80010" y="421640"/>
                    <a:pt x="107950" y="382270"/>
                  </a:cubicBezTo>
                  <a:cubicBezTo>
                    <a:pt x="134620" y="342900"/>
                    <a:pt x="167640" y="304800"/>
                    <a:pt x="203200" y="273050"/>
                  </a:cubicBezTo>
                  <a:cubicBezTo>
                    <a:pt x="238760" y="241300"/>
                    <a:pt x="280670" y="213360"/>
                    <a:pt x="322580" y="191770"/>
                  </a:cubicBezTo>
                  <a:cubicBezTo>
                    <a:pt x="364490" y="168910"/>
                    <a:pt x="411480" y="151130"/>
                    <a:pt x="457200" y="139700"/>
                  </a:cubicBezTo>
                  <a:cubicBezTo>
                    <a:pt x="504190" y="128270"/>
                    <a:pt x="601980" y="123190"/>
                    <a:pt x="601980" y="12319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100"/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AC8C312A-40CC-F547-31B4-7D7610D51DAD}"/>
              </a:ext>
            </a:extLst>
          </p:cNvPr>
          <p:cNvGrpSpPr/>
          <p:nvPr/>
        </p:nvGrpSpPr>
        <p:grpSpPr>
          <a:xfrm rot="13540462">
            <a:off x="4359185" y="415592"/>
            <a:ext cx="530719" cy="704215"/>
            <a:chOff x="8741503" y="504606"/>
            <a:chExt cx="645795" cy="704215"/>
          </a:xfrm>
        </p:grpSpPr>
        <p:grpSp>
          <p:nvGrpSpPr>
            <p:cNvPr id="24" name="Group 68">
              <a:extLst>
                <a:ext uri="{FF2B5EF4-FFF2-40B4-BE49-F238E27FC236}">
                  <a16:creationId xmlns:a16="http://schemas.microsoft.com/office/drawing/2014/main" id="{FE3789AA-11CC-0326-4738-C161D7041DEF}"/>
                </a:ext>
              </a:extLst>
            </p:cNvPr>
            <p:cNvGrpSpPr/>
            <p:nvPr/>
          </p:nvGrpSpPr>
          <p:grpSpPr>
            <a:xfrm>
              <a:off x="8904698" y="610016"/>
              <a:ext cx="416560" cy="426720"/>
              <a:chOff x="0" y="0"/>
              <a:chExt cx="833120" cy="853440"/>
            </a:xfrm>
          </p:grpSpPr>
          <p:sp>
            <p:nvSpPr>
              <p:cNvPr id="29" name="Freeform 69">
                <a:extLst>
                  <a:ext uri="{FF2B5EF4-FFF2-40B4-BE49-F238E27FC236}">
                    <a16:creationId xmlns:a16="http://schemas.microsoft.com/office/drawing/2014/main" id="{301A2140-BCE6-B172-4A93-0B9A02D34BBA}"/>
                  </a:ext>
                </a:extLst>
              </p:cNvPr>
              <p:cNvSpPr/>
              <p:nvPr/>
            </p:nvSpPr>
            <p:spPr>
              <a:xfrm>
                <a:off x="48260" y="44450"/>
                <a:ext cx="737870" cy="760730"/>
              </a:xfrm>
              <a:custGeom>
                <a:avLst/>
                <a:gdLst/>
                <a:ahLst/>
                <a:cxnLst/>
                <a:rect l="l" t="t" r="r" b="b"/>
                <a:pathLst>
                  <a:path w="737870" h="760730">
                    <a:moveTo>
                      <a:pt x="48260" y="490220"/>
                    </a:moveTo>
                    <a:cubicBezTo>
                      <a:pt x="557530" y="0"/>
                      <a:pt x="588010" y="5080"/>
                      <a:pt x="614680" y="8890"/>
                    </a:cubicBezTo>
                    <a:cubicBezTo>
                      <a:pt x="633730" y="11430"/>
                      <a:pt x="645160" y="16510"/>
                      <a:pt x="660400" y="26670"/>
                    </a:cubicBezTo>
                    <a:cubicBezTo>
                      <a:pt x="681990" y="41910"/>
                      <a:pt x="712470" y="72390"/>
                      <a:pt x="723900" y="101600"/>
                    </a:cubicBezTo>
                    <a:cubicBezTo>
                      <a:pt x="735330" y="129540"/>
                      <a:pt x="737870" y="168910"/>
                      <a:pt x="728980" y="199390"/>
                    </a:cubicBezTo>
                    <a:cubicBezTo>
                      <a:pt x="720090" y="228600"/>
                      <a:pt x="698500" y="261620"/>
                      <a:pt x="674370" y="279400"/>
                    </a:cubicBezTo>
                    <a:cubicBezTo>
                      <a:pt x="648970" y="298450"/>
                      <a:pt x="607060" y="308610"/>
                      <a:pt x="581660" y="311150"/>
                    </a:cubicBezTo>
                    <a:cubicBezTo>
                      <a:pt x="562610" y="312420"/>
                      <a:pt x="549910" y="309880"/>
                      <a:pt x="532130" y="302260"/>
                    </a:cubicBezTo>
                    <a:cubicBezTo>
                      <a:pt x="508000" y="292100"/>
                      <a:pt x="472440" y="269240"/>
                      <a:pt x="454660" y="243840"/>
                    </a:cubicBezTo>
                    <a:cubicBezTo>
                      <a:pt x="438150" y="218440"/>
                      <a:pt x="426720" y="180340"/>
                      <a:pt x="429260" y="149860"/>
                    </a:cubicBezTo>
                    <a:cubicBezTo>
                      <a:pt x="430530" y="118110"/>
                      <a:pt x="444500" y="82550"/>
                      <a:pt x="464820" y="58420"/>
                    </a:cubicBezTo>
                    <a:cubicBezTo>
                      <a:pt x="485140" y="35560"/>
                      <a:pt x="523240" y="16510"/>
                      <a:pt x="548640" y="8890"/>
                    </a:cubicBezTo>
                    <a:cubicBezTo>
                      <a:pt x="566420" y="2540"/>
                      <a:pt x="580390" y="2540"/>
                      <a:pt x="598170" y="6350"/>
                    </a:cubicBezTo>
                    <a:cubicBezTo>
                      <a:pt x="623570" y="11430"/>
                      <a:pt x="664210" y="25400"/>
                      <a:pt x="687070" y="46990"/>
                    </a:cubicBezTo>
                    <a:cubicBezTo>
                      <a:pt x="709930" y="68580"/>
                      <a:pt x="727710" y="102870"/>
                      <a:pt x="732790" y="133350"/>
                    </a:cubicBezTo>
                    <a:cubicBezTo>
                      <a:pt x="737870" y="163830"/>
                      <a:pt x="736600" y="189230"/>
                      <a:pt x="716280" y="229870"/>
                    </a:cubicBezTo>
                    <a:cubicBezTo>
                      <a:pt x="665480" y="334010"/>
                      <a:pt x="370840" y="638810"/>
                      <a:pt x="269240" y="712470"/>
                    </a:cubicBezTo>
                    <a:cubicBezTo>
                      <a:pt x="227330" y="741680"/>
                      <a:pt x="199390" y="753110"/>
                      <a:pt x="167640" y="756920"/>
                    </a:cubicBezTo>
                    <a:cubicBezTo>
                      <a:pt x="142240" y="760730"/>
                      <a:pt x="116840" y="754380"/>
                      <a:pt x="93980" y="744220"/>
                    </a:cubicBezTo>
                    <a:cubicBezTo>
                      <a:pt x="72390" y="734060"/>
                      <a:pt x="49530" y="718820"/>
                      <a:pt x="35560" y="697230"/>
                    </a:cubicBezTo>
                    <a:cubicBezTo>
                      <a:pt x="16510" y="671830"/>
                      <a:pt x="0" y="626110"/>
                      <a:pt x="2540" y="591820"/>
                    </a:cubicBezTo>
                    <a:cubicBezTo>
                      <a:pt x="3810" y="557530"/>
                      <a:pt x="48260" y="490220"/>
                      <a:pt x="48260" y="4902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25" name="Group 70">
              <a:extLst>
                <a:ext uri="{FF2B5EF4-FFF2-40B4-BE49-F238E27FC236}">
                  <a16:creationId xmlns:a16="http://schemas.microsoft.com/office/drawing/2014/main" id="{DE764B5B-E75F-41F1-ED3A-88CCD7426473}"/>
                </a:ext>
              </a:extLst>
            </p:cNvPr>
            <p:cNvGrpSpPr/>
            <p:nvPr/>
          </p:nvGrpSpPr>
          <p:grpSpPr>
            <a:xfrm>
              <a:off x="8741503" y="504606"/>
              <a:ext cx="230505" cy="389255"/>
              <a:chOff x="0" y="0"/>
              <a:chExt cx="461010" cy="778510"/>
            </a:xfrm>
          </p:grpSpPr>
          <p:sp>
            <p:nvSpPr>
              <p:cNvPr id="28" name="Freeform 71">
                <a:extLst>
                  <a:ext uri="{FF2B5EF4-FFF2-40B4-BE49-F238E27FC236}">
                    <a16:creationId xmlns:a16="http://schemas.microsoft.com/office/drawing/2014/main" id="{753A53AB-E881-4B8D-F021-815B32ECCBD0}"/>
                  </a:ext>
                </a:extLst>
              </p:cNvPr>
              <p:cNvSpPr/>
              <p:nvPr/>
            </p:nvSpPr>
            <p:spPr>
              <a:xfrm>
                <a:off x="50800" y="48260"/>
                <a:ext cx="364490" cy="687070"/>
              </a:xfrm>
              <a:custGeom>
                <a:avLst/>
                <a:gdLst/>
                <a:ahLst/>
                <a:cxnLst/>
                <a:rect l="l" t="t" r="r" b="b"/>
                <a:pathLst>
                  <a:path w="364490" h="687070">
                    <a:moveTo>
                      <a:pt x="0" y="515620"/>
                    </a:moveTo>
                    <a:cubicBezTo>
                      <a:pt x="53340" y="99060"/>
                      <a:pt x="63500" y="72390"/>
                      <a:pt x="86360" y="49530"/>
                    </a:cubicBezTo>
                    <a:cubicBezTo>
                      <a:pt x="110490" y="26670"/>
                      <a:pt x="152400" y="10160"/>
                      <a:pt x="179070" y="3810"/>
                    </a:cubicBezTo>
                    <a:cubicBezTo>
                      <a:pt x="198120" y="0"/>
                      <a:pt x="214630" y="2540"/>
                      <a:pt x="231140" y="5080"/>
                    </a:cubicBezTo>
                    <a:cubicBezTo>
                      <a:pt x="247650" y="8890"/>
                      <a:pt x="264160" y="12700"/>
                      <a:pt x="280670" y="24130"/>
                    </a:cubicBezTo>
                    <a:cubicBezTo>
                      <a:pt x="303530" y="39370"/>
                      <a:pt x="335280" y="71120"/>
                      <a:pt x="347980" y="100330"/>
                    </a:cubicBezTo>
                    <a:cubicBezTo>
                      <a:pt x="360680" y="130810"/>
                      <a:pt x="364490" y="171450"/>
                      <a:pt x="356870" y="203200"/>
                    </a:cubicBezTo>
                    <a:cubicBezTo>
                      <a:pt x="347980" y="234950"/>
                      <a:pt x="326390" y="269240"/>
                      <a:pt x="300990" y="289560"/>
                    </a:cubicBezTo>
                    <a:cubicBezTo>
                      <a:pt x="275590" y="309880"/>
                      <a:pt x="231140" y="321310"/>
                      <a:pt x="204470" y="323850"/>
                    </a:cubicBezTo>
                    <a:cubicBezTo>
                      <a:pt x="184150" y="326390"/>
                      <a:pt x="170180" y="323850"/>
                      <a:pt x="152400" y="317500"/>
                    </a:cubicBezTo>
                    <a:cubicBezTo>
                      <a:pt x="127000" y="307340"/>
                      <a:pt x="87630" y="278130"/>
                      <a:pt x="68580" y="256540"/>
                    </a:cubicBezTo>
                    <a:cubicBezTo>
                      <a:pt x="55880" y="241300"/>
                      <a:pt x="50800" y="229870"/>
                      <a:pt x="45720" y="209550"/>
                    </a:cubicBezTo>
                    <a:cubicBezTo>
                      <a:pt x="40640" y="182880"/>
                      <a:pt x="38100" y="137160"/>
                      <a:pt x="49530" y="106680"/>
                    </a:cubicBezTo>
                    <a:cubicBezTo>
                      <a:pt x="60960" y="77470"/>
                      <a:pt x="86360" y="44450"/>
                      <a:pt x="114300" y="27940"/>
                    </a:cubicBezTo>
                    <a:cubicBezTo>
                      <a:pt x="142240" y="10160"/>
                      <a:pt x="186690" y="2540"/>
                      <a:pt x="214630" y="2540"/>
                    </a:cubicBezTo>
                    <a:cubicBezTo>
                      <a:pt x="233680" y="2540"/>
                      <a:pt x="247650" y="6350"/>
                      <a:pt x="264160" y="15240"/>
                    </a:cubicBezTo>
                    <a:cubicBezTo>
                      <a:pt x="289560" y="29210"/>
                      <a:pt x="325120" y="55880"/>
                      <a:pt x="340360" y="85090"/>
                    </a:cubicBezTo>
                    <a:cubicBezTo>
                      <a:pt x="356870" y="113030"/>
                      <a:pt x="359410" y="148590"/>
                      <a:pt x="359410" y="185420"/>
                    </a:cubicBezTo>
                    <a:cubicBezTo>
                      <a:pt x="359410" y="233680"/>
                      <a:pt x="337820" y="290830"/>
                      <a:pt x="330200" y="350520"/>
                    </a:cubicBezTo>
                    <a:cubicBezTo>
                      <a:pt x="321310" y="419100"/>
                      <a:pt x="328930" y="523240"/>
                      <a:pt x="312420" y="574040"/>
                    </a:cubicBezTo>
                    <a:cubicBezTo>
                      <a:pt x="303530" y="603250"/>
                      <a:pt x="290830" y="622300"/>
                      <a:pt x="273050" y="638810"/>
                    </a:cubicBezTo>
                    <a:cubicBezTo>
                      <a:pt x="255270" y="656590"/>
                      <a:pt x="233680" y="673100"/>
                      <a:pt x="207010" y="679450"/>
                    </a:cubicBezTo>
                    <a:cubicBezTo>
                      <a:pt x="175260" y="687070"/>
                      <a:pt x="125730" y="685800"/>
                      <a:pt x="93980" y="671830"/>
                    </a:cubicBezTo>
                    <a:cubicBezTo>
                      <a:pt x="62230" y="657860"/>
                      <a:pt x="29210" y="619760"/>
                      <a:pt x="13970" y="591820"/>
                    </a:cubicBezTo>
                    <a:cubicBezTo>
                      <a:pt x="1270" y="567690"/>
                      <a:pt x="0" y="515620"/>
                      <a:pt x="0" y="5156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26" name="Group 72">
              <a:extLst>
                <a:ext uri="{FF2B5EF4-FFF2-40B4-BE49-F238E27FC236}">
                  <a16:creationId xmlns:a16="http://schemas.microsoft.com/office/drawing/2014/main" id="{DC86B6FA-DA85-ECA4-7347-C6283B8ED924}"/>
                </a:ext>
              </a:extLst>
            </p:cNvPr>
            <p:cNvGrpSpPr/>
            <p:nvPr/>
          </p:nvGrpSpPr>
          <p:grpSpPr>
            <a:xfrm>
              <a:off x="9064083" y="966886"/>
              <a:ext cx="323215" cy="241935"/>
              <a:chOff x="0" y="0"/>
              <a:chExt cx="646430" cy="483870"/>
            </a:xfrm>
          </p:grpSpPr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D44B57AD-4B40-3A0B-157D-237F00DF4128}"/>
                  </a:ext>
                </a:extLst>
              </p:cNvPr>
              <p:cNvSpPr/>
              <p:nvPr/>
            </p:nvSpPr>
            <p:spPr>
              <a:xfrm>
                <a:off x="48260" y="48260"/>
                <a:ext cx="54991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549910" h="389890">
                    <a:moveTo>
                      <a:pt x="130810" y="68580"/>
                    </a:moveTo>
                    <a:cubicBezTo>
                      <a:pt x="370840" y="2540"/>
                      <a:pt x="381000" y="0"/>
                      <a:pt x="400050" y="3810"/>
                    </a:cubicBezTo>
                    <a:cubicBezTo>
                      <a:pt x="427990" y="8890"/>
                      <a:pt x="473710" y="29210"/>
                      <a:pt x="495300" y="46990"/>
                    </a:cubicBezTo>
                    <a:cubicBezTo>
                      <a:pt x="510540" y="58420"/>
                      <a:pt x="519430" y="69850"/>
                      <a:pt x="527050" y="88900"/>
                    </a:cubicBezTo>
                    <a:cubicBezTo>
                      <a:pt x="538480" y="114300"/>
                      <a:pt x="549910" y="158750"/>
                      <a:pt x="544830" y="190500"/>
                    </a:cubicBezTo>
                    <a:cubicBezTo>
                      <a:pt x="539750" y="223520"/>
                      <a:pt x="520700" y="260350"/>
                      <a:pt x="496570" y="283210"/>
                    </a:cubicBezTo>
                    <a:cubicBezTo>
                      <a:pt x="472440" y="306070"/>
                      <a:pt x="435610" y="323850"/>
                      <a:pt x="402590" y="327660"/>
                    </a:cubicBezTo>
                    <a:cubicBezTo>
                      <a:pt x="369570" y="331470"/>
                      <a:pt x="325120" y="318770"/>
                      <a:pt x="300990" y="306070"/>
                    </a:cubicBezTo>
                    <a:cubicBezTo>
                      <a:pt x="281940" y="297180"/>
                      <a:pt x="271780" y="285750"/>
                      <a:pt x="260350" y="271780"/>
                    </a:cubicBezTo>
                    <a:cubicBezTo>
                      <a:pt x="248920" y="259080"/>
                      <a:pt x="238760" y="246380"/>
                      <a:pt x="232410" y="227330"/>
                    </a:cubicBezTo>
                    <a:cubicBezTo>
                      <a:pt x="223520" y="200660"/>
                      <a:pt x="217170" y="154940"/>
                      <a:pt x="226060" y="123190"/>
                    </a:cubicBezTo>
                    <a:cubicBezTo>
                      <a:pt x="234950" y="91440"/>
                      <a:pt x="257810" y="55880"/>
                      <a:pt x="284480" y="36830"/>
                    </a:cubicBezTo>
                    <a:cubicBezTo>
                      <a:pt x="309880" y="16510"/>
                      <a:pt x="349250" y="2540"/>
                      <a:pt x="382270" y="2540"/>
                    </a:cubicBezTo>
                    <a:cubicBezTo>
                      <a:pt x="415290" y="2540"/>
                      <a:pt x="458470" y="20320"/>
                      <a:pt x="481330" y="35560"/>
                    </a:cubicBezTo>
                    <a:cubicBezTo>
                      <a:pt x="499110" y="45720"/>
                      <a:pt x="508000" y="55880"/>
                      <a:pt x="518160" y="73660"/>
                    </a:cubicBezTo>
                    <a:cubicBezTo>
                      <a:pt x="532130" y="97790"/>
                      <a:pt x="548640" y="140970"/>
                      <a:pt x="547370" y="173990"/>
                    </a:cubicBezTo>
                    <a:cubicBezTo>
                      <a:pt x="544830" y="207010"/>
                      <a:pt x="524510" y="247650"/>
                      <a:pt x="509270" y="270510"/>
                    </a:cubicBezTo>
                    <a:cubicBezTo>
                      <a:pt x="496570" y="287020"/>
                      <a:pt x="487680" y="293370"/>
                      <a:pt x="468630" y="304800"/>
                    </a:cubicBezTo>
                    <a:cubicBezTo>
                      <a:pt x="434340" y="325120"/>
                      <a:pt x="359410" y="347980"/>
                      <a:pt x="309880" y="360680"/>
                    </a:cubicBezTo>
                    <a:cubicBezTo>
                      <a:pt x="267970" y="372110"/>
                      <a:pt x="228600" y="381000"/>
                      <a:pt x="193040" y="383540"/>
                    </a:cubicBezTo>
                    <a:cubicBezTo>
                      <a:pt x="165100" y="386080"/>
                      <a:pt x="142240" y="389890"/>
                      <a:pt x="116840" y="379730"/>
                    </a:cubicBezTo>
                    <a:cubicBezTo>
                      <a:pt x="86360" y="369570"/>
                      <a:pt x="44450" y="337820"/>
                      <a:pt x="25400" y="311150"/>
                    </a:cubicBezTo>
                    <a:cubicBezTo>
                      <a:pt x="10160" y="289560"/>
                      <a:pt x="3810" y="262890"/>
                      <a:pt x="2540" y="238760"/>
                    </a:cubicBezTo>
                    <a:cubicBezTo>
                      <a:pt x="0" y="213360"/>
                      <a:pt x="5080" y="185420"/>
                      <a:pt x="13970" y="162560"/>
                    </a:cubicBezTo>
                    <a:cubicBezTo>
                      <a:pt x="24130" y="139700"/>
                      <a:pt x="41910" y="116840"/>
                      <a:pt x="60960" y="101600"/>
                    </a:cubicBezTo>
                    <a:cubicBezTo>
                      <a:pt x="80010" y="85090"/>
                      <a:pt x="130810" y="68580"/>
                      <a:pt x="130810" y="685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F5307FEA-0904-1818-C1EB-FA92E83E1EEE}"/>
              </a:ext>
            </a:extLst>
          </p:cNvPr>
          <p:cNvSpPr/>
          <p:nvPr/>
        </p:nvSpPr>
        <p:spPr>
          <a:xfrm>
            <a:off x="5017538" y="362048"/>
            <a:ext cx="3255830" cy="769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سريع</a:t>
            </a:r>
          </a:p>
        </p:txBody>
      </p:sp>
      <p:pic>
        <p:nvPicPr>
          <p:cNvPr id="33" name="Picture 35" descr="Picture 35">
            <a:extLst>
              <a:ext uri="{FF2B5EF4-FFF2-40B4-BE49-F238E27FC236}">
                <a16:creationId xmlns:a16="http://schemas.microsoft.com/office/drawing/2014/main" id="{820BC47F-7E02-3074-D990-BCF83B93A2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14A7580F-B567-167C-A310-FBBF74EE10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ABD220A-53C5-E5BD-6343-F6F316F96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60" y="2536697"/>
            <a:ext cx="1982484" cy="267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فقاعة الكلام: مستطيلة مستديرة الزوايا 3">
            <a:extLst>
              <a:ext uri="{FF2B5EF4-FFF2-40B4-BE49-F238E27FC236}">
                <a16:creationId xmlns:a16="http://schemas.microsoft.com/office/drawing/2014/main" id="{3D8C0065-305D-E376-CA2E-958AF5D4BAF5}"/>
              </a:ext>
            </a:extLst>
          </p:cNvPr>
          <p:cNvSpPr/>
          <p:nvPr/>
        </p:nvSpPr>
        <p:spPr>
          <a:xfrm>
            <a:off x="627214" y="1314450"/>
            <a:ext cx="2200184" cy="910861"/>
          </a:xfrm>
          <a:prstGeom prst="wedgeRoundRectCallout">
            <a:avLst>
              <a:gd name="adj1" fmla="val -17632"/>
              <a:gd name="adj2" fmla="val 74429"/>
              <a:gd name="adj3" fmla="val 16667"/>
            </a:avLst>
          </a:prstGeom>
          <a:solidFill>
            <a:srgbClr val="D9C9ED"/>
          </a:solidFill>
          <a:ln>
            <a:solidFill>
              <a:srgbClr val="ECD7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هيا بنا نختبر مهاراتك السابقة ..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66BE81B-B2A4-44B2-7DE3-55A428A4D6A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CFEFE"/>
              </a:clrFrom>
              <a:clrTo>
                <a:srgbClr val="FCFEFE">
                  <a:alpha val="0"/>
                </a:srgbClr>
              </a:clrTo>
            </a:clrChange>
          </a:blip>
          <a:srcRect t="1285"/>
          <a:stretch>
            <a:fillRect/>
          </a:stretch>
        </p:blipFill>
        <p:spPr>
          <a:xfrm>
            <a:off x="3833109" y="1947133"/>
            <a:ext cx="6849431" cy="394021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مجموعة 123">
            <a:extLst>
              <a:ext uri="{FF2B5EF4-FFF2-40B4-BE49-F238E27FC236}">
                <a16:creationId xmlns:a16="http://schemas.microsoft.com/office/drawing/2014/main" id="{3C8FDD49-9A74-DB4C-1B1F-171B0B14DFE5}"/>
              </a:ext>
            </a:extLst>
          </p:cNvPr>
          <p:cNvGrpSpPr/>
          <p:nvPr/>
        </p:nvGrpSpPr>
        <p:grpSpPr>
          <a:xfrm>
            <a:off x="11627415" y="-413838"/>
            <a:ext cx="917940" cy="7776021"/>
            <a:chOff x="-82279" y="-459010"/>
            <a:chExt cx="1610725" cy="7776021"/>
          </a:xfrm>
        </p:grpSpPr>
        <p:grpSp>
          <p:nvGrpSpPr>
            <p:cNvPr id="8" name="Group 8"/>
            <p:cNvGrpSpPr/>
            <p:nvPr/>
          </p:nvGrpSpPr>
          <p:grpSpPr>
            <a:xfrm>
              <a:off x="-82279" y="-459010"/>
              <a:ext cx="1332669" cy="7776021"/>
              <a:chOff x="0" y="0"/>
              <a:chExt cx="2531110" cy="1476883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85090" y="-35560"/>
              <a:ext cx="1118870" cy="7207250"/>
              <a:chOff x="0" y="0"/>
              <a:chExt cx="2237740" cy="144145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290196" y="-52706"/>
              <a:ext cx="1238250" cy="7219315"/>
              <a:chOff x="0" y="0"/>
              <a:chExt cx="2476500" cy="1443863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FA7C1C1E-7EE9-280B-B715-DA006B6BA57A}"/>
              </a:ext>
            </a:extLst>
          </p:cNvPr>
          <p:cNvGrpSpPr/>
          <p:nvPr/>
        </p:nvGrpSpPr>
        <p:grpSpPr>
          <a:xfrm>
            <a:off x="952127" y="3345992"/>
            <a:ext cx="452755" cy="408939"/>
            <a:chOff x="1995806" y="4122421"/>
            <a:chExt cx="452755" cy="408939"/>
          </a:xfrm>
        </p:grpSpPr>
        <p:grpSp>
          <p:nvGrpSpPr>
            <p:cNvPr id="20" name="Group 20"/>
            <p:cNvGrpSpPr/>
            <p:nvPr/>
          </p:nvGrpSpPr>
          <p:grpSpPr>
            <a:xfrm>
              <a:off x="2063750" y="4122421"/>
              <a:ext cx="256540" cy="315595"/>
              <a:chOff x="0" y="0"/>
              <a:chExt cx="513080" cy="63119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44450" y="49530"/>
                <a:ext cx="420370" cy="530860"/>
              </a:xfrm>
              <a:custGeom>
                <a:avLst/>
                <a:gdLst/>
                <a:ahLst/>
                <a:cxnLst/>
                <a:rect l="l" t="t" r="r" b="b"/>
                <a:pathLst>
                  <a:path w="420370" h="530860">
                    <a:moveTo>
                      <a:pt x="245110" y="487680"/>
                    </a:moveTo>
                    <a:cubicBezTo>
                      <a:pt x="0" y="92710"/>
                      <a:pt x="3810" y="77470"/>
                      <a:pt x="10160" y="60960"/>
                    </a:cubicBezTo>
                    <a:cubicBezTo>
                      <a:pt x="16510" y="43180"/>
                      <a:pt x="31750" y="25400"/>
                      <a:pt x="48260" y="15240"/>
                    </a:cubicBezTo>
                    <a:cubicBezTo>
                      <a:pt x="64770" y="5080"/>
                      <a:pt x="87630" y="0"/>
                      <a:pt x="106680" y="2540"/>
                    </a:cubicBezTo>
                    <a:cubicBezTo>
                      <a:pt x="124460" y="3810"/>
                      <a:pt x="147320" y="16510"/>
                      <a:pt x="160020" y="26670"/>
                    </a:cubicBezTo>
                    <a:cubicBezTo>
                      <a:pt x="168910" y="34290"/>
                      <a:pt x="173990" y="40640"/>
                      <a:pt x="177800" y="50800"/>
                    </a:cubicBezTo>
                    <a:cubicBezTo>
                      <a:pt x="184150" y="66040"/>
                      <a:pt x="190500" y="90170"/>
                      <a:pt x="187960" y="109220"/>
                    </a:cubicBezTo>
                    <a:cubicBezTo>
                      <a:pt x="185420" y="128270"/>
                      <a:pt x="173990" y="148590"/>
                      <a:pt x="160020" y="161290"/>
                    </a:cubicBezTo>
                    <a:cubicBezTo>
                      <a:pt x="147320" y="173990"/>
                      <a:pt x="121920" y="184150"/>
                      <a:pt x="106680" y="186690"/>
                    </a:cubicBezTo>
                    <a:cubicBezTo>
                      <a:pt x="95250" y="189230"/>
                      <a:pt x="87630" y="187960"/>
                      <a:pt x="76200" y="185420"/>
                    </a:cubicBezTo>
                    <a:cubicBezTo>
                      <a:pt x="60960" y="180340"/>
                      <a:pt x="36830" y="166370"/>
                      <a:pt x="25400" y="154940"/>
                    </a:cubicBezTo>
                    <a:cubicBezTo>
                      <a:pt x="17780" y="146050"/>
                      <a:pt x="13970" y="139700"/>
                      <a:pt x="10160" y="129540"/>
                    </a:cubicBezTo>
                    <a:cubicBezTo>
                      <a:pt x="5080" y="114300"/>
                      <a:pt x="2540" y="87630"/>
                      <a:pt x="6350" y="69850"/>
                    </a:cubicBezTo>
                    <a:cubicBezTo>
                      <a:pt x="11430" y="52070"/>
                      <a:pt x="25400" y="31750"/>
                      <a:pt x="40640" y="20320"/>
                    </a:cubicBezTo>
                    <a:cubicBezTo>
                      <a:pt x="54610" y="8890"/>
                      <a:pt x="77470" y="1270"/>
                      <a:pt x="96520" y="1270"/>
                    </a:cubicBezTo>
                    <a:cubicBezTo>
                      <a:pt x="114300" y="1270"/>
                      <a:pt x="130810" y="3810"/>
                      <a:pt x="152400" y="20320"/>
                    </a:cubicBezTo>
                    <a:cubicBezTo>
                      <a:pt x="212090" y="66040"/>
                      <a:pt x="370840" y="311150"/>
                      <a:pt x="403860" y="384810"/>
                    </a:cubicBezTo>
                    <a:cubicBezTo>
                      <a:pt x="416560" y="414020"/>
                      <a:pt x="420370" y="429260"/>
                      <a:pt x="417830" y="450850"/>
                    </a:cubicBezTo>
                    <a:cubicBezTo>
                      <a:pt x="414020" y="471170"/>
                      <a:pt x="401320" y="495300"/>
                      <a:pt x="384810" y="509270"/>
                    </a:cubicBezTo>
                    <a:cubicBezTo>
                      <a:pt x="368300" y="521970"/>
                      <a:pt x="340360" y="529590"/>
                      <a:pt x="321310" y="530860"/>
                    </a:cubicBezTo>
                    <a:cubicBezTo>
                      <a:pt x="306070" y="530860"/>
                      <a:pt x="290830" y="525780"/>
                      <a:pt x="278130" y="518160"/>
                    </a:cubicBezTo>
                    <a:cubicBezTo>
                      <a:pt x="265430" y="511810"/>
                      <a:pt x="245110" y="487680"/>
                      <a:pt x="245110" y="4876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995806" y="4348480"/>
              <a:ext cx="225425" cy="182880"/>
              <a:chOff x="0" y="0"/>
              <a:chExt cx="450850" cy="36576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48260" y="46990"/>
                <a:ext cx="355600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355600" h="269240">
                    <a:moveTo>
                      <a:pt x="223520" y="262890"/>
                    </a:moveTo>
                    <a:cubicBezTo>
                      <a:pt x="19050" y="160020"/>
                      <a:pt x="10160" y="139700"/>
                      <a:pt x="5080" y="123190"/>
                    </a:cubicBezTo>
                    <a:cubicBezTo>
                      <a:pt x="1270" y="111760"/>
                      <a:pt x="0" y="104140"/>
                      <a:pt x="2540" y="91440"/>
                    </a:cubicBezTo>
                    <a:cubicBezTo>
                      <a:pt x="5080" y="74930"/>
                      <a:pt x="13970" y="49530"/>
                      <a:pt x="27940" y="34290"/>
                    </a:cubicBezTo>
                    <a:cubicBezTo>
                      <a:pt x="40640" y="20320"/>
                      <a:pt x="63500" y="7620"/>
                      <a:pt x="82550" y="3810"/>
                    </a:cubicBezTo>
                    <a:cubicBezTo>
                      <a:pt x="101600" y="0"/>
                      <a:pt x="127000" y="3810"/>
                      <a:pt x="144780" y="12700"/>
                    </a:cubicBezTo>
                    <a:cubicBezTo>
                      <a:pt x="162560" y="21590"/>
                      <a:pt x="180340" y="43180"/>
                      <a:pt x="189230" y="58420"/>
                    </a:cubicBezTo>
                    <a:cubicBezTo>
                      <a:pt x="194310" y="68580"/>
                      <a:pt x="196850" y="77470"/>
                      <a:pt x="198120" y="88900"/>
                    </a:cubicBezTo>
                    <a:cubicBezTo>
                      <a:pt x="199390" y="99060"/>
                      <a:pt x="199390" y="107950"/>
                      <a:pt x="196850" y="120650"/>
                    </a:cubicBezTo>
                    <a:cubicBezTo>
                      <a:pt x="191770" y="135890"/>
                      <a:pt x="176530" y="162560"/>
                      <a:pt x="165100" y="173990"/>
                    </a:cubicBezTo>
                    <a:cubicBezTo>
                      <a:pt x="157480" y="182880"/>
                      <a:pt x="149860" y="187960"/>
                      <a:pt x="138430" y="191770"/>
                    </a:cubicBezTo>
                    <a:cubicBezTo>
                      <a:pt x="121920" y="196850"/>
                      <a:pt x="95250" y="200660"/>
                      <a:pt x="76200" y="195580"/>
                    </a:cubicBezTo>
                    <a:cubicBezTo>
                      <a:pt x="57150" y="190500"/>
                      <a:pt x="34290" y="173990"/>
                      <a:pt x="22860" y="161290"/>
                    </a:cubicBezTo>
                    <a:cubicBezTo>
                      <a:pt x="15240" y="152400"/>
                      <a:pt x="11430" y="146050"/>
                      <a:pt x="7620" y="133350"/>
                    </a:cubicBezTo>
                    <a:cubicBezTo>
                      <a:pt x="3810" y="118110"/>
                      <a:pt x="2540" y="87630"/>
                      <a:pt x="6350" y="71120"/>
                    </a:cubicBezTo>
                    <a:cubicBezTo>
                      <a:pt x="8890" y="59690"/>
                      <a:pt x="12700" y="52070"/>
                      <a:pt x="20320" y="43180"/>
                    </a:cubicBezTo>
                    <a:cubicBezTo>
                      <a:pt x="31750" y="30480"/>
                      <a:pt x="53340" y="12700"/>
                      <a:pt x="72390" y="6350"/>
                    </a:cubicBezTo>
                    <a:cubicBezTo>
                      <a:pt x="91440" y="1270"/>
                      <a:pt x="109220" y="2540"/>
                      <a:pt x="134620" y="8890"/>
                    </a:cubicBezTo>
                    <a:cubicBezTo>
                      <a:pt x="179070" y="19050"/>
                      <a:pt x="275590" y="62230"/>
                      <a:pt x="311150" y="92710"/>
                    </a:cubicBezTo>
                    <a:cubicBezTo>
                      <a:pt x="332740" y="110490"/>
                      <a:pt x="345440" y="128270"/>
                      <a:pt x="350520" y="148590"/>
                    </a:cubicBezTo>
                    <a:cubicBezTo>
                      <a:pt x="355600" y="168910"/>
                      <a:pt x="350520" y="198120"/>
                      <a:pt x="342900" y="217170"/>
                    </a:cubicBezTo>
                    <a:cubicBezTo>
                      <a:pt x="336550" y="231140"/>
                      <a:pt x="323850" y="242570"/>
                      <a:pt x="312420" y="251460"/>
                    </a:cubicBezTo>
                    <a:cubicBezTo>
                      <a:pt x="299720" y="260350"/>
                      <a:pt x="283210" y="266700"/>
                      <a:pt x="269240" y="267970"/>
                    </a:cubicBezTo>
                    <a:cubicBezTo>
                      <a:pt x="254000" y="269240"/>
                      <a:pt x="223520" y="262890"/>
                      <a:pt x="223520" y="26289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2282826" y="4164965"/>
              <a:ext cx="165735" cy="223520"/>
              <a:chOff x="0" y="0"/>
              <a:chExt cx="331470" cy="44704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48260" y="46990"/>
                <a:ext cx="234950" cy="351790"/>
              </a:xfrm>
              <a:custGeom>
                <a:avLst/>
                <a:gdLst/>
                <a:ahLst/>
                <a:cxnLst/>
                <a:rect l="l" t="t" r="r" b="b"/>
                <a:pathLst>
                  <a:path w="234950" h="351790">
                    <a:moveTo>
                      <a:pt x="3810" y="228600"/>
                    </a:moveTo>
                    <a:cubicBezTo>
                      <a:pt x="72390" y="22860"/>
                      <a:pt x="88900" y="12700"/>
                      <a:pt x="107950" y="6350"/>
                    </a:cubicBezTo>
                    <a:cubicBezTo>
                      <a:pt x="125730" y="0"/>
                      <a:pt x="151130" y="0"/>
                      <a:pt x="168910" y="6350"/>
                    </a:cubicBezTo>
                    <a:cubicBezTo>
                      <a:pt x="187960" y="12700"/>
                      <a:pt x="208280" y="30480"/>
                      <a:pt x="218440" y="43180"/>
                    </a:cubicBezTo>
                    <a:cubicBezTo>
                      <a:pt x="226060" y="52070"/>
                      <a:pt x="228600" y="59690"/>
                      <a:pt x="231140" y="71120"/>
                    </a:cubicBezTo>
                    <a:cubicBezTo>
                      <a:pt x="234950" y="87630"/>
                      <a:pt x="233680" y="116840"/>
                      <a:pt x="228600" y="132080"/>
                    </a:cubicBezTo>
                    <a:cubicBezTo>
                      <a:pt x="224790" y="143510"/>
                      <a:pt x="220980" y="151130"/>
                      <a:pt x="212090" y="158750"/>
                    </a:cubicBezTo>
                    <a:cubicBezTo>
                      <a:pt x="200660" y="171450"/>
                      <a:pt x="179070" y="186690"/>
                      <a:pt x="160020" y="191770"/>
                    </a:cubicBezTo>
                    <a:cubicBezTo>
                      <a:pt x="140970" y="195580"/>
                      <a:pt x="114300" y="190500"/>
                      <a:pt x="99060" y="185420"/>
                    </a:cubicBezTo>
                    <a:cubicBezTo>
                      <a:pt x="87630" y="180340"/>
                      <a:pt x="81280" y="176530"/>
                      <a:pt x="72390" y="167640"/>
                    </a:cubicBezTo>
                    <a:cubicBezTo>
                      <a:pt x="62230" y="154940"/>
                      <a:pt x="48260" y="129540"/>
                      <a:pt x="44450" y="113030"/>
                    </a:cubicBezTo>
                    <a:cubicBezTo>
                      <a:pt x="40640" y="101600"/>
                      <a:pt x="41910" y="92710"/>
                      <a:pt x="43180" y="82550"/>
                    </a:cubicBezTo>
                    <a:cubicBezTo>
                      <a:pt x="45720" y="72390"/>
                      <a:pt x="46990" y="62230"/>
                      <a:pt x="53340" y="52070"/>
                    </a:cubicBezTo>
                    <a:cubicBezTo>
                      <a:pt x="62230" y="38100"/>
                      <a:pt x="80010" y="19050"/>
                      <a:pt x="97790" y="10160"/>
                    </a:cubicBezTo>
                    <a:cubicBezTo>
                      <a:pt x="115570" y="2540"/>
                      <a:pt x="142240" y="1270"/>
                      <a:pt x="158750" y="3810"/>
                    </a:cubicBezTo>
                    <a:cubicBezTo>
                      <a:pt x="170180" y="5080"/>
                      <a:pt x="179070" y="7620"/>
                      <a:pt x="187960" y="15240"/>
                    </a:cubicBezTo>
                    <a:cubicBezTo>
                      <a:pt x="201930" y="24130"/>
                      <a:pt x="220980" y="43180"/>
                      <a:pt x="228600" y="60960"/>
                    </a:cubicBezTo>
                    <a:cubicBezTo>
                      <a:pt x="234950" y="78740"/>
                      <a:pt x="234950" y="97790"/>
                      <a:pt x="231140" y="123190"/>
                    </a:cubicBezTo>
                    <a:cubicBezTo>
                      <a:pt x="226060" y="166370"/>
                      <a:pt x="204470" y="262890"/>
                      <a:pt x="179070" y="300990"/>
                    </a:cubicBezTo>
                    <a:cubicBezTo>
                      <a:pt x="165100" y="322580"/>
                      <a:pt x="146050" y="336550"/>
                      <a:pt x="128270" y="344170"/>
                    </a:cubicBezTo>
                    <a:cubicBezTo>
                      <a:pt x="113030" y="350520"/>
                      <a:pt x="97790" y="351790"/>
                      <a:pt x="82550" y="349250"/>
                    </a:cubicBezTo>
                    <a:cubicBezTo>
                      <a:pt x="63500" y="344170"/>
                      <a:pt x="36830" y="330200"/>
                      <a:pt x="22860" y="316230"/>
                    </a:cubicBezTo>
                    <a:cubicBezTo>
                      <a:pt x="11430" y="303530"/>
                      <a:pt x="6350" y="289560"/>
                      <a:pt x="2540" y="274320"/>
                    </a:cubicBezTo>
                    <a:cubicBezTo>
                      <a:pt x="0" y="260350"/>
                      <a:pt x="3810" y="228600"/>
                      <a:pt x="3810" y="22860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BC56F29C-AE35-97EF-DCE4-68739878AC8A}"/>
              </a:ext>
            </a:extLst>
          </p:cNvPr>
          <p:cNvGrpSpPr/>
          <p:nvPr/>
        </p:nvGrpSpPr>
        <p:grpSpPr>
          <a:xfrm>
            <a:off x="5680246" y="3636187"/>
            <a:ext cx="458471" cy="456564"/>
            <a:chOff x="6755765" y="4093846"/>
            <a:chExt cx="458471" cy="456564"/>
          </a:xfrm>
        </p:grpSpPr>
        <p:grpSp>
          <p:nvGrpSpPr>
            <p:cNvPr id="26" name="Group 26"/>
            <p:cNvGrpSpPr/>
            <p:nvPr/>
          </p:nvGrpSpPr>
          <p:grpSpPr>
            <a:xfrm>
              <a:off x="6855460" y="4164965"/>
              <a:ext cx="266065" cy="270510"/>
              <a:chOff x="0" y="0"/>
              <a:chExt cx="532130" cy="54102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49530" y="49530"/>
                <a:ext cx="435610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435610" h="450850">
                    <a:moveTo>
                      <a:pt x="24130" y="289560"/>
                    </a:moveTo>
                    <a:cubicBezTo>
                      <a:pt x="261620" y="31750"/>
                      <a:pt x="285750" y="12700"/>
                      <a:pt x="311150" y="5080"/>
                    </a:cubicBezTo>
                    <a:cubicBezTo>
                      <a:pt x="332740" y="0"/>
                      <a:pt x="353060" y="1270"/>
                      <a:pt x="370840" y="7620"/>
                    </a:cubicBezTo>
                    <a:cubicBezTo>
                      <a:pt x="388620" y="13970"/>
                      <a:pt x="407670" y="29210"/>
                      <a:pt x="416560" y="45720"/>
                    </a:cubicBezTo>
                    <a:cubicBezTo>
                      <a:pt x="426720" y="62230"/>
                      <a:pt x="431800" y="85090"/>
                      <a:pt x="430530" y="104140"/>
                    </a:cubicBezTo>
                    <a:cubicBezTo>
                      <a:pt x="429260" y="121920"/>
                      <a:pt x="416560" y="146050"/>
                      <a:pt x="406400" y="157480"/>
                    </a:cubicBezTo>
                    <a:cubicBezTo>
                      <a:pt x="398780" y="167640"/>
                      <a:pt x="392430" y="171450"/>
                      <a:pt x="382270" y="176530"/>
                    </a:cubicBezTo>
                    <a:cubicBezTo>
                      <a:pt x="368300" y="182880"/>
                      <a:pt x="342900" y="189230"/>
                      <a:pt x="323850" y="186690"/>
                    </a:cubicBezTo>
                    <a:cubicBezTo>
                      <a:pt x="304800" y="184150"/>
                      <a:pt x="284480" y="172720"/>
                      <a:pt x="270510" y="160020"/>
                    </a:cubicBezTo>
                    <a:cubicBezTo>
                      <a:pt x="257810" y="146050"/>
                      <a:pt x="248920" y="121920"/>
                      <a:pt x="245110" y="105410"/>
                    </a:cubicBezTo>
                    <a:cubicBezTo>
                      <a:pt x="242570" y="95250"/>
                      <a:pt x="243840" y="86360"/>
                      <a:pt x="246380" y="76200"/>
                    </a:cubicBezTo>
                    <a:cubicBezTo>
                      <a:pt x="251460" y="60960"/>
                      <a:pt x="262890" y="36830"/>
                      <a:pt x="276860" y="24130"/>
                    </a:cubicBezTo>
                    <a:cubicBezTo>
                      <a:pt x="290830" y="12700"/>
                      <a:pt x="312420" y="2540"/>
                      <a:pt x="331470" y="1270"/>
                    </a:cubicBezTo>
                    <a:cubicBezTo>
                      <a:pt x="350520" y="0"/>
                      <a:pt x="373380" y="6350"/>
                      <a:pt x="388620" y="16510"/>
                    </a:cubicBezTo>
                    <a:cubicBezTo>
                      <a:pt x="405130" y="27940"/>
                      <a:pt x="419100" y="45720"/>
                      <a:pt x="425450" y="63500"/>
                    </a:cubicBezTo>
                    <a:cubicBezTo>
                      <a:pt x="431800" y="81280"/>
                      <a:pt x="435610" y="99060"/>
                      <a:pt x="426720" y="123190"/>
                    </a:cubicBezTo>
                    <a:cubicBezTo>
                      <a:pt x="400050" y="190500"/>
                      <a:pt x="198120" y="408940"/>
                      <a:pt x="129540" y="439420"/>
                    </a:cubicBezTo>
                    <a:cubicBezTo>
                      <a:pt x="102870" y="450850"/>
                      <a:pt x="82550" y="447040"/>
                      <a:pt x="63500" y="440690"/>
                    </a:cubicBezTo>
                    <a:cubicBezTo>
                      <a:pt x="43180" y="433070"/>
                      <a:pt x="22860" y="412750"/>
                      <a:pt x="12700" y="396240"/>
                    </a:cubicBezTo>
                    <a:cubicBezTo>
                      <a:pt x="3810" y="382270"/>
                      <a:pt x="0" y="368300"/>
                      <a:pt x="1270" y="351790"/>
                    </a:cubicBezTo>
                    <a:cubicBezTo>
                      <a:pt x="2540" y="332740"/>
                      <a:pt x="24130" y="289560"/>
                      <a:pt x="24130" y="28956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6755765" y="4093846"/>
              <a:ext cx="152400" cy="294005"/>
              <a:chOff x="0" y="0"/>
              <a:chExt cx="304800" cy="58801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50800" y="49530"/>
                <a:ext cx="209550" cy="490220"/>
              </a:xfrm>
              <a:custGeom>
                <a:avLst/>
                <a:gdLst/>
                <a:ahLst/>
                <a:cxnLst/>
                <a:rect l="l" t="t" r="r" b="b"/>
                <a:pathLst>
                  <a:path w="209550" h="490220">
                    <a:moveTo>
                      <a:pt x="0" y="388620"/>
                    </a:moveTo>
                    <a:cubicBezTo>
                      <a:pt x="30480" y="36830"/>
                      <a:pt x="43180" y="25400"/>
                      <a:pt x="59690" y="15240"/>
                    </a:cubicBezTo>
                    <a:cubicBezTo>
                      <a:pt x="74930" y="5080"/>
                      <a:pt x="99060" y="0"/>
                      <a:pt x="116840" y="1270"/>
                    </a:cubicBezTo>
                    <a:cubicBezTo>
                      <a:pt x="135890" y="3810"/>
                      <a:pt x="158750" y="16510"/>
                      <a:pt x="171450" y="25400"/>
                    </a:cubicBezTo>
                    <a:cubicBezTo>
                      <a:pt x="180340" y="33020"/>
                      <a:pt x="185420" y="39370"/>
                      <a:pt x="190500" y="49530"/>
                    </a:cubicBezTo>
                    <a:cubicBezTo>
                      <a:pt x="196850" y="64770"/>
                      <a:pt x="203200" y="90170"/>
                      <a:pt x="200660" y="107950"/>
                    </a:cubicBezTo>
                    <a:cubicBezTo>
                      <a:pt x="198120" y="127000"/>
                      <a:pt x="186690" y="148590"/>
                      <a:pt x="173990" y="161290"/>
                    </a:cubicBezTo>
                    <a:cubicBezTo>
                      <a:pt x="160020" y="175260"/>
                      <a:pt x="138430" y="185420"/>
                      <a:pt x="119380" y="187960"/>
                    </a:cubicBezTo>
                    <a:cubicBezTo>
                      <a:pt x="101600" y="189230"/>
                      <a:pt x="76200" y="182880"/>
                      <a:pt x="60960" y="175260"/>
                    </a:cubicBezTo>
                    <a:cubicBezTo>
                      <a:pt x="50800" y="170180"/>
                      <a:pt x="44450" y="165100"/>
                      <a:pt x="38100" y="156210"/>
                    </a:cubicBezTo>
                    <a:cubicBezTo>
                      <a:pt x="27940" y="143510"/>
                      <a:pt x="16510" y="119380"/>
                      <a:pt x="15240" y="101600"/>
                    </a:cubicBezTo>
                    <a:cubicBezTo>
                      <a:pt x="13970" y="82550"/>
                      <a:pt x="20320" y="58420"/>
                      <a:pt x="30480" y="43180"/>
                    </a:cubicBezTo>
                    <a:cubicBezTo>
                      <a:pt x="40640" y="27940"/>
                      <a:pt x="59690" y="12700"/>
                      <a:pt x="77470" y="6350"/>
                    </a:cubicBezTo>
                    <a:cubicBezTo>
                      <a:pt x="95250" y="0"/>
                      <a:pt x="119380" y="0"/>
                      <a:pt x="137160" y="5080"/>
                    </a:cubicBezTo>
                    <a:cubicBezTo>
                      <a:pt x="154940" y="11430"/>
                      <a:pt x="173990" y="25400"/>
                      <a:pt x="185420" y="40640"/>
                    </a:cubicBezTo>
                    <a:cubicBezTo>
                      <a:pt x="195580" y="55880"/>
                      <a:pt x="198120" y="71120"/>
                      <a:pt x="201930" y="97790"/>
                    </a:cubicBezTo>
                    <a:cubicBezTo>
                      <a:pt x="209550" y="158750"/>
                      <a:pt x="198120" y="344170"/>
                      <a:pt x="187960" y="398780"/>
                    </a:cubicBezTo>
                    <a:cubicBezTo>
                      <a:pt x="185420" y="420370"/>
                      <a:pt x="182880" y="429260"/>
                      <a:pt x="175260" y="441960"/>
                    </a:cubicBezTo>
                    <a:cubicBezTo>
                      <a:pt x="167640" y="454660"/>
                      <a:pt x="157480" y="467360"/>
                      <a:pt x="143510" y="474980"/>
                    </a:cubicBezTo>
                    <a:cubicBezTo>
                      <a:pt x="127000" y="483870"/>
                      <a:pt x="97790" y="490220"/>
                      <a:pt x="77470" y="486410"/>
                    </a:cubicBezTo>
                    <a:cubicBezTo>
                      <a:pt x="57150" y="482600"/>
                      <a:pt x="33020" y="468630"/>
                      <a:pt x="20320" y="452120"/>
                    </a:cubicBezTo>
                    <a:cubicBezTo>
                      <a:pt x="7620" y="435610"/>
                      <a:pt x="0" y="388620"/>
                      <a:pt x="0" y="3886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6933566" y="4372610"/>
              <a:ext cx="280670" cy="177800"/>
              <a:chOff x="0" y="0"/>
              <a:chExt cx="561340" cy="3556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49530" y="46990"/>
                <a:ext cx="46228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462280" h="260350">
                    <a:moveTo>
                      <a:pt x="69850" y="76200"/>
                    </a:moveTo>
                    <a:cubicBezTo>
                      <a:pt x="372110" y="1270"/>
                      <a:pt x="388620" y="1270"/>
                      <a:pt x="405130" y="8890"/>
                    </a:cubicBezTo>
                    <a:cubicBezTo>
                      <a:pt x="422910" y="17780"/>
                      <a:pt x="440690" y="34290"/>
                      <a:pt x="449580" y="50800"/>
                    </a:cubicBezTo>
                    <a:cubicBezTo>
                      <a:pt x="458470" y="67310"/>
                      <a:pt x="462280" y="90170"/>
                      <a:pt x="459740" y="109220"/>
                    </a:cubicBezTo>
                    <a:cubicBezTo>
                      <a:pt x="457200" y="128270"/>
                      <a:pt x="445770" y="149860"/>
                      <a:pt x="431800" y="162560"/>
                    </a:cubicBezTo>
                    <a:cubicBezTo>
                      <a:pt x="417830" y="176530"/>
                      <a:pt x="393700" y="185420"/>
                      <a:pt x="377190" y="187960"/>
                    </a:cubicBezTo>
                    <a:cubicBezTo>
                      <a:pt x="367030" y="190500"/>
                      <a:pt x="358140" y="190500"/>
                      <a:pt x="347980" y="186690"/>
                    </a:cubicBezTo>
                    <a:cubicBezTo>
                      <a:pt x="331470" y="182880"/>
                      <a:pt x="307340" y="167640"/>
                      <a:pt x="295910" y="156210"/>
                    </a:cubicBezTo>
                    <a:cubicBezTo>
                      <a:pt x="287020" y="148590"/>
                      <a:pt x="283210" y="142240"/>
                      <a:pt x="279400" y="130810"/>
                    </a:cubicBezTo>
                    <a:cubicBezTo>
                      <a:pt x="274320" y="115570"/>
                      <a:pt x="270510" y="88900"/>
                      <a:pt x="275590" y="71120"/>
                    </a:cubicBezTo>
                    <a:cubicBezTo>
                      <a:pt x="280670" y="52070"/>
                      <a:pt x="297180" y="31750"/>
                      <a:pt x="308610" y="20320"/>
                    </a:cubicBezTo>
                    <a:cubicBezTo>
                      <a:pt x="317500" y="12700"/>
                      <a:pt x="325120" y="8890"/>
                      <a:pt x="335280" y="6350"/>
                    </a:cubicBezTo>
                    <a:cubicBezTo>
                      <a:pt x="351790" y="2540"/>
                      <a:pt x="378460" y="0"/>
                      <a:pt x="396240" y="6350"/>
                    </a:cubicBezTo>
                    <a:cubicBezTo>
                      <a:pt x="414020" y="11430"/>
                      <a:pt x="433070" y="26670"/>
                      <a:pt x="444500" y="41910"/>
                    </a:cubicBezTo>
                    <a:cubicBezTo>
                      <a:pt x="454660" y="57150"/>
                      <a:pt x="461010" y="80010"/>
                      <a:pt x="461010" y="99060"/>
                    </a:cubicBezTo>
                    <a:cubicBezTo>
                      <a:pt x="459740" y="118110"/>
                      <a:pt x="450850" y="140970"/>
                      <a:pt x="439420" y="154940"/>
                    </a:cubicBezTo>
                    <a:cubicBezTo>
                      <a:pt x="426720" y="170180"/>
                      <a:pt x="412750" y="176530"/>
                      <a:pt x="387350" y="186690"/>
                    </a:cubicBezTo>
                    <a:cubicBezTo>
                      <a:pt x="335280" y="209550"/>
                      <a:pt x="181610" y="251460"/>
                      <a:pt x="123190" y="257810"/>
                    </a:cubicBezTo>
                    <a:cubicBezTo>
                      <a:pt x="93980" y="260350"/>
                      <a:pt x="73660" y="259080"/>
                      <a:pt x="55880" y="252730"/>
                    </a:cubicBezTo>
                    <a:cubicBezTo>
                      <a:pt x="40640" y="246380"/>
                      <a:pt x="29210" y="236220"/>
                      <a:pt x="20320" y="223520"/>
                    </a:cubicBezTo>
                    <a:cubicBezTo>
                      <a:pt x="10160" y="207010"/>
                      <a:pt x="0" y="180340"/>
                      <a:pt x="1270" y="158750"/>
                    </a:cubicBezTo>
                    <a:cubicBezTo>
                      <a:pt x="3810" y="138430"/>
                      <a:pt x="17780" y="113030"/>
                      <a:pt x="30480" y="97790"/>
                    </a:cubicBezTo>
                    <a:cubicBezTo>
                      <a:pt x="40640" y="86360"/>
                      <a:pt x="69850" y="76200"/>
                      <a:pt x="69850" y="7620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3F85CC38-6A6A-3EF2-D077-22023236D4B0}"/>
              </a:ext>
            </a:extLst>
          </p:cNvPr>
          <p:cNvGrpSpPr/>
          <p:nvPr/>
        </p:nvGrpSpPr>
        <p:grpSpPr>
          <a:xfrm>
            <a:off x="8230460" y="5368060"/>
            <a:ext cx="441325" cy="419735"/>
            <a:chOff x="9704705" y="5771515"/>
            <a:chExt cx="441325" cy="419735"/>
          </a:xfrm>
        </p:grpSpPr>
        <p:grpSp>
          <p:nvGrpSpPr>
            <p:cNvPr id="32" name="Group 32"/>
            <p:cNvGrpSpPr/>
            <p:nvPr/>
          </p:nvGrpSpPr>
          <p:grpSpPr>
            <a:xfrm>
              <a:off x="9831070" y="5880735"/>
              <a:ext cx="314960" cy="269875"/>
              <a:chOff x="0" y="0"/>
              <a:chExt cx="629920" cy="53975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49530" y="45720"/>
                <a:ext cx="529590" cy="448310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448310">
                    <a:moveTo>
                      <a:pt x="147320" y="15240"/>
                    </a:moveTo>
                    <a:cubicBezTo>
                      <a:pt x="377190" y="157480"/>
                      <a:pt x="482600" y="238760"/>
                      <a:pt x="513080" y="287020"/>
                    </a:cubicBezTo>
                    <a:cubicBezTo>
                      <a:pt x="527050" y="311150"/>
                      <a:pt x="529590" y="330200"/>
                      <a:pt x="528320" y="350520"/>
                    </a:cubicBezTo>
                    <a:cubicBezTo>
                      <a:pt x="527050" y="370840"/>
                      <a:pt x="516890" y="394970"/>
                      <a:pt x="502920" y="410210"/>
                    </a:cubicBezTo>
                    <a:cubicBezTo>
                      <a:pt x="488950" y="425450"/>
                      <a:pt x="467360" y="438150"/>
                      <a:pt x="447040" y="443230"/>
                    </a:cubicBezTo>
                    <a:cubicBezTo>
                      <a:pt x="426720" y="447040"/>
                      <a:pt x="400050" y="443230"/>
                      <a:pt x="382270" y="434340"/>
                    </a:cubicBezTo>
                    <a:cubicBezTo>
                      <a:pt x="363220" y="425450"/>
                      <a:pt x="345440" y="403860"/>
                      <a:pt x="335280" y="388620"/>
                    </a:cubicBezTo>
                    <a:cubicBezTo>
                      <a:pt x="328930" y="377190"/>
                      <a:pt x="326390" y="369570"/>
                      <a:pt x="326390" y="356870"/>
                    </a:cubicBezTo>
                    <a:cubicBezTo>
                      <a:pt x="325120" y="339090"/>
                      <a:pt x="330200" y="308610"/>
                      <a:pt x="337820" y="293370"/>
                    </a:cubicBezTo>
                    <a:cubicBezTo>
                      <a:pt x="342900" y="281940"/>
                      <a:pt x="349250" y="274320"/>
                      <a:pt x="358140" y="266700"/>
                    </a:cubicBezTo>
                    <a:cubicBezTo>
                      <a:pt x="372110" y="256540"/>
                      <a:pt x="401320" y="243840"/>
                      <a:pt x="417830" y="241300"/>
                    </a:cubicBezTo>
                    <a:cubicBezTo>
                      <a:pt x="430530" y="238760"/>
                      <a:pt x="440690" y="241300"/>
                      <a:pt x="450850" y="243840"/>
                    </a:cubicBezTo>
                    <a:cubicBezTo>
                      <a:pt x="462280" y="246380"/>
                      <a:pt x="471170" y="248920"/>
                      <a:pt x="481330" y="256540"/>
                    </a:cubicBezTo>
                    <a:cubicBezTo>
                      <a:pt x="495300" y="266700"/>
                      <a:pt x="515620" y="290830"/>
                      <a:pt x="521970" y="307340"/>
                    </a:cubicBezTo>
                    <a:cubicBezTo>
                      <a:pt x="528320" y="318770"/>
                      <a:pt x="529590" y="326390"/>
                      <a:pt x="528320" y="339090"/>
                    </a:cubicBezTo>
                    <a:cubicBezTo>
                      <a:pt x="528320" y="356870"/>
                      <a:pt x="521970" y="384810"/>
                      <a:pt x="510540" y="401320"/>
                    </a:cubicBezTo>
                    <a:cubicBezTo>
                      <a:pt x="497840" y="419100"/>
                      <a:pt x="477520" y="434340"/>
                      <a:pt x="457200" y="439420"/>
                    </a:cubicBezTo>
                    <a:cubicBezTo>
                      <a:pt x="438150" y="445770"/>
                      <a:pt x="416560" y="448310"/>
                      <a:pt x="392430" y="438150"/>
                    </a:cubicBezTo>
                    <a:cubicBezTo>
                      <a:pt x="345440" y="420370"/>
                      <a:pt x="280670" y="330200"/>
                      <a:pt x="219710" y="285750"/>
                    </a:cubicBezTo>
                    <a:cubicBezTo>
                      <a:pt x="161290" y="242570"/>
                      <a:pt x="67310" y="209550"/>
                      <a:pt x="33020" y="172720"/>
                    </a:cubicBezTo>
                    <a:cubicBezTo>
                      <a:pt x="12700" y="151130"/>
                      <a:pt x="3810" y="132080"/>
                      <a:pt x="1270" y="110490"/>
                    </a:cubicBezTo>
                    <a:cubicBezTo>
                      <a:pt x="0" y="88900"/>
                      <a:pt x="7620" y="60960"/>
                      <a:pt x="20320" y="43180"/>
                    </a:cubicBezTo>
                    <a:cubicBezTo>
                      <a:pt x="33020" y="25400"/>
                      <a:pt x="57150" y="8890"/>
                      <a:pt x="77470" y="5080"/>
                    </a:cubicBezTo>
                    <a:cubicBezTo>
                      <a:pt x="99060" y="0"/>
                      <a:pt x="147320" y="15240"/>
                      <a:pt x="147320" y="1524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9877426" y="5771515"/>
              <a:ext cx="253365" cy="151130"/>
              <a:chOff x="0" y="0"/>
              <a:chExt cx="506730" cy="30226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44450" y="48260"/>
                <a:ext cx="412750" cy="210820"/>
              </a:xfrm>
              <a:custGeom>
                <a:avLst/>
                <a:gdLst/>
                <a:ahLst/>
                <a:cxnLst/>
                <a:rect l="l" t="t" r="r" b="b"/>
                <a:pathLst>
                  <a:path w="412750" h="210820">
                    <a:moveTo>
                      <a:pt x="96520" y="5080"/>
                    </a:moveTo>
                    <a:cubicBezTo>
                      <a:pt x="337820" y="6350"/>
                      <a:pt x="356870" y="13970"/>
                      <a:pt x="370840" y="22860"/>
                    </a:cubicBezTo>
                    <a:cubicBezTo>
                      <a:pt x="382270" y="29210"/>
                      <a:pt x="387350" y="35560"/>
                      <a:pt x="393700" y="46990"/>
                    </a:cubicBezTo>
                    <a:cubicBezTo>
                      <a:pt x="402590" y="60960"/>
                      <a:pt x="410210" y="91440"/>
                      <a:pt x="411480" y="107950"/>
                    </a:cubicBezTo>
                    <a:cubicBezTo>
                      <a:pt x="411480" y="120650"/>
                      <a:pt x="408940" y="128270"/>
                      <a:pt x="403860" y="139700"/>
                    </a:cubicBezTo>
                    <a:cubicBezTo>
                      <a:pt x="396240" y="154940"/>
                      <a:pt x="375920" y="179070"/>
                      <a:pt x="361950" y="187960"/>
                    </a:cubicBezTo>
                    <a:cubicBezTo>
                      <a:pt x="353060" y="195580"/>
                      <a:pt x="344170" y="199390"/>
                      <a:pt x="332740" y="200660"/>
                    </a:cubicBezTo>
                    <a:cubicBezTo>
                      <a:pt x="314960" y="203200"/>
                      <a:pt x="287020" y="201930"/>
                      <a:pt x="269240" y="193040"/>
                    </a:cubicBezTo>
                    <a:cubicBezTo>
                      <a:pt x="250190" y="185420"/>
                      <a:pt x="231140" y="167640"/>
                      <a:pt x="222250" y="149860"/>
                    </a:cubicBezTo>
                    <a:cubicBezTo>
                      <a:pt x="213360" y="132080"/>
                      <a:pt x="208280" y="106680"/>
                      <a:pt x="212090" y="86360"/>
                    </a:cubicBezTo>
                    <a:cubicBezTo>
                      <a:pt x="214630" y="66040"/>
                      <a:pt x="229870" y="43180"/>
                      <a:pt x="242570" y="30480"/>
                    </a:cubicBezTo>
                    <a:cubicBezTo>
                      <a:pt x="250190" y="20320"/>
                      <a:pt x="257810" y="16510"/>
                      <a:pt x="269240" y="11430"/>
                    </a:cubicBezTo>
                    <a:cubicBezTo>
                      <a:pt x="284480" y="6350"/>
                      <a:pt x="312420" y="0"/>
                      <a:pt x="332740" y="5080"/>
                    </a:cubicBezTo>
                    <a:cubicBezTo>
                      <a:pt x="351790" y="8890"/>
                      <a:pt x="374650" y="22860"/>
                      <a:pt x="387350" y="38100"/>
                    </a:cubicBezTo>
                    <a:cubicBezTo>
                      <a:pt x="400050" y="53340"/>
                      <a:pt x="408940" y="80010"/>
                      <a:pt x="411480" y="97790"/>
                    </a:cubicBezTo>
                    <a:cubicBezTo>
                      <a:pt x="412750" y="109220"/>
                      <a:pt x="411480" y="118110"/>
                      <a:pt x="407670" y="129540"/>
                    </a:cubicBezTo>
                    <a:cubicBezTo>
                      <a:pt x="401320" y="146050"/>
                      <a:pt x="387350" y="170180"/>
                      <a:pt x="370840" y="182880"/>
                    </a:cubicBezTo>
                    <a:cubicBezTo>
                      <a:pt x="355600" y="194310"/>
                      <a:pt x="337820" y="198120"/>
                      <a:pt x="311150" y="203200"/>
                    </a:cubicBezTo>
                    <a:cubicBezTo>
                      <a:pt x="261620" y="210820"/>
                      <a:pt x="147320" y="209550"/>
                      <a:pt x="96520" y="199390"/>
                    </a:cubicBezTo>
                    <a:cubicBezTo>
                      <a:pt x="68580" y="194310"/>
                      <a:pt x="48260" y="187960"/>
                      <a:pt x="33020" y="175260"/>
                    </a:cubicBezTo>
                    <a:cubicBezTo>
                      <a:pt x="20320" y="165100"/>
                      <a:pt x="11430" y="152400"/>
                      <a:pt x="6350" y="137160"/>
                    </a:cubicBezTo>
                    <a:cubicBezTo>
                      <a:pt x="0" y="118110"/>
                      <a:pt x="0" y="87630"/>
                      <a:pt x="6350" y="68580"/>
                    </a:cubicBezTo>
                    <a:cubicBezTo>
                      <a:pt x="11430" y="52070"/>
                      <a:pt x="20320" y="39370"/>
                      <a:pt x="33020" y="29210"/>
                    </a:cubicBezTo>
                    <a:cubicBezTo>
                      <a:pt x="48260" y="17780"/>
                      <a:pt x="96520" y="5080"/>
                      <a:pt x="96520" y="50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9704705" y="5945505"/>
              <a:ext cx="161290" cy="245745"/>
              <a:chOff x="0" y="0"/>
              <a:chExt cx="322580" cy="49149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48260" y="45720"/>
                <a:ext cx="224790" cy="397510"/>
              </a:xfrm>
              <a:custGeom>
                <a:avLst/>
                <a:gdLst/>
                <a:ahLst/>
                <a:cxnLst/>
                <a:rect l="l" t="t" r="r" b="b"/>
                <a:pathLst>
                  <a:path w="224790" h="397510">
                    <a:moveTo>
                      <a:pt x="191770" y="83820"/>
                    </a:moveTo>
                    <a:cubicBezTo>
                      <a:pt x="220980" y="314960"/>
                      <a:pt x="218440" y="332740"/>
                      <a:pt x="208280" y="349250"/>
                    </a:cubicBezTo>
                    <a:cubicBezTo>
                      <a:pt x="198120" y="365760"/>
                      <a:pt x="179070" y="382270"/>
                      <a:pt x="160020" y="388620"/>
                    </a:cubicBezTo>
                    <a:cubicBezTo>
                      <a:pt x="142240" y="396240"/>
                      <a:pt x="115570" y="394970"/>
                      <a:pt x="99060" y="392430"/>
                    </a:cubicBezTo>
                    <a:cubicBezTo>
                      <a:pt x="86360" y="389890"/>
                      <a:pt x="78740" y="386080"/>
                      <a:pt x="69850" y="378460"/>
                    </a:cubicBezTo>
                    <a:cubicBezTo>
                      <a:pt x="57150" y="368300"/>
                      <a:pt x="39370" y="347980"/>
                      <a:pt x="33020" y="328930"/>
                    </a:cubicBezTo>
                    <a:cubicBezTo>
                      <a:pt x="26670" y="309880"/>
                      <a:pt x="29210" y="283210"/>
                      <a:pt x="33020" y="266700"/>
                    </a:cubicBezTo>
                    <a:cubicBezTo>
                      <a:pt x="36830" y="255270"/>
                      <a:pt x="40640" y="247650"/>
                      <a:pt x="48260" y="238760"/>
                    </a:cubicBezTo>
                    <a:cubicBezTo>
                      <a:pt x="59690" y="227330"/>
                      <a:pt x="83820" y="210820"/>
                      <a:pt x="100330" y="204470"/>
                    </a:cubicBezTo>
                    <a:cubicBezTo>
                      <a:pt x="111760" y="200660"/>
                      <a:pt x="120650" y="200660"/>
                      <a:pt x="130810" y="201930"/>
                    </a:cubicBezTo>
                    <a:cubicBezTo>
                      <a:pt x="142240" y="201930"/>
                      <a:pt x="151130" y="203200"/>
                      <a:pt x="162560" y="208280"/>
                    </a:cubicBezTo>
                    <a:cubicBezTo>
                      <a:pt x="176530" y="215900"/>
                      <a:pt x="199390" y="232410"/>
                      <a:pt x="209550" y="248920"/>
                    </a:cubicBezTo>
                    <a:cubicBezTo>
                      <a:pt x="218440" y="265430"/>
                      <a:pt x="224790" y="290830"/>
                      <a:pt x="222250" y="309880"/>
                    </a:cubicBezTo>
                    <a:cubicBezTo>
                      <a:pt x="219710" y="328930"/>
                      <a:pt x="205740" y="353060"/>
                      <a:pt x="195580" y="365760"/>
                    </a:cubicBezTo>
                    <a:cubicBezTo>
                      <a:pt x="187960" y="374650"/>
                      <a:pt x="181610" y="379730"/>
                      <a:pt x="170180" y="384810"/>
                    </a:cubicBezTo>
                    <a:cubicBezTo>
                      <a:pt x="154940" y="391160"/>
                      <a:pt x="128270" y="397510"/>
                      <a:pt x="109220" y="394970"/>
                    </a:cubicBezTo>
                    <a:cubicBezTo>
                      <a:pt x="88900" y="391160"/>
                      <a:pt x="67310" y="379730"/>
                      <a:pt x="54610" y="364490"/>
                    </a:cubicBezTo>
                    <a:cubicBezTo>
                      <a:pt x="40640" y="350520"/>
                      <a:pt x="35560" y="334010"/>
                      <a:pt x="29210" y="308610"/>
                    </a:cubicBezTo>
                    <a:cubicBezTo>
                      <a:pt x="15240" y="264160"/>
                      <a:pt x="0" y="162560"/>
                      <a:pt x="2540" y="114300"/>
                    </a:cubicBezTo>
                    <a:cubicBezTo>
                      <a:pt x="2540" y="86360"/>
                      <a:pt x="6350" y="64770"/>
                      <a:pt x="15240" y="48260"/>
                    </a:cubicBezTo>
                    <a:cubicBezTo>
                      <a:pt x="22860" y="34290"/>
                      <a:pt x="34290" y="22860"/>
                      <a:pt x="48260" y="16510"/>
                    </a:cubicBezTo>
                    <a:cubicBezTo>
                      <a:pt x="66040" y="7620"/>
                      <a:pt x="95250" y="0"/>
                      <a:pt x="115570" y="5080"/>
                    </a:cubicBezTo>
                    <a:cubicBezTo>
                      <a:pt x="137160" y="8890"/>
                      <a:pt x="161290" y="26670"/>
                      <a:pt x="173990" y="40640"/>
                    </a:cubicBezTo>
                    <a:cubicBezTo>
                      <a:pt x="184150" y="53340"/>
                      <a:pt x="191770" y="83820"/>
                      <a:pt x="191770" y="838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9" name="مجموعة 118">
            <a:extLst>
              <a:ext uri="{FF2B5EF4-FFF2-40B4-BE49-F238E27FC236}">
                <a16:creationId xmlns:a16="http://schemas.microsoft.com/office/drawing/2014/main" id="{C0D05A6D-A768-E008-B276-F4D221C40956}"/>
              </a:ext>
            </a:extLst>
          </p:cNvPr>
          <p:cNvGrpSpPr/>
          <p:nvPr/>
        </p:nvGrpSpPr>
        <p:grpSpPr>
          <a:xfrm>
            <a:off x="6530796" y="3785005"/>
            <a:ext cx="1996209" cy="1996209"/>
            <a:chOff x="8099327" y="4123103"/>
            <a:chExt cx="1996209" cy="1996209"/>
          </a:xfrm>
        </p:grpSpPr>
        <p:sp>
          <p:nvSpPr>
            <p:cNvPr id="4" name="Freeform 4"/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20" name="مجموعة 119">
            <a:extLst>
              <a:ext uri="{FF2B5EF4-FFF2-40B4-BE49-F238E27FC236}">
                <a16:creationId xmlns:a16="http://schemas.microsoft.com/office/drawing/2014/main" id="{AFF63E45-78F6-53C5-74EC-3C66FCBC4CD6}"/>
              </a:ext>
            </a:extLst>
          </p:cNvPr>
          <p:cNvGrpSpPr/>
          <p:nvPr/>
        </p:nvGrpSpPr>
        <p:grpSpPr>
          <a:xfrm>
            <a:off x="3823215" y="3749493"/>
            <a:ext cx="1996209" cy="1996209"/>
            <a:chOff x="5087118" y="4123103"/>
            <a:chExt cx="1996209" cy="1996209"/>
          </a:xfrm>
        </p:grpSpPr>
        <p:sp>
          <p:nvSpPr>
            <p:cNvPr id="2" name="Freeform 2"/>
            <p:cNvSpPr/>
            <p:nvPr/>
          </p:nvSpPr>
          <p:spPr>
            <a:xfrm>
              <a:off x="5087118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4" y="0"/>
                  </a:lnTo>
                  <a:lnTo>
                    <a:pt x="2994314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5095240" y="4277995"/>
              <a:ext cx="567055" cy="794385"/>
              <a:chOff x="0" y="0"/>
              <a:chExt cx="1134110" cy="158877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48260" y="45720"/>
                <a:ext cx="1036320" cy="1493520"/>
              </a:xfrm>
              <a:custGeom>
                <a:avLst/>
                <a:gdLst/>
                <a:ahLst/>
                <a:cxnLst/>
                <a:rect l="l" t="t" r="r" b="b"/>
                <a:pathLst>
                  <a:path w="1036320" h="1493520">
                    <a:moveTo>
                      <a:pt x="1010920" y="119380"/>
                    </a:moveTo>
                    <a:cubicBezTo>
                      <a:pt x="753110" y="345440"/>
                      <a:pt x="665480" y="438150"/>
                      <a:pt x="585470" y="534670"/>
                    </a:cubicBezTo>
                    <a:cubicBezTo>
                      <a:pt x="499110" y="640080"/>
                      <a:pt x="402590" y="755650"/>
                      <a:pt x="331470" y="882650"/>
                    </a:cubicBezTo>
                    <a:cubicBezTo>
                      <a:pt x="259080" y="1010920"/>
                      <a:pt x="193040" y="1192530"/>
                      <a:pt x="158750" y="1301750"/>
                    </a:cubicBezTo>
                    <a:cubicBezTo>
                      <a:pt x="138430" y="1369060"/>
                      <a:pt x="148590" y="1438910"/>
                      <a:pt x="124460" y="1468120"/>
                    </a:cubicBezTo>
                    <a:cubicBezTo>
                      <a:pt x="109220" y="1485900"/>
                      <a:pt x="81280" y="1492250"/>
                      <a:pt x="63500" y="1492250"/>
                    </a:cubicBezTo>
                    <a:cubicBezTo>
                      <a:pt x="49530" y="1492250"/>
                      <a:pt x="34290" y="1483360"/>
                      <a:pt x="24130" y="1473200"/>
                    </a:cubicBezTo>
                    <a:cubicBezTo>
                      <a:pt x="13970" y="1464310"/>
                      <a:pt x="5080" y="1449070"/>
                      <a:pt x="2540" y="1435100"/>
                    </a:cubicBezTo>
                    <a:cubicBezTo>
                      <a:pt x="1270" y="1421130"/>
                      <a:pt x="3810" y="1403350"/>
                      <a:pt x="10160" y="1390650"/>
                    </a:cubicBezTo>
                    <a:cubicBezTo>
                      <a:pt x="16510" y="1379220"/>
                      <a:pt x="27940" y="1366520"/>
                      <a:pt x="41910" y="1361440"/>
                    </a:cubicBezTo>
                    <a:cubicBezTo>
                      <a:pt x="58420" y="1355090"/>
                      <a:pt x="90170" y="1353820"/>
                      <a:pt x="106680" y="1363980"/>
                    </a:cubicBezTo>
                    <a:cubicBezTo>
                      <a:pt x="123190" y="1374140"/>
                      <a:pt x="138430" y="1400810"/>
                      <a:pt x="139700" y="1419860"/>
                    </a:cubicBezTo>
                    <a:cubicBezTo>
                      <a:pt x="140970" y="1438910"/>
                      <a:pt x="125730" y="1465580"/>
                      <a:pt x="113030" y="1478280"/>
                    </a:cubicBezTo>
                    <a:cubicBezTo>
                      <a:pt x="101600" y="1488440"/>
                      <a:pt x="86360" y="1493520"/>
                      <a:pt x="71120" y="1492250"/>
                    </a:cubicBezTo>
                    <a:cubicBezTo>
                      <a:pt x="53340" y="1490980"/>
                      <a:pt x="25400" y="1475740"/>
                      <a:pt x="13970" y="1461770"/>
                    </a:cubicBezTo>
                    <a:cubicBezTo>
                      <a:pt x="5080" y="1450340"/>
                      <a:pt x="3810" y="1437640"/>
                      <a:pt x="2540" y="1419860"/>
                    </a:cubicBezTo>
                    <a:cubicBezTo>
                      <a:pt x="0" y="1393190"/>
                      <a:pt x="3810" y="1361440"/>
                      <a:pt x="13970" y="1319530"/>
                    </a:cubicBezTo>
                    <a:cubicBezTo>
                      <a:pt x="33020" y="1238250"/>
                      <a:pt x="97790" y="1069340"/>
                      <a:pt x="135890" y="976630"/>
                    </a:cubicBezTo>
                    <a:cubicBezTo>
                      <a:pt x="162560" y="909320"/>
                      <a:pt x="175260" y="871220"/>
                      <a:pt x="213360" y="807720"/>
                    </a:cubicBezTo>
                    <a:cubicBezTo>
                      <a:pt x="271780" y="707390"/>
                      <a:pt x="381000" y="558800"/>
                      <a:pt x="474980" y="449580"/>
                    </a:cubicBezTo>
                    <a:cubicBezTo>
                      <a:pt x="566420" y="342900"/>
                      <a:pt x="675640" y="233680"/>
                      <a:pt x="764540" y="154940"/>
                    </a:cubicBezTo>
                    <a:cubicBezTo>
                      <a:pt x="833120" y="93980"/>
                      <a:pt x="911860" y="16510"/>
                      <a:pt x="956310" y="5080"/>
                    </a:cubicBezTo>
                    <a:cubicBezTo>
                      <a:pt x="975360" y="0"/>
                      <a:pt x="989330" y="5080"/>
                      <a:pt x="1002030" y="12700"/>
                    </a:cubicBezTo>
                    <a:cubicBezTo>
                      <a:pt x="1014730" y="20320"/>
                      <a:pt x="1026160" y="35560"/>
                      <a:pt x="1031240" y="48260"/>
                    </a:cubicBezTo>
                    <a:cubicBezTo>
                      <a:pt x="1035050" y="58420"/>
                      <a:pt x="1036320" y="68580"/>
                      <a:pt x="1033780" y="80010"/>
                    </a:cubicBezTo>
                    <a:cubicBezTo>
                      <a:pt x="1031240" y="92710"/>
                      <a:pt x="1010920" y="119380"/>
                      <a:pt x="1010920" y="11938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5633720" y="4218940"/>
              <a:ext cx="110490" cy="111125"/>
              <a:chOff x="0" y="0"/>
              <a:chExt cx="220980" cy="22225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45720" y="5080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1760"/>
                      <a:pt x="99060" y="118110"/>
                      <a:pt x="88900" y="120650"/>
                    </a:cubicBezTo>
                    <a:cubicBezTo>
                      <a:pt x="73660" y="125730"/>
                      <a:pt x="44450" y="123190"/>
                      <a:pt x="30480" y="116840"/>
                    </a:cubicBezTo>
                    <a:cubicBezTo>
                      <a:pt x="20320" y="113030"/>
                      <a:pt x="12700" y="105410"/>
                      <a:pt x="8890" y="95250"/>
                    </a:cubicBezTo>
                    <a:cubicBezTo>
                      <a:pt x="2540" y="81280"/>
                      <a:pt x="0" y="52070"/>
                      <a:pt x="5080" y="36830"/>
                    </a:cubicBezTo>
                    <a:cubicBezTo>
                      <a:pt x="7620" y="26670"/>
                      <a:pt x="16510" y="19050"/>
                      <a:pt x="24130" y="12700"/>
                    </a:cubicBezTo>
                    <a:cubicBezTo>
                      <a:pt x="31750" y="6350"/>
                      <a:pt x="40640" y="1270"/>
                      <a:pt x="50800" y="0"/>
                    </a:cubicBezTo>
                    <a:cubicBezTo>
                      <a:pt x="67310" y="0"/>
                      <a:pt x="107950" y="17780"/>
                      <a:pt x="107950" y="1778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21" name="مجموعة 120">
            <a:extLst>
              <a:ext uri="{FF2B5EF4-FFF2-40B4-BE49-F238E27FC236}">
                <a16:creationId xmlns:a16="http://schemas.microsoft.com/office/drawing/2014/main" id="{82EE97B0-B410-3355-E20B-0333F1CA7FB9}"/>
              </a:ext>
            </a:extLst>
          </p:cNvPr>
          <p:cNvGrpSpPr/>
          <p:nvPr/>
        </p:nvGrpSpPr>
        <p:grpSpPr>
          <a:xfrm>
            <a:off x="1289694" y="3743778"/>
            <a:ext cx="1996209" cy="1996209"/>
            <a:chOff x="2075562" y="4123103"/>
            <a:chExt cx="1996209" cy="1996209"/>
          </a:xfrm>
        </p:grpSpPr>
        <p:sp>
          <p:nvSpPr>
            <p:cNvPr id="3" name="Freeform 3"/>
            <p:cNvSpPr/>
            <p:nvPr/>
          </p:nvSpPr>
          <p:spPr>
            <a:xfrm>
              <a:off x="2075562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4" y="0"/>
                  </a:lnTo>
                  <a:lnTo>
                    <a:pt x="2994314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46" name="Group 46"/>
            <p:cNvGrpSpPr/>
            <p:nvPr/>
          </p:nvGrpSpPr>
          <p:grpSpPr>
            <a:xfrm>
              <a:off x="2931795" y="5596255"/>
              <a:ext cx="934085" cy="484505"/>
              <a:chOff x="0" y="0"/>
              <a:chExt cx="1868170" cy="96901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48260" y="48260"/>
                <a:ext cx="1767840" cy="877570"/>
              </a:xfrm>
              <a:custGeom>
                <a:avLst/>
                <a:gdLst/>
                <a:ahLst/>
                <a:cxnLst/>
                <a:rect l="l" t="t" r="r" b="b"/>
                <a:pathLst>
                  <a:path w="1767840" h="877570">
                    <a:moveTo>
                      <a:pt x="1748790" y="111760"/>
                    </a:moveTo>
                    <a:cubicBezTo>
                      <a:pt x="1517650" y="374650"/>
                      <a:pt x="1457960" y="424180"/>
                      <a:pt x="1398270" y="468630"/>
                    </a:cubicBezTo>
                    <a:cubicBezTo>
                      <a:pt x="1344930" y="510540"/>
                      <a:pt x="1295400" y="544830"/>
                      <a:pt x="1235710" y="581660"/>
                    </a:cubicBezTo>
                    <a:cubicBezTo>
                      <a:pt x="1167130" y="624840"/>
                      <a:pt x="1078230" y="673100"/>
                      <a:pt x="1008380" y="706120"/>
                    </a:cubicBezTo>
                    <a:cubicBezTo>
                      <a:pt x="952500" y="734060"/>
                      <a:pt x="897890" y="754380"/>
                      <a:pt x="852170" y="770890"/>
                    </a:cubicBezTo>
                    <a:cubicBezTo>
                      <a:pt x="815340" y="784860"/>
                      <a:pt x="795020" y="793750"/>
                      <a:pt x="753110" y="803910"/>
                    </a:cubicBezTo>
                    <a:cubicBezTo>
                      <a:pt x="684530" y="821690"/>
                      <a:pt x="579120" y="842010"/>
                      <a:pt x="477520" y="852170"/>
                    </a:cubicBezTo>
                    <a:cubicBezTo>
                      <a:pt x="355600" y="864870"/>
                      <a:pt x="139700" y="877570"/>
                      <a:pt x="73660" y="868680"/>
                    </a:cubicBezTo>
                    <a:cubicBezTo>
                      <a:pt x="50800" y="864870"/>
                      <a:pt x="41910" y="862330"/>
                      <a:pt x="30480" y="853440"/>
                    </a:cubicBezTo>
                    <a:cubicBezTo>
                      <a:pt x="19050" y="844550"/>
                      <a:pt x="7620" y="830580"/>
                      <a:pt x="5080" y="816610"/>
                    </a:cubicBezTo>
                    <a:cubicBezTo>
                      <a:pt x="1270" y="797560"/>
                      <a:pt x="6350" y="765810"/>
                      <a:pt x="19050" y="750570"/>
                    </a:cubicBezTo>
                    <a:cubicBezTo>
                      <a:pt x="31750" y="735330"/>
                      <a:pt x="60960" y="723900"/>
                      <a:pt x="81280" y="726440"/>
                    </a:cubicBezTo>
                    <a:cubicBezTo>
                      <a:pt x="100330" y="727710"/>
                      <a:pt x="127000" y="745490"/>
                      <a:pt x="135890" y="763270"/>
                    </a:cubicBezTo>
                    <a:cubicBezTo>
                      <a:pt x="146050" y="781050"/>
                      <a:pt x="146050" y="812800"/>
                      <a:pt x="135890" y="830580"/>
                    </a:cubicBezTo>
                    <a:cubicBezTo>
                      <a:pt x="127000" y="848360"/>
                      <a:pt x="99060" y="864870"/>
                      <a:pt x="81280" y="867410"/>
                    </a:cubicBezTo>
                    <a:cubicBezTo>
                      <a:pt x="66040" y="871220"/>
                      <a:pt x="48260" y="867410"/>
                      <a:pt x="36830" y="858520"/>
                    </a:cubicBezTo>
                    <a:cubicBezTo>
                      <a:pt x="21590" y="847090"/>
                      <a:pt x="5080" y="819150"/>
                      <a:pt x="2540" y="801370"/>
                    </a:cubicBezTo>
                    <a:cubicBezTo>
                      <a:pt x="0" y="786130"/>
                      <a:pt x="6350" y="768350"/>
                      <a:pt x="13970" y="756920"/>
                    </a:cubicBezTo>
                    <a:cubicBezTo>
                      <a:pt x="22860" y="745490"/>
                      <a:pt x="30480" y="736600"/>
                      <a:pt x="50800" y="728980"/>
                    </a:cubicBezTo>
                    <a:cubicBezTo>
                      <a:pt x="102870" y="711200"/>
                      <a:pt x="274320" y="728980"/>
                      <a:pt x="373380" y="723900"/>
                    </a:cubicBezTo>
                    <a:cubicBezTo>
                      <a:pt x="461010" y="717550"/>
                      <a:pt x="544830" y="712470"/>
                      <a:pt x="615950" y="698500"/>
                    </a:cubicBezTo>
                    <a:cubicBezTo>
                      <a:pt x="674370" y="687070"/>
                      <a:pt x="711200" y="675640"/>
                      <a:pt x="769620" y="654050"/>
                    </a:cubicBezTo>
                    <a:cubicBezTo>
                      <a:pt x="852170" y="623570"/>
                      <a:pt x="963930" y="571500"/>
                      <a:pt x="1059180" y="521970"/>
                    </a:cubicBezTo>
                    <a:cubicBezTo>
                      <a:pt x="1155700" y="471170"/>
                      <a:pt x="1273810" y="402590"/>
                      <a:pt x="1342390" y="351790"/>
                    </a:cubicBezTo>
                    <a:cubicBezTo>
                      <a:pt x="1386840" y="320040"/>
                      <a:pt x="1405890" y="300990"/>
                      <a:pt x="1445260" y="262890"/>
                    </a:cubicBezTo>
                    <a:cubicBezTo>
                      <a:pt x="1507490" y="201930"/>
                      <a:pt x="1619250" y="38100"/>
                      <a:pt x="1668780" y="10160"/>
                    </a:cubicBezTo>
                    <a:cubicBezTo>
                      <a:pt x="1687830" y="0"/>
                      <a:pt x="1700530" y="0"/>
                      <a:pt x="1714500" y="2540"/>
                    </a:cubicBezTo>
                    <a:cubicBezTo>
                      <a:pt x="1728470" y="5080"/>
                      <a:pt x="1744980" y="15240"/>
                      <a:pt x="1753870" y="25400"/>
                    </a:cubicBezTo>
                    <a:cubicBezTo>
                      <a:pt x="1762760" y="36830"/>
                      <a:pt x="1767840" y="55880"/>
                      <a:pt x="1767840" y="69850"/>
                    </a:cubicBezTo>
                    <a:cubicBezTo>
                      <a:pt x="1766570" y="83820"/>
                      <a:pt x="1748790" y="111760"/>
                      <a:pt x="1748790" y="11176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2809875" y="5944235"/>
              <a:ext cx="114300" cy="111125"/>
              <a:chOff x="0" y="0"/>
              <a:chExt cx="228600" cy="22225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49530" y="49530"/>
                <a:ext cx="124460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124460" h="128270">
                    <a:moveTo>
                      <a:pt x="124460" y="44450"/>
                    </a:moveTo>
                    <a:cubicBezTo>
                      <a:pt x="121920" y="90170"/>
                      <a:pt x="106680" y="114300"/>
                      <a:pt x="90170" y="121920"/>
                    </a:cubicBezTo>
                    <a:cubicBezTo>
                      <a:pt x="74930" y="128270"/>
                      <a:pt x="45720" y="124460"/>
                      <a:pt x="31750" y="118110"/>
                    </a:cubicBezTo>
                    <a:cubicBezTo>
                      <a:pt x="21590" y="113030"/>
                      <a:pt x="15240" y="105410"/>
                      <a:pt x="10160" y="96520"/>
                    </a:cubicBezTo>
                    <a:cubicBezTo>
                      <a:pt x="5080" y="87630"/>
                      <a:pt x="0" y="78740"/>
                      <a:pt x="1270" y="67310"/>
                    </a:cubicBezTo>
                    <a:cubicBezTo>
                      <a:pt x="1270" y="52070"/>
                      <a:pt x="13970" y="24130"/>
                      <a:pt x="25400" y="13970"/>
                    </a:cubicBezTo>
                    <a:cubicBezTo>
                      <a:pt x="33020" y="6350"/>
                      <a:pt x="41910" y="2540"/>
                      <a:pt x="53340" y="1270"/>
                    </a:cubicBezTo>
                    <a:cubicBezTo>
                      <a:pt x="68580" y="0"/>
                      <a:pt x="109220" y="19050"/>
                      <a:pt x="10922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50" name="Group 50"/>
          <p:cNvGrpSpPr/>
          <p:nvPr/>
        </p:nvGrpSpPr>
        <p:grpSpPr>
          <a:xfrm>
            <a:off x="3245330" y="958169"/>
            <a:ext cx="6423599" cy="980440"/>
            <a:chOff x="0" y="0"/>
            <a:chExt cx="14227810" cy="1463040"/>
          </a:xfrm>
        </p:grpSpPr>
        <p:sp>
          <p:nvSpPr>
            <p:cNvPr id="51" name="Freeform 51"/>
            <p:cNvSpPr/>
            <p:nvPr/>
          </p:nvSpPr>
          <p:spPr>
            <a:xfrm>
              <a:off x="45720" y="8890"/>
              <a:ext cx="14135100" cy="1445260"/>
            </a:xfrm>
            <a:custGeom>
              <a:avLst/>
              <a:gdLst/>
              <a:ahLst/>
              <a:cxnLst/>
              <a:rect l="l" t="t" r="r" b="b"/>
              <a:pathLst>
                <a:path w="14135100" h="1445260">
                  <a:moveTo>
                    <a:pt x="600710" y="123190"/>
                  </a:moveTo>
                  <a:cubicBezTo>
                    <a:pt x="1802130" y="142240"/>
                    <a:pt x="2040890" y="137160"/>
                    <a:pt x="2457450" y="132080"/>
                  </a:cubicBezTo>
                  <a:cubicBezTo>
                    <a:pt x="3208020" y="124460"/>
                    <a:pt x="4580890" y="91440"/>
                    <a:pt x="5617210" y="85090"/>
                  </a:cubicBezTo>
                  <a:cubicBezTo>
                    <a:pt x="6620510" y="80010"/>
                    <a:pt x="7470140" y="100330"/>
                    <a:pt x="8578850" y="96520"/>
                  </a:cubicBezTo>
                  <a:cubicBezTo>
                    <a:pt x="10002520" y="91440"/>
                    <a:pt x="12885420" y="0"/>
                    <a:pt x="13451841" y="41910"/>
                  </a:cubicBezTo>
                  <a:cubicBezTo>
                    <a:pt x="13571221" y="52070"/>
                    <a:pt x="13600430" y="54610"/>
                    <a:pt x="13669010" y="77470"/>
                  </a:cubicBezTo>
                  <a:cubicBezTo>
                    <a:pt x="13737591" y="101600"/>
                    <a:pt x="13806171" y="137160"/>
                    <a:pt x="13863321" y="181610"/>
                  </a:cubicBezTo>
                  <a:cubicBezTo>
                    <a:pt x="13920471" y="224790"/>
                    <a:pt x="13973810" y="280670"/>
                    <a:pt x="14014450" y="340360"/>
                  </a:cubicBezTo>
                  <a:cubicBezTo>
                    <a:pt x="14055091" y="401320"/>
                    <a:pt x="14088110" y="471170"/>
                    <a:pt x="14107160" y="541020"/>
                  </a:cubicBezTo>
                  <a:cubicBezTo>
                    <a:pt x="14126210" y="610870"/>
                    <a:pt x="14135100" y="687070"/>
                    <a:pt x="14131291" y="759460"/>
                  </a:cubicBezTo>
                  <a:cubicBezTo>
                    <a:pt x="14127480" y="831850"/>
                    <a:pt x="14109700" y="906780"/>
                    <a:pt x="14083030" y="974090"/>
                  </a:cubicBezTo>
                  <a:cubicBezTo>
                    <a:pt x="14056360" y="1041400"/>
                    <a:pt x="14016991" y="1107440"/>
                    <a:pt x="13970000" y="1163320"/>
                  </a:cubicBezTo>
                  <a:cubicBezTo>
                    <a:pt x="13923010" y="1217930"/>
                    <a:pt x="13864591" y="1268730"/>
                    <a:pt x="13802360" y="1305560"/>
                  </a:cubicBezTo>
                  <a:cubicBezTo>
                    <a:pt x="13740130" y="1342390"/>
                    <a:pt x="13669010" y="1371600"/>
                    <a:pt x="13597891" y="1386840"/>
                  </a:cubicBezTo>
                  <a:cubicBezTo>
                    <a:pt x="13526771" y="1402080"/>
                    <a:pt x="13449300" y="1407160"/>
                    <a:pt x="13378180" y="1398270"/>
                  </a:cubicBezTo>
                  <a:cubicBezTo>
                    <a:pt x="13305791" y="1390650"/>
                    <a:pt x="13232130" y="1370330"/>
                    <a:pt x="13166091" y="1339850"/>
                  </a:cubicBezTo>
                  <a:cubicBezTo>
                    <a:pt x="13100050" y="1309370"/>
                    <a:pt x="13036550" y="1266190"/>
                    <a:pt x="12983210" y="1216660"/>
                  </a:cubicBezTo>
                  <a:cubicBezTo>
                    <a:pt x="12931141" y="1167130"/>
                    <a:pt x="12884150" y="1104900"/>
                    <a:pt x="12851130" y="1041400"/>
                  </a:cubicBezTo>
                  <a:cubicBezTo>
                    <a:pt x="12816841" y="976630"/>
                    <a:pt x="12791441" y="904240"/>
                    <a:pt x="12780010" y="833120"/>
                  </a:cubicBezTo>
                  <a:cubicBezTo>
                    <a:pt x="12768580" y="760730"/>
                    <a:pt x="12768580" y="684530"/>
                    <a:pt x="12780010" y="612140"/>
                  </a:cubicBezTo>
                  <a:cubicBezTo>
                    <a:pt x="12791441" y="541020"/>
                    <a:pt x="12816841" y="467360"/>
                    <a:pt x="12851130" y="403860"/>
                  </a:cubicBezTo>
                  <a:cubicBezTo>
                    <a:pt x="12884150" y="340360"/>
                    <a:pt x="12931141" y="278130"/>
                    <a:pt x="12984480" y="228600"/>
                  </a:cubicBezTo>
                  <a:cubicBezTo>
                    <a:pt x="13036550" y="179070"/>
                    <a:pt x="13100050" y="135890"/>
                    <a:pt x="13166091" y="105410"/>
                  </a:cubicBezTo>
                  <a:cubicBezTo>
                    <a:pt x="13232130" y="74930"/>
                    <a:pt x="13305791" y="54610"/>
                    <a:pt x="13378180" y="46990"/>
                  </a:cubicBezTo>
                  <a:cubicBezTo>
                    <a:pt x="13450571" y="38100"/>
                    <a:pt x="13526771" y="43180"/>
                    <a:pt x="13597891" y="58420"/>
                  </a:cubicBezTo>
                  <a:cubicBezTo>
                    <a:pt x="13669010" y="73660"/>
                    <a:pt x="13740130" y="102870"/>
                    <a:pt x="13802360" y="139700"/>
                  </a:cubicBezTo>
                  <a:cubicBezTo>
                    <a:pt x="13864591" y="177800"/>
                    <a:pt x="13923010" y="227330"/>
                    <a:pt x="13970000" y="281940"/>
                  </a:cubicBezTo>
                  <a:cubicBezTo>
                    <a:pt x="14016991" y="337820"/>
                    <a:pt x="14056360" y="403860"/>
                    <a:pt x="14083030" y="471170"/>
                  </a:cubicBezTo>
                  <a:cubicBezTo>
                    <a:pt x="14110971" y="538480"/>
                    <a:pt x="14127480" y="613410"/>
                    <a:pt x="14131291" y="685800"/>
                  </a:cubicBezTo>
                  <a:cubicBezTo>
                    <a:pt x="14135100" y="758190"/>
                    <a:pt x="14126210" y="835660"/>
                    <a:pt x="14107160" y="904240"/>
                  </a:cubicBezTo>
                  <a:cubicBezTo>
                    <a:pt x="14088110" y="974090"/>
                    <a:pt x="14055091" y="1045210"/>
                    <a:pt x="14014450" y="1104900"/>
                  </a:cubicBezTo>
                  <a:cubicBezTo>
                    <a:pt x="13973810" y="1164590"/>
                    <a:pt x="13920471" y="1220470"/>
                    <a:pt x="13863321" y="1264920"/>
                  </a:cubicBezTo>
                  <a:cubicBezTo>
                    <a:pt x="13804900" y="1308100"/>
                    <a:pt x="13737591" y="1343660"/>
                    <a:pt x="13669010" y="1367790"/>
                  </a:cubicBezTo>
                  <a:cubicBezTo>
                    <a:pt x="13600430" y="1390650"/>
                    <a:pt x="13571221" y="1393190"/>
                    <a:pt x="13451841" y="1403350"/>
                  </a:cubicBezTo>
                  <a:cubicBezTo>
                    <a:pt x="12886691" y="1445260"/>
                    <a:pt x="10002520" y="1353820"/>
                    <a:pt x="8578850" y="1348740"/>
                  </a:cubicBezTo>
                  <a:cubicBezTo>
                    <a:pt x="7470140" y="1344930"/>
                    <a:pt x="6620510" y="1365250"/>
                    <a:pt x="5617210" y="1360170"/>
                  </a:cubicBezTo>
                  <a:cubicBezTo>
                    <a:pt x="4580890" y="1353820"/>
                    <a:pt x="3208020" y="1320800"/>
                    <a:pt x="2457450" y="1313180"/>
                  </a:cubicBezTo>
                  <a:cubicBezTo>
                    <a:pt x="2040890" y="1308100"/>
                    <a:pt x="1802130" y="1304290"/>
                    <a:pt x="1485900" y="1305560"/>
                  </a:cubicBezTo>
                  <a:cubicBezTo>
                    <a:pt x="1184910" y="1306830"/>
                    <a:pt x="770890" y="1330960"/>
                    <a:pt x="600710" y="1322070"/>
                  </a:cubicBezTo>
                  <a:cubicBezTo>
                    <a:pt x="533400" y="1319530"/>
                    <a:pt x="504190" y="1316990"/>
                    <a:pt x="457200" y="1305560"/>
                  </a:cubicBezTo>
                  <a:cubicBezTo>
                    <a:pt x="411480" y="1294130"/>
                    <a:pt x="364490" y="1276350"/>
                    <a:pt x="322580" y="1253490"/>
                  </a:cubicBezTo>
                  <a:cubicBezTo>
                    <a:pt x="280670" y="1231900"/>
                    <a:pt x="238760" y="1203960"/>
                    <a:pt x="203200" y="1172210"/>
                  </a:cubicBezTo>
                  <a:cubicBezTo>
                    <a:pt x="167640" y="1140460"/>
                    <a:pt x="134620" y="1102360"/>
                    <a:pt x="107950" y="1062990"/>
                  </a:cubicBezTo>
                  <a:cubicBezTo>
                    <a:pt x="80010" y="1023620"/>
                    <a:pt x="57150" y="980440"/>
                    <a:pt x="40640" y="935990"/>
                  </a:cubicBezTo>
                  <a:cubicBezTo>
                    <a:pt x="22860" y="890270"/>
                    <a:pt x="11430" y="842010"/>
                    <a:pt x="5080" y="795020"/>
                  </a:cubicBezTo>
                  <a:cubicBezTo>
                    <a:pt x="0" y="748030"/>
                    <a:pt x="0" y="697230"/>
                    <a:pt x="5080" y="650240"/>
                  </a:cubicBezTo>
                  <a:cubicBezTo>
                    <a:pt x="11430" y="603250"/>
                    <a:pt x="22860" y="554990"/>
                    <a:pt x="40640" y="509270"/>
                  </a:cubicBezTo>
                  <a:cubicBezTo>
                    <a:pt x="57150" y="464820"/>
                    <a:pt x="80010" y="421640"/>
                    <a:pt x="107950" y="382270"/>
                  </a:cubicBezTo>
                  <a:cubicBezTo>
                    <a:pt x="134620" y="342900"/>
                    <a:pt x="167640" y="304800"/>
                    <a:pt x="203200" y="273050"/>
                  </a:cubicBezTo>
                  <a:cubicBezTo>
                    <a:pt x="238760" y="241300"/>
                    <a:pt x="280670" y="213360"/>
                    <a:pt x="322580" y="191770"/>
                  </a:cubicBezTo>
                  <a:cubicBezTo>
                    <a:pt x="364490" y="168910"/>
                    <a:pt x="411480" y="151130"/>
                    <a:pt x="457200" y="139700"/>
                  </a:cubicBezTo>
                  <a:cubicBezTo>
                    <a:pt x="504190" y="128270"/>
                    <a:pt x="601980" y="123190"/>
                    <a:pt x="601980" y="12319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 dirty="0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445522" y="3090315"/>
            <a:ext cx="1665605" cy="192405"/>
            <a:chOff x="0" y="0"/>
            <a:chExt cx="3331210" cy="384810"/>
          </a:xfrm>
        </p:grpSpPr>
        <p:sp>
          <p:nvSpPr>
            <p:cNvPr id="53" name="Freeform 53"/>
            <p:cNvSpPr/>
            <p:nvPr/>
          </p:nvSpPr>
          <p:spPr>
            <a:xfrm>
              <a:off x="46990" y="50800"/>
              <a:ext cx="3234690" cy="327660"/>
            </a:xfrm>
            <a:custGeom>
              <a:avLst/>
              <a:gdLst/>
              <a:ahLst/>
              <a:cxnLst/>
              <a:rect l="l" t="t" r="r" b="b"/>
              <a:pathLst>
                <a:path w="3234690" h="327660">
                  <a:moveTo>
                    <a:pt x="130810" y="12700"/>
                  </a:moveTo>
                  <a:cubicBezTo>
                    <a:pt x="3119120" y="1270"/>
                    <a:pt x="3121660" y="0"/>
                    <a:pt x="3136900" y="6350"/>
                  </a:cubicBezTo>
                  <a:cubicBezTo>
                    <a:pt x="3159760" y="16510"/>
                    <a:pt x="3194050" y="41910"/>
                    <a:pt x="3208020" y="60960"/>
                  </a:cubicBezTo>
                  <a:cubicBezTo>
                    <a:pt x="3219450" y="74930"/>
                    <a:pt x="3224530" y="86360"/>
                    <a:pt x="3228340" y="102870"/>
                  </a:cubicBezTo>
                  <a:cubicBezTo>
                    <a:pt x="3232150" y="127000"/>
                    <a:pt x="3229610" y="168910"/>
                    <a:pt x="3223260" y="193040"/>
                  </a:cubicBezTo>
                  <a:cubicBezTo>
                    <a:pt x="3218180" y="209550"/>
                    <a:pt x="3211830" y="219710"/>
                    <a:pt x="3199130" y="232410"/>
                  </a:cubicBezTo>
                  <a:cubicBezTo>
                    <a:pt x="3182620" y="248920"/>
                    <a:pt x="3149600" y="271780"/>
                    <a:pt x="3121660" y="278130"/>
                  </a:cubicBezTo>
                  <a:cubicBezTo>
                    <a:pt x="3094990" y="284480"/>
                    <a:pt x="3055620" y="276860"/>
                    <a:pt x="3032760" y="267970"/>
                  </a:cubicBezTo>
                  <a:cubicBezTo>
                    <a:pt x="3016250" y="262890"/>
                    <a:pt x="3006090" y="252730"/>
                    <a:pt x="2994660" y="242570"/>
                  </a:cubicBezTo>
                  <a:cubicBezTo>
                    <a:pt x="2984500" y="232410"/>
                    <a:pt x="2974340" y="222250"/>
                    <a:pt x="2966720" y="207010"/>
                  </a:cubicBezTo>
                  <a:cubicBezTo>
                    <a:pt x="2957830" y="184150"/>
                    <a:pt x="2950210" y="142240"/>
                    <a:pt x="2952750" y="118110"/>
                  </a:cubicBezTo>
                  <a:cubicBezTo>
                    <a:pt x="2954020" y="100330"/>
                    <a:pt x="2957830" y="88900"/>
                    <a:pt x="2966720" y="74930"/>
                  </a:cubicBezTo>
                  <a:cubicBezTo>
                    <a:pt x="2980690" y="54610"/>
                    <a:pt x="3007360" y="24130"/>
                    <a:pt x="3032760" y="12700"/>
                  </a:cubicBezTo>
                  <a:cubicBezTo>
                    <a:pt x="3058160" y="0"/>
                    <a:pt x="3098800" y="0"/>
                    <a:pt x="3121660" y="2540"/>
                  </a:cubicBezTo>
                  <a:cubicBezTo>
                    <a:pt x="3139440" y="5080"/>
                    <a:pt x="3152140" y="11430"/>
                    <a:pt x="3164840" y="19050"/>
                  </a:cubicBezTo>
                  <a:cubicBezTo>
                    <a:pt x="3177540" y="27940"/>
                    <a:pt x="3188970" y="35560"/>
                    <a:pt x="3199130" y="49530"/>
                  </a:cubicBezTo>
                  <a:cubicBezTo>
                    <a:pt x="3213100" y="68580"/>
                    <a:pt x="3230880" y="104140"/>
                    <a:pt x="3232150" y="133350"/>
                  </a:cubicBezTo>
                  <a:cubicBezTo>
                    <a:pt x="3234690" y="161290"/>
                    <a:pt x="3220720" y="198120"/>
                    <a:pt x="3208020" y="219710"/>
                  </a:cubicBezTo>
                  <a:cubicBezTo>
                    <a:pt x="3200400" y="234950"/>
                    <a:pt x="3191510" y="243840"/>
                    <a:pt x="3177540" y="252730"/>
                  </a:cubicBezTo>
                  <a:cubicBezTo>
                    <a:pt x="3157220" y="265430"/>
                    <a:pt x="3141980" y="273050"/>
                    <a:pt x="3092450" y="281940"/>
                  </a:cubicBezTo>
                  <a:cubicBezTo>
                    <a:pt x="2806700" y="327660"/>
                    <a:pt x="414020" y="320040"/>
                    <a:pt x="130810" y="267970"/>
                  </a:cubicBezTo>
                  <a:cubicBezTo>
                    <a:pt x="81280" y="259080"/>
                    <a:pt x="66040" y="251460"/>
                    <a:pt x="45720" y="236220"/>
                  </a:cubicBezTo>
                  <a:cubicBezTo>
                    <a:pt x="29210" y="222250"/>
                    <a:pt x="17780" y="204470"/>
                    <a:pt x="11430" y="185420"/>
                  </a:cubicBezTo>
                  <a:cubicBezTo>
                    <a:pt x="3810" y="167640"/>
                    <a:pt x="0" y="146050"/>
                    <a:pt x="3810" y="125730"/>
                  </a:cubicBezTo>
                  <a:cubicBezTo>
                    <a:pt x="8890" y="99060"/>
                    <a:pt x="25400" y="63500"/>
                    <a:pt x="45720" y="45720"/>
                  </a:cubicBezTo>
                  <a:cubicBezTo>
                    <a:pt x="67310" y="26670"/>
                    <a:pt x="130810" y="12700"/>
                    <a:pt x="130810" y="1270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644277" y="3405275"/>
            <a:ext cx="1323340" cy="186690"/>
            <a:chOff x="0" y="0"/>
            <a:chExt cx="2646680" cy="373380"/>
          </a:xfrm>
        </p:grpSpPr>
        <p:sp>
          <p:nvSpPr>
            <p:cNvPr id="55" name="Freeform 55"/>
            <p:cNvSpPr/>
            <p:nvPr/>
          </p:nvSpPr>
          <p:spPr>
            <a:xfrm>
              <a:off x="46990" y="20320"/>
              <a:ext cx="2550160" cy="331470"/>
            </a:xfrm>
            <a:custGeom>
              <a:avLst/>
              <a:gdLst/>
              <a:ahLst/>
              <a:cxnLst/>
              <a:rect l="l" t="t" r="r" b="b"/>
              <a:pathLst>
                <a:path w="2550160" h="331470">
                  <a:moveTo>
                    <a:pt x="125730" y="43180"/>
                  </a:moveTo>
                  <a:cubicBezTo>
                    <a:pt x="1239520" y="53340"/>
                    <a:pt x="2217420" y="0"/>
                    <a:pt x="2411730" y="30480"/>
                  </a:cubicBezTo>
                  <a:cubicBezTo>
                    <a:pt x="2457450" y="36830"/>
                    <a:pt x="2472690" y="41910"/>
                    <a:pt x="2494280" y="58420"/>
                  </a:cubicBezTo>
                  <a:cubicBezTo>
                    <a:pt x="2515870" y="74930"/>
                    <a:pt x="2534920" y="107950"/>
                    <a:pt x="2542540" y="129540"/>
                  </a:cubicBezTo>
                  <a:cubicBezTo>
                    <a:pt x="2548890" y="144780"/>
                    <a:pt x="2550160" y="156210"/>
                    <a:pt x="2547620" y="172720"/>
                  </a:cubicBezTo>
                  <a:cubicBezTo>
                    <a:pt x="2543810" y="195580"/>
                    <a:pt x="2528570" y="234950"/>
                    <a:pt x="2515870" y="252730"/>
                  </a:cubicBezTo>
                  <a:cubicBezTo>
                    <a:pt x="2505710" y="266700"/>
                    <a:pt x="2496820" y="274320"/>
                    <a:pt x="2481580" y="281940"/>
                  </a:cubicBezTo>
                  <a:cubicBezTo>
                    <a:pt x="2461260" y="292100"/>
                    <a:pt x="2424430" y="303530"/>
                    <a:pt x="2397760" y="299720"/>
                  </a:cubicBezTo>
                  <a:cubicBezTo>
                    <a:pt x="2371090" y="297180"/>
                    <a:pt x="2336800" y="278130"/>
                    <a:pt x="2319020" y="264160"/>
                  </a:cubicBezTo>
                  <a:cubicBezTo>
                    <a:pt x="2306320" y="254000"/>
                    <a:pt x="2298700" y="243840"/>
                    <a:pt x="2292350" y="228600"/>
                  </a:cubicBezTo>
                  <a:cubicBezTo>
                    <a:pt x="2283460" y="207010"/>
                    <a:pt x="2274570" y="170180"/>
                    <a:pt x="2278380" y="143510"/>
                  </a:cubicBezTo>
                  <a:cubicBezTo>
                    <a:pt x="2283460" y="116840"/>
                    <a:pt x="2299970" y="86360"/>
                    <a:pt x="2319020" y="67310"/>
                  </a:cubicBezTo>
                  <a:cubicBezTo>
                    <a:pt x="2339340" y="48260"/>
                    <a:pt x="2374900" y="35560"/>
                    <a:pt x="2397760" y="30480"/>
                  </a:cubicBezTo>
                  <a:cubicBezTo>
                    <a:pt x="2414270" y="27940"/>
                    <a:pt x="2425700" y="29210"/>
                    <a:pt x="2440940" y="33020"/>
                  </a:cubicBezTo>
                  <a:cubicBezTo>
                    <a:pt x="2463800" y="40640"/>
                    <a:pt x="2498090" y="57150"/>
                    <a:pt x="2515870" y="77470"/>
                  </a:cubicBezTo>
                  <a:cubicBezTo>
                    <a:pt x="2533650" y="99060"/>
                    <a:pt x="2546350" y="130810"/>
                    <a:pt x="2547620" y="158750"/>
                  </a:cubicBezTo>
                  <a:cubicBezTo>
                    <a:pt x="2548890" y="185420"/>
                    <a:pt x="2536190" y="220980"/>
                    <a:pt x="2524760" y="241300"/>
                  </a:cubicBezTo>
                  <a:cubicBezTo>
                    <a:pt x="2515870" y="256540"/>
                    <a:pt x="2508250" y="264160"/>
                    <a:pt x="2494280" y="273050"/>
                  </a:cubicBezTo>
                  <a:cubicBezTo>
                    <a:pt x="2473960" y="285750"/>
                    <a:pt x="2457450" y="293370"/>
                    <a:pt x="2411730" y="300990"/>
                  </a:cubicBezTo>
                  <a:cubicBezTo>
                    <a:pt x="2217420" y="331470"/>
                    <a:pt x="1239520" y="278130"/>
                    <a:pt x="817880" y="278130"/>
                  </a:cubicBezTo>
                  <a:cubicBezTo>
                    <a:pt x="539750" y="278130"/>
                    <a:pt x="242570" y="308610"/>
                    <a:pt x="125730" y="288290"/>
                  </a:cubicBezTo>
                  <a:cubicBezTo>
                    <a:pt x="83820" y="280670"/>
                    <a:pt x="63500" y="273050"/>
                    <a:pt x="44450" y="257810"/>
                  </a:cubicBezTo>
                  <a:cubicBezTo>
                    <a:pt x="27940" y="245110"/>
                    <a:pt x="17780" y="227330"/>
                    <a:pt x="10160" y="209550"/>
                  </a:cubicBezTo>
                  <a:cubicBezTo>
                    <a:pt x="3810" y="191770"/>
                    <a:pt x="0" y="171450"/>
                    <a:pt x="3810" y="151130"/>
                  </a:cubicBezTo>
                  <a:cubicBezTo>
                    <a:pt x="7620" y="125730"/>
                    <a:pt x="24130" y="91440"/>
                    <a:pt x="44450" y="73660"/>
                  </a:cubicBezTo>
                  <a:cubicBezTo>
                    <a:pt x="64770" y="55880"/>
                    <a:pt x="125730" y="43180"/>
                    <a:pt x="125730" y="4318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02787" y="3253510"/>
            <a:ext cx="1726565" cy="189230"/>
            <a:chOff x="0" y="0"/>
            <a:chExt cx="3453130" cy="378460"/>
          </a:xfrm>
        </p:grpSpPr>
        <p:sp>
          <p:nvSpPr>
            <p:cNvPr id="57" name="Freeform 57"/>
            <p:cNvSpPr/>
            <p:nvPr/>
          </p:nvSpPr>
          <p:spPr>
            <a:xfrm>
              <a:off x="46990" y="38100"/>
              <a:ext cx="3355340" cy="322580"/>
            </a:xfrm>
            <a:custGeom>
              <a:avLst/>
              <a:gdLst/>
              <a:ahLst/>
              <a:cxnLst/>
              <a:rect l="l" t="t" r="r" b="b"/>
              <a:pathLst>
                <a:path w="3355340" h="322580">
                  <a:moveTo>
                    <a:pt x="124460" y="29210"/>
                  </a:moveTo>
                  <a:cubicBezTo>
                    <a:pt x="1920240" y="31750"/>
                    <a:pt x="3051810" y="0"/>
                    <a:pt x="3216910" y="12700"/>
                  </a:cubicBezTo>
                  <a:cubicBezTo>
                    <a:pt x="3242310" y="15240"/>
                    <a:pt x="3244850" y="12700"/>
                    <a:pt x="3260090" y="20320"/>
                  </a:cubicBezTo>
                  <a:cubicBezTo>
                    <a:pt x="3282950" y="29210"/>
                    <a:pt x="3315970" y="54610"/>
                    <a:pt x="3331210" y="73660"/>
                  </a:cubicBezTo>
                  <a:cubicBezTo>
                    <a:pt x="3341370" y="86360"/>
                    <a:pt x="3346450" y="96520"/>
                    <a:pt x="3348990" y="113030"/>
                  </a:cubicBezTo>
                  <a:cubicBezTo>
                    <a:pt x="3354070" y="137160"/>
                    <a:pt x="3351530" y="179070"/>
                    <a:pt x="3345180" y="201930"/>
                  </a:cubicBezTo>
                  <a:cubicBezTo>
                    <a:pt x="3340100" y="217170"/>
                    <a:pt x="3333750" y="227330"/>
                    <a:pt x="3321050" y="240030"/>
                  </a:cubicBezTo>
                  <a:cubicBezTo>
                    <a:pt x="3304540" y="256540"/>
                    <a:pt x="3272790" y="279400"/>
                    <a:pt x="3246120" y="284480"/>
                  </a:cubicBezTo>
                  <a:cubicBezTo>
                    <a:pt x="3219450" y="290830"/>
                    <a:pt x="3181350" y="283210"/>
                    <a:pt x="3158490" y="275590"/>
                  </a:cubicBezTo>
                  <a:cubicBezTo>
                    <a:pt x="3143250" y="269240"/>
                    <a:pt x="3131820" y="260350"/>
                    <a:pt x="3121660" y="250190"/>
                  </a:cubicBezTo>
                  <a:cubicBezTo>
                    <a:pt x="3111500" y="240030"/>
                    <a:pt x="3101340" y="231140"/>
                    <a:pt x="3094990" y="214630"/>
                  </a:cubicBezTo>
                  <a:cubicBezTo>
                    <a:pt x="3084830" y="193040"/>
                    <a:pt x="3075940" y="156210"/>
                    <a:pt x="3081020" y="128270"/>
                  </a:cubicBezTo>
                  <a:cubicBezTo>
                    <a:pt x="3084830" y="100330"/>
                    <a:pt x="3106420" y="68580"/>
                    <a:pt x="3121660" y="50800"/>
                  </a:cubicBezTo>
                  <a:cubicBezTo>
                    <a:pt x="3133090" y="38100"/>
                    <a:pt x="3145790" y="31750"/>
                    <a:pt x="3158490" y="25400"/>
                  </a:cubicBezTo>
                  <a:cubicBezTo>
                    <a:pt x="3172460" y="19050"/>
                    <a:pt x="3185160" y="13970"/>
                    <a:pt x="3201670" y="13970"/>
                  </a:cubicBezTo>
                  <a:cubicBezTo>
                    <a:pt x="3225800" y="12700"/>
                    <a:pt x="3266440" y="21590"/>
                    <a:pt x="3288030" y="33020"/>
                  </a:cubicBezTo>
                  <a:cubicBezTo>
                    <a:pt x="3303270" y="39370"/>
                    <a:pt x="3312160" y="46990"/>
                    <a:pt x="3321050" y="60960"/>
                  </a:cubicBezTo>
                  <a:cubicBezTo>
                    <a:pt x="3335020" y="80010"/>
                    <a:pt x="3352800" y="115570"/>
                    <a:pt x="3354070" y="143510"/>
                  </a:cubicBezTo>
                  <a:cubicBezTo>
                    <a:pt x="3355340" y="171450"/>
                    <a:pt x="3342640" y="207010"/>
                    <a:pt x="3331210" y="227330"/>
                  </a:cubicBezTo>
                  <a:cubicBezTo>
                    <a:pt x="3322320" y="242570"/>
                    <a:pt x="3314700" y="251460"/>
                    <a:pt x="3299460" y="260350"/>
                  </a:cubicBezTo>
                  <a:cubicBezTo>
                    <a:pt x="3280410" y="273050"/>
                    <a:pt x="3263900" y="280670"/>
                    <a:pt x="3216910" y="288290"/>
                  </a:cubicBezTo>
                  <a:cubicBezTo>
                    <a:pt x="3001010" y="322580"/>
                    <a:pt x="1920240" y="269240"/>
                    <a:pt x="1365250" y="266700"/>
                  </a:cubicBezTo>
                  <a:cubicBezTo>
                    <a:pt x="910590" y="265430"/>
                    <a:pt x="290830" y="302260"/>
                    <a:pt x="124460" y="271780"/>
                  </a:cubicBezTo>
                  <a:cubicBezTo>
                    <a:pt x="80010" y="264160"/>
                    <a:pt x="62230" y="256540"/>
                    <a:pt x="43180" y="241300"/>
                  </a:cubicBezTo>
                  <a:cubicBezTo>
                    <a:pt x="27940" y="228600"/>
                    <a:pt x="16510" y="210820"/>
                    <a:pt x="10160" y="193040"/>
                  </a:cubicBezTo>
                  <a:cubicBezTo>
                    <a:pt x="3810" y="176530"/>
                    <a:pt x="0" y="156210"/>
                    <a:pt x="3810" y="135890"/>
                  </a:cubicBezTo>
                  <a:cubicBezTo>
                    <a:pt x="7620" y="111760"/>
                    <a:pt x="22860" y="77470"/>
                    <a:pt x="43180" y="59690"/>
                  </a:cubicBezTo>
                  <a:cubicBezTo>
                    <a:pt x="63500" y="41910"/>
                    <a:pt x="124460" y="29210"/>
                    <a:pt x="124460" y="2921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6844890" y="3083330"/>
            <a:ext cx="1605280" cy="187960"/>
            <a:chOff x="0" y="0"/>
            <a:chExt cx="3210560" cy="375920"/>
          </a:xfrm>
        </p:grpSpPr>
        <p:sp>
          <p:nvSpPr>
            <p:cNvPr id="59" name="Freeform 59"/>
            <p:cNvSpPr/>
            <p:nvPr/>
          </p:nvSpPr>
          <p:spPr>
            <a:xfrm>
              <a:off x="46990" y="39370"/>
              <a:ext cx="3112770" cy="314960"/>
            </a:xfrm>
            <a:custGeom>
              <a:avLst/>
              <a:gdLst/>
              <a:ahLst/>
              <a:cxnLst/>
              <a:rect l="l" t="t" r="r" b="b"/>
              <a:pathLst>
                <a:path w="3112770" h="314960">
                  <a:moveTo>
                    <a:pt x="123190" y="26670"/>
                  </a:moveTo>
                  <a:cubicBezTo>
                    <a:pt x="1949450" y="29210"/>
                    <a:pt x="2828290" y="0"/>
                    <a:pt x="2974340" y="11430"/>
                  </a:cubicBezTo>
                  <a:cubicBezTo>
                    <a:pt x="2999740" y="12700"/>
                    <a:pt x="3002280" y="11430"/>
                    <a:pt x="3018790" y="17780"/>
                  </a:cubicBezTo>
                  <a:cubicBezTo>
                    <a:pt x="3040380" y="27940"/>
                    <a:pt x="3072130" y="48260"/>
                    <a:pt x="3087370" y="71120"/>
                  </a:cubicBezTo>
                  <a:cubicBezTo>
                    <a:pt x="3103880" y="93980"/>
                    <a:pt x="3110230" y="132080"/>
                    <a:pt x="3111500" y="154940"/>
                  </a:cubicBezTo>
                  <a:cubicBezTo>
                    <a:pt x="3111500" y="171450"/>
                    <a:pt x="3106420" y="185420"/>
                    <a:pt x="3101340" y="198120"/>
                  </a:cubicBezTo>
                  <a:cubicBezTo>
                    <a:pt x="3096260" y="212090"/>
                    <a:pt x="3091180" y="224790"/>
                    <a:pt x="3078480" y="236220"/>
                  </a:cubicBezTo>
                  <a:cubicBezTo>
                    <a:pt x="3061970" y="252730"/>
                    <a:pt x="3031490" y="275590"/>
                    <a:pt x="3003550" y="281940"/>
                  </a:cubicBezTo>
                  <a:cubicBezTo>
                    <a:pt x="2976880" y="287020"/>
                    <a:pt x="2938780" y="280670"/>
                    <a:pt x="2917190" y="271780"/>
                  </a:cubicBezTo>
                  <a:cubicBezTo>
                    <a:pt x="2901950" y="266700"/>
                    <a:pt x="2890520" y="257810"/>
                    <a:pt x="2880360" y="247650"/>
                  </a:cubicBezTo>
                  <a:cubicBezTo>
                    <a:pt x="2870200" y="237490"/>
                    <a:pt x="2860040" y="227330"/>
                    <a:pt x="2853690" y="212090"/>
                  </a:cubicBezTo>
                  <a:cubicBezTo>
                    <a:pt x="2844800" y="190500"/>
                    <a:pt x="2837180" y="148590"/>
                    <a:pt x="2839720" y="125730"/>
                  </a:cubicBezTo>
                  <a:cubicBezTo>
                    <a:pt x="2840990" y="109220"/>
                    <a:pt x="2844800" y="97790"/>
                    <a:pt x="2853690" y="83820"/>
                  </a:cubicBezTo>
                  <a:cubicBezTo>
                    <a:pt x="2866390" y="63500"/>
                    <a:pt x="2891790" y="35560"/>
                    <a:pt x="2917190" y="24130"/>
                  </a:cubicBezTo>
                  <a:cubicBezTo>
                    <a:pt x="2942590" y="11430"/>
                    <a:pt x="2980690" y="11430"/>
                    <a:pt x="3003550" y="13970"/>
                  </a:cubicBezTo>
                  <a:cubicBezTo>
                    <a:pt x="3020060" y="16510"/>
                    <a:pt x="3032760" y="22860"/>
                    <a:pt x="3045460" y="30480"/>
                  </a:cubicBezTo>
                  <a:cubicBezTo>
                    <a:pt x="3058160" y="38100"/>
                    <a:pt x="3069590" y="45720"/>
                    <a:pt x="3078480" y="59690"/>
                  </a:cubicBezTo>
                  <a:cubicBezTo>
                    <a:pt x="3092450" y="78740"/>
                    <a:pt x="3110230" y="113030"/>
                    <a:pt x="3111500" y="140970"/>
                  </a:cubicBezTo>
                  <a:cubicBezTo>
                    <a:pt x="3112770" y="167640"/>
                    <a:pt x="3098800" y="204470"/>
                    <a:pt x="3087370" y="224790"/>
                  </a:cubicBezTo>
                  <a:cubicBezTo>
                    <a:pt x="3079750" y="238760"/>
                    <a:pt x="3070860" y="247650"/>
                    <a:pt x="3056890" y="256540"/>
                  </a:cubicBezTo>
                  <a:cubicBezTo>
                    <a:pt x="3037840" y="269240"/>
                    <a:pt x="3020060" y="278130"/>
                    <a:pt x="2974340" y="284480"/>
                  </a:cubicBezTo>
                  <a:cubicBezTo>
                    <a:pt x="2783840" y="314960"/>
                    <a:pt x="1949450" y="266700"/>
                    <a:pt x="1460500" y="264160"/>
                  </a:cubicBezTo>
                  <a:cubicBezTo>
                    <a:pt x="1000760" y="262890"/>
                    <a:pt x="275590" y="287020"/>
                    <a:pt x="123190" y="269240"/>
                  </a:cubicBezTo>
                  <a:cubicBezTo>
                    <a:pt x="92710" y="265430"/>
                    <a:pt x="83820" y="264160"/>
                    <a:pt x="67310" y="255270"/>
                  </a:cubicBezTo>
                  <a:cubicBezTo>
                    <a:pt x="50800" y="246380"/>
                    <a:pt x="34290" y="233680"/>
                    <a:pt x="24130" y="217170"/>
                  </a:cubicBezTo>
                  <a:cubicBezTo>
                    <a:pt x="11430" y="195580"/>
                    <a:pt x="0" y="160020"/>
                    <a:pt x="3810" y="133350"/>
                  </a:cubicBezTo>
                  <a:cubicBezTo>
                    <a:pt x="6350" y="106680"/>
                    <a:pt x="22860" y="74930"/>
                    <a:pt x="43180" y="57150"/>
                  </a:cubicBezTo>
                  <a:cubicBezTo>
                    <a:pt x="63500" y="39370"/>
                    <a:pt x="123190" y="26670"/>
                    <a:pt x="123190" y="2667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6667725" y="3378606"/>
            <a:ext cx="1884045" cy="191135"/>
            <a:chOff x="0" y="0"/>
            <a:chExt cx="3768090" cy="382270"/>
          </a:xfrm>
        </p:grpSpPr>
        <p:sp>
          <p:nvSpPr>
            <p:cNvPr id="61" name="Freeform 61"/>
            <p:cNvSpPr/>
            <p:nvPr/>
          </p:nvSpPr>
          <p:spPr>
            <a:xfrm>
              <a:off x="46990" y="19050"/>
              <a:ext cx="3671570" cy="344170"/>
            </a:xfrm>
            <a:custGeom>
              <a:avLst/>
              <a:gdLst/>
              <a:ahLst/>
              <a:cxnLst/>
              <a:rect l="l" t="t" r="r" b="b"/>
              <a:pathLst>
                <a:path w="3671570" h="344170">
                  <a:moveTo>
                    <a:pt x="125730" y="49530"/>
                  </a:moveTo>
                  <a:cubicBezTo>
                    <a:pt x="2397760" y="49530"/>
                    <a:pt x="3324860" y="0"/>
                    <a:pt x="3530600" y="31750"/>
                  </a:cubicBezTo>
                  <a:cubicBezTo>
                    <a:pt x="3577590" y="39370"/>
                    <a:pt x="3594100" y="48260"/>
                    <a:pt x="3614420" y="60960"/>
                  </a:cubicBezTo>
                  <a:cubicBezTo>
                    <a:pt x="3629660" y="69850"/>
                    <a:pt x="3637280" y="81280"/>
                    <a:pt x="3646170" y="93980"/>
                  </a:cubicBezTo>
                  <a:cubicBezTo>
                    <a:pt x="3655060" y="105410"/>
                    <a:pt x="3661410" y="118110"/>
                    <a:pt x="3665220" y="134620"/>
                  </a:cubicBezTo>
                  <a:cubicBezTo>
                    <a:pt x="3669030" y="158750"/>
                    <a:pt x="3667760" y="200660"/>
                    <a:pt x="3660140" y="223520"/>
                  </a:cubicBezTo>
                  <a:cubicBezTo>
                    <a:pt x="3655060" y="240030"/>
                    <a:pt x="3648710" y="250190"/>
                    <a:pt x="3637280" y="262890"/>
                  </a:cubicBezTo>
                  <a:cubicBezTo>
                    <a:pt x="3619500" y="279400"/>
                    <a:pt x="3583940" y="300990"/>
                    <a:pt x="3559810" y="308610"/>
                  </a:cubicBezTo>
                  <a:cubicBezTo>
                    <a:pt x="3544570" y="313690"/>
                    <a:pt x="3531870" y="313690"/>
                    <a:pt x="3515360" y="311150"/>
                  </a:cubicBezTo>
                  <a:cubicBezTo>
                    <a:pt x="3491230" y="306070"/>
                    <a:pt x="3453130" y="288290"/>
                    <a:pt x="3434080" y="273050"/>
                  </a:cubicBezTo>
                  <a:cubicBezTo>
                    <a:pt x="3421380" y="262890"/>
                    <a:pt x="3413760" y="252730"/>
                    <a:pt x="3406140" y="237490"/>
                  </a:cubicBezTo>
                  <a:cubicBezTo>
                    <a:pt x="3397250" y="215900"/>
                    <a:pt x="3388360" y="176530"/>
                    <a:pt x="3392170" y="149860"/>
                  </a:cubicBezTo>
                  <a:cubicBezTo>
                    <a:pt x="3397250" y="121920"/>
                    <a:pt x="3417570" y="88900"/>
                    <a:pt x="3434080" y="69850"/>
                  </a:cubicBezTo>
                  <a:cubicBezTo>
                    <a:pt x="3445510" y="57150"/>
                    <a:pt x="3458210" y="50800"/>
                    <a:pt x="3472180" y="44450"/>
                  </a:cubicBezTo>
                  <a:cubicBezTo>
                    <a:pt x="3484880" y="39370"/>
                    <a:pt x="3497580" y="33020"/>
                    <a:pt x="3515360" y="33020"/>
                  </a:cubicBezTo>
                  <a:cubicBezTo>
                    <a:pt x="3539490" y="31750"/>
                    <a:pt x="3581400" y="41910"/>
                    <a:pt x="3602990" y="52070"/>
                  </a:cubicBezTo>
                  <a:cubicBezTo>
                    <a:pt x="3618230" y="59690"/>
                    <a:pt x="3627120" y="67310"/>
                    <a:pt x="3637280" y="81280"/>
                  </a:cubicBezTo>
                  <a:cubicBezTo>
                    <a:pt x="3651250" y="100330"/>
                    <a:pt x="3669030" y="135890"/>
                    <a:pt x="3670300" y="163830"/>
                  </a:cubicBezTo>
                  <a:cubicBezTo>
                    <a:pt x="3671570" y="193040"/>
                    <a:pt x="3657600" y="229870"/>
                    <a:pt x="3646170" y="250190"/>
                  </a:cubicBezTo>
                  <a:cubicBezTo>
                    <a:pt x="3637280" y="265430"/>
                    <a:pt x="3629660" y="274320"/>
                    <a:pt x="3614420" y="283210"/>
                  </a:cubicBezTo>
                  <a:cubicBezTo>
                    <a:pt x="3594100" y="295910"/>
                    <a:pt x="3577590" y="304800"/>
                    <a:pt x="3530600" y="312420"/>
                  </a:cubicBezTo>
                  <a:cubicBezTo>
                    <a:pt x="3324860" y="344170"/>
                    <a:pt x="2397760" y="294640"/>
                    <a:pt x="1830070" y="290830"/>
                  </a:cubicBezTo>
                  <a:cubicBezTo>
                    <a:pt x="1262380" y="288290"/>
                    <a:pt x="327660" y="331470"/>
                    <a:pt x="125730" y="294640"/>
                  </a:cubicBezTo>
                  <a:cubicBezTo>
                    <a:pt x="80010" y="285750"/>
                    <a:pt x="64770" y="281940"/>
                    <a:pt x="44450" y="264160"/>
                  </a:cubicBezTo>
                  <a:cubicBezTo>
                    <a:pt x="24130" y="246380"/>
                    <a:pt x="7620" y="210820"/>
                    <a:pt x="3810" y="186690"/>
                  </a:cubicBezTo>
                  <a:cubicBezTo>
                    <a:pt x="0" y="166370"/>
                    <a:pt x="3810" y="146050"/>
                    <a:pt x="10160" y="128270"/>
                  </a:cubicBezTo>
                  <a:cubicBezTo>
                    <a:pt x="17780" y="110490"/>
                    <a:pt x="27940" y="92710"/>
                    <a:pt x="44450" y="80010"/>
                  </a:cubicBezTo>
                  <a:cubicBezTo>
                    <a:pt x="63500" y="64770"/>
                    <a:pt x="125730" y="49530"/>
                    <a:pt x="125730" y="4953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id="{8DFA0E7B-9399-B9D9-C390-3E68A9B29668}"/>
              </a:ext>
            </a:extLst>
          </p:cNvPr>
          <p:cNvGrpSpPr/>
          <p:nvPr/>
        </p:nvGrpSpPr>
        <p:grpSpPr>
          <a:xfrm>
            <a:off x="9261149" y="1041985"/>
            <a:ext cx="645795" cy="704215"/>
            <a:chOff x="9196070" y="325755"/>
            <a:chExt cx="645795" cy="704215"/>
          </a:xfrm>
        </p:grpSpPr>
        <p:grpSp>
          <p:nvGrpSpPr>
            <p:cNvPr id="68" name="Group 68"/>
            <p:cNvGrpSpPr/>
            <p:nvPr/>
          </p:nvGrpSpPr>
          <p:grpSpPr>
            <a:xfrm>
              <a:off x="9359265" y="431165"/>
              <a:ext cx="416560" cy="426720"/>
              <a:chOff x="0" y="0"/>
              <a:chExt cx="833120" cy="853440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48260" y="44450"/>
                <a:ext cx="737870" cy="760730"/>
              </a:xfrm>
              <a:custGeom>
                <a:avLst/>
                <a:gdLst/>
                <a:ahLst/>
                <a:cxnLst/>
                <a:rect l="l" t="t" r="r" b="b"/>
                <a:pathLst>
                  <a:path w="737870" h="760730">
                    <a:moveTo>
                      <a:pt x="48260" y="490220"/>
                    </a:moveTo>
                    <a:cubicBezTo>
                      <a:pt x="557530" y="0"/>
                      <a:pt x="588010" y="5080"/>
                      <a:pt x="614680" y="8890"/>
                    </a:cubicBezTo>
                    <a:cubicBezTo>
                      <a:pt x="633730" y="11430"/>
                      <a:pt x="645160" y="16510"/>
                      <a:pt x="660400" y="26670"/>
                    </a:cubicBezTo>
                    <a:cubicBezTo>
                      <a:pt x="681990" y="41910"/>
                      <a:pt x="712470" y="72390"/>
                      <a:pt x="723900" y="101600"/>
                    </a:cubicBezTo>
                    <a:cubicBezTo>
                      <a:pt x="735330" y="129540"/>
                      <a:pt x="737870" y="168910"/>
                      <a:pt x="728980" y="199390"/>
                    </a:cubicBezTo>
                    <a:cubicBezTo>
                      <a:pt x="720090" y="228600"/>
                      <a:pt x="698500" y="261620"/>
                      <a:pt x="674370" y="279400"/>
                    </a:cubicBezTo>
                    <a:cubicBezTo>
                      <a:pt x="648970" y="298450"/>
                      <a:pt x="607060" y="308610"/>
                      <a:pt x="581660" y="311150"/>
                    </a:cubicBezTo>
                    <a:cubicBezTo>
                      <a:pt x="562610" y="312420"/>
                      <a:pt x="549910" y="309880"/>
                      <a:pt x="532130" y="302260"/>
                    </a:cubicBezTo>
                    <a:cubicBezTo>
                      <a:pt x="508000" y="292100"/>
                      <a:pt x="472440" y="269240"/>
                      <a:pt x="454660" y="243840"/>
                    </a:cubicBezTo>
                    <a:cubicBezTo>
                      <a:pt x="438150" y="218440"/>
                      <a:pt x="426720" y="180340"/>
                      <a:pt x="429260" y="149860"/>
                    </a:cubicBezTo>
                    <a:cubicBezTo>
                      <a:pt x="430530" y="118110"/>
                      <a:pt x="444500" y="82550"/>
                      <a:pt x="464820" y="58420"/>
                    </a:cubicBezTo>
                    <a:cubicBezTo>
                      <a:pt x="485140" y="35560"/>
                      <a:pt x="523240" y="16510"/>
                      <a:pt x="548640" y="8890"/>
                    </a:cubicBezTo>
                    <a:cubicBezTo>
                      <a:pt x="566420" y="2540"/>
                      <a:pt x="580390" y="2540"/>
                      <a:pt x="598170" y="6350"/>
                    </a:cubicBezTo>
                    <a:cubicBezTo>
                      <a:pt x="623570" y="11430"/>
                      <a:pt x="664210" y="25400"/>
                      <a:pt x="687070" y="46990"/>
                    </a:cubicBezTo>
                    <a:cubicBezTo>
                      <a:pt x="709930" y="68580"/>
                      <a:pt x="727710" y="102870"/>
                      <a:pt x="732790" y="133350"/>
                    </a:cubicBezTo>
                    <a:cubicBezTo>
                      <a:pt x="737870" y="163830"/>
                      <a:pt x="736600" y="189230"/>
                      <a:pt x="716280" y="229870"/>
                    </a:cubicBezTo>
                    <a:cubicBezTo>
                      <a:pt x="665480" y="334010"/>
                      <a:pt x="370840" y="638810"/>
                      <a:pt x="269240" y="712470"/>
                    </a:cubicBezTo>
                    <a:cubicBezTo>
                      <a:pt x="227330" y="741680"/>
                      <a:pt x="199390" y="753110"/>
                      <a:pt x="167640" y="756920"/>
                    </a:cubicBezTo>
                    <a:cubicBezTo>
                      <a:pt x="142240" y="760730"/>
                      <a:pt x="116840" y="754380"/>
                      <a:pt x="93980" y="744220"/>
                    </a:cubicBezTo>
                    <a:cubicBezTo>
                      <a:pt x="72390" y="734060"/>
                      <a:pt x="49530" y="718820"/>
                      <a:pt x="35560" y="697230"/>
                    </a:cubicBezTo>
                    <a:cubicBezTo>
                      <a:pt x="16510" y="671830"/>
                      <a:pt x="0" y="626110"/>
                      <a:pt x="2540" y="591820"/>
                    </a:cubicBezTo>
                    <a:cubicBezTo>
                      <a:pt x="3810" y="557530"/>
                      <a:pt x="48260" y="490220"/>
                      <a:pt x="48260" y="4902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 dirty="0"/>
              </a:p>
            </p:txBody>
          </p:sp>
        </p:grpSp>
        <p:grpSp>
          <p:nvGrpSpPr>
            <p:cNvPr id="70" name="Group 70"/>
            <p:cNvGrpSpPr/>
            <p:nvPr/>
          </p:nvGrpSpPr>
          <p:grpSpPr>
            <a:xfrm>
              <a:off x="9196070" y="325755"/>
              <a:ext cx="230505" cy="389255"/>
              <a:chOff x="0" y="0"/>
              <a:chExt cx="461010" cy="778510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50800" y="48260"/>
                <a:ext cx="364490" cy="687070"/>
              </a:xfrm>
              <a:custGeom>
                <a:avLst/>
                <a:gdLst/>
                <a:ahLst/>
                <a:cxnLst/>
                <a:rect l="l" t="t" r="r" b="b"/>
                <a:pathLst>
                  <a:path w="364490" h="687070">
                    <a:moveTo>
                      <a:pt x="0" y="515620"/>
                    </a:moveTo>
                    <a:cubicBezTo>
                      <a:pt x="53340" y="99060"/>
                      <a:pt x="63500" y="72390"/>
                      <a:pt x="86360" y="49530"/>
                    </a:cubicBezTo>
                    <a:cubicBezTo>
                      <a:pt x="110490" y="26670"/>
                      <a:pt x="152400" y="10160"/>
                      <a:pt x="179070" y="3810"/>
                    </a:cubicBezTo>
                    <a:cubicBezTo>
                      <a:pt x="198120" y="0"/>
                      <a:pt x="214630" y="2540"/>
                      <a:pt x="231140" y="5080"/>
                    </a:cubicBezTo>
                    <a:cubicBezTo>
                      <a:pt x="247650" y="8890"/>
                      <a:pt x="264160" y="12700"/>
                      <a:pt x="280670" y="24130"/>
                    </a:cubicBezTo>
                    <a:cubicBezTo>
                      <a:pt x="303530" y="39370"/>
                      <a:pt x="335280" y="71120"/>
                      <a:pt x="347980" y="100330"/>
                    </a:cubicBezTo>
                    <a:cubicBezTo>
                      <a:pt x="360680" y="130810"/>
                      <a:pt x="364490" y="171450"/>
                      <a:pt x="356870" y="203200"/>
                    </a:cubicBezTo>
                    <a:cubicBezTo>
                      <a:pt x="347980" y="234950"/>
                      <a:pt x="326390" y="269240"/>
                      <a:pt x="300990" y="289560"/>
                    </a:cubicBezTo>
                    <a:cubicBezTo>
                      <a:pt x="275590" y="309880"/>
                      <a:pt x="231140" y="321310"/>
                      <a:pt x="204470" y="323850"/>
                    </a:cubicBezTo>
                    <a:cubicBezTo>
                      <a:pt x="184150" y="326390"/>
                      <a:pt x="170180" y="323850"/>
                      <a:pt x="152400" y="317500"/>
                    </a:cubicBezTo>
                    <a:cubicBezTo>
                      <a:pt x="127000" y="307340"/>
                      <a:pt x="87630" y="278130"/>
                      <a:pt x="68580" y="256540"/>
                    </a:cubicBezTo>
                    <a:cubicBezTo>
                      <a:pt x="55880" y="241300"/>
                      <a:pt x="50800" y="229870"/>
                      <a:pt x="45720" y="209550"/>
                    </a:cubicBezTo>
                    <a:cubicBezTo>
                      <a:pt x="40640" y="182880"/>
                      <a:pt x="38100" y="137160"/>
                      <a:pt x="49530" y="106680"/>
                    </a:cubicBezTo>
                    <a:cubicBezTo>
                      <a:pt x="60960" y="77470"/>
                      <a:pt x="86360" y="44450"/>
                      <a:pt x="114300" y="27940"/>
                    </a:cubicBezTo>
                    <a:cubicBezTo>
                      <a:pt x="142240" y="10160"/>
                      <a:pt x="186690" y="2540"/>
                      <a:pt x="214630" y="2540"/>
                    </a:cubicBezTo>
                    <a:cubicBezTo>
                      <a:pt x="233680" y="2540"/>
                      <a:pt x="247650" y="6350"/>
                      <a:pt x="264160" y="15240"/>
                    </a:cubicBezTo>
                    <a:cubicBezTo>
                      <a:pt x="289560" y="29210"/>
                      <a:pt x="325120" y="55880"/>
                      <a:pt x="340360" y="85090"/>
                    </a:cubicBezTo>
                    <a:cubicBezTo>
                      <a:pt x="356870" y="113030"/>
                      <a:pt x="359410" y="148590"/>
                      <a:pt x="359410" y="185420"/>
                    </a:cubicBezTo>
                    <a:cubicBezTo>
                      <a:pt x="359410" y="233680"/>
                      <a:pt x="337820" y="290830"/>
                      <a:pt x="330200" y="350520"/>
                    </a:cubicBezTo>
                    <a:cubicBezTo>
                      <a:pt x="321310" y="419100"/>
                      <a:pt x="328930" y="523240"/>
                      <a:pt x="312420" y="574040"/>
                    </a:cubicBezTo>
                    <a:cubicBezTo>
                      <a:pt x="303530" y="603250"/>
                      <a:pt x="290830" y="622300"/>
                      <a:pt x="273050" y="638810"/>
                    </a:cubicBezTo>
                    <a:cubicBezTo>
                      <a:pt x="255270" y="656590"/>
                      <a:pt x="233680" y="673100"/>
                      <a:pt x="207010" y="679450"/>
                    </a:cubicBezTo>
                    <a:cubicBezTo>
                      <a:pt x="175260" y="687070"/>
                      <a:pt x="125730" y="685800"/>
                      <a:pt x="93980" y="671830"/>
                    </a:cubicBezTo>
                    <a:cubicBezTo>
                      <a:pt x="62230" y="657860"/>
                      <a:pt x="29210" y="619760"/>
                      <a:pt x="13970" y="591820"/>
                    </a:cubicBezTo>
                    <a:cubicBezTo>
                      <a:pt x="1270" y="567690"/>
                      <a:pt x="0" y="515620"/>
                      <a:pt x="0" y="5156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72" name="Group 72"/>
            <p:cNvGrpSpPr/>
            <p:nvPr/>
          </p:nvGrpSpPr>
          <p:grpSpPr>
            <a:xfrm>
              <a:off x="9518650" y="788035"/>
              <a:ext cx="323215" cy="241935"/>
              <a:chOff x="0" y="0"/>
              <a:chExt cx="646430" cy="483870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48260" y="48260"/>
                <a:ext cx="54991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549910" h="389890">
                    <a:moveTo>
                      <a:pt x="130810" y="68580"/>
                    </a:moveTo>
                    <a:cubicBezTo>
                      <a:pt x="370840" y="2540"/>
                      <a:pt x="381000" y="0"/>
                      <a:pt x="400050" y="3810"/>
                    </a:cubicBezTo>
                    <a:cubicBezTo>
                      <a:pt x="427990" y="8890"/>
                      <a:pt x="473710" y="29210"/>
                      <a:pt x="495300" y="46990"/>
                    </a:cubicBezTo>
                    <a:cubicBezTo>
                      <a:pt x="510540" y="58420"/>
                      <a:pt x="519430" y="69850"/>
                      <a:pt x="527050" y="88900"/>
                    </a:cubicBezTo>
                    <a:cubicBezTo>
                      <a:pt x="538480" y="114300"/>
                      <a:pt x="549910" y="158750"/>
                      <a:pt x="544830" y="190500"/>
                    </a:cubicBezTo>
                    <a:cubicBezTo>
                      <a:pt x="539750" y="223520"/>
                      <a:pt x="520700" y="260350"/>
                      <a:pt x="496570" y="283210"/>
                    </a:cubicBezTo>
                    <a:cubicBezTo>
                      <a:pt x="472440" y="306070"/>
                      <a:pt x="435610" y="323850"/>
                      <a:pt x="402590" y="327660"/>
                    </a:cubicBezTo>
                    <a:cubicBezTo>
                      <a:pt x="369570" y="331470"/>
                      <a:pt x="325120" y="318770"/>
                      <a:pt x="300990" y="306070"/>
                    </a:cubicBezTo>
                    <a:cubicBezTo>
                      <a:pt x="281940" y="297180"/>
                      <a:pt x="271780" y="285750"/>
                      <a:pt x="260350" y="271780"/>
                    </a:cubicBezTo>
                    <a:cubicBezTo>
                      <a:pt x="248920" y="259080"/>
                      <a:pt x="238760" y="246380"/>
                      <a:pt x="232410" y="227330"/>
                    </a:cubicBezTo>
                    <a:cubicBezTo>
                      <a:pt x="223520" y="200660"/>
                      <a:pt x="217170" y="154940"/>
                      <a:pt x="226060" y="123190"/>
                    </a:cubicBezTo>
                    <a:cubicBezTo>
                      <a:pt x="234950" y="91440"/>
                      <a:pt x="257810" y="55880"/>
                      <a:pt x="284480" y="36830"/>
                    </a:cubicBezTo>
                    <a:cubicBezTo>
                      <a:pt x="309880" y="16510"/>
                      <a:pt x="349250" y="2540"/>
                      <a:pt x="382270" y="2540"/>
                    </a:cubicBezTo>
                    <a:cubicBezTo>
                      <a:pt x="415290" y="2540"/>
                      <a:pt x="458470" y="20320"/>
                      <a:pt x="481330" y="35560"/>
                    </a:cubicBezTo>
                    <a:cubicBezTo>
                      <a:pt x="499110" y="45720"/>
                      <a:pt x="508000" y="55880"/>
                      <a:pt x="518160" y="73660"/>
                    </a:cubicBezTo>
                    <a:cubicBezTo>
                      <a:pt x="532130" y="97790"/>
                      <a:pt x="548640" y="140970"/>
                      <a:pt x="547370" y="173990"/>
                    </a:cubicBezTo>
                    <a:cubicBezTo>
                      <a:pt x="544830" y="207010"/>
                      <a:pt x="524510" y="247650"/>
                      <a:pt x="509270" y="270510"/>
                    </a:cubicBezTo>
                    <a:cubicBezTo>
                      <a:pt x="496570" y="287020"/>
                      <a:pt x="487680" y="293370"/>
                      <a:pt x="468630" y="304800"/>
                    </a:cubicBezTo>
                    <a:cubicBezTo>
                      <a:pt x="434340" y="325120"/>
                      <a:pt x="359410" y="347980"/>
                      <a:pt x="309880" y="360680"/>
                    </a:cubicBezTo>
                    <a:cubicBezTo>
                      <a:pt x="267970" y="372110"/>
                      <a:pt x="228600" y="381000"/>
                      <a:pt x="193040" y="383540"/>
                    </a:cubicBezTo>
                    <a:cubicBezTo>
                      <a:pt x="165100" y="386080"/>
                      <a:pt x="142240" y="389890"/>
                      <a:pt x="116840" y="379730"/>
                    </a:cubicBezTo>
                    <a:cubicBezTo>
                      <a:pt x="86360" y="369570"/>
                      <a:pt x="44450" y="337820"/>
                      <a:pt x="25400" y="311150"/>
                    </a:cubicBezTo>
                    <a:cubicBezTo>
                      <a:pt x="10160" y="289560"/>
                      <a:pt x="3810" y="262890"/>
                      <a:pt x="2540" y="238760"/>
                    </a:cubicBezTo>
                    <a:cubicBezTo>
                      <a:pt x="0" y="213360"/>
                      <a:pt x="5080" y="185420"/>
                      <a:pt x="13970" y="162560"/>
                    </a:cubicBezTo>
                    <a:cubicBezTo>
                      <a:pt x="24130" y="139700"/>
                      <a:pt x="41910" y="116840"/>
                      <a:pt x="60960" y="101600"/>
                    </a:cubicBezTo>
                    <a:cubicBezTo>
                      <a:pt x="80010" y="85090"/>
                      <a:pt x="130810" y="68580"/>
                      <a:pt x="130810" y="685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74" name="Group 74"/>
          <p:cNvGrpSpPr/>
          <p:nvPr/>
        </p:nvGrpSpPr>
        <p:grpSpPr>
          <a:xfrm>
            <a:off x="3020322" y="2923946"/>
            <a:ext cx="169545" cy="153035"/>
            <a:chOff x="0" y="0"/>
            <a:chExt cx="339090" cy="306070"/>
          </a:xfrm>
        </p:grpSpPr>
        <p:sp>
          <p:nvSpPr>
            <p:cNvPr id="75" name="Freeform 75"/>
            <p:cNvSpPr/>
            <p:nvPr/>
          </p:nvSpPr>
          <p:spPr>
            <a:xfrm>
              <a:off x="49530" y="45720"/>
              <a:ext cx="240030" cy="214630"/>
            </a:xfrm>
            <a:custGeom>
              <a:avLst/>
              <a:gdLst/>
              <a:ahLst/>
              <a:cxnLst/>
              <a:rect l="l" t="t" r="r" b="b"/>
              <a:pathLst>
                <a:path w="240030" h="214630">
                  <a:moveTo>
                    <a:pt x="11430" y="163830"/>
                  </a:moveTo>
                  <a:cubicBezTo>
                    <a:pt x="209550" y="0"/>
                    <a:pt x="224790" y="1270"/>
                    <a:pt x="232410" y="7620"/>
                  </a:cubicBezTo>
                  <a:cubicBezTo>
                    <a:pt x="237490" y="12700"/>
                    <a:pt x="240030" y="25400"/>
                    <a:pt x="237490" y="31750"/>
                  </a:cubicBezTo>
                  <a:cubicBezTo>
                    <a:pt x="234950" y="39370"/>
                    <a:pt x="220980" y="50800"/>
                    <a:pt x="212090" y="52070"/>
                  </a:cubicBezTo>
                  <a:cubicBezTo>
                    <a:pt x="204470" y="52070"/>
                    <a:pt x="193040" y="46990"/>
                    <a:pt x="189230" y="40640"/>
                  </a:cubicBezTo>
                  <a:cubicBezTo>
                    <a:pt x="185420" y="33020"/>
                    <a:pt x="185420" y="13970"/>
                    <a:pt x="190500" y="7620"/>
                  </a:cubicBezTo>
                  <a:cubicBezTo>
                    <a:pt x="198120" y="1270"/>
                    <a:pt x="222250" y="0"/>
                    <a:pt x="229870" y="5080"/>
                  </a:cubicBezTo>
                  <a:cubicBezTo>
                    <a:pt x="236220" y="10160"/>
                    <a:pt x="240030" y="24130"/>
                    <a:pt x="236220" y="36830"/>
                  </a:cubicBezTo>
                  <a:cubicBezTo>
                    <a:pt x="223520" y="74930"/>
                    <a:pt x="90170" y="193040"/>
                    <a:pt x="49530" y="208280"/>
                  </a:cubicBezTo>
                  <a:cubicBezTo>
                    <a:pt x="33020" y="214630"/>
                    <a:pt x="17780" y="213360"/>
                    <a:pt x="10160" y="207010"/>
                  </a:cubicBezTo>
                  <a:cubicBezTo>
                    <a:pt x="3810" y="203200"/>
                    <a:pt x="0" y="189230"/>
                    <a:pt x="1270" y="181610"/>
                  </a:cubicBezTo>
                  <a:cubicBezTo>
                    <a:pt x="2540" y="175260"/>
                    <a:pt x="11430" y="163830"/>
                    <a:pt x="11430" y="16383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2968252" y="2932835"/>
            <a:ext cx="83185" cy="117475"/>
            <a:chOff x="0" y="0"/>
            <a:chExt cx="166370" cy="234950"/>
          </a:xfrm>
        </p:grpSpPr>
        <p:sp>
          <p:nvSpPr>
            <p:cNvPr id="77" name="Freeform 77"/>
            <p:cNvSpPr/>
            <p:nvPr/>
          </p:nvSpPr>
          <p:spPr>
            <a:xfrm>
              <a:off x="49530" y="49530"/>
              <a:ext cx="72390" cy="137160"/>
            </a:xfrm>
            <a:custGeom>
              <a:avLst/>
              <a:gdLst/>
              <a:ahLst/>
              <a:cxnLst/>
              <a:rect l="l" t="t" r="r" b="b"/>
              <a:pathLst>
                <a:path w="72390" h="137160">
                  <a:moveTo>
                    <a:pt x="1270" y="104140"/>
                  </a:moveTo>
                  <a:cubicBezTo>
                    <a:pt x="13970" y="5080"/>
                    <a:pt x="26670" y="0"/>
                    <a:pt x="35560" y="1270"/>
                  </a:cubicBezTo>
                  <a:cubicBezTo>
                    <a:pt x="45720" y="2540"/>
                    <a:pt x="62230" y="16510"/>
                    <a:pt x="64770" y="26670"/>
                  </a:cubicBezTo>
                  <a:cubicBezTo>
                    <a:pt x="67310" y="35560"/>
                    <a:pt x="63500" y="49530"/>
                    <a:pt x="57150" y="55880"/>
                  </a:cubicBezTo>
                  <a:cubicBezTo>
                    <a:pt x="50800" y="62230"/>
                    <a:pt x="36830" y="67310"/>
                    <a:pt x="29210" y="64770"/>
                  </a:cubicBezTo>
                  <a:cubicBezTo>
                    <a:pt x="19050" y="63500"/>
                    <a:pt x="3810" y="46990"/>
                    <a:pt x="1270" y="36830"/>
                  </a:cubicBezTo>
                  <a:cubicBezTo>
                    <a:pt x="0" y="27940"/>
                    <a:pt x="6350" y="15240"/>
                    <a:pt x="12700" y="8890"/>
                  </a:cubicBezTo>
                  <a:cubicBezTo>
                    <a:pt x="20320" y="3810"/>
                    <a:pt x="34290" y="0"/>
                    <a:pt x="41910" y="2540"/>
                  </a:cubicBezTo>
                  <a:cubicBezTo>
                    <a:pt x="52070" y="6350"/>
                    <a:pt x="62230" y="19050"/>
                    <a:pt x="66040" y="33020"/>
                  </a:cubicBezTo>
                  <a:cubicBezTo>
                    <a:pt x="72390" y="55880"/>
                    <a:pt x="69850" y="110490"/>
                    <a:pt x="57150" y="125730"/>
                  </a:cubicBezTo>
                  <a:cubicBezTo>
                    <a:pt x="49530" y="134620"/>
                    <a:pt x="31750" y="137160"/>
                    <a:pt x="22860" y="134620"/>
                  </a:cubicBezTo>
                  <a:cubicBezTo>
                    <a:pt x="12700" y="130810"/>
                    <a:pt x="1270" y="104140"/>
                    <a:pt x="1270" y="10414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3039372" y="3054121"/>
            <a:ext cx="102235" cy="88265"/>
            <a:chOff x="0" y="0"/>
            <a:chExt cx="204470" cy="176530"/>
          </a:xfrm>
        </p:grpSpPr>
        <p:sp>
          <p:nvSpPr>
            <p:cNvPr id="79" name="Freeform 79"/>
            <p:cNvSpPr/>
            <p:nvPr/>
          </p:nvSpPr>
          <p:spPr>
            <a:xfrm>
              <a:off x="48260" y="50800"/>
              <a:ext cx="109220" cy="76200"/>
            </a:xfrm>
            <a:custGeom>
              <a:avLst/>
              <a:gdLst/>
              <a:ahLst/>
              <a:cxnLst/>
              <a:rect l="l" t="t" r="r" b="b"/>
              <a:pathLst>
                <a:path w="109220" h="76200">
                  <a:moveTo>
                    <a:pt x="40640" y="0"/>
                  </a:moveTo>
                  <a:cubicBezTo>
                    <a:pt x="99060" y="19050"/>
                    <a:pt x="104140" y="24130"/>
                    <a:pt x="105410" y="31750"/>
                  </a:cubicBezTo>
                  <a:cubicBezTo>
                    <a:pt x="107950" y="41910"/>
                    <a:pt x="101600" y="60960"/>
                    <a:pt x="93980" y="68580"/>
                  </a:cubicBezTo>
                  <a:cubicBezTo>
                    <a:pt x="87630" y="73660"/>
                    <a:pt x="72390" y="76200"/>
                    <a:pt x="63500" y="72390"/>
                  </a:cubicBezTo>
                  <a:cubicBezTo>
                    <a:pt x="54610" y="69850"/>
                    <a:pt x="44450" y="59690"/>
                    <a:pt x="41910" y="50800"/>
                  </a:cubicBezTo>
                  <a:cubicBezTo>
                    <a:pt x="39370" y="41910"/>
                    <a:pt x="43180" y="27940"/>
                    <a:pt x="48260" y="20320"/>
                  </a:cubicBezTo>
                  <a:cubicBezTo>
                    <a:pt x="54610" y="13970"/>
                    <a:pt x="68580" y="7620"/>
                    <a:pt x="77470" y="8890"/>
                  </a:cubicBezTo>
                  <a:cubicBezTo>
                    <a:pt x="86360" y="10160"/>
                    <a:pt x="99060" y="17780"/>
                    <a:pt x="102870" y="25400"/>
                  </a:cubicBezTo>
                  <a:cubicBezTo>
                    <a:pt x="107950" y="34290"/>
                    <a:pt x="107950" y="49530"/>
                    <a:pt x="102870" y="57150"/>
                  </a:cubicBezTo>
                  <a:cubicBezTo>
                    <a:pt x="97790" y="66040"/>
                    <a:pt x="77470" y="74930"/>
                    <a:pt x="67310" y="73660"/>
                  </a:cubicBezTo>
                  <a:cubicBezTo>
                    <a:pt x="58420" y="72390"/>
                    <a:pt x="46990" y="62230"/>
                    <a:pt x="43180" y="53340"/>
                  </a:cubicBezTo>
                  <a:cubicBezTo>
                    <a:pt x="40640" y="45720"/>
                    <a:pt x="41910" y="30480"/>
                    <a:pt x="46990" y="22860"/>
                  </a:cubicBezTo>
                  <a:cubicBezTo>
                    <a:pt x="52070" y="15240"/>
                    <a:pt x="67310" y="7620"/>
                    <a:pt x="76200" y="8890"/>
                  </a:cubicBezTo>
                  <a:cubicBezTo>
                    <a:pt x="86360" y="10160"/>
                    <a:pt x="102870" y="22860"/>
                    <a:pt x="105410" y="31750"/>
                  </a:cubicBezTo>
                  <a:cubicBezTo>
                    <a:pt x="109220" y="40640"/>
                    <a:pt x="105410" y="55880"/>
                    <a:pt x="100330" y="62230"/>
                  </a:cubicBezTo>
                  <a:cubicBezTo>
                    <a:pt x="93980" y="69850"/>
                    <a:pt x="71120" y="72390"/>
                    <a:pt x="71120" y="74930"/>
                  </a:cubicBezTo>
                  <a:cubicBezTo>
                    <a:pt x="72390" y="76200"/>
                    <a:pt x="91440" y="74930"/>
                    <a:pt x="91440" y="73660"/>
                  </a:cubicBezTo>
                  <a:cubicBezTo>
                    <a:pt x="91440" y="71120"/>
                    <a:pt x="34290" y="72390"/>
                    <a:pt x="20320" y="60960"/>
                  </a:cubicBezTo>
                  <a:cubicBezTo>
                    <a:pt x="8890" y="52070"/>
                    <a:pt x="0" y="31750"/>
                    <a:pt x="2540" y="21590"/>
                  </a:cubicBezTo>
                  <a:cubicBezTo>
                    <a:pt x="6350" y="11430"/>
                    <a:pt x="40640" y="0"/>
                    <a:pt x="40640" y="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494418" y="2904261"/>
            <a:ext cx="135255" cy="133350"/>
            <a:chOff x="0" y="0"/>
            <a:chExt cx="270510" cy="266700"/>
          </a:xfrm>
        </p:grpSpPr>
        <p:sp>
          <p:nvSpPr>
            <p:cNvPr id="81" name="Freeform 81"/>
            <p:cNvSpPr/>
            <p:nvPr/>
          </p:nvSpPr>
          <p:spPr>
            <a:xfrm>
              <a:off x="48260" y="49530"/>
              <a:ext cx="173990" cy="171450"/>
            </a:xfrm>
            <a:custGeom>
              <a:avLst/>
              <a:gdLst/>
              <a:ahLst/>
              <a:cxnLst/>
              <a:rect l="l" t="t" r="r" b="b"/>
              <a:pathLst>
                <a:path w="173990" h="171450">
                  <a:moveTo>
                    <a:pt x="120650" y="162560"/>
                  </a:moveTo>
                  <a:cubicBezTo>
                    <a:pt x="0" y="25400"/>
                    <a:pt x="3810" y="16510"/>
                    <a:pt x="10160" y="10160"/>
                  </a:cubicBezTo>
                  <a:cubicBezTo>
                    <a:pt x="15240" y="5080"/>
                    <a:pt x="27940" y="0"/>
                    <a:pt x="35560" y="1270"/>
                  </a:cubicBezTo>
                  <a:cubicBezTo>
                    <a:pt x="43180" y="2540"/>
                    <a:pt x="54610" y="10160"/>
                    <a:pt x="57150" y="17780"/>
                  </a:cubicBezTo>
                  <a:cubicBezTo>
                    <a:pt x="60960" y="25400"/>
                    <a:pt x="60960" y="38100"/>
                    <a:pt x="55880" y="45720"/>
                  </a:cubicBezTo>
                  <a:cubicBezTo>
                    <a:pt x="52070" y="52070"/>
                    <a:pt x="40640" y="59690"/>
                    <a:pt x="33020" y="59690"/>
                  </a:cubicBezTo>
                  <a:cubicBezTo>
                    <a:pt x="24130" y="59690"/>
                    <a:pt x="7620" y="48260"/>
                    <a:pt x="3810" y="39370"/>
                  </a:cubicBezTo>
                  <a:cubicBezTo>
                    <a:pt x="0" y="31750"/>
                    <a:pt x="2540" y="19050"/>
                    <a:pt x="7620" y="12700"/>
                  </a:cubicBezTo>
                  <a:cubicBezTo>
                    <a:pt x="12700" y="6350"/>
                    <a:pt x="22860" y="0"/>
                    <a:pt x="33020" y="1270"/>
                  </a:cubicBezTo>
                  <a:cubicBezTo>
                    <a:pt x="48260" y="2540"/>
                    <a:pt x="68580" y="24130"/>
                    <a:pt x="88900" y="41910"/>
                  </a:cubicBezTo>
                  <a:cubicBezTo>
                    <a:pt x="114300" y="64770"/>
                    <a:pt x="166370" y="107950"/>
                    <a:pt x="171450" y="132080"/>
                  </a:cubicBezTo>
                  <a:cubicBezTo>
                    <a:pt x="173990" y="144780"/>
                    <a:pt x="168910" y="160020"/>
                    <a:pt x="161290" y="165100"/>
                  </a:cubicBezTo>
                  <a:cubicBezTo>
                    <a:pt x="152400" y="171450"/>
                    <a:pt x="120650" y="162560"/>
                    <a:pt x="120650" y="16256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487432" y="2993160"/>
            <a:ext cx="113030" cy="92075"/>
            <a:chOff x="0" y="0"/>
            <a:chExt cx="226060" cy="184150"/>
          </a:xfrm>
        </p:grpSpPr>
        <p:sp>
          <p:nvSpPr>
            <p:cNvPr id="83" name="Freeform 83"/>
            <p:cNvSpPr/>
            <p:nvPr/>
          </p:nvSpPr>
          <p:spPr>
            <a:xfrm>
              <a:off x="49530" y="45720"/>
              <a:ext cx="127000" cy="87630"/>
            </a:xfrm>
            <a:custGeom>
              <a:avLst/>
              <a:gdLst/>
              <a:ahLst/>
              <a:cxnLst/>
              <a:rect l="l" t="t" r="r" b="b"/>
              <a:pathLst>
                <a:path w="127000" h="87630">
                  <a:moveTo>
                    <a:pt x="82550" y="87630"/>
                  </a:moveTo>
                  <a:cubicBezTo>
                    <a:pt x="6350" y="54610"/>
                    <a:pt x="0" y="36830"/>
                    <a:pt x="2540" y="27940"/>
                  </a:cubicBezTo>
                  <a:cubicBezTo>
                    <a:pt x="6350" y="17780"/>
                    <a:pt x="25400" y="6350"/>
                    <a:pt x="35560" y="5080"/>
                  </a:cubicBezTo>
                  <a:cubicBezTo>
                    <a:pt x="44450" y="5080"/>
                    <a:pt x="57150" y="12700"/>
                    <a:pt x="60960" y="20320"/>
                  </a:cubicBezTo>
                  <a:cubicBezTo>
                    <a:pt x="66040" y="27940"/>
                    <a:pt x="67310" y="43180"/>
                    <a:pt x="63500" y="50800"/>
                  </a:cubicBezTo>
                  <a:cubicBezTo>
                    <a:pt x="58420" y="59690"/>
                    <a:pt x="39370" y="71120"/>
                    <a:pt x="29210" y="69850"/>
                  </a:cubicBezTo>
                  <a:cubicBezTo>
                    <a:pt x="19050" y="67310"/>
                    <a:pt x="2540" y="52070"/>
                    <a:pt x="1270" y="41910"/>
                  </a:cubicBezTo>
                  <a:cubicBezTo>
                    <a:pt x="0" y="30480"/>
                    <a:pt x="10160" y="12700"/>
                    <a:pt x="21590" y="7620"/>
                  </a:cubicBezTo>
                  <a:cubicBezTo>
                    <a:pt x="39370" y="0"/>
                    <a:pt x="88900" y="17780"/>
                    <a:pt x="106680" y="27940"/>
                  </a:cubicBezTo>
                  <a:cubicBezTo>
                    <a:pt x="116840" y="34290"/>
                    <a:pt x="123190" y="43180"/>
                    <a:pt x="125730" y="50800"/>
                  </a:cubicBezTo>
                  <a:cubicBezTo>
                    <a:pt x="127000" y="57150"/>
                    <a:pt x="127000" y="67310"/>
                    <a:pt x="121920" y="73660"/>
                  </a:cubicBezTo>
                  <a:cubicBezTo>
                    <a:pt x="115570" y="81280"/>
                    <a:pt x="82550" y="87630"/>
                    <a:pt x="82550" y="8763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599827" y="2894100"/>
            <a:ext cx="135255" cy="139700"/>
            <a:chOff x="0" y="0"/>
            <a:chExt cx="270510" cy="279400"/>
          </a:xfrm>
        </p:grpSpPr>
        <p:sp>
          <p:nvSpPr>
            <p:cNvPr id="85" name="Freeform 85"/>
            <p:cNvSpPr/>
            <p:nvPr/>
          </p:nvSpPr>
          <p:spPr>
            <a:xfrm>
              <a:off x="50800" y="48260"/>
              <a:ext cx="171450" cy="185420"/>
            </a:xfrm>
            <a:custGeom>
              <a:avLst/>
              <a:gdLst/>
              <a:ahLst/>
              <a:cxnLst/>
              <a:rect l="l" t="t" r="r" b="b"/>
              <a:pathLst>
                <a:path w="171450" h="185420">
                  <a:moveTo>
                    <a:pt x="0" y="142240"/>
                  </a:moveTo>
                  <a:cubicBezTo>
                    <a:pt x="57150" y="26670"/>
                    <a:pt x="68580" y="20320"/>
                    <a:pt x="85090" y="15240"/>
                  </a:cubicBezTo>
                  <a:cubicBezTo>
                    <a:pt x="105410" y="8890"/>
                    <a:pt x="148590" y="0"/>
                    <a:pt x="160020" y="8890"/>
                  </a:cubicBezTo>
                  <a:cubicBezTo>
                    <a:pt x="168910" y="16510"/>
                    <a:pt x="170180" y="36830"/>
                    <a:pt x="167640" y="45720"/>
                  </a:cubicBezTo>
                  <a:cubicBezTo>
                    <a:pt x="163830" y="53340"/>
                    <a:pt x="152400" y="60960"/>
                    <a:pt x="143510" y="60960"/>
                  </a:cubicBezTo>
                  <a:cubicBezTo>
                    <a:pt x="135890" y="62230"/>
                    <a:pt x="123190" y="58420"/>
                    <a:pt x="118110" y="52070"/>
                  </a:cubicBezTo>
                  <a:cubicBezTo>
                    <a:pt x="111760" y="45720"/>
                    <a:pt x="107950" y="31750"/>
                    <a:pt x="110490" y="24130"/>
                  </a:cubicBezTo>
                  <a:cubicBezTo>
                    <a:pt x="115570" y="15240"/>
                    <a:pt x="139700" y="0"/>
                    <a:pt x="148590" y="2540"/>
                  </a:cubicBezTo>
                  <a:cubicBezTo>
                    <a:pt x="158750" y="6350"/>
                    <a:pt x="171450" y="29210"/>
                    <a:pt x="168910" y="41910"/>
                  </a:cubicBezTo>
                  <a:cubicBezTo>
                    <a:pt x="162560" y="62230"/>
                    <a:pt x="100330" y="74930"/>
                    <a:pt x="80010" y="99060"/>
                  </a:cubicBezTo>
                  <a:cubicBezTo>
                    <a:pt x="60960" y="120650"/>
                    <a:pt x="59690" y="170180"/>
                    <a:pt x="44450" y="180340"/>
                  </a:cubicBezTo>
                  <a:cubicBezTo>
                    <a:pt x="34290" y="185420"/>
                    <a:pt x="16510" y="182880"/>
                    <a:pt x="8890" y="176530"/>
                  </a:cubicBezTo>
                  <a:cubicBezTo>
                    <a:pt x="1270" y="170180"/>
                    <a:pt x="0" y="142240"/>
                    <a:pt x="0" y="14224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5468367" y="3063645"/>
            <a:ext cx="139700" cy="145415"/>
            <a:chOff x="0" y="0"/>
            <a:chExt cx="279400" cy="290830"/>
          </a:xfrm>
        </p:grpSpPr>
        <p:sp>
          <p:nvSpPr>
            <p:cNvPr id="87" name="Freeform 87"/>
            <p:cNvSpPr/>
            <p:nvPr/>
          </p:nvSpPr>
          <p:spPr>
            <a:xfrm>
              <a:off x="49530" y="45720"/>
              <a:ext cx="181610" cy="199390"/>
            </a:xfrm>
            <a:custGeom>
              <a:avLst/>
              <a:gdLst/>
              <a:ahLst/>
              <a:cxnLst/>
              <a:rect l="l" t="t" r="r" b="b"/>
              <a:pathLst>
                <a:path w="181610" h="199390">
                  <a:moveTo>
                    <a:pt x="10160" y="148590"/>
                  </a:moveTo>
                  <a:cubicBezTo>
                    <a:pt x="148590" y="0"/>
                    <a:pt x="162560" y="1270"/>
                    <a:pt x="170180" y="6350"/>
                  </a:cubicBezTo>
                  <a:cubicBezTo>
                    <a:pt x="176530" y="12700"/>
                    <a:pt x="180340" y="31750"/>
                    <a:pt x="177800" y="40640"/>
                  </a:cubicBezTo>
                  <a:cubicBezTo>
                    <a:pt x="175260" y="48260"/>
                    <a:pt x="165100" y="55880"/>
                    <a:pt x="157480" y="57150"/>
                  </a:cubicBezTo>
                  <a:cubicBezTo>
                    <a:pt x="149860" y="58420"/>
                    <a:pt x="137160" y="54610"/>
                    <a:pt x="132080" y="49530"/>
                  </a:cubicBezTo>
                  <a:cubicBezTo>
                    <a:pt x="125730" y="41910"/>
                    <a:pt x="121920" y="22860"/>
                    <a:pt x="127000" y="15240"/>
                  </a:cubicBezTo>
                  <a:cubicBezTo>
                    <a:pt x="133350" y="6350"/>
                    <a:pt x="158750" y="0"/>
                    <a:pt x="167640" y="5080"/>
                  </a:cubicBezTo>
                  <a:cubicBezTo>
                    <a:pt x="175260" y="8890"/>
                    <a:pt x="181610" y="24130"/>
                    <a:pt x="179070" y="36830"/>
                  </a:cubicBezTo>
                  <a:cubicBezTo>
                    <a:pt x="172720" y="71120"/>
                    <a:pt x="86360" y="173990"/>
                    <a:pt x="52070" y="191770"/>
                  </a:cubicBezTo>
                  <a:cubicBezTo>
                    <a:pt x="36830" y="199390"/>
                    <a:pt x="20320" y="198120"/>
                    <a:pt x="12700" y="194310"/>
                  </a:cubicBezTo>
                  <a:cubicBezTo>
                    <a:pt x="6350" y="190500"/>
                    <a:pt x="2540" y="182880"/>
                    <a:pt x="1270" y="175260"/>
                  </a:cubicBezTo>
                  <a:cubicBezTo>
                    <a:pt x="0" y="167640"/>
                    <a:pt x="10160" y="148590"/>
                    <a:pt x="10160" y="14859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5418202" y="3075076"/>
            <a:ext cx="85090" cy="123190"/>
            <a:chOff x="0" y="0"/>
            <a:chExt cx="170180" cy="246380"/>
          </a:xfrm>
        </p:grpSpPr>
        <p:sp>
          <p:nvSpPr>
            <p:cNvPr id="89" name="Freeform 89"/>
            <p:cNvSpPr/>
            <p:nvPr/>
          </p:nvSpPr>
          <p:spPr>
            <a:xfrm>
              <a:off x="46990" y="49530"/>
              <a:ext cx="81280" cy="146050"/>
            </a:xfrm>
            <a:custGeom>
              <a:avLst/>
              <a:gdLst/>
              <a:ahLst/>
              <a:cxnLst/>
              <a:rect l="l" t="t" r="r" b="b"/>
              <a:pathLst>
                <a:path w="81280" h="146050">
                  <a:moveTo>
                    <a:pt x="12700" y="120650"/>
                  </a:moveTo>
                  <a:cubicBezTo>
                    <a:pt x="8890" y="8890"/>
                    <a:pt x="26670" y="0"/>
                    <a:pt x="36830" y="1270"/>
                  </a:cubicBezTo>
                  <a:cubicBezTo>
                    <a:pt x="46990" y="1270"/>
                    <a:pt x="62230" y="17780"/>
                    <a:pt x="64770" y="26670"/>
                  </a:cubicBezTo>
                  <a:cubicBezTo>
                    <a:pt x="67310" y="35560"/>
                    <a:pt x="62230" y="49530"/>
                    <a:pt x="55880" y="55880"/>
                  </a:cubicBezTo>
                  <a:cubicBezTo>
                    <a:pt x="49530" y="62230"/>
                    <a:pt x="35560" y="66040"/>
                    <a:pt x="26670" y="63500"/>
                  </a:cubicBezTo>
                  <a:cubicBezTo>
                    <a:pt x="17780" y="62230"/>
                    <a:pt x="6350" y="53340"/>
                    <a:pt x="3810" y="44450"/>
                  </a:cubicBezTo>
                  <a:cubicBezTo>
                    <a:pt x="0" y="36830"/>
                    <a:pt x="1270" y="22860"/>
                    <a:pt x="6350" y="15240"/>
                  </a:cubicBezTo>
                  <a:cubicBezTo>
                    <a:pt x="11430" y="7620"/>
                    <a:pt x="24130" y="0"/>
                    <a:pt x="33020" y="1270"/>
                  </a:cubicBezTo>
                  <a:cubicBezTo>
                    <a:pt x="43180" y="1270"/>
                    <a:pt x="57150" y="11430"/>
                    <a:pt x="63500" y="24130"/>
                  </a:cubicBezTo>
                  <a:cubicBezTo>
                    <a:pt x="74930" y="44450"/>
                    <a:pt x="81280" y="109220"/>
                    <a:pt x="71120" y="128270"/>
                  </a:cubicBezTo>
                  <a:cubicBezTo>
                    <a:pt x="64770" y="138430"/>
                    <a:pt x="49530" y="146050"/>
                    <a:pt x="39370" y="144780"/>
                  </a:cubicBezTo>
                  <a:cubicBezTo>
                    <a:pt x="29210" y="143510"/>
                    <a:pt x="12700" y="120650"/>
                    <a:pt x="12700" y="1206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5498212" y="3166516"/>
            <a:ext cx="135890" cy="106045"/>
            <a:chOff x="0" y="0"/>
            <a:chExt cx="271780" cy="212090"/>
          </a:xfrm>
        </p:grpSpPr>
        <p:sp>
          <p:nvSpPr>
            <p:cNvPr id="91" name="Freeform 91"/>
            <p:cNvSpPr/>
            <p:nvPr/>
          </p:nvSpPr>
          <p:spPr>
            <a:xfrm>
              <a:off x="50800" y="50800"/>
              <a:ext cx="172720" cy="111760"/>
            </a:xfrm>
            <a:custGeom>
              <a:avLst/>
              <a:gdLst/>
              <a:ahLst/>
              <a:cxnLst/>
              <a:rect l="l" t="t" r="r" b="b"/>
              <a:pathLst>
                <a:path w="172720" h="111760">
                  <a:moveTo>
                    <a:pt x="21590" y="50800"/>
                  </a:moveTo>
                  <a:cubicBezTo>
                    <a:pt x="152400" y="1270"/>
                    <a:pt x="166370" y="10160"/>
                    <a:pt x="168910" y="19050"/>
                  </a:cubicBezTo>
                  <a:cubicBezTo>
                    <a:pt x="172720" y="29210"/>
                    <a:pt x="166370" y="48260"/>
                    <a:pt x="158750" y="54610"/>
                  </a:cubicBezTo>
                  <a:cubicBezTo>
                    <a:pt x="152400" y="59690"/>
                    <a:pt x="138430" y="60960"/>
                    <a:pt x="130810" y="57150"/>
                  </a:cubicBezTo>
                  <a:cubicBezTo>
                    <a:pt x="121920" y="53340"/>
                    <a:pt x="111760" y="36830"/>
                    <a:pt x="111760" y="26670"/>
                  </a:cubicBezTo>
                  <a:cubicBezTo>
                    <a:pt x="111760" y="19050"/>
                    <a:pt x="119380" y="7620"/>
                    <a:pt x="127000" y="3810"/>
                  </a:cubicBezTo>
                  <a:cubicBezTo>
                    <a:pt x="135890" y="0"/>
                    <a:pt x="156210" y="1270"/>
                    <a:pt x="162560" y="8890"/>
                  </a:cubicBezTo>
                  <a:cubicBezTo>
                    <a:pt x="168910" y="16510"/>
                    <a:pt x="170180" y="39370"/>
                    <a:pt x="161290" y="52070"/>
                  </a:cubicBezTo>
                  <a:cubicBezTo>
                    <a:pt x="146050" y="74930"/>
                    <a:pt x="66040" y="106680"/>
                    <a:pt x="39370" y="110490"/>
                  </a:cubicBezTo>
                  <a:cubicBezTo>
                    <a:pt x="26670" y="111760"/>
                    <a:pt x="17780" y="109220"/>
                    <a:pt x="11430" y="104140"/>
                  </a:cubicBezTo>
                  <a:cubicBezTo>
                    <a:pt x="5080" y="100330"/>
                    <a:pt x="0" y="92710"/>
                    <a:pt x="0" y="85090"/>
                  </a:cubicBezTo>
                  <a:cubicBezTo>
                    <a:pt x="0" y="74930"/>
                    <a:pt x="21590" y="50800"/>
                    <a:pt x="21590" y="5080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4044062" y="3026180"/>
            <a:ext cx="144780" cy="137160"/>
            <a:chOff x="0" y="0"/>
            <a:chExt cx="289560" cy="274320"/>
          </a:xfrm>
        </p:grpSpPr>
        <p:sp>
          <p:nvSpPr>
            <p:cNvPr id="93" name="Freeform 93"/>
            <p:cNvSpPr/>
            <p:nvPr/>
          </p:nvSpPr>
          <p:spPr>
            <a:xfrm>
              <a:off x="48260" y="49530"/>
              <a:ext cx="191770" cy="179070"/>
            </a:xfrm>
            <a:custGeom>
              <a:avLst/>
              <a:gdLst/>
              <a:ahLst/>
              <a:cxnLst/>
              <a:rect l="l" t="t" r="r" b="b"/>
              <a:pathLst>
                <a:path w="191770" h="179070">
                  <a:moveTo>
                    <a:pt x="139700" y="171450"/>
                  </a:moveTo>
                  <a:cubicBezTo>
                    <a:pt x="1270" y="31750"/>
                    <a:pt x="3810" y="19050"/>
                    <a:pt x="8890" y="11430"/>
                  </a:cubicBezTo>
                  <a:cubicBezTo>
                    <a:pt x="12700" y="5080"/>
                    <a:pt x="25400" y="0"/>
                    <a:pt x="33020" y="1270"/>
                  </a:cubicBezTo>
                  <a:cubicBezTo>
                    <a:pt x="41910" y="3810"/>
                    <a:pt x="55880" y="16510"/>
                    <a:pt x="57150" y="25400"/>
                  </a:cubicBezTo>
                  <a:cubicBezTo>
                    <a:pt x="59690" y="33020"/>
                    <a:pt x="55880" y="44450"/>
                    <a:pt x="49530" y="49530"/>
                  </a:cubicBezTo>
                  <a:cubicBezTo>
                    <a:pt x="41910" y="55880"/>
                    <a:pt x="22860" y="58420"/>
                    <a:pt x="15240" y="53340"/>
                  </a:cubicBezTo>
                  <a:cubicBezTo>
                    <a:pt x="7620" y="49530"/>
                    <a:pt x="0" y="30480"/>
                    <a:pt x="2540" y="21590"/>
                  </a:cubicBezTo>
                  <a:cubicBezTo>
                    <a:pt x="6350" y="12700"/>
                    <a:pt x="24130" y="1270"/>
                    <a:pt x="39370" y="2540"/>
                  </a:cubicBezTo>
                  <a:cubicBezTo>
                    <a:pt x="72390" y="6350"/>
                    <a:pt x="163830" y="100330"/>
                    <a:pt x="182880" y="129540"/>
                  </a:cubicBezTo>
                  <a:cubicBezTo>
                    <a:pt x="189230" y="139700"/>
                    <a:pt x="191770" y="148590"/>
                    <a:pt x="190500" y="156210"/>
                  </a:cubicBezTo>
                  <a:cubicBezTo>
                    <a:pt x="190500" y="162560"/>
                    <a:pt x="185420" y="171450"/>
                    <a:pt x="179070" y="173990"/>
                  </a:cubicBezTo>
                  <a:cubicBezTo>
                    <a:pt x="171450" y="179070"/>
                    <a:pt x="139700" y="171450"/>
                    <a:pt x="139700" y="1714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4031997" y="3104920"/>
            <a:ext cx="126365" cy="107950"/>
            <a:chOff x="0" y="0"/>
            <a:chExt cx="252730" cy="215900"/>
          </a:xfrm>
        </p:grpSpPr>
        <p:sp>
          <p:nvSpPr>
            <p:cNvPr id="95" name="Freeform 95"/>
            <p:cNvSpPr/>
            <p:nvPr/>
          </p:nvSpPr>
          <p:spPr>
            <a:xfrm>
              <a:off x="46990" y="49530"/>
              <a:ext cx="161290" cy="114300"/>
            </a:xfrm>
            <a:custGeom>
              <a:avLst/>
              <a:gdLst/>
              <a:ahLst/>
              <a:cxnLst/>
              <a:rect l="l" t="t" r="r" b="b"/>
              <a:pathLst>
                <a:path w="161290" h="114300">
                  <a:moveTo>
                    <a:pt x="114300" y="114300"/>
                  </a:moveTo>
                  <a:cubicBezTo>
                    <a:pt x="1270" y="39370"/>
                    <a:pt x="1270" y="26670"/>
                    <a:pt x="5080" y="19050"/>
                  </a:cubicBezTo>
                  <a:cubicBezTo>
                    <a:pt x="10160" y="10160"/>
                    <a:pt x="21590" y="2540"/>
                    <a:pt x="30480" y="1270"/>
                  </a:cubicBezTo>
                  <a:cubicBezTo>
                    <a:pt x="39370" y="0"/>
                    <a:pt x="54610" y="3810"/>
                    <a:pt x="59690" y="11430"/>
                  </a:cubicBezTo>
                  <a:cubicBezTo>
                    <a:pt x="66040" y="19050"/>
                    <a:pt x="68580" y="41910"/>
                    <a:pt x="63500" y="50800"/>
                  </a:cubicBezTo>
                  <a:cubicBezTo>
                    <a:pt x="58420" y="58420"/>
                    <a:pt x="45720" y="66040"/>
                    <a:pt x="36830" y="66040"/>
                  </a:cubicBezTo>
                  <a:cubicBezTo>
                    <a:pt x="25400" y="66040"/>
                    <a:pt x="7620" y="53340"/>
                    <a:pt x="3810" y="43180"/>
                  </a:cubicBezTo>
                  <a:cubicBezTo>
                    <a:pt x="0" y="34290"/>
                    <a:pt x="3810" y="19050"/>
                    <a:pt x="8890" y="12700"/>
                  </a:cubicBezTo>
                  <a:cubicBezTo>
                    <a:pt x="16510" y="5080"/>
                    <a:pt x="33020" y="0"/>
                    <a:pt x="48260" y="2540"/>
                  </a:cubicBezTo>
                  <a:cubicBezTo>
                    <a:pt x="74930" y="7620"/>
                    <a:pt x="144780" y="46990"/>
                    <a:pt x="154940" y="68580"/>
                  </a:cubicBezTo>
                  <a:cubicBezTo>
                    <a:pt x="161290" y="81280"/>
                    <a:pt x="156210" y="97790"/>
                    <a:pt x="149860" y="105410"/>
                  </a:cubicBezTo>
                  <a:cubicBezTo>
                    <a:pt x="143510" y="113030"/>
                    <a:pt x="114300" y="114300"/>
                    <a:pt x="114300" y="11430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4157727" y="3045230"/>
            <a:ext cx="87630" cy="115570"/>
            <a:chOff x="0" y="0"/>
            <a:chExt cx="175260" cy="231140"/>
          </a:xfrm>
        </p:grpSpPr>
        <p:sp>
          <p:nvSpPr>
            <p:cNvPr id="97" name="Freeform 97"/>
            <p:cNvSpPr/>
            <p:nvPr/>
          </p:nvSpPr>
          <p:spPr>
            <a:xfrm>
              <a:off x="50800" y="48260"/>
              <a:ext cx="76200" cy="135890"/>
            </a:xfrm>
            <a:custGeom>
              <a:avLst/>
              <a:gdLst/>
              <a:ahLst/>
              <a:cxnLst/>
              <a:rect l="l" t="t" r="r" b="b"/>
              <a:pathLst>
                <a:path w="76200" h="135890">
                  <a:moveTo>
                    <a:pt x="0" y="99060"/>
                  </a:moveTo>
                  <a:cubicBezTo>
                    <a:pt x="26670" y="2540"/>
                    <a:pt x="39370" y="0"/>
                    <a:pt x="48260" y="2540"/>
                  </a:cubicBezTo>
                  <a:cubicBezTo>
                    <a:pt x="57150" y="3810"/>
                    <a:pt x="68580" y="12700"/>
                    <a:pt x="71120" y="20320"/>
                  </a:cubicBezTo>
                  <a:cubicBezTo>
                    <a:pt x="73660" y="30480"/>
                    <a:pt x="68580" y="50800"/>
                    <a:pt x="62230" y="58420"/>
                  </a:cubicBezTo>
                  <a:cubicBezTo>
                    <a:pt x="54610" y="63500"/>
                    <a:pt x="40640" y="66040"/>
                    <a:pt x="33020" y="63500"/>
                  </a:cubicBezTo>
                  <a:cubicBezTo>
                    <a:pt x="22860" y="59690"/>
                    <a:pt x="11430" y="41910"/>
                    <a:pt x="10160" y="31750"/>
                  </a:cubicBezTo>
                  <a:cubicBezTo>
                    <a:pt x="10160" y="22860"/>
                    <a:pt x="17780" y="11430"/>
                    <a:pt x="25400" y="6350"/>
                  </a:cubicBezTo>
                  <a:cubicBezTo>
                    <a:pt x="33020" y="1270"/>
                    <a:pt x="46990" y="0"/>
                    <a:pt x="54610" y="3810"/>
                  </a:cubicBezTo>
                  <a:cubicBezTo>
                    <a:pt x="63500" y="8890"/>
                    <a:pt x="71120" y="22860"/>
                    <a:pt x="73660" y="38100"/>
                  </a:cubicBezTo>
                  <a:cubicBezTo>
                    <a:pt x="76200" y="59690"/>
                    <a:pt x="67310" y="115570"/>
                    <a:pt x="52070" y="128270"/>
                  </a:cubicBezTo>
                  <a:cubicBezTo>
                    <a:pt x="43180" y="135890"/>
                    <a:pt x="25400" y="135890"/>
                    <a:pt x="16510" y="130810"/>
                  </a:cubicBezTo>
                  <a:cubicBezTo>
                    <a:pt x="7620" y="127000"/>
                    <a:pt x="0" y="99060"/>
                    <a:pt x="0" y="9906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8286975" y="2885210"/>
            <a:ext cx="156845" cy="146050"/>
            <a:chOff x="0" y="0"/>
            <a:chExt cx="313690" cy="292100"/>
          </a:xfrm>
        </p:grpSpPr>
        <p:sp>
          <p:nvSpPr>
            <p:cNvPr id="99" name="Freeform 99"/>
            <p:cNvSpPr/>
            <p:nvPr/>
          </p:nvSpPr>
          <p:spPr>
            <a:xfrm>
              <a:off x="46990" y="50800"/>
              <a:ext cx="219710" cy="191770"/>
            </a:xfrm>
            <a:custGeom>
              <a:avLst/>
              <a:gdLst/>
              <a:ahLst/>
              <a:cxnLst/>
              <a:rect l="l" t="t" r="r" b="b"/>
              <a:pathLst>
                <a:path w="219710" h="191770">
                  <a:moveTo>
                    <a:pt x="11430" y="135890"/>
                  </a:moveTo>
                  <a:cubicBezTo>
                    <a:pt x="198120" y="0"/>
                    <a:pt x="212090" y="6350"/>
                    <a:pt x="215900" y="13970"/>
                  </a:cubicBezTo>
                  <a:cubicBezTo>
                    <a:pt x="219710" y="22860"/>
                    <a:pt x="212090" y="48260"/>
                    <a:pt x="204470" y="54610"/>
                  </a:cubicBezTo>
                  <a:cubicBezTo>
                    <a:pt x="198120" y="58420"/>
                    <a:pt x="184150" y="58420"/>
                    <a:pt x="177800" y="54610"/>
                  </a:cubicBezTo>
                  <a:cubicBezTo>
                    <a:pt x="170180" y="49530"/>
                    <a:pt x="161290" y="31750"/>
                    <a:pt x="163830" y="22860"/>
                  </a:cubicBezTo>
                  <a:cubicBezTo>
                    <a:pt x="165100" y="13970"/>
                    <a:pt x="180340" y="1270"/>
                    <a:pt x="189230" y="0"/>
                  </a:cubicBezTo>
                  <a:cubicBezTo>
                    <a:pt x="198120" y="0"/>
                    <a:pt x="209550" y="5080"/>
                    <a:pt x="213360" y="11430"/>
                  </a:cubicBezTo>
                  <a:cubicBezTo>
                    <a:pt x="218440" y="19050"/>
                    <a:pt x="219710" y="33020"/>
                    <a:pt x="213360" y="45720"/>
                  </a:cubicBezTo>
                  <a:cubicBezTo>
                    <a:pt x="198120" y="80010"/>
                    <a:pt x="78740" y="167640"/>
                    <a:pt x="48260" y="184150"/>
                  </a:cubicBezTo>
                  <a:cubicBezTo>
                    <a:pt x="39370" y="189230"/>
                    <a:pt x="35560" y="191770"/>
                    <a:pt x="27940" y="190500"/>
                  </a:cubicBezTo>
                  <a:cubicBezTo>
                    <a:pt x="20320" y="189230"/>
                    <a:pt x="7620" y="182880"/>
                    <a:pt x="3810" y="175260"/>
                  </a:cubicBezTo>
                  <a:cubicBezTo>
                    <a:pt x="0" y="166370"/>
                    <a:pt x="11430" y="135890"/>
                    <a:pt x="11430" y="13589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8243795" y="2888385"/>
            <a:ext cx="85090" cy="118110"/>
            <a:chOff x="0" y="0"/>
            <a:chExt cx="170180" cy="236220"/>
          </a:xfrm>
        </p:grpSpPr>
        <p:sp>
          <p:nvSpPr>
            <p:cNvPr id="101" name="Freeform 101"/>
            <p:cNvSpPr/>
            <p:nvPr/>
          </p:nvSpPr>
          <p:spPr>
            <a:xfrm>
              <a:off x="48260" y="49530"/>
              <a:ext cx="81280" cy="137160"/>
            </a:xfrm>
            <a:custGeom>
              <a:avLst/>
              <a:gdLst/>
              <a:ahLst/>
              <a:cxnLst/>
              <a:rect l="l" t="t" r="r" b="b"/>
              <a:pathLst>
                <a:path w="81280" h="137160">
                  <a:moveTo>
                    <a:pt x="12700" y="109220"/>
                  </a:moveTo>
                  <a:cubicBezTo>
                    <a:pt x="11430" y="7620"/>
                    <a:pt x="22860" y="1270"/>
                    <a:pt x="31750" y="1270"/>
                  </a:cubicBezTo>
                  <a:cubicBezTo>
                    <a:pt x="43180" y="2540"/>
                    <a:pt x="60960" y="13970"/>
                    <a:pt x="64770" y="22860"/>
                  </a:cubicBezTo>
                  <a:cubicBezTo>
                    <a:pt x="68580" y="31750"/>
                    <a:pt x="66040" y="45720"/>
                    <a:pt x="59690" y="53340"/>
                  </a:cubicBezTo>
                  <a:cubicBezTo>
                    <a:pt x="54610" y="59690"/>
                    <a:pt x="41910" y="67310"/>
                    <a:pt x="33020" y="66040"/>
                  </a:cubicBezTo>
                  <a:cubicBezTo>
                    <a:pt x="22860" y="64770"/>
                    <a:pt x="6350" y="50800"/>
                    <a:pt x="2540" y="40640"/>
                  </a:cubicBezTo>
                  <a:cubicBezTo>
                    <a:pt x="0" y="33020"/>
                    <a:pt x="5080" y="19050"/>
                    <a:pt x="11430" y="11430"/>
                  </a:cubicBezTo>
                  <a:cubicBezTo>
                    <a:pt x="16510" y="5080"/>
                    <a:pt x="30480" y="0"/>
                    <a:pt x="39370" y="2540"/>
                  </a:cubicBezTo>
                  <a:cubicBezTo>
                    <a:pt x="49530" y="5080"/>
                    <a:pt x="60960" y="16510"/>
                    <a:pt x="66040" y="30480"/>
                  </a:cubicBezTo>
                  <a:cubicBezTo>
                    <a:pt x="74930" y="50800"/>
                    <a:pt x="81280" y="105410"/>
                    <a:pt x="71120" y="121920"/>
                  </a:cubicBezTo>
                  <a:cubicBezTo>
                    <a:pt x="64770" y="132080"/>
                    <a:pt x="48260" y="137160"/>
                    <a:pt x="38100" y="135890"/>
                  </a:cubicBezTo>
                  <a:cubicBezTo>
                    <a:pt x="27940" y="133350"/>
                    <a:pt x="12700" y="109220"/>
                    <a:pt x="12700" y="10922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8310471" y="2984906"/>
            <a:ext cx="131445" cy="97155"/>
            <a:chOff x="0" y="0"/>
            <a:chExt cx="262890" cy="194310"/>
          </a:xfrm>
        </p:grpSpPr>
        <p:sp>
          <p:nvSpPr>
            <p:cNvPr id="103" name="Freeform 103"/>
            <p:cNvSpPr/>
            <p:nvPr/>
          </p:nvSpPr>
          <p:spPr>
            <a:xfrm>
              <a:off x="46990" y="50800"/>
              <a:ext cx="166370" cy="93980"/>
            </a:xfrm>
            <a:custGeom>
              <a:avLst/>
              <a:gdLst/>
              <a:ahLst/>
              <a:cxnLst/>
              <a:rect l="l" t="t" r="r" b="b"/>
              <a:pathLst>
                <a:path w="166370" h="93980">
                  <a:moveTo>
                    <a:pt x="26670" y="30480"/>
                  </a:moveTo>
                  <a:cubicBezTo>
                    <a:pt x="148590" y="3810"/>
                    <a:pt x="161290" y="13970"/>
                    <a:pt x="163830" y="24130"/>
                  </a:cubicBezTo>
                  <a:cubicBezTo>
                    <a:pt x="166370" y="31750"/>
                    <a:pt x="162560" y="45720"/>
                    <a:pt x="156210" y="52070"/>
                  </a:cubicBezTo>
                  <a:cubicBezTo>
                    <a:pt x="149860" y="58420"/>
                    <a:pt x="129540" y="62230"/>
                    <a:pt x="120650" y="58420"/>
                  </a:cubicBezTo>
                  <a:cubicBezTo>
                    <a:pt x="111760" y="54610"/>
                    <a:pt x="102870" y="34290"/>
                    <a:pt x="104140" y="25400"/>
                  </a:cubicBezTo>
                  <a:cubicBezTo>
                    <a:pt x="105410" y="16510"/>
                    <a:pt x="114300" y="5080"/>
                    <a:pt x="121920" y="2540"/>
                  </a:cubicBezTo>
                  <a:cubicBezTo>
                    <a:pt x="130810" y="0"/>
                    <a:pt x="152400" y="3810"/>
                    <a:pt x="157480" y="11430"/>
                  </a:cubicBezTo>
                  <a:cubicBezTo>
                    <a:pt x="163830" y="20320"/>
                    <a:pt x="166370" y="38100"/>
                    <a:pt x="158750" y="49530"/>
                  </a:cubicBezTo>
                  <a:cubicBezTo>
                    <a:pt x="144780" y="68580"/>
                    <a:pt x="68580" y="93980"/>
                    <a:pt x="40640" y="91440"/>
                  </a:cubicBezTo>
                  <a:cubicBezTo>
                    <a:pt x="24130" y="90170"/>
                    <a:pt x="8890" y="80010"/>
                    <a:pt x="3810" y="72390"/>
                  </a:cubicBezTo>
                  <a:cubicBezTo>
                    <a:pt x="0" y="64770"/>
                    <a:pt x="1270" y="55880"/>
                    <a:pt x="3810" y="49530"/>
                  </a:cubicBezTo>
                  <a:cubicBezTo>
                    <a:pt x="7620" y="41910"/>
                    <a:pt x="26670" y="30480"/>
                    <a:pt x="26670" y="3048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04" name="Group 104"/>
          <p:cNvGrpSpPr/>
          <p:nvPr/>
        </p:nvGrpSpPr>
        <p:grpSpPr>
          <a:xfrm>
            <a:off x="6841080" y="2851555"/>
            <a:ext cx="147320" cy="160020"/>
            <a:chOff x="0" y="0"/>
            <a:chExt cx="294640" cy="320040"/>
          </a:xfrm>
        </p:grpSpPr>
        <p:sp>
          <p:nvSpPr>
            <p:cNvPr id="105" name="Freeform 105"/>
            <p:cNvSpPr/>
            <p:nvPr/>
          </p:nvSpPr>
          <p:spPr>
            <a:xfrm>
              <a:off x="46990" y="45720"/>
              <a:ext cx="201930" cy="223520"/>
            </a:xfrm>
            <a:custGeom>
              <a:avLst/>
              <a:gdLst/>
              <a:ahLst/>
              <a:cxnLst/>
              <a:rect l="l" t="t" r="r" b="b"/>
              <a:pathLst>
                <a:path w="201930" h="223520">
                  <a:moveTo>
                    <a:pt x="147320" y="210820"/>
                  </a:moveTo>
                  <a:cubicBezTo>
                    <a:pt x="1270" y="30480"/>
                    <a:pt x="7620" y="10160"/>
                    <a:pt x="15240" y="5080"/>
                  </a:cubicBezTo>
                  <a:cubicBezTo>
                    <a:pt x="24130" y="0"/>
                    <a:pt x="50800" y="8890"/>
                    <a:pt x="57150" y="16510"/>
                  </a:cubicBezTo>
                  <a:cubicBezTo>
                    <a:pt x="60960" y="25400"/>
                    <a:pt x="57150" y="45720"/>
                    <a:pt x="50800" y="52070"/>
                  </a:cubicBezTo>
                  <a:cubicBezTo>
                    <a:pt x="45720" y="58420"/>
                    <a:pt x="31750" y="60960"/>
                    <a:pt x="24130" y="59690"/>
                  </a:cubicBezTo>
                  <a:cubicBezTo>
                    <a:pt x="16510" y="58420"/>
                    <a:pt x="5080" y="49530"/>
                    <a:pt x="3810" y="41910"/>
                  </a:cubicBezTo>
                  <a:cubicBezTo>
                    <a:pt x="0" y="33020"/>
                    <a:pt x="5080" y="12700"/>
                    <a:pt x="12700" y="7620"/>
                  </a:cubicBezTo>
                  <a:cubicBezTo>
                    <a:pt x="20320" y="1270"/>
                    <a:pt x="34290" y="1270"/>
                    <a:pt x="48260" y="7620"/>
                  </a:cubicBezTo>
                  <a:cubicBezTo>
                    <a:pt x="83820" y="22860"/>
                    <a:pt x="181610" y="133350"/>
                    <a:pt x="195580" y="172720"/>
                  </a:cubicBezTo>
                  <a:cubicBezTo>
                    <a:pt x="201930" y="189230"/>
                    <a:pt x="199390" y="205740"/>
                    <a:pt x="194310" y="213360"/>
                  </a:cubicBezTo>
                  <a:cubicBezTo>
                    <a:pt x="189230" y="219710"/>
                    <a:pt x="180340" y="223520"/>
                    <a:pt x="173990" y="223520"/>
                  </a:cubicBezTo>
                  <a:cubicBezTo>
                    <a:pt x="165100" y="223520"/>
                    <a:pt x="147320" y="210820"/>
                    <a:pt x="147320" y="21082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6843621" y="2950615"/>
            <a:ext cx="113030" cy="101600"/>
            <a:chOff x="0" y="0"/>
            <a:chExt cx="226060" cy="203200"/>
          </a:xfrm>
        </p:grpSpPr>
        <p:sp>
          <p:nvSpPr>
            <p:cNvPr id="107" name="Freeform 107"/>
            <p:cNvSpPr/>
            <p:nvPr/>
          </p:nvSpPr>
          <p:spPr>
            <a:xfrm>
              <a:off x="48260" y="46990"/>
              <a:ext cx="128270" cy="106680"/>
            </a:xfrm>
            <a:custGeom>
              <a:avLst/>
              <a:gdLst/>
              <a:ahLst/>
              <a:cxnLst/>
              <a:rect l="l" t="t" r="r" b="b"/>
              <a:pathLst>
                <a:path w="128270" h="106680">
                  <a:moveTo>
                    <a:pt x="74930" y="99060"/>
                  </a:moveTo>
                  <a:cubicBezTo>
                    <a:pt x="5080" y="46990"/>
                    <a:pt x="1270" y="36830"/>
                    <a:pt x="2540" y="27940"/>
                  </a:cubicBezTo>
                  <a:cubicBezTo>
                    <a:pt x="3810" y="19050"/>
                    <a:pt x="11430" y="6350"/>
                    <a:pt x="20320" y="3810"/>
                  </a:cubicBezTo>
                  <a:cubicBezTo>
                    <a:pt x="30480" y="0"/>
                    <a:pt x="52070" y="3810"/>
                    <a:pt x="58420" y="11430"/>
                  </a:cubicBezTo>
                  <a:cubicBezTo>
                    <a:pt x="66040" y="19050"/>
                    <a:pt x="66040" y="41910"/>
                    <a:pt x="60960" y="50800"/>
                  </a:cubicBezTo>
                  <a:cubicBezTo>
                    <a:pt x="57150" y="58420"/>
                    <a:pt x="43180" y="66040"/>
                    <a:pt x="34290" y="64770"/>
                  </a:cubicBezTo>
                  <a:cubicBezTo>
                    <a:pt x="24130" y="64770"/>
                    <a:pt x="6350" y="52070"/>
                    <a:pt x="2540" y="41910"/>
                  </a:cubicBezTo>
                  <a:cubicBezTo>
                    <a:pt x="0" y="31750"/>
                    <a:pt x="8890" y="11430"/>
                    <a:pt x="17780" y="5080"/>
                  </a:cubicBezTo>
                  <a:cubicBezTo>
                    <a:pt x="24130" y="0"/>
                    <a:pt x="36830" y="1270"/>
                    <a:pt x="46990" y="3810"/>
                  </a:cubicBezTo>
                  <a:cubicBezTo>
                    <a:pt x="60960" y="6350"/>
                    <a:pt x="78740" y="21590"/>
                    <a:pt x="91440" y="30480"/>
                  </a:cubicBezTo>
                  <a:cubicBezTo>
                    <a:pt x="101600" y="38100"/>
                    <a:pt x="114300" y="43180"/>
                    <a:pt x="119380" y="53340"/>
                  </a:cubicBezTo>
                  <a:cubicBezTo>
                    <a:pt x="124460" y="60960"/>
                    <a:pt x="128270" y="73660"/>
                    <a:pt x="125730" y="82550"/>
                  </a:cubicBezTo>
                  <a:cubicBezTo>
                    <a:pt x="123190" y="90170"/>
                    <a:pt x="113030" y="100330"/>
                    <a:pt x="105410" y="104140"/>
                  </a:cubicBezTo>
                  <a:cubicBezTo>
                    <a:pt x="96520" y="106680"/>
                    <a:pt x="74930" y="99060"/>
                    <a:pt x="74930" y="9906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6951570" y="2883940"/>
            <a:ext cx="83185" cy="122555"/>
            <a:chOff x="0" y="0"/>
            <a:chExt cx="166370" cy="245110"/>
          </a:xfrm>
        </p:grpSpPr>
        <p:sp>
          <p:nvSpPr>
            <p:cNvPr id="109" name="Freeform 109"/>
            <p:cNvSpPr/>
            <p:nvPr/>
          </p:nvSpPr>
          <p:spPr>
            <a:xfrm>
              <a:off x="46990" y="48260"/>
              <a:ext cx="78740" cy="147320"/>
            </a:xfrm>
            <a:custGeom>
              <a:avLst/>
              <a:gdLst/>
              <a:ahLst/>
              <a:cxnLst/>
              <a:rect l="l" t="t" r="r" b="b"/>
              <a:pathLst>
                <a:path w="78740" h="147320">
                  <a:moveTo>
                    <a:pt x="10160" y="119380"/>
                  </a:moveTo>
                  <a:cubicBezTo>
                    <a:pt x="11430" y="6350"/>
                    <a:pt x="30480" y="1270"/>
                    <a:pt x="39370" y="3810"/>
                  </a:cubicBezTo>
                  <a:cubicBezTo>
                    <a:pt x="48260" y="5080"/>
                    <a:pt x="58420" y="15240"/>
                    <a:pt x="60960" y="24130"/>
                  </a:cubicBezTo>
                  <a:cubicBezTo>
                    <a:pt x="63500" y="31750"/>
                    <a:pt x="62230" y="45720"/>
                    <a:pt x="55880" y="53340"/>
                  </a:cubicBezTo>
                  <a:cubicBezTo>
                    <a:pt x="50800" y="59690"/>
                    <a:pt x="38100" y="66040"/>
                    <a:pt x="29210" y="66040"/>
                  </a:cubicBezTo>
                  <a:cubicBezTo>
                    <a:pt x="20320" y="64770"/>
                    <a:pt x="7620" y="58420"/>
                    <a:pt x="3810" y="50800"/>
                  </a:cubicBezTo>
                  <a:cubicBezTo>
                    <a:pt x="0" y="41910"/>
                    <a:pt x="2540" y="20320"/>
                    <a:pt x="7620" y="12700"/>
                  </a:cubicBezTo>
                  <a:cubicBezTo>
                    <a:pt x="13970" y="5080"/>
                    <a:pt x="27940" y="0"/>
                    <a:pt x="36830" y="2540"/>
                  </a:cubicBezTo>
                  <a:cubicBezTo>
                    <a:pt x="45720" y="5080"/>
                    <a:pt x="57150" y="16510"/>
                    <a:pt x="62230" y="30480"/>
                  </a:cubicBezTo>
                  <a:cubicBezTo>
                    <a:pt x="72390" y="53340"/>
                    <a:pt x="78740" y="114300"/>
                    <a:pt x="67310" y="132080"/>
                  </a:cubicBezTo>
                  <a:cubicBezTo>
                    <a:pt x="60960" y="142240"/>
                    <a:pt x="44450" y="147320"/>
                    <a:pt x="34290" y="146050"/>
                  </a:cubicBezTo>
                  <a:cubicBezTo>
                    <a:pt x="24130" y="143510"/>
                    <a:pt x="10160" y="119380"/>
                    <a:pt x="10160" y="11938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pic>
        <p:nvPicPr>
          <p:cNvPr id="110" name="صورة 109">
            <a:extLst>
              <a:ext uri="{FF2B5EF4-FFF2-40B4-BE49-F238E27FC236}">
                <a16:creationId xmlns:a16="http://schemas.microsoft.com/office/drawing/2014/main" id="{6DFAFBCC-F3E8-F4C4-6AE6-F7FA06B66B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05" t="4009" r="5025" b="6613"/>
          <a:stretch>
            <a:fillRect/>
          </a:stretch>
        </p:blipFill>
        <p:spPr>
          <a:xfrm>
            <a:off x="1188132" y="3791586"/>
            <a:ext cx="2058556" cy="1996209"/>
          </a:xfrm>
          <a:prstGeom prst="ellipse">
            <a:avLst/>
          </a:prstGeom>
        </p:spPr>
      </p:pic>
      <p:sp>
        <p:nvSpPr>
          <p:cNvPr id="112" name="مربع نص 111">
            <a:extLst>
              <a:ext uri="{FF2B5EF4-FFF2-40B4-BE49-F238E27FC236}">
                <a16:creationId xmlns:a16="http://schemas.microsoft.com/office/drawing/2014/main" id="{1A052568-8A0E-C1EE-215C-69AD09083606}"/>
              </a:ext>
            </a:extLst>
          </p:cNvPr>
          <p:cNvSpPr txBox="1"/>
          <p:nvPr/>
        </p:nvSpPr>
        <p:spPr>
          <a:xfrm>
            <a:off x="3165102" y="1166445"/>
            <a:ext cx="6131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🌷 أنتِ ثمرة تعبي ، وزهرة شبابي 🌷</a:t>
            </a:r>
          </a:p>
        </p:txBody>
      </p:sp>
      <p:pic>
        <p:nvPicPr>
          <p:cNvPr id="115" name="صورة 114">
            <a:extLst>
              <a:ext uri="{FF2B5EF4-FFF2-40B4-BE49-F238E27FC236}">
                <a16:creationId xmlns:a16="http://schemas.microsoft.com/office/drawing/2014/main" id="{BE448B64-1836-EFE7-5AC0-0519985720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538" y="4243925"/>
            <a:ext cx="1441108" cy="1144592"/>
          </a:xfrm>
          <a:prstGeom prst="rect">
            <a:avLst/>
          </a:prstGeom>
        </p:spPr>
      </p:pic>
      <p:pic>
        <p:nvPicPr>
          <p:cNvPr id="122" name="صورة 121">
            <a:extLst>
              <a:ext uri="{FF2B5EF4-FFF2-40B4-BE49-F238E27FC236}">
                <a16:creationId xmlns:a16="http://schemas.microsoft.com/office/drawing/2014/main" id="{CC886E57-1842-7CEF-B4CC-86673B23D0D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086" r="11411"/>
          <a:stretch>
            <a:fillRect/>
          </a:stretch>
        </p:blipFill>
        <p:spPr>
          <a:xfrm>
            <a:off x="4039202" y="4023003"/>
            <a:ext cx="1625690" cy="1465002"/>
          </a:xfrm>
          <a:prstGeom prst="ellipse">
            <a:avLst/>
          </a:prstGeom>
        </p:spPr>
      </p:pic>
      <p:grpSp>
        <p:nvGrpSpPr>
          <p:cNvPr id="126" name="مجموعة 125">
            <a:extLst>
              <a:ext uri="{FF2B5EF4-FFF2-40B4-BE49-F238E27FC236}">
                <a16:creationId xmlns:a16="http://schemas.microsoft.com/office/drawing/2014/main" id="{3D347EFF-30D9-4C50-8DE1-B0BBABAE2ABC}"/>
              </a:ext>
            </a:extLst>
          </p:cNvPr>
          <p:cNvGrpSpPr/>
          <p:nvPr/>
        </p:nvGrpSpPr>
        <p:grpSpPr>
          <a:xfrm>
            <a:off x="10884395" y="3467679"/>
            <a:ext cx="458471" cy="456564"/>
            <a:chOff x="6755765" y="4093846"/>
            <a:chExt cx="458471" cy="456564"/>
          </a:xfrm>
        </p:grpSpPr>
        <p:grpSp>
          <p:nvGrpSpPr>
            <p:cNvPr id="127" name="Group 26">
              <a:extLst>
                <a:ext uri="{FF2B5EF4-FFF2-40B4-BE49-F238E27FC236}">
                  <a16:creationId xmlns:a16="http://schemas.microsoft.com/office/drawing/2014/main" id="{BEFE40AD-44E4-E4D7-6A9F-BFB537A1472A}"/>
                </a:ext>
              </a:extLst>
            </p:cNvPr>
            <p:cNvGrpSpPr/>
            <p:nvPr/>
          </p:nvGrpSpPr>
          <p:grpSpPr>
            <a:xfrm>
              <a:off x="6855460" y="4164965"/>
              <a:ext cx="266065" cy="270510"/>
              <a:chOff x="0" y="0"/>
              <a:chExt cx="532130" cy="541020"/>
            </a:xfrm>
          </p:grpSpPr>
          <p:sp>
            <p:nvSpPr>
              <p:cNvPr id="132" name="Freeform 27">
                <a:extLst>
                  <a:ext uri="{FF2B5EF4-FFF2-40B4-BE49-F238E27FC236}">
                    <a16:creationId xmlns:a16="http://schemas.microsoft.com/office/drawing/2014/main" id="{9B3DF8CA-EBDE-97D3-C992-AF5542C98F79}"/>
                  </a:ext>
                </a:extLst>
              </p:cNvPr>
              <p:cNvSpPr/>
              <p:nvPr/>
            </p:nvSpPr>
            <p:spPr>
              <a:xfrm>
                <a:off x="49530" y="49530"/>
                <a:ext cx="435610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435610" h="450850">
                    <a:moveTo>
                      <a:pt x="24130" y="289560"/>
                    </a:moveTo>
                    <a:cubicBezTo>
                      <a:pt x="261620" y="31750"/>
                      <a:pt x="285750" y="12700"/>
                      <a:pt x="311150" y="5080"/>
                    </a:cubicBezTo>
                    <a:cubicBezTo>
                      <a:pt x="332740" y="0"/>
                      <a:pt x="353060" y="1270"/>
                      <a:pt x="370840" y="7620"/>
                    </a:cubicBezTo>
                    <a:cubicBezTo>
                      <a:pt x="388620" y="13970"/>
                      <a:pt x="407670" y="29210"/>
                      <a:pt x="416560" y="45720"/>
                    </a:cubicBezTo>
                    <a:cubicBezTo>
                      <a:pt x="426720" y="62230"/>
                      <a:pt x="431800" y="85090"/>
                      <a:pt x="430530" y="104140"/>
                    </a:cubicBezTo>
                    <a:cubicBezTo>
                      <a:pt x="429260" y="121920"/>
                      <a:pt x="416560" y="146050"/>
                      <a:pt x="406400" y="157480"/>
                    </a:cubicBezTo>
                    <a:cubicBezTo>
                      <a:pt x="398780" y="167640"/>
                      <a:pt x="392430" y="171450"/>
                      <a:pt x="382270" y="176530"/>
                    </a:cubicBezTo>
                    <a:cubicBezTo>
                      <a:pt x="368300" y="182880"/>
                      <a:pt x="342900" y="189230"/>
                      <a:pt x="323850" y="186690"/>
                    </a:cubicBezTo>
                    <a:cubicBezTo>
                      <a:pt x="304800" y="184150"/>
                      <a:pt x="284480" y="172720"/>
                      <a:pt x="270510" y="160020"/>
                    </a:cubicBezTo>
                    <a:cubicBezTo>
                      <a:pt x="257810" y="146050"/>
                      <a:pt x="248920" y="121920"/>
                      <a:pt x="245110" y="105410"/>
                    </a:cubicBezTo>
                    <a:cubicBezTo>
                      <a:pt x="242570" y="95250"/>
                      <a:pt x="243840" y="86360"/>
                      <a:pt x="246380" y="76200"/>
                    </a:cubicBezTo>
                    <a:cubicBezTo>
                      <a:pt x="251460" y="60960"/>
                      <a:pt x="262890" y="36830"/>
                      <a:pt x="276860" y="24130"/>
                    </a:cubicBezTo>
                    <a:cubicBezTo>
                      <a:pt x="290830" y="12700"/>
                      <a:pt x="312420" y="2540"/>
                      <a:pt x="331470" y="1270"/>
                    </a:cubicBezTo>
                    <a:cubicBezTo>
                      <a:pt x="350520" y="0"/>
                      <a:pt x="373380" y="6350"/>
                      <a:pt x="388620" y="16510"/>
                    </a:cubicBezTo>
                    <a:cubicBezTo>
                      <a:pt x="405130" y="27940"/>
                      <a:pt x="419100" y="45720"/>
                      <a:pt x="425450" y="63500"/>
                    </a:cubicBezTo>
                    <a:cubicBezTo>
                      <a:pt x="431800" y="81280"/>
                      <a:pt x="435610" y="99060"/>
                      <a:pt x="426720" y="123190"/>
                    </a:cubicBezTo>
                    <a:cubicBezTo>
                      <a:pt x="400050" y="190500"/>
                      <a:pt x="198120" y="408940"/>
                      <a:pt x="129540" y="439420"/>
                    </a:cubicBezTo>
                    <a:cubicBezTo>
                      <a:pt x="102870" y="450850"/>
                      <a:pt x="82550" y="447040"/>
                      <a:pt x="63500" y="440690"/>
                    </a:cubicBezTo>
                    <a:cubicBezTo>
                      <a:pt x="43180" y="433070"/>
                      <a:pt x="22860" y="412750"/>
                      <a:pt x="12700" y="396240"/>
                    </a:cubicBezTo>
                    <a:cubicBezTo>
                      <a:pt x="3810" y="382270"/>
                      <a:pt x="0" y="368300"/>
                      <a:pt x="1270" y="351790"/>
                    </a:cubicBezTo>
                    <a:cubicBezTo>
                      <a:pt x="2540" y="332740"/>
                      <a:pt x="24130" y="289560"/>
                      <a:pt x="24130" y="28956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28" name="Group 28">
              <a:extLst>
                <a:ext uri="{FF2B5EF4-FFF2-40B4-BE49-F238E27FC236}">
                  <a16:creationId xmlns:a16="http://schemas.microsoft.com/office/drawing/2014/main" id="{878F6754-EAC9-3786-C404-FA8B2A16DA15}"/>
                </a:ext>
              </a:extLst>
            </p:cNvPr>
            <p:cNvGrpSpPr/>
            <p:nvPr/>
          </p:nvGrpSpPr>
          <p:grpSpPr>
            <a:xfrm>
              <a:off x="6755765" y="4093846"/>
              <a:ext cx="152400" cy="294005"/>
              <a:chOff x="0" y="0"/>
              <a:chExt cx="304800" cy="588010"/>
            </a:xfrm>
          </p:grpSpPr>
          <p:sp>
            <p:nvSpPr>
              <p:cNvPr id="131" name="Freeform 29">
                <a:extLst>
                  <a:ext uri="{FF2B5EF4-FFF2-40B4-BE49-F238E27FC236}">
                    <a16:creationId xmlns:a16="http://schemas.microsoft.com/office/drawing/2014/main" id="{42EF2BEF-21F4-5A26-BD03-9286FA076FCC}"/>
                  </a:ext>
                </a:extLst>
              </p:cNvPr>
              <p:cNvSpPr/>
              <p:nvPr/>
            </p:nvSpPr>
            <p:spPr>
              <a:xfrm>
                <a:off x="50800" y="49530"/>
                <a:ext cx="209550" cy="490220"/>
              </a:xfrm>
              <a:custGeom>
                <a:avLst/>
                <a:gdLst/>
                <a:ahLst/>
                <a:cxnLst/>
                <a:rect l="l" t="t" r="r" b="b"/>
                <a:pathLst>
                  <a:path w="209550" h="490220">
                    <a:moveTo>
                      <a:pt x="0" y="388620"/>
                    </a:moveTo>
                    <a:cubicBezTo>
                      <a:pt x="30480" y="36830"/>
                      <a:pt x="43180" y="25400"/>
                      <a:pt x="59690" y="15240"/>
                    </a:cubicBezTo>
                    <a:cubicBezTo>
                      <a:pt x="74930" y="5080"/>
                      <a:pt x="99060" y="0"/>
                      <a:pt x="116840" y="1270"/>
                    </a:cubicBezTo>
                    <a:cubicBezTo>
                      <a:pt x="135890" y="3810"/>
                      <a:pt x="158750" y="16510"/>
                      <a:pt x="171450" y="25400"/>
                    </a:cubicBezTo>
                    <a:cubicBezTo>
                      <a:pt x="180340" y="33020"/>
                      <a:pt x="185420" y="39370"/>
                      <a:pt x="190500" y="49530"/>
                    </a:cubicBezTo>
                    <a:cubicBezTo>
                      <a:pt x="196850" y="64770"/>
                      <a:pt x="203200" y="90170"/>
                      <a:pt x="200660" y="107950"/>
                    </a:cubicBezTo>
                    <a:cubicBezTo>
                      <a:pt x="198120" y="127000"/>
                      <a:pt x="186690" y="148590"/>
                      <a:pt x="173990" y="161290"/>
                    </a:cubicBezTo>
                    <a:cubicBezTo>
                      <a:pt x="160020" y="175260"/>
                      <a:pt x="138430" y="185420"/>
                      <a:pt x="119380" y="187960"/>
                    </a:cubicBezTo>
                    <a:cubicBezTo>
                      <a:pt x="101600" y="189230"/>
                      <a:pt x="76200" y="182880"/>
                      <a:pt x="60960" y="175260"/>
                    </a:cubicBezTo>
                    <a:cubicBezTo>
                      <a:pt x="50800" y="170180"/>
                      <a:pt x="44450" y="165100"/>
                      <a:pt x="38100" y="156210"/>
                    </a:cubicBezTo>
                    <a:cubicBezTo>
                      <a:pt x="27940" y="143510"/>
                      <a:pt x="16510" y="119380"/>
                      <a:pt x="15240" y="101600"/>
                    </a:cubicBezTo>
                    <a:cubicBezTo>
                      <a:pt x="13970" y="82550"/>
                      <a:pt x="20320" y="58420"/>
                      <a:pt x="30480" y="43180"/>
                    </a:cubicBezTo>
                    <a:cubicBezTo>
                      <a:pt x="40640" y="27940"/>
                      <a:pt x="59690" y="12700"/>
                      <a:pt x="77470" y="6350"/>
                    </a:cubicBezTo>
                    <a:cubicBezTo>
                      <a:pt x="95250" y="0"/>
                      <a:pt x="119380" y="0"/>
                      <a:pt x="137160" y="5080"/>
                    </a:cubicBezTo>
                    <a:cubicBezTo>
                      <a:pt x="154940" y="11430"/>
                      <a:pt x="173990" y="25400"/>
                      <a:pt x="185420" y="40640"/>
                    </a:cubicBezTo>
                    <a:cubicBezTo>
                      <a:pt x="195580" y="55880"/>
                      <a:pt x="198120" y="71120"/>
                      <a:pt x="201930" y="97790"/>
                    </a:cubicBezTo>
                    <a:cubicBezTo>
                      <a:pt x="209550" y="158750"/>
                      <a:pt x="198120" y="344170"/>
                      <a:pt x="187960" y="398780"/>
                    </a:cubicBezTo>
                    <a:cubicBezTo>
                      <a:pt x="185420" y="420370"/>
                      <a:pt x="182880" y="429260"/>
                      <a:pt x="175260" y="441960"/>
                    </a:cubicBezTo>
                    <a:cubicBezTo>
                      <a:pt x="167640" y="454660"/>
                      <a:pt x="157480" y="467360"/>
                      <a:pt x="143510" y="474980"/>
                    </a:cubicBezTo>
                    <a:cubicBezTo>
                      <a:pt x="127000" y="483870"/>
                      <a:pt x="97790" y="490220"/>
                      <a:pt x="77470" y="486410"/>
                    </a:cubicBezTo>
                    <a:cubicBezTo>
                      <a:pt x="57150" y="482600"/>
                      <a:pt x="33020" y="468630"/>
                      <a:pt x="20320" y="452120"/>
                    </a:cubicBezTo>
                    <a:cubicBezTo>
                      <a:pt x="7620" y="435610"/>
                      <a:pt x="0" y="388620"/>
                      <a:pt x="0" y="3886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29" name="Group 30">
              <a:extLst>
                <a:ext uri="{FF2B5EF4-FFF2-40B4-BE49-F238E27FC236}">
                  <a16:creationId xmlns:a16="http://schemas.microsoft.com/office/drawing/2014/main" id="{6699145E-2FDB-E9E0-F591-A67927A34412}"/>
                </a:ext>
              </a:extLst>
            </p:cNvPr>
            <p:cNvGrpSpPr/>
            <p:nvPr/>
          </p:nvGrpSpPr>
          <p:grpSpPr>
            <a:xfrm>
              <a:off x="6933566" y="4372610"/>
              <a:ext cx="280670" cy="177800"/>
              <a:chOff x="0" y="0"/>
              <a:chExt cx="561340" cy="355600"/>
            </a:xfrm>
          </p:grpSpPr>
          <p:sp>
            <p:nvSpPr>
              <p:cNvPr id="130" name="Freeform 31">
                <a:extLst>
                  <a:ext uri="{FF2B5EF4-FFF2-40B4-BE49-F238E27FC236}">
                    <a16:creationId xmlns:a16="http://schemas.microsoft.com/office/drawing/2014/main" id="{7CC18253-909E-61C1-A295-CCFC8774589B}"/>
                  </a:ext>
                </a:extLst>
              </p:cNvPr>
              <p:cNvSpPr/>
              <p:nvPr/>
            </p:nvSpPr>
            <p:spPr>
              <a:xfrm>
                <a:off x="49530" y="46990"/>
                <a:ext cx="46228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462280" h="260350">
                    <a:moveTo>
                      <a:pt x="69850" y="76200"/>
                    </a:moveTo>
                    <a:cubicBezTo>
                      <a:pt x="372110" y="1270"/>
                      <a:pt x="388620" y="1270"/>
                      <a:pt x="405130" y="8890"/>
                    </a:cubicBezTo>
                    <a:cubicBezTo>
                      <a:pt x="422910" y="17780"/>
                      <a:pt x="440690" y="34290"/>
                      <a:pt x="449580" y="50800"/>
                    </a:cubicBezTo>
                    <a:cubicBezTo>
                      <a:pt x="458470" y="67310"/>
                      <a:pt x="462280" y="90170"/>
                      <a:pt x="459740" y="109220"/>
                    </a:cubicBezTo>
                    <a:cubicBezTo>
                      <a:pt x="457200" y="128270"/>
                      <a:pt x="445770" y="149860"/>
                      <a:pt x="431800" y="162560"/>
                    </a:cubicBezTo>
                    <a:cubicBezTo>
                      <a:pt x="417830" y="176530"/>
                      <a:pt x="393700" y="185420"/>
                      <a:pt x="377190" y="187960"/>
                    </a:cubicBezTo>
                    <a:cubicBezTo>
                      <a:pt x="367030" y="190500"/>
                      <a:pt x="358140" y="190500"/>
                      <a:pt x="347980" y="186690"/>
                    </a:cubicBezTo>
                    <a:cubicBezTo>
                      <a:pt x="331470" y="182880"/>
                      <a:pt x="307340" y="167640"/>
                      <a:pt x="295910" y="156210"/>
                    </a:cubicBezTo>
                    <a:cubicBezTo>
                      <a:pt x="287020" y="148590"/>
                      <a:pt x="283210" y="142240"/>
                      <a:pt x="279400" y="130810"/>
                    </a:cubicBezTo>
                    <a:cubicBezTo>
                      <a:pt x="274320" y="115570"/>
                      <a:pt x="270510" y="88900"/>
                      <a:pt x="275590" y="71120"/>
                    </a:cubicBezTo>
                    <a:cubicBezTo>
                      <a:pt x="280670" y="52070"/>
                      <a:pt x="297180" y="31750"/>
                      <a:pt x="308610" y="20320"/>
                    </a:cubicBezTo>
                    <a:cubicBezTo>
                      <a:pt x="317500" y="12700"/>
                      <a:pt x="325120" y="8890"/>
                      <a:pt x="335280" y="6350"/>
                    </a:cubicBezTo>
                    <a:cubicBezTo>
                      <a:pt x="351790" y="2540"/>
                      <a:pt x="378460" y="0"/>
                      <a:pt x="396240" y="6350"/>
                    </a:cubicBezTo>
                    <a:cubicBezTo>
                      <a:pt x="414020" y="11430"/>
                      <a:pt x="433070" y="26670"/>
                      <a:pt x="444500" y="41910"/>
                    </a:cubicBezTo>
                    <a:cubicBezTo>
                      <a:pt x="454660" y="57150"/>
                      <a:pt x="461010" y="80010"/>
                      <a:pt x="461010" y="99060"/>
                    </a:cubicBezTo>
                    <a:cubicBezTo>
                      <a:pt x="459740" y="118110"/>
                      <a:pt x="450850" y="140970"/>
                      <a:pt x="439420" y="154940"/>
                    </a:cubicBezTo>
                    <a:cubicBezTo>
                      <a:pt x="426720" y="170180"/>
                      <a:pt x="412750" y="176530"/>
                      <a:pt x="387350" y="186690"/>
                    </a:cubicBezTo>
                    <a:cubicBezTo>
                      <a:pt x="335280" y="209550"/>
                      <a:pt x="181610" y="251460"/>
                      <a:pt x="123190" y="257810"/>
                    </a:cubicBezTo>
                    <a:cubicBezTo>
                      <a:pt x="93980" y="260350"/>
                      <a:pt x="73660" y="259080"/>
                      <a:pt x="55880" y="252730"/>
                    </a:cubicBezTo>
                    <a:cubicBezTo>
                      <a:pt x="40640" y="246380"/>
                      <a:pt x="29210" y="236220"/>
                      <a:pt x="20320" y="223520"/>
                    </a:cubicBezTo>
                    <a:cubicBezTo>
                      <a:pt x="10160" y="207010"/>
                      <a:pt x="0" y="180340"/>
                      <a:pt x="1270" y="158750"/>
                    </a:cubicBezTo>
                    <a:cubicBezTo>
                      <a:pt x="3810" y="138430"/>
                      <a:pt x="17780" y="113030"/>
                      <a:pt x="30480" y="97790"/>
                    </a:cubicBezTo>
                    <a:cubicBezTo>
                      <a:pt x="40640" y="86360"/>
                      <a:pt x="69850" y="76200"/>
                      <a:pt x="69850" y="7620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33" name="مجموعة 132">
            <a:extLst>
              <a:ext uri="{FF2B5EF4-FFF2-40B4-BE49-F238E27FC236}">
                <a16:creationId xmlns:a16="http://schemas.microsoft.com/office/drawing/2014/main" id="{D9839324-123B-A9AB-17B4-F545FC9CAC25}"/>
              </a:ext>
            </a:extLst>
          </p:cNvPr>
          <p:cNvGrpSpPr/>
          <p:nvPr/>
        </p:nvGrpSpPr>
        <p:grpSpPr>
          <a:xfrm>
            <a:off x="9100449" y="3653735"/>
            <a:ext cx="1996209" cy="1996209"/>
            <a:chOff x="5087118" y="4123103"/>
            <a:chExt cx="1996209" cy="1996209"/>
          </a:xfrm>
        </p:grpSpPr>
        <p:sp>
          <p:nvSpPr>
            <p:cNvPr id="134" name="Freeform 2">
              <a:extLst>
                <a:ext uri="{FF2B5EF4-FFF2-40B4-BE49-F238E27FC236}">
                  <a16:creationId xmlns:a16="http://schemas.microsoft.com/office/drawing/2014/main" id="{6B3119DA-E4C7-70B1-0DCD-8E989A565DC9}"/>
                </a:ext>
              </a:extLst>
            </p:cNvPr>
            <p:cNvSpPr/>
            <p:nvPr/>
          </p:nvSpPr>
          <p:spPr>
            <a:xfrm>
              <a:off x="5087118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4" y="0"/>
                  </a:lnTo>
                  <a:lnTo>
                    <a:pt x="2994314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135" name="Group 42">
              <a:extLst>
                <a:ext uri="{FF2B5EF4-FFF2-40B4-BE49-F238E27FC236}">
                  <a16:creationId xmlns:a16="http://schemas.microsoft.com/office/drawing/2014/main" id="{5715CA99-B22C-4B75-83A7-6092D4ED7644}"/>
                </a:ext>
              </a:extLst>
            </p:cNvPr>
            <p:cNvGrpSpPr/>
            <p:nvPr/>
          </p:nvGrpSpPr>
          <p:grpSpPr>
            <a:xfrm>
              <a:off x="5095240" y="4277995"/>
              <a:ext cx="567055" cy="794385"/>
              <a:chOff x="0" y="0"/>
              <a:chExt cx="1134110" cy="1588770"/>
            </a:xfrm>
          </p:grpSpPr>
          <p:sp>
            <p:nvSpPr>
              <p:cNvPr id="138" name="Freeform 43">
                <a:extLst>
                  <a:ext uri="{FF2B5EF4-FFF2-40B4-BE49-F238E27FC236}">
                    <a16:creationId xmlns:a16="http://schemas.microsoft.com/office/drawing/2014/main" id="{7EC6E064-3860-1955-6512-A9AB22144423}"/>
                  </a:ext>
                </a:extLst>
              </p:cNvPr>
              <p:cNvSpPr/>
              <p:nvPr/>
            </p:nvSpPr>
            <p:spPr>
              <a:xfrm>
                <a:off x="48260" y="45720"/>
                <a:ext cx="1036320" cy="1493520"/>
              </a:xfrm>
              <a:custGeom>
                <a:avLst/>
                <a:gdLst/>
                <a:ahLst/>
                <a:cxnLst/>
                <a:rect l="l" t="t" r="r" b="b"/>
                <a:pathLst>
                  <a:path w="1036320" h="1493520">
                    <a:moveTo>
                      <a:pt x="1010920" y="119380"/>
                    </a:moveTo>
                    <a:cubicBezTo>
                      <a:pt x="753110" y="345440"/>
                      <a:pt x="665480" y="438150"/>
                      <a:pt x="585470" y="534670"/>
                    </a:cubicBezTo>
                    <a:cubicBezTo>
                      <a:pt x="499110" y="640080"/>
                      <a:pt x="402590" y="755650"/>
                      <a:pt x="331470" y="882650"/>
                    </a:cubicBezTo>
                    <a:cubicBezTo>
                      <a:pt x="259080" y="1010920"/>
                      <a:pt x="193040" y="1192530"/>
                      <a:pt x="158750" y="1301750"/>
                    </a:cubicBezTo>
                    <a:cubicBezTo>
                      <a:pt x="138430" y="1369060"/>
                      <a:pt x="148590" y="1438910"/>
                      <a:pt x="124460" y="1468120"/>
                    </a:cubicBezTo>
                    <a:cubicBezTo>
                      <a:pt x="109220" y="1485900"/>
                      <a:pt x="81280" y="1492250"/>
                      <a:pt x="63500" y="1492250"/>
                    </a:cubicBezTo>
                    <a:cubicBezTo>
                      <a:pt x="49530" y="1492250"/>
                      <a:pt x="34290" y="1483360"/>
                      <a:pt x="24130" y="1473200"/>
                    </a:cubicBezTo>
                    <a:cubicBezTo>
                      <a:pt x="13970" y="1464310"/>
                      <a:pt x="5080" y="1449070"/>
                      <a:pt x="2540" y="1435100"/>
                    </a:cubicBezTo>
                    <a:cubicBezTo>
                      <a:pt x="1270" y="1421130"/>
                      <a:pt x="3810" y="1403350"/>
                      <a:pt x="10160" y="1390650"/>
                    </a:cubicBezTo>
                    <a:cubicBezTo>
                      <a:pt x="16510" y="1379220"/>
                      <a:pt x="27940" y="1366520"/>
                      <a:pt x="41910" y="1361440"/>
                    </a:cubicBezTo>
                    <a:cubicBezTo>
                      <a:pt x="58420" y="1355090"/>
                      <a:pt x="90170" y="1353820"/>
                      <a:pt x="106680" y="1363980"/>
                    </a:cubicBezTo>
                    <a:cubicBezTo>
                      <a:pt x="123190" y="1374140"/>
                      <a:pt x="138430" y="1400810"/>
                      <a:pt x="139700" y="1419860"/>
                    </a:cubicBezTo>
                    <a:cubicBezTo>
                      <a:pt x="140970" y="1438910"/>
                      <a:pt x="125730" y="1465580"/>
                      <a:pt x="113030" y="1478280"/>
                    </a:cubicBezTo>
                    <a:cubicBezTo>
                      <a:pt x="101600" y="1488440"/>
                      <a:pt x="86360" y="1493520"/>
                      <a:pt x="71120" y="1492250"/>
                    </a:cubicBezTo>
                    <a:cubicBezTo>
                      <a:pt x="53340" y="1490980"/>
                      <a:pt x="25400" y="1475740"/>
                      <a:pt x="13970" y="1461770"/>
                    </a:cubicBezTo>
                    <a:cubicBezTo>
                      <a:pt x="5080" y="1450340"/>
                      <a:pt x="3810" y="1437640"/>
                      <a:pt x="2540" y="1419860"/>
                    </a:cubicBezTo>
                    <a:cubicBezTo>
                      <a:pt x="0" y="1393190"/>
                      <a:pt x="3810" y="1361440"/>
                      <a:pt x="13970" y="1319530"/>
                    </a:cubicBezTo>
                    <a:cubicBezTo>
                      <a:pt x="33020" y="1238250"/>
                      <a:pt x="97790" y="1069340"/>
                      <a:pt x="135890" y="976630"/>
                    </a:cubicBezTo>
                    <a:cubicBezTo>
                      <a:pt x="162560" y="909320"/>
                      <a:pt x="175260" y="871220"/>
                      <a:pt x="213360" y="807720"/>
                    </a:cubicBezTo>
                    <a:cubicBezTo>
                      <a:pt x="271780" y="707390"/>
                      <a:pt x="381000" y="558800"/>
                      <a:pt x="474980" y="449580"/>
                    </a:cubicBezTo>
                    <a:cubicBezTo>
                      <a:pt x="566420" y="342900"/>
                      <a:pt x="675640" y="233680"/>
                      <a:pt x="764540" y="154940"/>
                    </a:cubicBezTo>
                    <a:cubicBezTo>
                      <a:pt x="833120" y="93980"/>
                      <a:pt x="911860" y="16510"/>
                      <a:pt x="956310" y="5080"/>
                    </a:cubicBezTo>
                    <a:cubicBezTo>
                      <a:pt x="975360" y="0"/>
                      <a:pt x="989330" y="5080"/>
                      <a:pt x="1002030" y="12700"/>
                    </a:cubicBezTo>
                    <a:cubicBezTo>
                      <a:pt x="1014730" y="20320"/>
                      <a:pt x="1026160" y="35560"/>
                      <a:pt x="1031240" y="48260"/>
                    </a:cubicBezTo>
                    <a:cubicBezTo>
                      <a:pt x="1035050" y="58420"/>
                      <a:pt x="1036320" y="68580"/>
                      <a:pt x="1033780" y="80010"/>
                    </a:cubicBezTo>
                    <a:cubicBezTo>
                      <a:pt x="1031240" y="92710"/>
                      <a:pt x="1010920" y="119380"/>
                      <a:pt x="1010920" y="11938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36" name="Group 44">
              <a:extLst>
                <a:ext uri="{FF2B5EF4-FFF2-40B4-BE49-F238E27FC236}">
                  <a16:creationId xmlns:a16="http://schemas.microsoft.com/office/drawing/2014/main" id="{750F985B-ED6D-E517-8E26-BD3DE554B335}"/>
                </a:ext>
              </a:extLst>
            </p:cNvPr>
            <p:cNvGrpSpPr/>
            <p:nvPr/>
          </p:nvGrpSpPr>
          <p:grpSpPr>
            <a:xfrm>
              <a:off x="5633720" y="4218940"/>
              <a:ext cx="110490" cy="111125"/>
              <a:chOff x="0" y="0"/>
              <a:chExt cx="220980" cy="222250"/>
            </a:xfrm>
          </p:grpSpPr>
          <p:sp>
            <p:nvSpPr>
              <p:cNvPr id="137" name="Freeform 45">
                <a:extLst>
                  <a:ext uri="{FF2B5EF4-FFF2-40B4-BE49-F238E27FC236}">
                    <a16:creationId xmlns:a16="http://schemas.microsoft.com/office/drawing/2014/main" id="{04FB44B2-143C-0E0F-E21A-8A3E4305C22A}"/>
                  </a:ext>
                </a:extLst>
              </p:cNvPr>
              <p:cNvSpPr/>
              <p:nvPr/>
            </p:nvSpPr>
            <p:spPr>
              <a:xfrm>
                <a:off x="45720" y="5080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1760"/>
                      <a:pt x="99060" y="118110"/>
                      <a:pt x="88900" y="120650"/>
                    </a:cubicBezTo>
                    <a:cubicBezTo>
                      <a:pt x="73660" y="125730"/>
                      <a:pt x="44450" y="123190"/>
                      <a:pt x="30480" y="116840"/>
                    </a:cubicBezTo>
                    <a:cubicBezTo>
                      <a:pt x="20320" y="113030"/>
                      <a:pt x="12700" y="105410"/>
                      <a:pt x="8890" y="95250"/>
                    </a:cubicBezTo>
                    <a:cubicBezTo>
                      <a:pt x="2540" y="81280"/>
                      <a:pt x="0" y="52070"/>
                      <a:pt x="5080" y="36830"/>
                    </a:cubicBezTo>
                    <a:cubicBezTo>
                      <a:pt x="7620" y="26670"/>
                      <a:pt x="16510" y="19050"/>
                      <a:pt x="24130" y="12700"/>
                    </a:cubicBezTo>
                    <a:cubicBezTo>
                      <a:pt x="31750" y="6350"/>
                      <a:pt x="40640" y="1270"/>
                      <a:pt x="50800" y="0"/>
                    </a:cubicBezTo>
                    <a:cubicBezTo>
                      <a:pt x="67310" y="0"/>
                      <a:pt x="107950" y="17780"/>
                      <a:pt x="107950" y="1778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pic>
        <p:nvPicPr>
          <p:cNvPr id="125" name="صورة 124">
            <a:extLst>
              <a:ext uri="{FF2B5EF4-FFF2-40B4-BE49-F238E27FC236}">
                <a16:creationId xmlns:a16="http://schemas.microsoft.com/office/drawing/2014/main" id="{115EFF7B-8DED-A446-FDE1-FD9918D8D51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56289" y="3578225"/>
            <a:ext cx="2236218" cy="2217964"/>
          </a:xfrm>
          <a:prstGeom prst="rect">
            <a:avLst/>
          </a:prstGeom>
        </p:spPr>
      </p:pic>
      <p:grpSp>
        <p:nvGrpSpPr>
          <p:cNvPr id="140" name="Group 56">
            <a:extLst>
              <a:ext uri="{FF2B5EF4-FFF2-40B4-BE49-F238E27FC236}">
                <a16:creationId xmlns:a16="http://schemas.microsoft.com/office/drawing/2014/main" id="{71D05CC3-5D49-D81F-46CC-E25964A28DE7}"/>
              </a:ext>
            </a:extLst>
          </p:cNvPr>
          <p:cNvGrpSpPr/>
          <p:nvPr/>
        </p:nvGrpSpPr>
        <p:grpSpPr>
          <a:xfrm>
            <a:off x="9421564" y="3230015"/>
            <a:ext cx="1726565" cy="189230"/>
            <a:chOff x="0" y="0"/>
            <a:chExt cx="3453130" cy="378460"/>
          </a:xfrm>
        </p:grpSpPr>
        <p:sp>
          <p:nvSpPr>
            <p:cNvPr id="141" name="Freeform 57">
              <a:extLst>
                <a:ext uri="{FF2B5EF4-FFF2-40B4-BE49-F238E27FC236}">
                  <a16:creationId xmlns:a16="http://schemas.microsoft.com/office/drawing/2014/main" id="{619B0B16-D776-76FE-FDD4-192E0EBDFDB4}"/>
                </a:ext>
              </a:extLst>
            </p:cNvPr>
            <p:cNvSpPr/>
            <p:nvPr/>
          </p:nvSpPr>
          <p:spPr>
            <a:xfrm>
              <a:off x="46990" y="38100"/>
              <a:ext cx="3355340" cy="322580"/>
            </a:xfrm>
            <a:custGeom>
              <a:avLst/>
              <a:gdLst/>
              <a:ahLst/>
              <a:cxnLst/>
              <a:rect l="l" t="t" r="r" b="b"/>
              <a:pathLst>
                <a:path w="3355340" h="322580">
                  <a:moveTo>
                    <a:pt x="124460" y="29210"/>
                  </a:moveTo>
                  <a:cubicBezTo>
                    <a:pt x="1920240" y="31750"/>
                    <a:pt x="3051810" y="0"/>
                    <a:pt x="3216910" y="12700"/>
                  </a:cubicBezTo>
                  <a:cubicBezTo>
                    <a:pt x="3242310" y="15240"/>
                    <a:pt x="3244850" y="12700"/>
                    <a:pt x="3260090" y="20320"/>
                  </a:cubicBezTo>
                  <a:cubicBezTo>
                    <a:pt x="3282950" y="29210"/>
                    <a:pt x="3315970" y="54610"/>
                    <a:pt x="3331210" y="73660"/>
                  </a:cubicBezTo>
                  <a:cubicBezTo>
                    <a:pt x="3341370" y="86360"/>
                    <a:pt x="3346450" y="96520"/>
                    <a:pt x="3348990" y="113030"/>
                  </a:cubicBezTo>
                  <a:cubicBezTo>
                    <a:pt x="3354070" y="137160"/>
                    <a:pt x="3351530" y="179070"/>
                    <a:pt x="3345180" y="201930"/>
                  </a:cubicBezTo>
                  <a:cubicBezTo>
                    <a:pt x="3340100" y="217170"/>
                    <a:pt x="3333750" y="227330"/>
                    <a:pt x="3321050" y="240030"/>
                  </a:cubicBezTo>
                  <a:cubicBezTo>
                    <a:pt x="3304540" y="256540"/>
                    <a:pt x="3272790" y="279400"/>
                    <a:pt x="3246120" y="284480"/>
                  </a:cubicBezTo>
                  <a:cubicBezTo>
                    <a:pt x="3219450" y="290830"/>
                    <a:pt x="3181350" y="283210"/>
                    <a:pt x="3158490" y="275590"/>
                  </a:cubicBezTo>
                  <a:cubicBezTo>
                    <a:pt x="3143250" y="269240"/>
                    <a:pt x="3131820" y="260350"/>
                    <a:pt x="3121660" y="250190"/>
                  </a:cubicBezTo>
                  <a:cubicBezTo>
                    <a:pt x="3111500" y="240030"/>
                    <a:pt x="3101340" y="231140"/>
                    <a:pt x="3094990" y="214630"/>
                  </a:cubicBezTo>
                  <a:cubicBezTo>
                    <a:pt x="3084830" y="193040"/>
                    <a:pt x="3075940" y="156210"/>
                    <a:pt x="3081020" y="128270"/>
                  </a:cubicBezTo>
                  <a:cubicBezTo>
                    <a:pt x="3084830" y="100330"/>
                    <a:pt x="3106420" y="68580"/>
                    <a:pt x="3121660" y="50800"/>
                  </a:cubicBezTo>
                  <a:cubicBezTo>
                    <a:pt x="3133090" y="38100"/>
                    <a:pt x="3145790" y="31750"/>
                    <a:pt x="3158490" y="25400"/>
                  </a:cubicBezTo>
                  <a:cubicBezTo>
                    <a:pt x="3172460" y="19050"/>
                    <a:pt x="3185160" y="13970"/>
                    <a:pt x="3201670" y="13970"/>
                  </a:cubicBezTo>
                  <a:cubicBezTo>
                    <a:pt x="3225800" y="12700"/>
                    <a:pt x="3266440" y="21590"/>
                    <a:pt x="3288030" y="33020"/>
                  </a:cubicBezTo>
                  <a:cubicBezTo>
                    <a:pt x="3303270" y="39370"/>
                    <a:pt x="3312160" y="46990"/>
                    <a:pt x="3321050" y="60960"/>
                  </a:cubicBezTo>
                  <a:cubicBezTo>
                    <a:pt x="3335020" y="80010"/>
                    <a:pt x="3352800" y="115570"/>
                    <a:pt x="3354070" y="143510"/>
                  </a:cubicBezTo>
                  <a:cubicBezTo>
                    <a:pt x="3355340" y="171450"/>
                    <a:pt x="3342640" y="207010"/>
                    <a:pt x="3331210" y="227330"/>
                  </a:cubicBezTo>
                  <a:cubicBezTo>
                    <a:pt x="3322320" y="242570"/>
                    <a:pt x="3314700" y="251460"/>
                    <a:pt x="3299460" y="260350"/>
                  </a:cubicBezTo>
                  <a:cubicBezTo>
                    <a:pt x="3280410" y="273050"/>
                    <a:pt x="3263900" y="280670"/>
                    <a:pt x="3216910" y="288290"/>
                  </a:cubicBezTo>
                  <a:cubicBezTo>
                    <a:pt x="3001010" y="322580"/>
                    <a:pt x="1920240" y="269240"/>
                    <a:pt x="1365250" y="266700"/>
                  </a:cubicBezTo>
                  <a:cubicBezTo>
                    <a:pt x="910590" y="265430"/>
                    <a:pt x="290830" y="302260"/>
                    <a:pt x="124460" y="271780"/>
                  </a:cubicBezTo>
                  <a:cubicBezTo>
                    <a:pt x="80010" y="264160"/>
                    <a:pt x="62230" y="256540"/>
                    <a:pt x="43180" y="241300"/>
                  </a:cubicBezTo>
                  <a:cubicBezTo>
                    <a:pt x="27940" y="228600"/>
                    <a:pt x="16510" y="210820"/>
                    <a:pt x="10160" y="193040"/>
                  </a:cubicBezTo>
                  <a:cubicBezTo>
                    <a:pt x="3810" y="176530"/>
                    <a:pt x="0" y="156210"/>
                    <a:pt x="3810" y="135890"/>
                  </a:cubicBezTo>
                  <a:cubicBezTo>
                    <a:pt x="7620" y="111760"/>
                    <a:pt x="22860" y="77470"/>
                    <a:pt x="43180" y="59690"/>
                  </a:cubicBezTo>
                  <a:cubicBezTo>
                    <a:pt x="63500" y="41910"/>
                    <a:pt x="124460" y="29210"/>
                    <a:pt x="124460" y="2921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42" name="Group 86">
            <a:extLst>
              <a:ext uri="{FF2B5EF4-FFF2-40B4-BE49-F238E27FC236}">
                <a16:creationId xmlns:a16="http://schemas.microsoft.com/office/drawing/2014/main" id="{69680187-3B8F-79D9-6D74-6F5FDA29F3B7}"/>
              </a:ext>
            </a:extLst>
          </p:cNvPr>
          <p:cNvGrpSpPr/>
          <p:nvPr/>
        </p:nvGrpSpPr>
        <p:grpSpPr>
          <a:xfrm>
            <a:off x="10887144" y="3040150"/>
            <a:ext cx="139700" cy="145415"/>
            <a:chOff x="0" y="0"/>
            <a:chExt cx="279400" cy="290830"/>
          </a:xfrm>
        </p:grpSpPr>
        <p:sp>
          <p:nvSpPr>
            <p:cNvPr id="143" name="Freeform 87">
              <a:extLst>
                <a:ext uri="{FF2B5EF4-FFF2-40B4-BE49-F238E27FC236}">
                  <a16:creationId xmlns:a16="http://schemas.microsoft.com/office/drawing/2014/main" id="{AE1C79A9-6110-259F-2A5C-411739A4AB44}"/>
                </a:ext>
              </a:extLst>
            </p:cNvPr>
            <p:cNvSpPr/>
            <p:nvPr/>
          </p:nvSpPr>
          <p:spPr>
            <a:xfrm>
              <a:off x="49530" y="45720"/>
              <a:ext cx="181610" cy="199390"/>
            </a:xfrm>
            <a:custGeom>
              <a:avLst/>
              <a:gdLst/>
              <a:ahLst/>
              <a:cxnLst/>
              <a:rect l="l" t="t" r="r" b="b"/>
              <a:pathLst>
                <a:path w="181610" h="199390">
                  <a:moveTo>
                    <a:pt x="10160" y="148590"/>
                  </a:moveTo>
                  <a:cubicBezTo>
                    <a:pt x="148590" y="0"/>
                    <a:pt x="162560" y="1270"/>
                    <a:pt x="170180" y="6350"/>
                  </a:cubicBezTo>
                  <a:cubicBezTo>
                    <a:pt x="176530" y="12700"/>
                    <a:pt x="180340" y="31750"/>
                    <a:pt x="177800" y="40640"/>
                  </a:cubicBezTo>
                  <a:cubicBezTo>
                    <a:pt x="175260" y="48260"/>
                    <a:pt x="165100" y="55880"/>
                    <a:pt x="157480" y="57150"/>
                  </a:cubicBezTo>
                  <a:cubicBezTo>
                    <a:pt x="149860" y="58420"/>
                    <a:pt x="137160" y="54610"/>
                    <a:pt x="132080" y="49530"/>
                  </a:cubicBezTo>
                  <a:cubicBezTo>
                    <a:pt x="125730" y="41910"/>
                    <a:pt x="121920" y="22860"/>
                    <a:pt x="127000" y="15240"/>
                  </a:cubicBezTo>
                  <a:cubicBezTo>
                    <a:pt x="133350" y="6350"/>
                    <a:pt x="158750" y="0"/>
                    <a:pt x="167640" y="5080"/>
                  </a:cubicBezTo>
                  <a:cubicBezTo>
                    <a:pt x="175260" y="8890"/>
                    <a:pt x="181610" y="24130"/>
                    <a:pt x="179070" y="36830"/>
                  </a:cubicBezTo>
                  <a:cubicBezTo>
                    <a:pt x="172720" y="71120"/>
                    <a:pt x="86360" y="173990"/>
                    <a:pt x="52070" y="191770"/>
                  </a:cubicBezTo>
                  <a:cubicBezTo>
                    <a:pt x="36830" y="199390"/>
                    <a:pt x="20320" y="198120"/>
                    <a:pt x="12700" y="194310"/>
                  </a:cubicBezTo>
                  <a:cubicBezTo>
                    <a:pt x="6350" y="190500"/>
                    <a:pt x="2540" y="182880"/>
                    <a:pt x="1270" y="175260"/>
                  </a:cubicBezTo>
                  <a:cubicBezTo>
                    <a:pt x="0" y="167640"/>
                    <a:pt x="10160" y="148590"/>
                    <a:pt x="10160" y="14859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44" name="Group 88">
            <a:extLst>
              <a:ext uri="{FF2B5EF4-FFF2-40B4-BE49-F238E27FC236}">
                <a16:creationId xmlns:a16="http://schemas.microsoft.com/office/drawing/2014/main" id="{515B3E10-5CF0-D872-3FE3-73C9A20DF624}"/>
              </a:ext>
            </a:extLst>
          </p:cNvPr>
          <p:cNvGrpSpPr/>
          <p:nvPr/>
        </p:nvGrpSpPr>
        <p:grpSpPr>
          <a:xfrm>
            <a:off x="10836979" y="3051581"/>
            <a:ext cx="85090" cy="123190"/>
            <a:chOff x="0" y="0"/>
            <a:chExt cx="170180" cy="246380"/>
          </a:xfrm>
        </p:grpSpPr>
        <p:sp>
          <p:nvSpPr>
            <p:cNvPr id="145" name="Freeform 89">
              <a:extLst>
                <a:ext uri="{FF2B5EF4-FFF2-40B4-BE49-F238E27FC236}">
                  <a16:creationId xmlns:a16="http://schemas.microsoft.com/office/drawing/2014/main" id="{5C2D237B-3C32-E359-2FFE-A6FB90709D97}"/>
                </a:ext>
              </a:extLst>
            </p:cNvPr>
            <p:cNvSpPr/>
            <p:nvPr/>
          </p:nvSpPr>
          <p:spPr>
            <a:xfrm>
              <a:off x="46990" y="49530"/>
              <a:ext cx="81280" cy="146050"/>
            </a:xfrm>
            <a:custGeom>
              <a:avLst/>
              <a:gdLst/>
              <a:ahLst/>
              <a:cxnLst/>
              <a:rect l="l" t="t" r="r" b="b"/>
              <a:pathLst>
                <a:path w="81280" h="146050">
                  <a:moveTo>
                    <a:pt x="12700" y="120650"/>
                  </a:moveTo>
                  <a:cubicBezTo>
                    <a:pt x="8890" y="8890"/>
                    <a:pt x="26670" y="0"/>
                    <a:pt x="36830" y="1270"/>
                  </a:cubicBezTo>
                  <a:cubicBezTo>
                    <a:pt x="46990" y="1270"/>
                    <a:pt x="62230" y="17780"/>
                    <a:pt x="64770" y="26670"/>
                  </a:cubicBezTo>
                  <a:cubicBezTo>
                    <a:pt x="67310" y="35560"/>
                    <a:pt x="62230" y="49530"/>
                    <a:pt x="55880" y="55880"/>
                  </a:cubicBezTo>
                  <a:cubicBezTo>
                    <a:pt x="49530" y="62230"/>
                    <a:pt x="35560" y="66040"/>
                    <a:pt x="26670" y="63500"/>
                  </a:cubicBezTo>
                  <a:cubicBezTo>
                    <a:pt x="17780" y="62230"/>
                    <a:pt x="6350" y="53340"/>
                    <a:pt x="3810" y="44450"/>
                  </a:cubicBezTo>
                  <a:cubicBezTo>
                    <a:pt x="0" y="36830"/>
                    <a:pt x="1270" y="22860"/>
                    <a:pt x="6350" y="15240"/>
                  </a:cubicBezTo>
                  <a:cubicBezTo>
                    <a:pt x="11430" y="7620"/>
                    <a:pt x="24130" y="0"/>
                    <a:pt x="33020" y="1270"/>
                  </a:cubicBezTo>
                  <a:cubicBezTo>
                    <a:pt x="43180" y="1270"/>
                    <a:pt x="57150" y="11430"/>
                    <a:pt x="63500" y="24130"/>
                  </a:cubicBezTo>
                  <a:cubicBezTo>
                    <a:pt x="74930" y="44450"/>
                    <a:pt x="81280" y="109220"/>
                    <a:pt x="71120" y="128270"/>
                  </a:cubicBezTo>
                  <a:cubicBezTo>
                    <a:pt x="64770" y="138430"/>
                    <a:pt x="49530" y="146050"/>
                    <a:pt x="39370" y="144780"/>
                  </a:cubicBezTo>
                  <a:cubicBezTo>
                    <a:pt x="29210" y="143510"/>
                    <a:pt x="12700" y="120650"/>
                    <a:pt x="12700" y="1206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46" name="Group 90">
            <a:extLst>
              <a:ext uri="{FF2B5EF4-FFF2-40B4-BE49-F238E27FC236}">
                <a16:creationId xmlns:a16="http://schemas.microsoft.com/office/drawing/2014/main" id="{B98722FE-7D90-E86A-67B3-202A2B231101}"/>
              </a:ext>
            </a:extLst>
          </p:cNvPr>
          <p:cNvGrpSpPr/>
          <p:nvPr/>
        </p:nvGrpSpPr>
        <p:grpSpPr>
          <a:xfrm>
            <a:off x="10916989" y="3143021"/>
            <a:ext cx="135890" cy="106045"/>
            <a:chOff x="0" y="0"/>
            <a:chExt cx="271780" cy="212090"/>
          </a:xfrm>
        </p:grpSpPr>
        <p:sp>
          <p:nvSpPr>
            <p:cNvPr id="147" name="Freeform 91">
              <a:extLst>
                <a:ext uri="{FF2B5EF4-FFF2-40B4-BE49-F238E27FC236}">
                  <a16:creationId xmlns:a16="http://schemas.microsoft.com/office/drawing/2014/main" id="{0446F24C-3640-59EC-EDCC-BF6D48BFE87C}"/>
                </a:ext>
              </a:extLst>
            </p:cNvPr>
            <p:cNvSpPr/>
            <p:nvPr/>
          </p:nvSpPr>
          <p:spPr>
            <a:xfrm>
              <a:off x="50800" y="50800"/>
              <a:ext cx="172720" cy="111760"/>
            </a:xfrm>
            <a:custGeom>
              <a:avLst/>
              <a:gdLst/>
              <a:ahLst/>
              <a:cxnLst/>
              <a:rect l="l" t="t" r="r" b="b"/>
              <a:pathLst>
                <a:path w="172720" h="111760">
                  <a:moveTo>
                    <a:pt x="21590" y="50800"/>
                  </a:moveTo>
                  <a:cubicBezTo>
                    <a:pt x="152400" y="1270"/>
                    <a:pt x="166370" y="10160"/>
                    <a:pt x="168910" y="19050"/>
                  </a:cubicBezTo>
                  <a:cubicBezTo>
                    <a:pt x="172720" y="29210"/>
                    <a:pt x="166370" y="48260"/>
                    <a:pt x="158750" y="54610"/>
                  </a:cubicBezTo>
                  <a:cubicBezTo>
                    <a:pt x="152400" y="59690"/>
                    <a:pt x="138430" y="60960"/>
                    <a:pt x="130810" y="57150"/>
                  </a:cubicBezTo>
                  <a:cubicBezTo>
                    <a:pt x="121920" y="53340"/>
                    <a:pt x="111760" y="36830"/>
                    <a:pt x="111760" y="26670"/>
                  </a:cubicBezTo>
                  <a:cubicBezTo>
                    <a:pt x="111760" y="19050"/>
                    <a:pt x="119380" y="7620"/>
                    <a:pt x="127000" y="3810"/>
                  </a:cubicBezTo>
                  <a:cubicBezTo>
                    <a:pt x="135890" y="0"/>
                    <a:pt x="156210" y="1270"/>
                    <a:pt x="162560" y="8890"/>
                  </a:cubicBezTo>
                  <a:cubicBezTo>
                    <a:pt x="168910" y="16510"/>
                    <a:pt x="170180" y="39370"/>
                    <a:pt x="161290" y="52070"/>
                  </a:cubicBezTo>
                  <a:cubicBezTo>
                    <a:pt x="146050" y="74930"/>
                    <a:pt x="66040" y="106680"/>
                    <a:pt x="39370" y="110490"/>
                  </a:cubicBezTo>
                  <a:cubicBezTo>
                    <a:pt x="26670" y="111760"/>
                    <a:pt x="17780" y="109220"/>
                    <a:pt x="11430" y="104140"/>
                  </a:cubicBezTo>
                  <a:cubicBezTo>
                    <a:pt x="5080" y="100330"/>
                    <a:pt x="0" y="92710"/>
                    <a:pt x="0" y="85090"/>
                  </a:cubicBezTo>
                  <a:cubicBezTo>
                    <a:pt x="0" y="74930"/>
                    <a:pt x="21590" y="50800"/>
                    <a:pt x="21590" y="5080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48" name="Group 92">
            <a:extLst>
              <a:ext uri="{FF2B5EF4-FFF2-40B4-BE49-F238E27FC236}">
                <a16:creationId xmlns:a16="http://schemas.microsoft.com/office/drawing/2014/main" id="{E547AC23-9558-C979-1B41-C3791E754293}"/>
              </a:ext>
            </a:extLst>
          </p:cNvPr>
          <p:cNvGrpSpPr/>
          <p:nvPr/>
        </p:nvGrpSpPr>
        <p:grpSpPr>
          <a:xfrm>
            <a:off x="9462839" y="3002685"/>
            <a:ext cx="144780" cy="137160"/>
            <a:chOff x="0" y="0"/>
            <a:chExt cx="289560" cy="274320"/>
          </a:xfrm>
        </p:grpSpPr>
        <p:sp>
          <p:nvSpPr>
            <p:cNvPr id="149" name="Freeform 93">
              <a:extLst>
                <a:ext uri="{FF2B5EF4-FFF2-40B4-BE49-F238E27FC236}">
                  <a16:creationId xmlns:a16="http://schemas.microsoft.com/office/drawing/2014/main" id="{8BA5459D-FB38-44DD-437F-46DD4EFA68D8}"/>
                </a:ext>
              </a:extLst>
            </p:cNvPr>
            <p:cNvSpPr/>
            <p:nvPr/>
          </p:nvSpPr>
          <p:spPr>
            <a:xfrm>
              <a:off x="48260" y="49530"/>
              <a:ext cx="191770" cy="179070"/>
            </a:xfrm>
            <a:custGeom>
              <a:avLst/>
              <a:gdLst/>
              <a:ahLst/>
              <a:cxnLst/>
              <a:rect l="l" t="t" r="r" b="b"/>
              <a:pathLst>
                <a:path w="191770" h="179070">
                  <a:moveTo>
                    <a:pt x="139700" y="171450"/>
                  </a:moveTo>
                  <a:cubicBezTo>
                    <a:pt x="1270" y="31750"/>
                    <a:pt x="3810" y="19050"/>
                    <a:pt x="8890" y="11430"/>
                  </a:cubicBezTo>
                  <a:cubicBezTo>
                    <a:pt x="12700" y="5080"/>
                    <a:pt x="25400" y="0"/>
                    <a:pt x="33020" y="1270"/>
                  </a:cubicBezTo>
                  <a:cubicBezTo>
                    <a:pt x="41910" y="3810"/>
                    <a:pt x="55880" y="16510"/>
                    <a:pt x="57150" y="25400"/>
                  </a:cubicBezTo>
                  <a:cubicBezTo>
                    <a:pt x="59690" y="33020"/>
                    <a:pt x="55880" y="44450"/>
                    <a:pt x="49530" y="49530"/>
                  </a:cubicBezTo>
                  <a:cubicBezTo>
                    <a:pt x="41910" y="55880"/>
                    <a:pt x="22860" y="58420"/>
                    <a:pt x="15240" y="53340"/>
                  </a:cubicBezTo>
                  <a:cubicBezTo>
                    <a:pt x="7620" y="49530"/>
                    <a:pt x="0" y="30480"/>
                    <a:pt x="2540" y="21590"/>
                  </a:cubicBezTo>
                  <a:cubicBezTo>
                    <a:pt x="6350" y="12700"/>
                    <a:pt x="24130" y="1270"/>
                    <a:pt x="39370" y="2540"/>
                  </a:cubicBezTo>
                  <a:cubicBezTo>
                    <a:pt x="72390" y="6350"/>
                    <a:pt x="163830" y="100330"/>
                    <a:pt x="182880" y="129540"/>
                  </a:cubicBezTo>
                  <a:cubicBezTo>
                    <a:pt x="189230" y="139700"/>
                    <a:pt x="191770" y="148590"/>
                    <a:pt x="190500" y="156210"/>
                  </a:cubicBezTo>
                  <a:cubicBezTo>
                    <a:pt x="190500" y="162560"/>
                    <a:pt x="185420" y="171450"/>
                    <a:pt x="179070" y="173990"/>
                  </a:cubicBezTo>
                  <a:cubicBezTo>
                    <a:pt x="171450" y="179070"/>
                    <a:pt x="139700" y="171450"/>
                    <a:pt x="139700" y="1714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50" name="Group 94">
            <a:extLst>
              <a:ext uri="{FF2B5EF4-FFF2-40B4-BE49-F238E27FC236}">
                <a16:creationId xmlns:a16="http://schemas.microsoft.com/office/drawing/2014/main" id="{E689D610-60C8-3F0A-C186-07423A92115B}"/>
              </a:ext>
            </a:extLst>
          </p:cNvPr>
          <p:cNvGrpSpPr/>
          <p:nvPr/>
        </p:nvGrpSpPr>
        <p:grpSpPr>
          <a:xfrm>
            <a:off x="9450774" y="3081425"/>
            <a:ext cx="126365" cy="107950"/>
            <a:chOff x="0" y="0"/>
            <a:chExt cx="252730" cy="215900"/>
          </a:xfrm>
        </p:grpSpPr>
        <p:sp>
          <p:nvSpPr>
            <p:cNvPr id="151" name="Freeform 95">
              <a:extLst>
                <a:ext uri="{FF2B5EF4-FFF2-40B4-BE49-F238E27FC236}">
                  <a16:creationId xmlns:a16="http://schemas.microsoft.com/office/drawing/2014/main" id="{3BD2EA39-2DD2-15F9-DA31-0006FA422F4B}"/>
                </a:ext>
              </a:extLst>
            </p:cNvPr>
            <p:cNvSpPr/>
            <p:nvPr/>
          </p:nvSpPr>
          <p:spPr>
            <a:xfrm>
              <a:off x="46990" y="49530"/>
              <a:ext cx="161290" cy="114300"/>
            </a:xfrm>
            <a:custGeom>
              <a:avLst/>
              <a:gdLst/>
              <a:ahLst/>
              <a:cxnLst/>
              <a:rect l="l" t="t" r="r" b="b"/>
              <a:pathLst>
                <a:path w="161290" h="114300">
                  <a:moveTo>
                    <a:pt x="114300" y="114300"/>
                  </a:moveTo>
                  <a:cubicBezTo>
                    <a:pt x="1270" y="39370"/>
                    <a:pt x="1270" y="26670"/>
                    <a:pt x="5080" y="19050"/>
                  </a:cubicBezTo>
                  <a:cubicBezTo>
                    <a:pt x="10160" y="10160"/>
                    <a:pt x="21590" y="2540"/>
                    <a:pt x="30480" y="1270"/>
                  </a:cubicBezTo>
                  <a:cubicBezTo>
                    <a:pt x="39370" y="0"/>
                    <a:pt x="54610" y="3810"/>
                    <a:pt x="59690" y="11430"/>
                  </a:cubicBezTo>
                  <a:cubicBezTo>
                    <a:pt x="66040" y="19050"/>
                    <a:pt x="68580" y="41910"/>
                    <a:pt x="63500" y="50800"/>
                  </a:cubicBezTo>
                  <a:cubicBezTo>
                    <a:pt x="58420" y="58420"/>
                    <a:pt x="45720" y="66040"/>
                    <a:pt x="36830" y="66040"/>
                  </a:cubicBezTo>
                  <a:cubicBezTo>
                    <a:pt x="25400" y="66040"/>
                    <a:pt x="7620" y="53340"/>
                    <a:pt x="3810" y="43180"/>
                  </a:cubicBezTo>
                  <a:cubicBezTo>
                    <a:pt x="0" y="34290"/>
                    <a:pt x="3810" y="19050"/>
                    <a:pt x="8890" y="12700"/>
                  </a:cubicBezTo>
                  <a:cubicBezTo>
                    <a:pt x="16510" y="5080"/>
                    <a:pt x="33020" y="0"/>
                    <a:pt x="48260" y="2540"/>
                  </a:cubicBezTo>
                  <a:cubicBezTo>
                    <a:pt x="74930" y="7620"/>
                    <a:pt x="144780" y="46990"/>
                    <a:pt x="154940" y="68580"/>
                  </a:cubicBezTo>
                  <a:cubicBezTo>
                    <a:pt x="161290" y="81280"/>
                    <a:pt x="156210" y="97790"/>
                    <a:pt x="149860" y="105410"/>
                  </a:cubicBezTo>
                  <a:cubicBezTo>
                    <a:pt x="143510" y="113030"/>
                    <a:pt x="114300" y="114300"/>
                    <a:pt x="114300" y="11430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52" name="Group 96">
            <a:extLst>
              <a:ext uri="{FF2B5EF4-FFF2-40B4-BE49-F238E27FC236}">
                <a16:creationId xmlns:a16="http://schemas.microsoft.com/office/drawing/2014/main" id="{D68B0CA5-8067-2573-FF40-E3D688DA9EDF}"/>
              </a:ext>
            </a:extLst>
          </p:cNvPr>
          <p:cNvGrpSpPr/>
          <p:nvPr/>
        </p:nvGrpSpPr>
        <p:grpSpPr>
          <a:xfrm>
            <a:off x="9576504" y="3021735"/>
            <a:ext cx="87630" cy="115570"/>
            <a:chOff x="0" y="0"/>
            <a:chExt cx="175260" cy="231140"/>
          </a:xfrm>
        </p:grpSpPr>
        <p:sp>
          <p:nvSpPr>
            <p:cNvPr id="153" name="Freeform 97">
              <a:extLst>
                <a:ext uri="{FF2B5EF4-FFF2-40B4-BE49-F238E27FC236}">
                  <a16:creationId xmlns:a16="http://schemas.microsoft.com/office/drawing/2014/main" id="{D3ADE9C3-6828-BC0D-DEBE-BB3F64D2065C}"/>
                </a:ext>
              </a:extLst>
            </p:cNvPr>
            <p:cNvSpPr/>
            <p:nvPr/>
          </p:nvSpPr>
          <p:spPr>
            <a:xfrm>
              <a:off x="50800" y="48260"/>
              <a:ext cx="76200" cy="135890"/>
            </a:xfrm>
            <a:custGeom>
              <a:avLst/>
              <a:gdLst/>
              <a:ahLst/>
              <a:cxnLst/>
              <a:rect l="l" t="t" r="r" b="b"/>
              <a:pathLst>
                <a:path w="76200" h="135890">
                  <a:moveTo>
                    <a:pt x="0" y="99060"/>
                  </a:moveTo>
                  <a:cubicBezTo>
                    <a:pt x="26670" y="2540"/>
                    <a:pt x="39370" y="0"/>
                    <a:pt x="48260" y="2540"/>
                  </a:cubicBezTo>
                  <a:cubicBezTo>
                    <a:pt x="57150" y="3810"/>
                    <a:pt x="68580" y="12700"/>
                    <a:pt x="71120" y="20320"/>
                  </a:cubicBezTo>
                  <a:cubicBezTo>
                    <a:pt x="73660" y="30480"/>
                    <a:pt x="68580" y="50800"/>
                    <a:pt x="62230" y="58420"/>
                  </a:cubicBezTo>
                  <a:cubicBezTo>
                    <a:pt x="54610" y="63500"/>
                    <a:pt x="40640" y="66040"/>
                    <a:pt x="33020" y="63500"/>
                  </a:cubicBezTo>
                  <a:cubicBezTo>
                    <a:pt x="22860" y="59690"/>
                    <a:pt x="11430" y="41910"/>
                    <a:pt x="10160" y="31750"/>
                  </a:cubicBezTo>
                  <a:cubicBezTo>
                    <a:pt x="10160" y="22860"/>
                    <a:pt x="17780" y="11430"/>
                    <a:pt x="25400" y="6350"/>
                  </a:cubicBezTo>
                  <a:cubicBezTo>
                    <a:pt x="33020" y="1270"/>
                    <a:pt x="46990" y="0"/>
                    <a:pt x="54610" y="3810"/>
                  </a:cubicBezTo>
                  <a:cubicBezTo>
                    <a:pt x="63500" y="8890"/>
                    <a:pt x="71120" y="22860"/>
                    <a:pt x="73660" y="38100"/>
                  </a:cubicBezTo>
                  <a:cubicBezTo>
                    <a:pt x="76200" y="59690"/>
                    <a:pt x="67310" y="115570"/>
                    <a:pt x="52070" y="128270"/>
                  </a:cubicBezTo>
                  <a:cubicBezTo>
                    <a:pt x="43180" y="135890"/>
                    <a:pt x="25400" y="135890"/>
                    <a:pt x="16510" y="130810"/>
                  </a:cubicBezTo>
                  <a:cubicBezTo>
                    <a:pt x="7620" y="127000"/>
                    <a:pt x="0" y="99060"/>
                    <a:pt x="0" y="9906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pic>
        <p:nvPicPr>
          <p:cNvPr id="154" name="Picture 35" descr="Picture 35">
            <a:extLst>
              <a:ext uri="{FF2B5EF4-FFF2-40B4-BE49-F238E27FC236}">
                <a16:creationId xmlns:a16="http://schemas.microsoft.com/office/drawing/2014/main" id="{BCF72B05-1CFD-EE2D-87C2-6092D53FE61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182" t="11041" r="15559" b="32507"/>
          <a:stretch/>
        </p:blipFill>
        <p:spPr>
          <a:xfrm>
            <a:off x="-200300" y="-128603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صورة 154">
            <a:extLst>
              <a:ext uri="{FF2B5EF4-FFF2-40B4-BE49-F238E27FC236}">
                <a16:creationId xmlns:a16="http://schemas.microsoft.com/office/drawing/2014/main" id="{C5C63BE3-FB7B-A3D8-CAB4-09114AA23C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" y="5926536"/>
            <a:ext cx="1062807" cy="870098"/>
          </a:xfrm>
          <a:prstGeom prst="rect">
            <a:avLst/>
          </a:prstGeom>
        </p:spPr>
      </p:pic>
      <p:grpSp>
        <p:nvGrpSpPr>
          <p:cNvPr id="156" name="مجموعة 155">
            <a:extLst>
              <a:ext uri="{FF2B5EF4-FFF2-40B4-BE49-F238E27FC236}">
                <a16:creationId xmlns:a16="http://schemas.microsoft.com/office/drawing/2014/main" id="{AD0FDDB7-597E-288D-4770-473A546404A2}"/>
              </a:ext>
            </a:extLst>
          </p:cNvPr>
          <p:cNvGrpSpPr/>
          <p:nvPr/>
        </p:nvGrpSpPr>
        <p:grpSpPr>
          <a:xfrm>
            <a:off x="14740" y="767721"/>
            <a:ext cx="649748" cy="5240819"/>
            <a:chOff x="-34290" y="-15240"/>
            <a:chExt cx="1571625" cy="7958455"/>
          </a:xfrm>
        </p:grpSpPr>
        <p:grpSp>
          <p:nvGrpSpPr>
            <p:cNvPr id="157" name="Group 6">
              <a:extLst>
                <a:ext uri="{FF2B5EF4-FFF2-40B4-BE49-F238E27FC236}">
                  <a16:creationId xmlns:a16="http://schemas.microsoft.com/office/drawing/2014/main" id="{48632B6C-B556-9F50-75E3-322E057FC4CC}"/>
                </a:ext>
              </a:extLst>
            </p:cNvPr>
            <p:cNvGrpSpPr/>
            <p:nvPr/>
          </p:nvGrpSpPr>
          <p:grpSpPr>
            <a:xfrm>
              <a:off x="142240" y="-15240"/>
              <a:ext cx="950595" cy="7277100"/>
              <a:chOff x="0" y="0"/>
              <a:chExt cx="1901190" cy="14554200"/>
            </a:xfrm>
          </p:grpSpPr>
          <p:sp>
            <p:nvSpPr>
              <p:cNvPr id="160" name="Freeform 7">
                <a:extLst>
                  <a:ext uri="{FF2B5EF4-FFF2-40B4-BE49-F238E27FC236}">
                    <a16:creationId xmlns:a16="http://schemas.microsoft.com/office/drawing/2014/main" id="{5BB603B9-7EEE-3B03-C46A-03DCC3BB6722}"/>
                  </a:ext>
                </a:extLst>
              </p:cNvPr>
              <p:cNvSpPr/>
              <p:nvPr/>
            </p:nvSpPr>
            <p:spPr>
              <a:xfrm>
                <a:off x="29210" y="44450"/>
                <a:ext cx="1828800" cy="14461489"/>
              </a:xfrm>
              <a:custGeom>
                <a:avLst/>
                <a:gdLst/>
                <a:ahLst/>
                <a:cxnLst/>
                <a:rect l="l" t="t" r="r" b="b"/>
                <a:pathLst>
                  <a:path w="1828800" h="14461489">
                    <a:moveTo>
                      <a:pt x="288290" y="31750"/>
                    </a:moveTo>
                    <a:cubicBezTo>
                      <a:pt x="461010" y="492760"/>
                      <a:pt x="482600" y="659130"/>
                      <a:pt x="504190" y="810260"/>
                    </a:cubicBezTo>
                    <a:cubicBezTo>
                      <a:pt x="525780" y="958850"/>
                      <a:pt x="541020" y="1111250"/>
                      <a:pt x="552450" y="1252220"/>
                    </a:cubicBezTo>
                    <a:cubicBezTo>
                      <a:pt x="561340" y="1379220"/>
                      <a:pt x="557530" y="1483360"/>
                      <a:pt x="567690" y="1619250"/>
                    </a:cubicBezTo>
                    <a:cubicBezTo>
                      <a:pt x="581660" y="1788160"/>
                      <a:pt x="617220" y="1983740"/>
                      <a:pt x="631190" y="2188210"/>
                    </a:cubicBezTo>
                    <a:cubicBezTo>
                      <a:pt x="647700" y="2426970"/>
                      <a:pt x="638810" y="2748280"/>
                      <a:pt x="651510" y="2964180"/>
                    </a:cubicBezTo>
                    <a:cubicBezTo>
                      <a:pt x="660400" y="3117850"/>
                      <a:pt x="666750" y="3210560"/>
                      <a:pt x="684530" y="3359150"/>
                    </a:cubicBezTo>
                    <a:cubicBezTo>
                      <a:pt x="708660" y="3553460"/>
                      <a:pt x="741680" y="3787140"/>
                      <a:pt x="791210" y="4027170"/>
                    </a:cubicBezTo>
                    <a:cubicBezTo>
                      <a:pt x="848360" y="4311650"/>
                      <a:pt x="976630" y="4790440"/>
                      <a:pt x="1023620" y="4950460"/>
                    </a:cubicBezTo>
                    <a:cubicBezTo>
                      <a:pt x="1041400" y="5008880"/>
                      <a:pt x="1043940" y="5030470"/>
                      <a:pt x="1062990" y="5067300"/>
                    </a:cubicBezTo>
                    <a:cubicBezTo>
                      <a:pt x="1083310" y="5106670"/>
                      <a:pt x="1118870" y="5137150"/>
                      <a:pt x="1143000" y="5176520"/>
                    </a:cubicBezTo>
                    <a:cubicBezTo>
                      <a:pt x="1167130" y="5215890"/>
                      <a:pt x="1173480" y="5257800"/>
                      <a:pt x="1206500" y="5303520"/>
                    </a:cubicBezTo>
                    <a:cubicBezTo>
                      <a:pt x="1256030" y="5370830"/>
                      <a:pt x="1355090" y="5477510"/>
                      <a:pt x="1431290" y="5525770"/>
                    </a:cubicBezTo>
                    <a:cubicBezTo>
                      <a:pt x="1489710" y="5562600"/>
                      <a:pt x="1568450" y="5594350"/>
                      <a:pt x="1610360" y="5590540"/>
                    </a:cubicBezTo>
                    <a:cubicBezTo>
                      <a:pt x="1635760" y="5588000"/>
                      <a:pt x="1651000" y="5571490"/>
                      <a:pt x="1666240" y="5556250"/>
                    </a:cubicBezTo>
                    <a:cubicBezTo>
                      <a:pt x="1681480" y="5541010"/>
                      <a:pt x="1692910" y="5519420"/>
                      <a:pt x="1701800" y="5497830"/>
                    </a:cubicBezTo>
                    <a:cubicBezTo>
                      <a:pt x="1711960" y="5474970"/>
                      <a:pt x="1728470" y="5444490"/>
                      <a:pt x="1720850" y="5422900"/>
                    </a:cubicBezTo>
                    <a:cubicBezTo>
                      <a:pt x="1711960" y="5398770"/>
                      <a:pt x="1667510" y="5374640"/>
                      <a:pt x="1639570" y="5364480"/>
                    </a:cubicBezTo>
                    <a:cubicBezTo>
                      <a:pt x="1612900" y="5354320"/>
                      <a:pt x="1587500" y="5345430"/>
                      <a:pt x="1558290" y="5359400"/>
                    </a:cubicBezTo>
                    <a:cubicBezTo>
                      <a:pt x="1501140" y="5386070"/>
                      <a:pt x="1409700" y="5542280"/>
                      <a:pt x="1363980" y="5623560"/>
                    </a:cubicBezTo>
                    <a:cubicBezTo>
                      <a:pt x="1329690" y="5685790"/>
                      <a:pt x="1309370" y="5728970"/>
                      <a:pt x="1294130" y="5798820"/>
                    </a:cubicBezTo>
                    <a:cubicBezTo>
                      <a:pt x="1271270" y="5894070"/>
                      <a:pt x="1282700" y="6073140"/>
                      <a:pt x="1268730" y="6149340"/>
                    </a:cubicBezTo>
                    <a:cubicBezTo>
                      <a:pt x="1261110" y="6187440"/>
                      <a:pt x="1250950" y="6193790"/>
                      <a:pt x="1242060" y="6233160"/>
                    </a:cubicBezTo>
                    <a:cubicBezTo>
                      <a:pt x="1224280" y="6315710"/>
                      <a:pt x="1211580" y="6511290"/>
                      <a:pt x="1189990" y="6631940"/>
                    </a:cubicBezTo>
                    <a:cubicBezTo>
                      <a:pt x="1170940" y="6733540"/>
                      <a:pt x="1140460" y="6816090"/>
                      <a:pt x="1122680" y="6908800"/>
                    </a:cubicBezTo>
                    <a:cubicBezTo>
                      <a:pt x="1103630" y="7001510"/>
                      <a:pt x="1104900" y="7084060"/>
                      <a:pt x="1080770" y="7189470"/>
                    </a:cubicBezTo>
                    <a:cubicBezTo>
                      <a:pt x="1047750" y="7332980"/>
                      <a:pt x="970280" y="7557770"/>
                      <a:pt x="923290" y="7686040"/>
                    </a:cubicBezTo>
                    <a:cubicBezTo>
                      <a:pt x="894080" y="7767320"/>
                      <a:pt x="878840" y="7805420"/>
                      <a:pt x="839470" y="7884160"/>
                    </a:cubicBezTo>
                    <a:cubicBezTo>
                      <a:pt x="779780" y="8007350"/>
                      <a:pt x="633730" y="8221980"/>
                      <a:pt x="580390" y="8343900"/>
                    </a:cubicBezTo>
                    <a:cubicBezTo>
                      <a:pt x="548640" y="8418830"/>
                      <a:pt x="541020" y="8484870"/>
                      <a:pt x="520700" y="8534400"/>
                    </a:cubicBezTo>
                    <a:cubicBezTo>
                      <a:pt x="506730" y="8567420"/>
                      <a:pt x="495300" y="8592820"/>
                      <a:pt x="477520" y="8614410"/>
                    </a:cubicBezTo>
                    <a:cubicBezTo>
                      <a:pt x="462280" y="8633460"/>
                      <a:pt x="439420" y="8636000"/>
                      <a:pt x="426720" y="8658860"/>
                    </a:cubicBezTo>
                    <a:cubicBezTo>
                      <a:pt x="406400" y="8694420"/>
                      <a:pt x="412750" y="8771890"/>
                      <a:pt x="396240" y="8823960"/>
                    </a:cubicBezTo>
                    <a:cubicBezTo>
                      <a:pt x="381000" y="8873490"/>
                      <a:pt x="355600" y="8906510"/>
                      <a:pt x="334010" y="8963660"/>
                    </a:cubicBezTo>
                    <a:cubicBezTo>
                      <a:pt x="302260" y="9051290"/>
                      <a:pt x="257810" y="9203690"/>
                      <a:pt x="238760" y="9298940"/>
                    </a:cubicBezTo>
                    <a:cubicBezTo>
                      <a:pt x="226060" y="9367520"/>
                      <a:pt x="233680" y="9420860"/>
                      <a:pt x="220980" y="9478010"/>
                    </a:cubicBezTo>
                    <a:cubicBezTo>
                      <a:pt x="207010" y="9533890"/>
                      <a:pt x="172720" y="9587230"/>
                      <a:pt x="160020" y="9638030"/>
                    </a:cubicBezTo>
                    <a:cubicBezTo>
                      <a:pt x="148590" y="9679940"/>
                      <a:pt x="147320" y="9697720"/>
                      <a:pt x="143510" y="9757410"/>
                    </a:cubicBezTo>
                    <a:cubicBezTo>
                      <a:pt x="130810" y="9941560"/>
                      <a:pt x="107950" y="10572750"/>
                      <a:pt x="137160" y="10871200"/>
                    </a:cubicBezTo>
                    <a:cubicBezTo>
                      <a:pt x="157480" y="11075670"/>
                      <a:pt x="205740" y="11259820"/>
                      <a:pt x="243840" y="11381740"/>
                    </a:cubicBezTo>
                    <a:cubicBezTo>
                      <a:pt x="265430" y="11454130"/>
                      <a:pt x="290830" y="11482070"/>
                      <a:pt x="313690" y="11548110"/>
                    </a:cubicBezTo>
                    <a:cubicBezTo>
                      <a:pt x="345440" y="11640820"/>
                      <a:pt x="368300" y="11760200"/>
                      <a:pt x="407670" y="11891010"/>
                    </a:cubicBezTo>
                    <a:cubicBezTo>
                      <a:pt x="462280" y="12066270"/>
                      <a:pt x="581660" y="12368530"/>
                      <a:pt x="614680" y="12501880"/>
                    </a:cubicBezTo>
                    <a:cubicBezTo>
                      <a:pt x="629920" y="12564110"/>
                      <a:pt x="619760" y="12580620"/>
                      <a:pt x="636270" y="12641580"/>
                    </a:cubicBezTo>
                    <a:cubicBezTo>
                      <a:pt x="671830" y="12767310"/>
                      <a:pt x="775970" y="12997180"/>
                      <a:pt x="864870" y="13192761"/>
                    </a:cubicBezTo>
                    <a:cubicBezTo>
                      <a:pt x="970280" y="13422630"/>
                      <a:pt x="1120140" y="13749020"/>
                      <a:pt x="1236980" y="13928089"/>
                    </a:cubicBezTo>
                    <a:cubicBezTo>
                      <a:pt x="1313180" y="14044930"/>
                      <a:pt x="1386840" y="14116050"/>
                      <a:pt x="1455420" y="14196061"/>
                    </a:cubicBezTo>
                    <a:cubicBezTo>
                      <a:pt x="1515110" y="14262100"/>
                      <a:pt x="1606550" y="14335761"/>
                      <a:pt x="1624330" y="14375130"/>
                    </a:cubicBezTo>
                    <a:cubicBezTo>
                      <a:pt x="1631950" y="14390370"/>
                      <a:pt x="1631950" y="14400530"/>
                      <a:pt x="1629410" y="14411961"/>
                    </a:cubicBezTo>
                    <a:cubicBezTo>
                      <a:pt x="1626870" y="14423389"/>
                      <a:pt x="1620520" y="14437361"/>
                      <a:pt x="1610360" y="14444980"/>
                    </a:cubicBezTo>
                    <a:cubicBezTo>
                      <a:pt x="1597660" y="14453870"/>
                      <a:pt x="1570990" y="14460220"/>
                      <a:pt x="1555750" y="14457680"/>
                    </a:cubicBezTo>
                    <a:cubicBezTo>
                      <a:pt x="1544320" y="14455139"/>
                      <a:pt x="1531620" y="14446250"/>
                      <a:pt x="1525270" y="14436089"/>
                    </a:cubicBezTo>
                    <a:cubicBezTo>
                      <a:pt x="1517650" y="14427200"/>
                      <a:pt x="1511300" y="14413230"/>
                      <a:pt x="1512570" y="14400530"/>
                    </a:cubicBezTo>
                    <a:cubicBezTo>
                      <a:pt x="1513840" y="14385289"/>
                      <a:pt x="1524000" y="14361161"/>
                      <a:pt x="1537970" y="14352270"/>
                    </a:cubicBezTo>
                    <a:cubicBezTo>
                      <a:pt x="1550670" y="14342111"/>
                      <a:pt x="1577340" y="14339570"/>
                      <a:pt x="1592580" y="14344650"/>
                    </a:cubicBezTo>
                    <a:cubicBezTo>
                      <a:pt x="1607820" y="14351000"/>
                      <a:pt x="1624330" y="14372589"/>
                      <a:pt x="1629410" y="14386561"/>
                    </a:cubicBezTo>
                    <a:cubicBezTo>
                      <a:pt x="1633220" y="14399261"/>
                      <a:pt x="1629410" y="14413230"/>
                      <a:pt x="1625600" y="14424661"/>
                    </a:cubicBezTo>
                    <a:cubicBezTo>
                      <a:pt x="1620520" y="14434820"/>
                      <a:pt x="1611630" y="14446250"/>
                      <a:pt x="1600200" y="14452600"/>
                    </a:cubicBezTo>
                    <a:cubicBezTo>
                      <a:pt x="1584960" y="14457680"/>
                      <a:pt x="1565910" y="14461489"/>
                      <a:pt x="1544320" y="14452600"/>
                    </a:cubicBezTo>
                    <a:cubicBezTo>
                      <a:pt x="1498600" y="14433550"/>
                      <a:pt x="1424940" y="14338300"/>
                      <a:pt x="1366520" y="14272261"/>
                    </a:cubicBezTo>
                    <a:cubicBezTo>
                      <a:pt x="1303020" y="14198600"/>
                      <a:pt x="1239520" y="14121130"/>
                      <a:pt x="1179830" y="14027150"/>
                    </a:cubicBezTo>
                    <a:cubicBezTo>
                      <a:pt x="1108710" y="13915389"/>
                      <a:pt x="1049020" y="13783311"/>
                      <a:pt x="976630" y="13639800"/>
                    </a:cubicBezTo>
                    <a:cubicBezTo>
                      <a:pt x="887730" y="13462000"/>
                      <a:pt x="765810" y="13220700"/>
                      <a:pt x="688340" y="13041630"/>
                    </a:cubicBezTo>
                    <a:cubicBezTo>
                      <a:pt x="627380" y="12900660"/>
                      <a:pt x="565150" y="12752070"/>
                      <a:pt x="539750" y="12658090"/>
                    </a:cubicBezTo>
                    <a:cubicBezTo>
                      <a:pt x="525780" y="12606020"/>
                      <a:pt x="535940" y="12594590"/>
                      <a:pt x="520700" y="12532360"/>
                    </a:cubicBezTo>
                    <a:cubicBezTo>
                      <a:pt x="473710" y="12343130"/>
                      <a:pt x="203200" y="11623040"/>
                      <a:pt x="137160" y="11400790"/>
                    </a:cubicBezTo>
                    <a:cubicBezTo>
                      <a:pt x="110490" y="11310620"/>
                      <a:pt x="104140" y="11280140"/>
                      <a:pt x="87630" y="11206480"/>
                    </a:cubicBezTo>
                    <a:cubicBezTo>
                      <a:pt x="66040" y="11111230"/>
                      <a:pt x="36830" y="11013440"/>
                      <a:pt x="22860" y="10872470"/>
                    </a:cubicBezTo>
                    <a:cubicBezTo>
                      <a:pt x="0" y="10634980"/>
                      <a:pt x="16510" y="10123170"/>
                      <a:pt x="21590" y="9908540"/>
                    </a:cubicBezTo>
                    <a:cubicBezTo>
                      <a:pt x="24130" y="9800590"/>
                      <a:pt x="19050" y="9742170"/>
                      <a:pt x="34290" y="9667240"/>
                    </a:cubicBezTo>
                    <a:cubicBezTo>
                      <a:pt x="48260" y="9597390"/>
                      <a:pt x="88900" y="9536430"/>
                      <a:pt x="105410" y="9470390"/>
                    </a:cubicBezTo>
                    <a:cubicBezTo>
                      <a:pt x="121920" y="9403080"/>
                      <a:pt x="118110" y="9342120"/>
                      <a:pt x="134620" y="9265920"/>
                    </a:cubicBezTo>
                    <a:cubicBezTo>
                      <a:pt x="156210" y="9165590"/>
                      <a:pt x="204470" y="9006840"/>
                      <a:pt x="233680" y="8920480"/>
                    </a:cubicBezTo>
                    <a:cubicBezTo>
                      <a:pt x="252730" y="8867140"/>
                      <a:pt x="271780" y="8839200"/>
                      <a:pt x="287020" y="8793480"/>
                    </a:cubicBezTo>
                    <a:cubicBezTo>
                      <a:pt x="302260" y="8742680"/>
                      <a:pt x="299720" y="8677910"/>
                      <a:pt x="322580" y="8628380"/>
                    </a:cubicBezTo>
                    <a:cubicBezTo>
                      <a:pt x="345440" y="8580120"/>
                      <a:pt x="392430" y="8550910"/>
                      <a:pt x="419100" y="8500110"/>
                    </a:cubicBezTo>
                    <a:cubicBezTo>
                      <a:pt x="449580" y="8440420"/>
                      <a:pt x="458470" y="8354060"/>
                      <a:pt x="488950" y="8286750"/>
                    </a:cubicBezTo>
                    <a:cubicBezTo>
                      <a:pt x="519430" y="8218170"/>
                      <a:pt x="580390" y="8140700"/>
                      <a:pt x="603250" y="8091170"/>
                    </a:cubicBezTo>
                    <a:cubicBezTo>
                      <a:pt x="615950" y="8063230"/>
                      <a:pt x="613410" y="8050530"/>
                      <a:pt x="626110" y="8022590"/>
                    </a:cubicBezTo>
                    <a:cubicBezTo>
                      <a:pt x="648970" y="7975600"/>
                      <a:pt x="702310" y="7901940"/>
                      <a:pt x="735330" y="7839710"/>
                    </a:cubicBezTo>
                    <a:cubicBezTo>
                      <a:pt x="767080" y="7777480"/>
                      <a:pt x="791210" y="7730490"/>
                      <a:pt x="821690" y="7651750"/>
                    </a:cubicBezTo>
                    <a:cubicBezTo>
                      <a:pt x="867410" y="7529830"/>
                      <a:pt x="941070" y="7301230"/>
                      <a:pt x="969010" y="7167880"/>
                    </a:cubicBezTo>
                    <a:cubicBezTo>
                      <a:pt x="989330" y="7076440"/>
                      <a:pt x="984250" y="6998970"/>
                      <a:pt x="999490" y="6932930"/>
                    </a:cubicBezTo>
                    <a:cubicBezTo>
                      <a:pt x="1009650" y="6883400"/>
                      <a:pt x="1027430" y="6850380"/>
                      <a:pt x="1038860" y="6803390"/>
                    </a:cubicBezTo>
                    <a:cubicBezTo>
                      <a:pt x="1052830" y="6750050"/>
                      <a:pt x="1066800" y="6678930"/>
                      <a:pt x="1073150" y="6626860"/>
                    </a:cubicBezTo>
                    <a:cubicBezTo>
                      <a:pt x="1078230" y="6586220"/>
                      <a:pt x="1071880" y="6557010"/>
                      <a:pt x="1076960" y="6520180"/>
                    </a:cubicBezTo>
                    <a:cubicBezTo>
                      <a:pt x="1083310" y="6477000"/>
                      <a:pt x="1106170" y="6427470"/>
                      <a:pt x="1112520" y="6384290"/>
                    </a:cubicBezTo>
                    <a:cubicBezTo>
                      <a:pt x="1118870" y="6347460"/>
                      <a:pt x="1111250" y="6315710"/>
                      <a:pt x="1116330" y="6278880"/>
                    </a:cubicBezTo>
                    <a:cubicBezTo>
                      <a:pt x="1122680" y="6236970"/>
                      <a:pt x="1141730" y="6198870"/>
                      <a:pt x="1149350" y="6146800"/>
                    </a:cubicBezTo>
                    <a:cubicBezTo>
                      <a:pt x="1160780" y="6069330"/>
                      <a:pt x="1149350" y="5947410"/>
                      <a:pt x="1162050" y="5859780"/>
                    </a:cubicBezTo>
                    <a:cubicBezTo>
                      <a:pt x="1173480" y="5783580"/>
                      <a:pt x="1192530" y="5716270"/>
                      <a:pt x="1217930" y="5648960"/>
                    </a:cubicBezTo>
                    <a:cubicBezTo>
                      <a:pt x="1242060" y="5582920"/>
                      <a:pt x="1271270" y="5523230"/>
                      <a:pt x="1310640" y="5461000"/>
                    </a:cubicBezTo>
                    <a:cubicBezTo>
                      <a:pt x="1353820" y="5392420"/>
                      <a:pt x="1413510" y="5294630"/>
                      <a:pt x="1471930" y="5260340"/>
                    </a:cubicBezTo>
                    <a:cubicBezTo>
                      <a:pt x="1515110" y="5233670"/>
                      <a:pt x="1565910" y="5232400"/>
                      <a:pt x="1609090" y="5233670"/>
                    </a:cubicBezTo>
                    <a:cubicBezTo>
                      <a:pt x="1647190" y="5236210"/>
                      <a:pt x="1685290" y="5248910"/>
                      <a:pt x="1715770" y="5265420"/>
                    </a:cubicBezTo>
                    <a:cubicBezTo>
                      <a:pt x="1743710" y="5280660"/>
                      <a:pt x="1770380" y="5304790"/>
                      <a:pt x="1788160" y="5326380"/>
                    </a:cubicBezTo>
                    <a:cubicBezTo>
                      <a:pt x="1803400" y="5345430"/>
                      <a:pt x="1814830" y="5361940"/>
                      <a:pt x="1821180" y="5386070"/>
                    </a:cubicBezTo>
                    <a:cubicBezTo>
                      <a:pt x="1828800" y="5417820"/>
                      <a:pt x="1828800" y="5462270"/>
                      <a:pt x="1818640" y="5504180"/>
                    </a:cubicBezTo>
                    <a:cubicBezTo>
                      <a:pt x="1804670" y="5556250"/>
                      <a:pt x="1764030" y="5638800"/>
                      <a:pt x="1728470" y="5670550"/>
                    </a:cubicBezTo>
                    <a:cubicBezTo>
                      <a:pt x="1704340" y="5690870"/>
                      <a:pt x="1672590" y="5698490"/>
                      <a:pt x="1645920" y="5701030"/>
                    </a:cubicBezTo>
                    <a:cubicBezTo>
                      <a:pt x="1624330" y="5702300"/>
                      <a:pt x="1609090" y="5695950"/>
                      <a:pt x="1581150" y="5688330"/>
                    </a:cubicBezTo>
                    <a:cubicBezTo>
                      <a:pt x="1529080" y="5673090"/>
                      <a:pt x="1431290" y="5645150"/>
                      <a:pt x="1361440" y="5598160"/>
                    </a:cubicBezTo>
                    <a:cubicBezTo>
                      <a:pt x="1277620" y="5539740"/>
                      <a:pt x="1170940" y="5417820"/>
                      <a:pt x="1122680" y="5346700"/>
                    </a:cubicBezTo>
                    <a:cubicBezTo>
                      <a:pt x="1092200" y="5303520"/>
                      <a:pt x="1088390" y="5270500"/>
                      <a:pt x="1065530" y="5231130"/>
                    </a:cubicBezTo>
                    <a:cubicBezTo>
                      <a:pt x="1040130" y="5187950"/>
                      <a:pt x="995680" y="5143500"/>
                      <a:pt x="972820" y="5099050"/>
                    </a:cubicBezTo>
                    <a:cubicBezTo>
                      <a:pt x="952500" y="5057140"/>
                      <a:pt x="948690" y="5034280"/>
                      <a:pt x="930910" y="4972050"/>
                    </a:cubicBezTo>
                    <a:cubicBezTo>
                      <a:pt x="882650" y="4805680"/>
                      <a:pt x="755650" y="4329430"/>
                      <a:pt x="697230" y="4042410"/>
                    </a:cubicBezTo>
                    <a:cubicBezTo>
                      <a:pt x="646430" y="3799840"/>
                      <a:pt x="613410" y="3559810"/>
                      <a:pt x="589280" y="3362960"/>
                    </a:cubicBezTo>
                    <a:cubicBezTo>
                      <a:pt x="571500" y="3213100"/>
                      <a:pt x="563880" y="3119120"/>
                      <a:pt x="556260" y="2964180"/>
                    </a:cubicBezTo>
                    <a:cubicBezTo>
                      <a:pt x="544830" y="2750820"/>
                      <a:pt x="552450" y="2438400"/>
                      <a:pt x="535940" y="2200910"/>
                    </a:cubicBezTo>
                    <a:cubicBezTo>
                      <a:pt x="521970" y="1993900"/>
                      <a:pt x="485140" y="1790700"/>
                      <a:pt x="472440" y="1621790"/>
                    </a:cubicBezTo>
                    <a:cubicBezTo>
                      <a:pt x="462280" y="1488440"/>
                      <a:pt x="466090" y="1390650"/>
                      <a:pt x="457200" y="1266190"/>
                    </a:cubicBezTo>
                    <a:cubicBezTo>
                      <a:pt x="445770" y="1129030"/>
                      <a:pt x="430530" y="976630"/>
                      <a:pt x="408940" y="831850"/>
                    </a:cubicBezTo>
                    <a:cubicBezTo>
                      <a:pt x="386080" y="684530"/>
                      <a:pt x="363220" y="524510"/>
                      <a:pt x="323850" y="389890"/>
                    </a:cubicBezTo>
                    <a:cubicBezTo>
                      <a:pt x="288290" y="267970"/>
                      <a:pt x="181610" y="114300"/>
                      <a:pt x="189230" y="54610"/>
                    </a:cubicBezTo>
                    <a:cubicBezTo>
                      <a:pt x="191770" y="29210"/>
                      <a:pt x="209550" y="12700"/>
                      <a:pt x="223520" y="6350"/>
                    </a:cubicBezTo>
                    <a:cubicBezTo>
                      <a:pt x="234950" y="0"/>
                      <a:pt x="250190" y="2540"/>
                      <a:pt x="261620" y="6350"/>
                    </a:cubicBezTo>
                    <a:cubicBezTo>
                      <a:pt x="271780" y="11430"/>
                      <a:pt x="288290" y="31750"/>
                      <a:pt x="288290" y="3175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58" name="Group 8">
              <a:extLst>
                <a:ext uri="{FF2B5EF4-FFF2-40B4-BE49-F238E27FC236}">
                  <a16:creationId xmlns:a16="http://schemas.microsoft.com/office/drawing/2014/main" id="{30DC2A4E-09AC-9419-03A5-78F702BD5ECA}"/>
                </a:ext>
              </a:extLst>
            </p:cNvPr>
            <p:cNvGrpSpPr/>
            <p:nvPr/>
          </p:nvGrpSpPr>
          <p:grpSpPr>
            <a:xfrm>
              <a:off x="-34290" y="567690"/>
              <a:ext cx="1571625" cy="7375525"/>
              <a:chOff x="0" y="0"/>
              <a:chExt cx="3143250" cy="14751050"/>
            </a:xfrm>
          </p:grpSpPr>
          <p:sp>
            <p:nvSpPr>
              <p:cNvPr id="159" name="Freeform 9">
                <a:extLst>
                  <a:ext uri="{FF2B5EF4-FFF2-40B4-BE49-F238E27FC236}">
                    <a16:creationId xmlns:a16="http://schemas.microsoft.com/office/drawing/2014/main" id="{7CE98897-E59C-0A85-AA31-976F3483A204}"/>
                  </a:ext>
                </a:extLst>
              </p:cNvPr>
              <p:cNvSpPr/>
              <p:nvPr/>
            </p:nvSpPr>
            <p:spPr>
              <a:xfrm>
                <a:off x="33020" y="48260"/>
                <a:ext cx="3072130" cy="14655801"/>
              </a:xfrm>
              <a:custGeom>
                <a:avLst/>
                <a:gdLst/>
                <a:ahLst/>
                <a:cxnLst/>
                <a:rect l="l" t="t" r="r" b="b"/>
                <a:pathLst>
                  <a:path w="3072130" h="14655801">
                    <a:moveTo>
                      <a:pt x="118110" y="44450"/>
                    </a:moveTo>
                    <a:cubicBezTo>
                      <a:pt x="185420" y="359410"/>
                      <a:pt x="209550" y="434340"/>
                      <a:pt x="250190" y="530860"/>
                    </a:cubicBezTo>
                    <a:cubicBezTo>
                      <a:pt x="306070" y="662940"/>
                      <a:pt x="392430" y="830580"/>
                      <a:pt x="487680" y="991870"/>
                    </a:cubicBezTo>
                    <a:cubicBezTo>
                      <a:pt x="601980" y="1183640"/>
                      <a:pt x="755650" y="1403350"/>
                      <a:pt x="901700" y="1597660"/>
                    </a:cubicBezTo>
                    <a:cubicBezTo>
                      <a:pt x="1045210" y="1789430"/>
                      <a:pt x="1249680" y="2051050"/>
                      <a:pt x="1356360" y="2152650"/>
                    </a:cubicBezTo>
                    <a:cubicBezTo>
                      <a:pt x="1403350" y="2198370"/>
                      <a:pt x="1422400" y="2219960"/>
                      <a:pt x="1471930" y="2239010"/>
                    </a:cubicBezTo>
                    <a:cubicBezTo>
                      <a:pt x="1537970" y="2261870"/>
                      <a:pt x="1670050" y="2265680"/>
                      <a:pt x="1725930" y="2251710"/>
                    </a:cubicBezTo>
                    <a:cubicBezTo>
                      <a:pt x="1755140" y="2244090"/>
                      <a:pt x="1764030" y="2233930"/>
                      <a:pt x="1788160" y="2213610"/>
                    </a:cubicBezTo>
                    <a:cubicBezTo>
                      <a:pt x="1828800" y="2178050"/>
                      <a:pt x="1927860" y="2080260"/>
                      <a:pt x="1932940" y="2035810"/>
                    </a:cubicBezTo>
                    <a:cubicBezTo>
                      <a:pt x="1935480" y="2011680"/>
                      <a:pt x="1920240" y="1987550"/>
                      <a:pt x="1903730" y="1977390"/>
                    </a:cubicBezTo>
                    <a:cubicBezTo>
                      <a:pt x="1885950" y="1965960"/>
                      <a:pt x="1849120" y="1965960"/>
                      <a:pt x="1824990" y="1973580"/>
                    </a:cubicBezTo>
                    <a:cubicBezTo>
                      <a:pt x="1800860" y="1981200"/>
                      <a:pt x="1784350" y="1995170"/>
                      <a:pt x="1761490" y="2024380"/>
                    </a:cubicBezTo>
                    <a:cubicBezTo>
                      <a:pt x="1706880" y="2092960"/>
                      <a:pt x="1597660" y="2349500"/>
                      <a:pt x="1568450" y="2430780"/>
                    </a:cubicBezTo>
                    <a:cubicBezTo>
                      <a:pt x="1557020" y="2463800"/>
                      <a:pt x="1562100" y="2476500"/>
                      <a:pt x="1550670" y="2504440"/>
                    </a:cubicBezTo>
                    <a:cubicBezTo>
                      <a:pt x="1535430" y="2542540"/>
                      <a:pt x="1497330" y="2575560"/>
                      <a:pt x="1471930" y="2632710"/>
                    </a:cubicBezTo>
                    <a:cubicBezTo>
                      <a:pt x="1428750" y="2731770"/>
                      <a:pt x="1385570" y="2978150"/>
                      <a:pt x="1352550" y="3061970"/>
                    </a:cubicBezTo>
                    <a:cubicBezTo>
                      <a:pt x="1338580" y="3097530"/>
                      <a:pt x="1322070" y="3110230"/>
                      <a:pt x="1313180" y="3136900"/>
                    </a:cubicBezTo>
                    <a:cubicBezTo>
                      <a:pt x="1305560" y="3162300"/>
                      <a:pt x="1311910" y="3181350"/>
                      <a:pt x="1304290" y="3215640"/>
                    </a:cubicBezTo>
                    <a:cubicBezTo>
                      <a:pt x="1287780" y="3281680"/>
                      <a:pt x="1223010" y="3413760"/>
                      <a:pt x="1196340" y="3501390"/>
                    </a:cubicBezTo>
                    <a:cubicBezTo>
                      <a:pt x="1174750" y="3571240"/>
                      <a:pt x="1159510" y="3634740"/>
                      <a:pt x="1149350" y="3695700"/>
                    </a:cubicBezTo>
                    <a:cubicBezTo>
                      <a:pt x="1140460" y="3750310"/>
                      <a:pt x="1145540" y="3797300"/>
                      <a:pt x="1134110" y="3853180"/>
                    </a:cubicBezTo>
                    <a:cubicBezTo>
                      <a:pt x="1121410" y="3917950"/>
                      <a:pt x="1092200" y="3970020"/>
                      <a:pt x="1070610" y="4061460"/>
                    </a:cubicBezTo>
                    <a:cubicBezTo>
                      <a:pt x="1032510" y="4229100"/>
                      <a:pt x="993140" y="4516120"/>
                      <a:pt x="956310" y="4789170"/>
                    </a:cubicBezTo>
                    <a:cubicBezTo>
                      <a:pt x="909320" y="5138420"/>
                      <a:pt x="844550" y="5669280"/>
                      <a:pt x="821690" y="5985510"/>
                    </a:cubicBezTo>
                    <a:cubicBezTo>
                      <a:pt x="806450" y="6193790"/>
                      <a:pt x="807720" y="6278880"/>
                      <a:pt x="803910" y="6503670"/>
                    </a:cubicBezTo>
                    <a:cubicBezTo>
                      <a:pt x="796290" y="6929120"/>
                      <a:pt x="775970" y="7830820"/>
                      <a:pt x="800100" y="8343900"/>
                    </a:cubicBezTo>
                    <a:cubicBezTo>
                      <a:pt x="817880" y="8714740"/>
                      <a:pt x="866140" y="9081770"/>
                      <a:pt x="892810" y="9301480"/>
                    </a:cubicBezTo>
                    <a:cubicBezTo>
                      <a:pt x="906780" y="9415780"/>
                      <a:pt x="909320" y="9450070"/>
                      <a:pt x="930910" y="9563100"/>
                    </a:cubicBezTo>
                    <a:cubicBezTo>
                      <a:pt x="974090" y="9779000"/>
                      <a:pt x="1082040" y="10191750"/>
                      <a:pt x="1165860" y="10497820"/>
                    </a:cubicBezTo>
                    <a:cubicBezTo>
                      <a:pt x="1247140" y="10797540"/>
                      <a:pt x="1318260" y="11070590"/>
                      <a:pt x="1428750" y="11381740"/>
                    </a:cubicBezTo>
                    <a:cubicBezTo>
                      <a:pt x="1555750" y="11741150"/>
                      <a:pt x="1752600" y="12199620"/>
                      <a:pt x="1901190" y="12526010"/>
                    </a:cubicBezTo>
                    <a:cubicBezTo>
                      <a:pt x="2016760" y="12778740"/>
                      <a:pt x="2122170" y="12985751"/>
                      <a:pt x="2232660" y="13185140"/>
                    </a:cubicBezTo>
                    <a:cubicBezTo>
                      <a:pt x="2327910" y="13357860"/>
                      <a:pt x="2424430" y="13508990"/>
                      <a:pt x="2519680" y="13658851"/>
                    </a:cubicBezTo>
                    <a:cubicBezTo>
                      <a:pt x="2607310" y="13796010"/>
                      <a:pt x="2688590" y="13929360"/>
                      <a:pt x="2781300" y="14052551"/>
                    </a:cubicBezTo>
                    <a:cubicBezTo>
                      <a:pt x="2868930" y="14169390"/>
                      <a:pt x="3030220" y="14304010"/>
                      <a:pt x="3058160" y="14381479"/>
                    </a:cubicBezTo>
                    <a:cubicBezTo>
                      <a:pt x="3070860" y="14415770"/>
                      <a:pt x="3072130" y="14436090"/>
                      <a:pt x="3058160" y="14465301"/>
                    </a:cubicBezTo>
                    <a:cubicBezTo>
                      <a:pt x="3031490" y="14521179"/>
                      <a:pt x="2874010" y="14636751"/>
                      <a:pt x="2823210" y="14650720"/>
                    </a:cubicBezTo>
                    <a:cubicBezTo>
                      <a:pt x="2802890" y="14655801"/>
                      <a:pt x="2786380" y="14649451"/>
                      <a:pt x="2774950" y="14641829"/>
                    </a:cubicBezTo>
                    <a:cubicBezTo>
                      <a:pt x="2766060" y="14635479"/>
                      <a:pt x="2759710" y="14624051"/>
                      <a:pt x="2757170" y="14613890"/>
                    </a:cubicBezTo>
                    <a:cubicBezTo>
                      <a:pt x="2753360" y="14603729"/>
                      <a:pt x="2754630" y="14591029"/>
                      <a:pt x="2758440" y="14580870"/>
                    </a:cubicBezTo>
                    <a:cubicBezTo>
                      <a:pt x="2762250" y="14570710"/>
                      <a:pt x="2771140" y="14560551"/>
                      <a:pt x="2780030" y="14555470"/>
                    </a:cubicBezTo>
                    <a:cubicBezTo>
                      <a:pt x="2790190" y="14550390"/>
                      <a:pt x="2802890" y="14547851"/>
                      <a:pt x="2813050" y="14549120"/>
                    </a:cubicBezTo>
                    <a:cubicBezTo>
                      <a:pt x="2823210" y="14550390"/>
                      <a:pt x="2835910" y="14554201"/>
                      <a:pt x="2843530" y="14563090"/>
                    </a:cubicBezTo>
                    <a:cubicBezTo>
                      <a:pt x="2852420" y="14573251"/>
                      <a:pt x="2861310" y="14594840"/>
                      <a:pt x="2858770" y="14608810"/>
                    </a:cubicBezTo>
                    <a:cubicBezTo>
                      <a:pt x="2856230" y="14624051"/>
                      <a:pt x="2840990" y="14641829"/>
                      <a:pt x="2828290" y="14648179"/>
                    </a:cubicBezTo>
                    <a:cubicBezTo>
                      <a:pt x="2819400" y="14653260"/>
                      <a:pt x="2805430" y="14653260"/>
                      <a:pt x="2795270" y="14651990"/>
                    </a:cubicBezTo>
                    <a:cubicBezTo>
                      <a:pt x="2785110" y="14649451"/>
                      <a:pt x="2773680" y="14641829"/>
                      <a:pt x="2767330" y="14634210"/>
                    </a:cubicBezTo>
                    <a:cubicBezTo>
                      <a:pt x="2759710" y="14626590"/>
                      <a:pt x="2755900" y="14613890"/>
                      <a:pt x="2754630" y="14602460"/>
                    </a:cubicBezTo>
                    <a:cubicBezTo>
                      <a:pt x="2754630" y="14592301"/>
                      <a:pt x="2755900" y="14582140"/>
                      <a:pt x="2763520" y="14570710"/>
                    </a:cubicBezTo>
                    <a:cubicBezTo>
                      <a:pt x="2778760" y="14549120"/>
                      <a:pt x="2834640" y="14523720"/>
                      <a:pt x="2862580" y="14493240"/>
                    </a:cubicBezTo>
                    <a:cubicBezTo>
                      <a:pt x="2890520" y="14464029"/>
                      <a:pt x="2933700" y="14432279"/>
                      <a:pt x="2932430" y="14390370"/>
                    </a:cubicBezTo>
                    <a:cubicBezTo>
                      <a:pt x="2928620" y="14317979"/>
                      <a:pt x="2778760" y="14210029"/>
                      <a:pt x="2701290" y="14104620"/>
                    </a:cubicBezTo>
                    <a:cubicBezTo>
                      <a:pt x="2613660" y="13985240"/>
                      <a:pt x="2524760" y="13845540"/>
                      <a:pt x="2437130" y="13705840"/>
                    </a:cubicBezTo>
                    <a:cubicBezTo>
                      <a:pt x="2340610" y="13554710"/>
                      <a:pt x="2244090" y="13402310"/>
                      <a:pt x="2147570" y="13227051"/>
                    </a:cubicBezTo>
                    <a:cubicBezTo>
                      <a:pt x="2035810" y="13026390"/>
                      <a:pt x="1930400" y="12818110"/>
                      <a:pt x="1813560" y="12562840"/>
                    </a:cubicBezTo>
                    <a:cubicBezTo>
                      <a:pt x="1663700" y="12233910"/>
                      <a:pt x="1465580" y="11772900"/>
                      <a:pt x="1337310" y="11409680"/>
                    </a:cubicBezTo>
                    <a:cubicBezTo>
                      <a:pt x="1226820" y="11097260"/>
                      <a:pt x="1155700" y="10822940"/>
                      <a:pt x="1073150" y="10520680"/>
                    </a:cubicBezTo>
                    <a:cubicBezTo>
                      <a:pt x="989330" y="10212070"/>
                      <a:pt x="880110" y="9795510"/>
                      <a:pt x="836930" y="9577070"/>
                    </a:cubicBezTo>
                    <a:cubicBezTo>
                      <a:pt x="814070" y="9461500"/>
                      <a:pt x="812800" y="9427210"/>
                      <a:pt x="797560" y="9311640"/>
                    </a:cubicBezTo>
                    <a:cubicBezTo>
                      <a:pt x="770890" y="9089390"/>
                      <a:pt x="722630" y="8718550"/>
                      <a:pt x="704850" y="8343900"/>
                    </a:cubicBezTo>
                    <a:cubicBezTo>
                      <a:pt x="679450" y="7828280"/>
                      <a:pt x="699770" y="6930390"/>
                      <a:pt x="708660" y="6502400"/>
                    </a:cubicBezTo>
                    <a:cubicBezTo>
                      <a:pt x="712470" y="6272530"/>
                      <a:pt x="711200" y="6184900"/>
                      <a:pt x="726440" y="5972810"/>
                    </a:cubicBezTo>
                    <a:cubicBezTo>
                      <a:pt x="749300" y="5654040"/>
                      <a:pt x="811530" y="5126990"/>
                      <a:pt x="857250" y="4775200"/>
                    </a:cubicBezTo>
                    <a:cubicBezTo>
                      <a:pt x="892810" y="4495800"/>
                      <a:pt x="929640" y="4192270"/>
                      <a:pt x="966470" y="4028440"/>
                    </a:cubicBezTo>
                    <a:cubicBezTo>
                      <a:pt x="985520" y="3945890"/>
                      <a:pt x="1013460" y="3898900"/>
                      <a:pt x="1022350" y="3845560"/>
                    </a:cubicBezTo>
                    <a:cubicBezTo>
                      <a:pt x="1029970" y="3806190"/>
                      <a:pt x="1022350" y="3783330"/>
                      <a:pt x="1028700" y="3740150"/>
                    </a:cubicBezTo>
                    <a:cubicBezTo>
                      <a:pt x="1038860" y="3669030"/>
                      <a:pt x="1062990" y="3553460"/>
                      <a:pt x="1090930" y="3463290"/>
                    </a:cubicBezTo>
                    <a:cubicBezTo>
                      <a:pt x="1117600" y="3373120"/>
                      <a:pt x="1154430" y="3303270"/>
                      <a:pt x="1188720" y="3196590"/>
                    </a:cubicBezTo>
                    <a:cubicBezTo>
                      <a:pt x="1239520" y="3042920"/>
                      <a:pt x="1296670" y="2747010"/>
                      <a:pt x="1351280" y="2620010"/>
                    </a:cubicBezTo>
                    <a:cubicBezTo>
                      <a:pt x="1379220" y="2552700"/>
                      <a:pt x="1417320" y="2518410"/>
                      <a:pt x="1436370" y="2472690"/>
                    </a:cubicBezTo>
                    <a:cubicBezTo>
                      <a:pt x="1451610" y="2437130"/>
                      <a:pt x="1449070" y="2416810"/>
                      <a:pt x="1464310" y="2373630"/>
                    </a:cubicBezTo>
                    <a:cubicBezTo>
                      <a:pt x="1498600" y="2279650"/>
                      <a:pt x="1605280" y="2032000"/>
                      <a:pt x="1656080" y="1949450"/>
                    </a:cubicBezTo>
                    <a:cubicBezTo>
                      <a:pt x="1677670" y="1913890"/>
                      <a:pt x="1691640" y="1893570"/>
                      <a:pt x="1714500" y="1875790"/>
                    </a:cubicBezTo>
                    <a:cubicBezTo>
                      <a:pt x="1736090" y="1860550"/>
                      <a:pt x="1760220" y="1850390"/>
                      <a:pt x="1785620" y="1845310"/>
                    </a:cubicBezTo>
                    <a:cubicBezTo>
                      <a:pt x="1813560" y="1838960"/>
                      <a:pt x="1846580" y="1842770"/>
                      <a:pt x="1878330" y="1849120"/>
                    </a:cubicBezTo>
                    <a:cubicBezTo>
                      <a:pt x="1912620" y="1854200"/>
                      <a:pt x="1957070" y="1864360"/>
                      <a:pt x="1986280" y="1883410"/>
                    </a:cubicBezTo>
                    <a:cubicBezTo>
                      <a:pt x="2012950" y="1901190"/>
                      <a:pt x="2039620" y="1929130"/>
                      <a:pt x="2049780" y="1959610"/>
                    </a:cubicBezTo>
                    <a:cubicBezTo>
                      <a:pt x="2061210" y="1993900"/>
                      <a:pt x="2056130" y="2045970"/>
                      <a:pt x="2042160" y="2084070"/>
                    </a:cubicBezTo>
                    <a:cubicBezTo>
                      <a:pt x="2028190" y="2122170"/>
                      <a:pt x="1996440" y="2152650"/>
                      <a:pt x="1967230" y="2186940"/>
                    </a:cubicBezTo>
                    <a:cubicBezTo>
                      <a:pt x="1932940" y="2228850"/>
                      <a:pt x="1891030" y="2284730"/>
                      <a:pt x="1844040" y="2315210"/>
                    </a:cubicBezTo>
                    <a:cubicBezTo>
                      <a:pt x="1797050" y="2344420"/>
                      <a:pt x="1743710" y="2362200"/>
                      <a:pt x="1685290" y="2368550"/>
                    </a:cubicBezTo>
                    <a:cubicBezTo>
                      <a:pt x="1617980" y="2376170"/>
                      <a:pt x="1512570" y="2359660"/>
                      <a:pt x="1464310" y="2345690"/>
                    </a:cubicBezTo>
                    <a:cubicBezTo>
                      <a:pt x="1437640" y="2338070"/>
                      <a:pt x="1428750" y="2331720"/>
                      <a:pt x="1405890" y="2317750"/>
                    </a:cubicBezTo>
                    <a:cubicBezTo>
                      <a:pt x="1371600" y="2294890"/>
                      <a:pt x="1334770" y="2266950"/>
                      <a:pt x="1285240" y="2216150"/>
                    </a:cubicBezTo>
                    <a:cubicBezTo>
                      <a:pt x="1176020" y="2106930"/>
                      <a:pt x="966470" y="1844040"/>
                      <a:pt x="820420" y="1648460"/>
                    </a:cubicBezTo>
                    <a:cubicBezTo>
                      <a:pt x="673100" y="1451610"/>
                      <a:pt x="518160" y="1231900"/>
                      <a:pt x="401320" y="1037590"/>
                    </a:cubicBezTo>
                    <a:cubicBezTo>
                      <a:pt x="302260" y="872490"/>
                      <a:pt x="214630" y="699770"/>
                      <a:pt x="154940" y="562610"/>
                    </a:cubicBezTo>
                    <a:cubicBezTo>
                      <a:pt x="113030" y="462280"/>
                      <a:pt x="86360" y="384810"/>
                      <a:pt x="63500" y="295910"/>
                    </a:cubicBezTo>
                    <a:cubicBezTo>
                      <a:pt x="41910" y="210820"/>
                      <a:pt x="0" y="85090"/>
                      <a:pt x="17780" y="39370"/>
                    </a:cubicBezTo>
                    <a:cubicBezTo>
                      <a:pt x="25400" y="17780"/>
                      <a:pt x="48260" y="5080"/>
                      <a:pt x="63500" y="2540"/>
                    </a:cubicBezTo>
                    <a:cubicBezTo>
                      <a:pt x="74930" y="0"/>
                      <a:pt x="88900" y="6350"/>
                      <a:pt x="97790" y="12700"/>
                    </a:cubicBezTo>
                    <a:cubicBezTo>
                      <a:pt x="107950" y="20320"/>
                      <a:pt x="118110" y="44450"/>
                      <a:pt x="118110" y="4445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sp>
        <p:nvSpPr>
          <p:cNvPr id="161" name="Freeform 3">
            <a:extLst>
              <a:ext uri="{FF2B5EF4-FFF2-40B4-BE49-F238E27FC236}">
                <a16:creationId xmlns:a16="http://schemas.microsoft.com/office/drawing/2014/main" id="{24A57683-54DF-3BCD-3258-CBA7BCE5FCAD}"/>
              </a:ext>
            </a:extLst>
          </p:cNvPr>
          <p:cNvSpPr/>
          <p:nvPr/>
        </p:nvSpPr>
        <p:spPr>
          <a:xfrm flipH="1">
            <a:off x="1497348" y="536897"/>
            <a:ext cx="1509895" cy="1864823"/>
          </a:xfrm>
          <a:custGeom>
            <a:avLst/>
            <a:gdLst/>
            <a:ahLst/>
            <a:cxnLst/>
            <a:rect l="l" t="t" r="r" b="b"/>
            <a:pathLst>
              <a:path w="3605593" h="4114800">
                <a:moveTo>
                  <a:pt x="0" y="0"/>
                </a:moveTo>
                <a:lnTo>
                  <a:pt x="3605593" y="0"/>
                </a:lnTo>
                <a:lnTo>
                  <a:pt x="36055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BCB42-057D-D190-EF5B-C0036A6D9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44864831-6AB1-4B6A-112D-6408F514D8F0}"/>
              </a:ext>
            </a:extLst>
          </p:cNvPr>
          <p:cNvGrpSpPr/>
          <p:nvPr/>
        </p:nvGrpSpPr>
        <p:grpSpPr>
          <a:xfrm rot="21007780">
            <a:off x="15500" y="341520"/>
            <a:ext cx="987180" cy="7228205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E2EB1E5C-1FA7-5A53-339D-EBADEA228DF3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FE6041B6-521C-79F8-2B1D-1B06CA8B91A5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 dirty="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ED7DC351-39C4-F3D1-1C67-388BEBC094F4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63DFD6CA-68CC-0F0B-775D-03E72FA8EBD4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4A9836D8-C9B0-675F-C781-4F62E8B5B2C9}"/>
              </a:ext>
            </a:extLst>
          </p:cNvPr>
          <p:cNvGrpSpPr/>
          <p:nvPr/>
        </p:nvGrpSpPr>
        <p:grpSpPr>
          <a:xfrm>
            <a:off x="11039332" y="-459010"/>
            <a:ext cx="1166437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0ACDB6C5-D7E7-030D-2EF0-D62E75C483F5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BF83AF66-37F0-954A-05DE-716755338337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C7EC4A40-6CA3-2FEF-8023-A3CC57E23F41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DFF2AD86-628B-4378-9567-B139DE164090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576822FF-B04B-29A0-1240-26410A883B1D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EA26E13B-FE81-244A-0C7C-304C62B17265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4" name="مجموعة 113">
            <a:extLst>
              <a:ext uri="{FF2B5EF4-FFF2-40B4-BE49-F238E27FC236}">
                <a16:creationId xmlns:a16="http://schemas.microsoft.com/office/drawing/2014/main" id="{9BE8B83D-EFC1-3C88-01BA-647538700F69}"/>
              </a:ext>
            </a:extLst>
          </p:cNvPr>
          <p:cNvGrpSpPr/>
          <p:nvPr/>
        </p:nvGrpSpPr>
        <p:grpSpPr>
          <a:xfrm>
            <a:off x="7492563" y="852147"/>
            <a:ext cx="1792069" cy="1176812"/>
            <a:chOff x="8099327" y="4123103"/>
            <a:chExt cx="1996209" cy="199620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0DDFF42-7930-44F9-42DC-F61867F410E2}"/>
                </a:ext>
              </a:extLst>
            </p:cNvPr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38" name="Group 38">
              <a:extLst>
                <a:ext uri="{FF2B5EF4-FFF2-40B4-BE49-F238E27FC236}">
                  <a16:creationId xmlns:a16="http://schemas.microsoft.com/office/drawing/2014/main" id="{FB47838F-AB67-9B01-FC73-759336B1205A}"/>
                </a:ext>
              </a:extLst>
            </p:cNvPr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39" name="Freeform 39">
                <a:extLst>
                  <a:ext uri="{FF2B5EF4-FFF2-40B4-BE49-F238E27FC236}">
                    <a16:creationId xmlns:a16="http://schemas.microsoft.com/office/drawing/2014/main" id="{A3BE2894-914C-6938-944F-80363631811C}"/>
                  </a:ext>
                </a:extLst>
              </p:cNvPr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4AEE9AF9-3B50-0F7D-4AE5-094D8333B0E0}"/>
                </a:ext>
              </a:extLst>
            </p:cNvPr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59C1F584-6A36-84B9-EA18-D3DA9E63BC0E}"/>
                  </a:ext>
                </a:extLst>
              </p:cNvPr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50" name="Group 50">
            <a:extLst>
              <a:ext uri="{FF2B5EF4-FFF2-40B4-BE49-F238E27FC236}">
                <a16:creationId xmlns:a16="http://schemas.microsoft.com/office/drawing/2014/main" id="{C438D01A-7766-0433-8E8B-8FB44ACD9527}"/>
              </a:ext>
            </a:extLst>
          </p:cNvPr>
          <p:cNvGrpSpPr/>
          <p:nvPr/>
        </p:nvGrpSpPr>
        <p:grpSpPr>
          <a:xfrm>
            <a:off x="3727566" y="845009"/>
            <a:ext cx="3955748" cy="1174750"/>
            <a:chOff x="0" y="0"/>
            <a:chExt cx="14227810" cy="1463040"/>
          </a:xfrm>
        </p:grpSpPr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D69B0AFB-509B-5763-9C9C-3197778D6B58}"/>
                </a:ext>
              </a:extLst>
            </p:cNvPr>
            <p:cNvSpPr/>
            <p:nvPr/>
          </p:nvSpPr>
          <p:spPr>
            <a:xfrm>
              <a:off x="45720" y="8890"/>
              <a:ext cx="14135100" cy="1445260"/>
            </a:xfrm>
            <a:custGeom>
              <a:avLst/>
              <a:gdLst/>
              <a:ahLst/>
              <a:cxnLst/>
              <a:rect l="l" t="t" r="r" b="b"/>
              <a:pathLst>
                <a:path w="14135100" h="1445260">
                  <a:moveTo>
                    <a:pt x="600710" y="123190"/>
                  </a:moveTo>
                  <a:cubicBezTo>
                    <a:pt x="1802130" y="142240"/>
                    <a:pt x="2040890" y="137160"/>
                    <a:pt x="2457450" y="132080"/>
                  </a:cubicBezTo>
                  <a:cubicBezTo>
                    <a:pt x="3208020" y="124460"/>
                    <a:pt x="4580890" y="91440"/>
                    <a:pt x="5617210" y="85090"/>
                  </a:cubicBezTo>
                  <a:cubicBezTo>
                    <a:pt x="6620510" y="80010"/>
                    <a:pt x="7470140" y="100330"/>
                    <a:pt x="8578850" y="96520"/>
                  </a:cubicBezTo>
                  <a:cubicBezTo>
                    <a:pt x="10002520" y="91440"/>
                    <a:pt x="12885420" y="0"/>
                    <a:pt x="13451841" y="41910"/>
                  </a:cubicBezTo>
                  <a:cubicBezTo>
                    <a:pt x="13571221" y="52070"/>
                    <a:pt x="13600430" y="54610"/>
                    <a:pt x="13669010" y="77470"/>
                  </a:cubicBezTo>
                  <a:cubicBezTo>
                    <a:pt x="13737591" y="101600"/>
                    <a:pt x="13806171" y="137160"/>
                    <a:pt x="13863321" y="181610"/>
                  </a:cubicBezTo>
                  <a:cubicBezTo>
                    <a:pt x="13920471" y="224790"/>
                    <a:pt x="13973810" y="280670"/>
                    <a:pt x="14014450" y="340360"/>
                  </a:cubicBezTo>
                  <a:cubicBezTo>
                    <a:pt x="14055091" y="401320"/>
                    <a:pt x="14088110" y="471170"/>
                    <a:pt x="14107160" y="541020"/>
                  </a:cubicBezTo>
                  <a:cubicBezTo>
                    <a:pt x="14126210" y="610870"/>
                    <a:pt x="14135100" y="687070"/>
                    <a:pt x="14131291" y="759460"/>
                  </a:cubicBezTo>
                  <a:cubicBezTo>
                    <a:pt x="14127480" y="831850"/>
                    <a:pt x="14109700" y="906780"/>
                    <a:pt x="14083030" y="974090"/>
                  </a:cubicBezTo>
                  <a:cubicBezTo>
                    <a:pt x="14056360" y="1041400"/>
                    <a:pt x="14016991" y="1107440"/>
                    <a:pt x="13970000" y="1163320"/>
                  </a:cubicBezTo>
                  <a:cubicBezTo>
                    <a:pt x="13923010" y="1217930"/>
                    <a:pt x="13864591" y="1268730"/>
                    <a:pt x="13802360" y="1305560"/>
                  </a:cubicBezTo>
                  <a:cubicBezTo>
                    <a:pt x="13740130" y="1342390"/>
                    <a:pt x="13669010" y="1371600"/>
                    <a:pt x="13597891" y="1386840"/>
                  </a:cubicBezTo>
                  <a:cubicBezTo>
                    <a:pt x="13526771" y="1402080"/>
                    <a:pt x="13449300" y="1407160"/>
                    <a:pt x="13378180" y="1398270"/>
                  </a:cubicBezTo>
                  <a:cubicBezTo>
                    <a:pt x="13305791" y="1390650"/>
                    <a:pt x="13232130" y="1370330"/>
                    <a:pt x="13166091" y="1339850"/>
                  </a:cubicBezTo>
                  <a:cubicBezTo>
                    <a:pt x="13100050" y="1309370"/>
                    <a:pt x="13036550" y="1266190"/>
                    <a:pt x="12983210" y="1216660"/>
                  </a:cubicBezTo>
                  <a:cubicBezTo>
                    <a:pt x="12931141" y="1167130"/>
                    <a:pt x="12884150" y="1104900"/>
                    <a:pt x="12851130" y="1041400"/>
                  </a:cubicBezTo>
                  <a:cubicBezTo>
                    <a:pt x="12816841" y="976630"/>
                    <a:pt x="12791441" y="904240"/>
                    <a:pt x="12780010" y="833120"/>
                  </a:cubicBezTo>
                  <a:cubicBezTo>
                    <a:pt x="12768580" y="760730"/>
                    <a:pt x="12768580" y="684530"/>
                    <a:pt x="12780010" y="612140"/>
                  </a:cubicBezTo>
                  <a:cubicBezTo>
                    <a:pt x="12791441" y="541020"/>
                    <a:pt x="12816841" y="467360"/>
                    <a:pt x="12851130" y="403860"/>
                  </a:cubicBezTo>
                  <a:cubicBezTo>
                    <a:pt x="12884150" y="340360"/>
                    <a:pt x="12931141" y="278130"/>
                    <a:pt x="12984480" y="228600"/>
                  </a:cubicBezTo>
                  <a:cubicBezTo>
                    <a:pt x="13036550" y="179070"/>
                    <a:pt x="13100050" y="135890"/>
                    <a:pt x="13166091" y="105410"/>
                  </a:cubicBezTo>
                  <a:cubicBezTo>
                    <a:pt x="13232130" y="74930"/>
                    <a:pt x="13305791" y="54610"/>
                    <a:pt x="13378180" y="46990"/>
                  </a:cubicBezTo>
                  <a:cubicBezTo>
                    <a:pt x="13450571" y="38100"/>
                    <a:pt x="13526771" y="43180"/>
                    <a:pt x="13597891" y="58420"/>
                  </a:cubicBezTo>
                  <a:cubicBezTo>
                    <a:pt x="13669010" y="73660"/>
                    <a:pt x="13740130" y="102870"/>
                    <a:pt x="13802360" y="139700"/>
                  </a:cubicBezTo>
                  <a:cubicBezTo>
                    <a:pt x="13864591" y="177800"/>
                    <a:pt x="13923010" y="227330"/>
                    <a:pt x="13970000" y="281940"/>
                  </a:cubicBezTo>
                  <a:cubicBezTo>
                    <a:pt x="14016991" y="337820"/>
                    <a:pt x="14056360" y="403860"/>
                    <a:pt x="14083030" y="471170"/>
                  </a:cubicBezTo>
                  <a:cubicBezTo>
                    <a:pt x="14110971" y="538480"/>
                    <a:pt x="14127480" y="613410"/>
                    <a:pt x="14131291" y="685800"/>
                  </a:cubicBezTo>
                  <a:cubicBezTo>
                    <a:pt x="14135100" y="758190"/>
                    <a:pt x="14126210" y="835660"/>
                    <a:pt x="14107160" y="904240"/>
                  </a:cubicBezTo>
                  <a:cubicBezTo>
                    <a:pt x="14088110" y="974090"/>
                    <a:pt x="14055091" y="1045210"/>
                    <a:pt x="14014450" y="1104900"/>
                  </a:cubicBezTo>
                  <a:cubicBezTo>
                    <a:pt x="13973810" y="1164590"/>
                    <a:pt x="13920471" y="1220470"/>
                    <a:pt x="13863321" y="1264920"/>
                  </a:cubicBezTo>
                  <a:cubicBezTo>
                    <a:pt x="13804900" y="1308100"/>
                    <a:pt x="13737591" y="1343660"/>
                    <a:pt x="13669010" y="1367790"/>
                  </a:cubicBezTo>
                  <a:cubicBezTo>
                    <a:pt x="13600430" y="1390650"/>
                    <a:pt x="13571221" y="1393190"/>
                    <a:pt x="13451841" y="1403350"/>
                  </a:cubicBezTo>
                  <a:cubicBezTo>
                    <a:pt x="12886691" y="1445260"/>
                    <a:pt x="10002520" y="1353820"/>
                    <a:pt x="8578850" y="1348740"/>
                  </a:cubicBezTo>
                  <a:cubicBezTo>
                    <a:pt x="7470140" y="1344930"/>
                    <a:pt x="6620510" y="1365250"/>
                    <a:pt x="5617210" y="1360170"/>
                  </a:cubicBezTo>
                  <a:cubicBezTo>
                    <a:pt x="4580890" y="1353820"/>
                    <a:pt x="3208020" y="1320800"/>
                    <a:pt x="2457450" y="1313180"/>
                  </a:cubicBezTo>
                  <a:cubicBezTo>
                    <a:pt x="2040890" y="1308100"/>
                    <a:pt x="1802130" y="1304290"/>
                    <a:pt x="1485900" y="1305560"/>
                  </a:cubicBezTo>
                  <a:cubicBezTo>
                    <a:pt x="1184910" y="1306830"/>
                    <a:pt x="770890" y="1330960"/>
                    <a:pt x="600710" y="1322070"/>
                  </a:cubicBezTo>
                  <a:cubicBezTo>
                    <a:pt x="533400" y="1319530"/>
                    <a:pt x="504190" y="1316990"/>
                    <a:pt x="457200" y="1305560"/>
                  </a:cubicBezTo>
                  <a:cubicBezTo>
                    <a:pt x="411480" y="1294130"/>
                    <a:pt x="364490" y="1276350"/>
                    <a:pt x="322580" y="1253490"/>
                  </a:cubicBezTo>
                  <a:cubicBezTo>
                    <a:pt x="280670" y="1231900"/>
                    <a:pt x="238760" y="1203960"/>
                    <a:pt x="203200" y="1172210"/>
                  </a:cubicBezTo>
                  <a:cubicBezTo>
                    <a:pt x="167640" y="1140460"/>
                    <a:pt x="134620" y="1102360"/>
                    <a:pt x="107950" y="1062990"/>
                  </a:cubicBezTo>
                  <a:cubicBezTo>
                    <a:pt x="80010" y="1023620"/>
                    <a:pt x="57150" y="980440"/>
                    <a:pt x="40640" y="935990"/>
                  </a:cubicBezTo>
                  <a:cubicBezTo>
                    <a:pt x="22860" y="890270"/>
                    <a:pt x="11430" y="842010"/>
                    <a:pt x="5080" y="795020"/>
                  </a:cubicBezTo>
                  <a:cubicBezTo>
                    <a:pt x="0" y="748030"/>
                    <a:pt x="0" y="697230"/>
                    <a:pt x="5080" y="650240"/>
                  </a:cubicBezTo>
                  <a:cubicBezTo>
                    <a:pt x="11430" y="603250"/>
                    <a:pt x="22860" y="554990"/>
                    <a:pt x="40640" y="509270"/>
                  </a:cubicBezTo>
                  <a:cubicBezTo>
                    <a:pt x="57150" y="464820"/>
                    <a:pt x="80010" y="421640"/>
                    <a:pt x="107950" y="382270"/>
                  </a:cubicBezTo>
                  <a:cubicBezTo>
                    <a:pt x="134620" y="342900"/>
                    <a:pt x="167640" y="304800"/>
                    <a:pt x="203200" y="273050"/>
                  </a:cubicBezTo>
                  <a:cubicBezTo>
                    <a:pt x="238760" y="241300"/>
                    <a:pt x="280670" y="213360"/>
                    <a:pt x="322580" y="191770"/>
                  </a:cubicBezTo>
                  <a:cubicBezTo>
                    <a:pt x="364490" y="168910"/>
                    <a:pt x="411480" y="151130"/>
                    <a:pt x="457200" y="139700"/>
                  </a:cubicBezTo>
                  <a:cubicBezTo>
                    <a:pt x="504190" y="128270"/>
                    <a:pt x="601980" y="123190"/>
                    <a:pt x="601980" y="12319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id="{5B2E715C-FB61-5FF3-7D15-E7AD61D712C3}"/>
              </a:ext>
            </a:extLst>
          </p:cNvPr>
          <p:cNvGrpSpPr/>
          <p:nvPr/>
        </p:nvGrpSpPr>
        <p:grpSpPr>
          <a:xfrm rot="13540462">
            <a:off x="3027455" y="1213560"/>
            <a:ext cx="645795" cy="704215"/>
            <a:chOff x="8741503" y="504606"/>
            <a:chExt cx="645795" cy="704215"/>
          </a:xfrm>
        </p:grpSpPr>
        <p:grpSp>
          <p:nvGrpSpPr>
            <p:cNvPr id="68" name="Group 68">
              <a:extLst>
                <a:ext uri="{FF2B5EF4-FFF2-40B4-BE49-F238E27FC236}">
                  <a16:creationId xmlns:a16="http://schemas.microsoft.com/office/drawing/2014/main" id="{8A9D235F-2D69-CA30-830E-704AFBA2C60A}"/>
                </a:ext>
              </a:extLst>
            </p:cNvPr>
            <p:cNvGrpSpPr/>
            <p:nvPr/>
          </p:nvGrpSpPr>
          <p:grpSpPr>
            <a:xfrm>
              <a:off x="8904698" y="610016"/>
              <a:ext cx="416560" cy="426720"/>
              <a:chOff x="0" y="0"/>
              <a:chExt cx="833120" cy="853440"/>
            </a:xfrm>
          </p:grpSpPr>
          <p:sp>
            <p:nvSpPr>
              <p:cNvPr id="69" name="Freeform 69">
                <a:extLst>
                  <a:ext uri="{FF2B5EF4-FFF2-40B4-BE49-F238E27FC236}">
                    <a16:creationId xmlns:a16="http://schemas.microsoft.com/office/drawing/2014/main" id="{B70A609F-3990-0415-EE00-09EE03E07E15}"/>
                  </a:ext>
                </a:extLst>
              </p:cNvPr>
              <p:cNvSpPr/>
              <p:nvPr/>
            </p:nvSpPr>
            <p:spPr>
              <a:xfrm>
                <a:off x="48260" y="44450"/>
                <a:ext cx="737870" cy="760730"/>
              </a:xfrm>
              <a:custGeom>
                <a:avLst/>
                <a:gdLst/>
                <a:ahLst/>
                <a:cxnLst/>
                <a:rect l="l" t="t" r="r" b="b"/>
                <a:pathLst>
                  <a:path w="737870" h="760730">
                    <a:moveTo>
                      <a:pt x="48260" y="490220"/>
                    </a:moveTo>
                    <a:cubicBezTo>
                      <a:pt x="557530" y="0"/>
                      <a:pt x="588010" y="5080"/>
                      <a:pt x="614680" y="8890"/>
                    </a:cubicBezTo>
                    <a:cubicBezTo>
                      <a:pt x="633730" y="11430"/>
                      <a:pt x="645160" y="16510"/>
                      <a:pt x="660400" y="26670"/>
                    </a:cubicBezTo>
                    <a:cubicBezTo>
                      <a:pt x="681990" y="41910"/>
                      <a:pt x="712470" y="72390"/>
                      <a:pt x="723900" y="101600"/>
                    </a:cubicBezTo>
                    <a:cubicBezTo>
                      <a:pt x="735330" y="129540"/>
                      <a:pt x="737870" y="168910"/>
                      <a:pt x="728980" y="199390"/>
                    </a:cubicBezTo>
                    <a:cubicBezTo>
                      <a:pt x="720090" y="228600"/>
                      <a:pt x="698500" y="261620"/>
                      <a:pt x="674370" y="279400"/>
                    </a:cubicBezTo>
                    <a:cubicBezTo>
                      <a:pt x="648970" y="298450"/>
                      <a:pt x="607060" y="308610"/>
                      <a:pt x="581660" y="311150"/>
                    </a:cubicBezTo>
                    <a:cubicBezTo>
                      <a:pt x="562610" y="312420"/>
                      <a:pt x="549910" y="309880"/>
                      <a:pt x="532130" y="302260"/>
                    </a:cubicBezTo>
                    <a:cubicBezTo>
                      <a:pt x="508000" y="292100"/>
                      <a:pt x="472440" y="269240"/>
                      <a:pt x="454660" y="243840"/>
                    </a:cubicBezTo>
                    <a:cubicBezTo>
                      <a:pt x="438150" y="218440"/>
                      <a:pt x="426720" y="180340"/>
                      <a:pt x="429260" y="149860"/>
                    </a:cubicBezTo>
                    <a:cubicBezTo>
                      <a:pt x="430530" y="118110"/>
                      <a:pt x="444500" y="82550"/>
                      <a:pt x="464820" y="58420"/>
                    </a:cubicBezTo>
                    <a:cubicBezTo>
                      <a:pt x="485140" y="35560"/>
                      <a:pt x="523240" y="16510"/>
                      <a:pt x="548640" y="8890"/>
                    </a:cubicBezTo>
                    <a:cubicBezTo>
                      <a:pt x="566420" y="2540"/>
                      <a:pt x="580390" y="2540"/>
                      <a:pt x="598170" y="6350"/>
                    </a:cubicBezTo>
                    <a:cubicBezTo>
                      <a:pt x="623570" y="11430"/>
                      <a:pt x="664210" y="25400"/>
                      <a:pt x="687070" y="46990"/>
                    </a:cubicBezTo>
                    <a:cubicBezTo>
                      <a:pt x="709930" y="68580"/>
                      <a:pt x="727710" y="102870"/>
                      <a:pt x="732790" y="133350"/>
                    </a:cubicBezTo>
                    <a:cubicBezTo>
                      <a:pt x="737870" y="163830"/>
                      <a:pt x="736600" y="189230"/>
                      <a:pt x="716280" y="229870"/>
                    </a:cubicBezTo>
                    <a:cubicBezTo>
                      <a:pt x="665480" y="334010"/>
                      <a:pt x="370840" y="638810"/>
                      <a:pt x="269240" y="712470"/>
                    </a:cubicBezTo>
                    <a:cubicBezTo>
                      <a:pt x="227330" y="741680"/>
                      <a:pt x="199390" y="753110"/>
                      <a:pt x="167640" y="756920"/>
                    </a:cubicBezTo>
                    <a:cubicBezTo>
                      <a:pt x="142240" y="760730"/>
                      <a:pt x="116840" y="754380"/>
                      <a:pt x="93980" y="744220"/>
                    </a:cubicBezTo>
                    <a:cubicBezTo>
                      <a:pt x="72390" y="734060"/>
                      <a:pt x="49530" y="718820"/>
                      <a:pt x="35560" y="697230"/>
                    </a:cubicBezTo>
                    <a:cubicBezTo>
                      <a:pt x="16510" y="671830"/>
                      <a:pt x="0" y="626110"/>
                      <a:pt x="2540" y="591820"/>
                    </a:cubicBezTo>
                    <a:cubicBezTo>
                      <a:pt x="3810" y="557530"/>
                      <a:pt x="48260" y="490220"/>
                      <a:pt x="48260" y="4902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70" name="Group 70">
              <a:extLst>
                <a:ext uri="{FF2B5EF4-FFF2-40B4-BE49-F238E27FC236}">
                  <a16:creationId xmlns:a16="http://schemas.microsoft.com/office/drawing/2014/main" id="{C3D9E332-33AA-B34D-6AF9-8A7DF2ECF05C}"/>
                </a:ext>
              </a:extLst>
            </p:cNvPr>
            <p:cNvGrpSpPr/>
            <p:nvPr/>
          </p:nvGrpSpPr>
          <p:grpSpPr>
            <a:xfrm>
              <a:off x="8741503" y="504606"/>
              <a:ext cx="230505" cy="389255"/>
              <a:chOff x="0" y="0"/>
              <a:chExt cx="461010" cy="778510"/>
            </a:xfrm>
          </p:grpSpPr>
          <p:sp>
            <p:nvSpPr>
              <p:cNvPr id="71" name="Freeform 71">
                <a:extLst>
                  <a:ext uri="{FF2B5EF4-FFF2-40B4-BE49-F238E27FC236}">
                    <a16:creationId xmlns:a16="http://schemas.microsoft.com/office/drawing/2014/main" id="{54B7DDCB-317D-BC6F-F10C-68DC87400169}"/>
                  </a:ext>
                </a:extLst>
              </p:cNvPr>
              <p:cNvSpPr/>
              <p:nvPr/>
            </p:nvSpPr>
            <p:spPr>
              <a:xfrm>
                <a:off x="50800" y="48260"/>
                <a:ext cx="364490" cy="687070"/>
              </a:xfrm>
              <a:custGeom>
                <a:avLst/>
                <a:gdLst/>
                <a:ahLst/>
                <a:cxnLst/>
                <a:rect l="l" t="t" r="r" b="b"/>
                <a:pathLst>
                  <a:path w="364490" h="687070">
                    <a:moveTo>
                      <a:pt x="0" y="515620"/>
                    </a:moveTo>
                    <a:cubicBezTo>
                      <a:pt x="53340" y="99060"/>
                      <a:pt x="63500" y="72390"/>
                      <a:pt x="86360" y="49530"/>
                    </a:cubicBezTo>
                    <a:cubicBezTo>
                      <a:pt x="110490" y="26670"/>
                      <a:pt x="152400" y="10160"/>
                      <a:pt x="179070" y="3810"/>
                    </a:cubicBezTo>
                    <a:cubicBezTo>
                      <a:pt x="198120" y="0"/>
                      <a:pt x="214630" y="2540"/>
                      <a:pt x="231140" y="5080"/>
                    </a:cubicBezTo>
                    <a:cubicBezTo>
                      <a:pt x="247650" y="8890"/>
                      <a:pt x="264160" y="12700"/>
                      <a:pt x="280670" y="24130"/>
                    </a:cubicBezTo>
                    <a:cubicBezTo>
                      <a:pt x="303530" y="39370"/>
                      <a:pt x="335280" y="71120"/>
                      <a:pt x="347980" y="100330"/>
                    </a:cubicBezTo>
                    <a:cubicBezTo>
                      <a:pt x="360680" y="130810"/>
                      <a:pt x="364490" y="171450"/>
                      <a:pt x="356870" y="203200"/>
                    </a:cubicBezTo>
                    <a:cubicBezTo>
                      <a:pt x="347980" y="234950"/>
                      <a:pt x="326390" y="269240"/>
                      <a:pt x="300990" y="289560"/>
                    </a:cubicBezTo>
                    <a:cubicBezTo>
                      <a:pt x="275590" y="309880"/>
                      <a:pt x="231140" y="321310"/>
                      <a:pt x="204470" y="323850"/>
                    </a:cubicBezTo>
                    <a:cubicBezTo>
                      <a:pt x="184150" y="326390"/>
                      <a:pt x="170180" y="323850"/>
                      <a:pt x="152400" y="317500"/>
                    </a:cubicBezTo>
                    <a:cubicBezTo>
                      <a:pt x="127000" y="307340"/>
                      <a:pt x="87630" y="278130"/>
                      <a:pt x="68580" y="256540"/>
                    </a:cubicBezTo>
                    <a:cubicBezTo>
                      <a:pt x="55880" y="241300"/>
                      <a:pt x="50800" y="229870"/>
                      <a:pt x="45720" y="209550"/>
                    </a:cubicBezTo>
                    <a:cubicBezTo>
                      <a:pt x="40640" y="182880"/>
                      <a:pt x="38100" y="137160"/>
                      <a:pt x="49530" y="106680"/>
                    </a:cubicBezTo>
                    <a:cubicBezTo>
                      <a:pt x="60960" y="77470"/>
                      <a:pt x="86360" y="44450"/>
                      <a:pt x="114300" y="27940"/>
                    </a:cubicBezTo>
                    <a:cubicBezTo>
                      <a:pt x="142240" y="10160"/>
                      <a:pt x="186690" y="2540"/>
                      <a:pt x="214630" y="2540"/>
                    </a:cubicBezTo>
                    <a:cubicBezTo>
                      <a:pt x="233680" y="2540"/>
                      <a:pt x="247650" y="6350"/>
                      <a:pt x="264160" y="15240"/>
                    </a:cubicBezTo>
                    <a:cubicBezTo>
                      <a:pt x="289560" y="29210"/>
                      <a:pt x="325120" y="55880"/>
                      <a:pt x="340360" y="85090"/>
                    </a:cubicBezTo>
                    <a:cubicBezTo>
                      <a:pt x="356870" y="113030"/>
                      <a:pt x="359410" y="148590"/>
                      <a:pt x="359410" y="185420"/>
                    </a:cubicBezTo>
                    <a:cubicBezTo>
                      <a:pt x="359410" y="233680"/>
                      <a:pt x="337820" y="290830"/>
                      <a:pt x="330200" y="350520"/>
                    </a:cubicBezTo>
                    <a:cubicBezTo>
                      <a:pt x="321310" y="419100"/>
                      <a:pt x="328930" y="523240"/>
                      <a:pt x="312420" y="574040"/>
                    </a:cubicBezTo>
                    <a:cubicBezTo>
                      <a:pt x="303530" y="603250"/>
                      <a:pt x="290830" y="622300"/>
                      <a:pt x="273050" y="638810"/>
                    </a:cubicBezTo>
                    <a:cubicBezTo>
                      <a:pt x="255270" y="656590"/>
                      <a:pt x="233680" y="673100"/>
                      <a:pt x="207010" y="679450"/>
                    </a:cubicBezTo>
                    <a:cubicBezTo>
                      <a:pt x="175260" y="687070"/>
                      <a:pt x="125730" y="685800"/>
                      <a:pt x="93980" y="671830"/>
                    </a:cubicBezTo>
                    <a:cubicBezTo>
                      <a:pt x="62230" y="657860"/>
                      <a:pt x="29210" y="619760"/>
                      <a:pt x="13970" y="591820"/>
                    </a:cubicBezTo>
                    <a:cubicBezTo>
                      <a:pt x="1270" y="567690"/>
                      <a:pt x="0" y="515620"/>
                      <a:pt x="0" y="5156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72" name="Group 72">
              <a:extLst>
                <a:ext uri="{FF2B5EF4-FFF2-40B4-BE49-F238E27FC236}">
                  <a16:creationId xmlns:a16="http://schemas.microsoft.com/office/drawing/2014/main" id="{0B440E83-849F-6D7F-C464-5B3804858C8C}"/>
                </a:ext>
              </a:extLst>
            </p:cNvPr>
            <p:cNvGrpSpPr/>
            <p:nvPr/>
          </p:nvGrpSpPr>
          <p:grpSpPr>
            <a:xfrm>
              <a:off x="9064083" y="966886"/>
              <a:ext cx="323215" cy="241935"/>
              <a:chOff x="0" y="0"/>
              <a:chExt cx="646430" cy="483870"/>
            </a:xfrm>
          </p:grpSpPr>
          <p:sp>
            <p:nvSpPr>
              <p:cNvPr id="73" name="Freeform 73">
                <a:extLst>
                  <a:ext uri="{FF2B5EF4-FFF2-40B4-BE49-F238E27FC236}">
                    <a16:creationId xmlns:a16="http://schemas.microsoft.com/office/drawing/2014/main" id="{4D78AB48-031E-BF3A-EE5A-040F8745874A}"/>
                  </a:ext>
                </a:extLst>
              </p:cNvPr>
              <p:cNvSpPr/>
              <p:nvPr/>
            </p:nvSpPr>
            <p:spPr>
              <a:xfrm>
                <a:off x="48260" y="48260"/>
                <a:ext cx="54991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549910" h="389890">
                    <a:moveTo>
                      <a:pt x="130810" y="68580"/>
                    </a:moveTo>
                    <a:cubicBezTo>
                      <a:pt x="370840" y="2540"/>
                      <a:pt x="381000" y="0"/>
                      <a:pt x="400050" y="3810"/>
                    </a:cubicBezTo>
                    <a:cubicBezTo>
                      <a:pt x="427990" y="8890"/>
                      <a:pt x="473710" y="29210"/>
                      <a:pt x="495300" y="46990"/>
                    </a:cubicBezTo>
                    <a:cubicBezTo>
                      <a:pt x="510540" y="58420"/>
                      <a:pt x="519430" y="69850"/>
                      <a:pt x="527050" y="88900"/>
                    </a:cubicBezTo>
                    <a:cubicBezTo>
                      <a:pt x="538480" y="114300"/>
                      <a:pt x="549910" y="158750"/>
                      <a:pt x="544830" y="190500"/>
                    </a:cubicBezTo>
                    <a:cubicBezTo>
                      <a:pt x="539750" y="223520"/>
                      <a:pt x="520700" y="260350"/>
                      <a:pt x="496570" y="283210"/>
                    </a:cubicBezTo>
                    <a:cubicBezTo>
                      <a:pt x="472440" y="306070"/>
                      <a:pt x="435610" y="323850"/>
                      <a:pt x="402590" y="327660"/>
                    </a:cubicBezTo>
                    <a:cubicBezTo>
                      <a:pt x="369570" y="331470"/>
                      <a:pt x="325120" y="318770"/>
                      <a:pt x="300990" y="306070"/>
                    </a:cubicBezTo>
                    <a:cubicBezTo>
                      <a:pt x="281940" y="297180"/>
                      <a:pt x="271780" y="285750"/>
                      <a:pt x="260350" y="271780"/>
                    </a:cubicBezTo>
                    <a:cubicBezTo>
                      <a:pt x="248920" y="259080"/>
                      <a:pt x="238760" y="246380"/>
                      <a:pt x="232410" y="227330"/>
                    </a:cubicBezTo>
                    <a:cubicBezTo>
                      <a:pt x="223520" y="200660"/>
                      <a:pt x="217170" y="154940"/>
                      <a:pt x="226060" y="123190"/>
                    </a:cubicBezTo>
                    <a:cubicBezTo>
                      <a:pt x="234950" y="91440"/>
                      <a:pt x="257810" y="55880"/>
                      <a:pt x="284480" y="36830"/>
                    </a:cubicBezTo>
                    <a:cubicBezTo>
                      <a:pt x="309880" y="16510"/>
                      <a:pt x="349250" y="2540"/>
                      <a:pt x="382270" y="2540"/>
                    </a:cubicBezTo>
                    <a:cubicBezTo>
                      <a:pt x="415290" y="2540"/>
                      <a:pt x="458470" y="20320"/>
                      <a:pt x="481330" y="35560"/>
                    </a:cubicBezTo>
                    <a:cubicBezTo>
                      <a:pt x="499110" y="45720"/>
                      <a:pt x="508000" y="55880"/>
                      <a:pt x="518160" y="73660"/>
                    </a:cubicBezTo>
                    <a:cubicBezTo>
                      <a:pt x="532130" y="97790"/>
                      <a:pt x="548640" y="140970"/>
                      <a:pt x="547370" y="173990"/>
                    </a:cubicBezTo>
                    <a:cubicBezTo>
                      <a:pt x="544830" y="207010"/>
                      <a:pt x="524510" y="247650"/>
                      <a:pt x="509270" y="270510"/>
                    </a:cubicBezTo>
                    <a:cubicBezTo>
                      <a:pt x="496570" y="287020"/>
                      <a:pt x="487680" y="293370"/>
                      <a:pt x="468630" y="304800"/>
                    </a:cubicBezTo>
                    <a:cubicBezTo>
                      <a:pt x="434340" y="325120"/>
                      <a:pt x="359410" y="347980"/>
                      <a:pt x="309880" y="360680"/>
                    </a:cubicBezTo>
                    <a:cubicBezTo>
                      <a:pt x="267970" y="372110"/>
                      <a:pt x="228600" y="381000"/>
                      <a:pt x="193040" y="383540"/>
                    </a:cubicBezTo>
                    <a:cubicBezTo>
                      <a:pt x="165100" y="386080"/>
                      <a:pt x="142240" y="389890"/>
                      <a:pt x="116840" y="379730"/>
                    </a:cubicBezTo>
                    <a:cubicBezTo>
                      <a:pt x="86360" y="369570"/>
                      <a:pt x="44450" y="337820"/>
                      <a:pt x="25400" y="311150"/>
                    </a:cubicBezTo>
                    <a:cubicBezTo>
                      <a:pt x="10160" y="289560"/>
                      <a:pt x="3810" y="262890"/>
                      <a:pt x="2540" y="238760"/>
                    </a:cubicBezTo>
                    <a:cubicBezTo>
                      <a:pt x="0" y="213360"/>
                      <a:pt x="5080" y="185420"/>
                      <a:pt x="13970" y="162560"/>
                    </a:cubicBezTo>
                    <a:cubicBezTo>
                      <a:pt x="24130" y="139700"/>
                      <a:pt x="41910" y="116840"/>
                      <a:pt x="60960" y="101600"/>
                    </a:cubicBezTo>
                    <a:cubicBezTo>
                      <a:pt x="80010" y="85090"/>
                      <a:pt x="130810" y="68580"/>
                      <a:pt x="130810" y="685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sp>
        <p:nvSpPr>
          <p:cNvPr id="112" name="مستطيل 111">
            <a:extLst>
              <a:ext uri="{FF2B5EF4-FFF2-40B4-BE49-F238E27FC236}">
                <a16:creationId xmlns:a16="http://schemas.microsoft.com/office/drawing/2014/main" id="{AE730CD8-6BF9-EB59-172C-A813CD8CD6E2}"/>
              </a:ext>
            </a:extLst>
          </p:cNvPr>
          <p:cNvSpPr/>
          <p:nvPr/>
        </p:nvSpPr>
        <p:spPr>
          <a:xfrm>
            <a:off x="3971869" y="922066"/>
            <a:ext cx="3255830" cy="935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معلومات سابقة</a:t>
            </a:r>
          </a:p>
        </p:txBody>
      </p:sp>
      <p:sp>
        <p:nvSpPr>
          <p:cNvPr id="115" name="مستطيل 114">
            <a:extLst>
              <a:ext uri="{FF2B5EF4-FFF2-40B4-BE49-F238E27FC236}">
                <a16:creationId xmlns:a16="http://schemas.microsoft.com/office/drawing/2014/main" id="{26F31E15-8CFD-F55C-A952-F2EB842784CB}"/>
              </a:ext>
            </a:extLst>
          </p:cNvPr>
          <p:cNvSpPr/>
          <p:nvPr/>
        </p:nvSpPr>
        <p:spPr>
          <a:xfrm>
            <a:off x="7575801" y="995204"/>
            <a:ext cx="1625594" cy="760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فيما سبق </a:t>
            </a:r>
          </a:p>
        </p:txBody>
      </p:sp>
      <p:sp>
        <p:nvSpPr>
          <p:cNvPr id="116" name="مستطيل 115">
            <a:extLst>
              <a:ext uri="{FF2B5EF4-FFF2-40B4-BE49-F238E27FC236}">
                <a16:creationId xmlns:a16="http://schemas.microsoft.com/office/drawing/2014/main" id="{78996DCF-406F-035D-3C30-3DE367CA7F7B}"/>
              </a:ext>
            </a:extLst>
          </p:cNvPr>
          <p:cNvSpPr/>
          <p:nvPr/>
        </p:nvSpPr>
        <p:spPr>
          <a:xfrm>
            <a:off x="2531355" y="2642659"/>
            <a:ext cx="6512436" cy="883151"/>
          </a:xfrm>
          <a:prstGeom prst="rect">
            <a:avLst/>
          </a:prstGeom>
          <a:noFill/>
          <a:ln>
            <a:solidFill>
              <a:srgbClr val="E7EC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درستُ حل المعادلات الخطية .</a:t>
            </a:r>
          </a:p>
        </p:txBody>
      </p:sp>
      <p:pic>
        <p:nvPicPr>
          <p:cNvPr id="124" name="Picture 35" descr="Picture 35">
            <a:extLst>
              <a:ext uri="{FF2B5EF4-FFF2-40B4-BE49-F238E27FC236}">
                <a16:creationId xmlns:a16="http://schemas.microsoft.com/office/drawing/2014/main" id="{DA220AE1-F1E1-A151-7BDE-3A4F663271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82" t="11041" r="15559" b="32507"/>
          <a:stretch/>
        </p:blipFill>
        <p:spPr>
          <a:xfrm>
            <a:off x="-192058" y="-164443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صورة 124">
            <a:extLst>
              <a:ext uri="{FF2B5EF4-FFF2-40B4-BE49-F238E27FC236}">
                <a16:creationId xmlns:a16="http://schemas.microsoft.com/office/drawing/2014/main" id="{EF6A9B2D-7B2D-0CDA-A626-527C2FA8E6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60920D60-7EE3-9459-179C-7A2225521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048" y="3910835"/>
            <a:ext cx="1795794" cy="179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4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5" grpId="0"/>
      <p:bldP spid="1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4DB39-07D6-8047-A00B-CF7C3CE21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>
            <a:extLst>
              <a:ext uri="{FF2B5EF4-FFF2-40B4-BE49-F238E27FC236}">
                <a16:creationId xmlns:a16="http://schemas.microsoft.com/office/drawing/2014/main" id="{2B8C6874-1410-BFF5-18D8-3D7C6BF7E291}"/>
              </a:ext>
            </a:extLst>
          </p:cNvPr>
          <p:cNvGrpSpPr/>
          <p:nvPr/>
        </p:nvGrpSpPr>
        <p:grpSpPr>
          <a:xfrm>
            <a:off x="11101129" y="-459010"/>
            <a:ext cx="951346" cy="7776021"/>
            <a:chOff x="0" y="0"/>
            <a:chExt cx="2531110" cy="1476883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BD66098-0DA5-6A32-0428-33AF1A463CA8}"/>
                </a:ext>
              </a:extLst>
            </p:cNvPr>
            <p:cNvSpPr/>
            <p:nvPr/>
          </p:nvSpPr>
          <p:spPr>
            <a:xfrm>
              <a:off x="27940" y="48260"/>
              <a:ext cx="2458720" cy="14673579"/>
            </a:xfrm>
            <a:custGeom>
              <a:avLst/>
              <a:gdLst/>
              <a:ahLst/>
              <a:cxnLst/>
              <a:rect l="l" t="t" r="r" b="b"/>
              <a:pathLst>
                <a:path w="2458720" h="14673579">
                  <a:moveTo>
                    <a:pt x="1705610" y="298450"/>
                  </a:moveTo>
                  <a:cubicBezTo>
                    <a:pt x="2045970" y="852170"/>
                    <a:pt x="2186940" y="1101090"/>
                    <a:pt x="2263140" y="1322070"/>
                  </a:cubicBezTo>
                  <a:cubicBezTo>
                    <a:pt x="2335530" y="1531620"/>
                    <a:pt x="2385060" y="1738630"/>
                    <a:pt x="2400300" y="1959610"/>
                  </a:cubicBezTo>
                  <a:cubicBezTo>
                    <a:pt x="2416810" y="2192020"/>
                    <a:pt x="2406650" y="2452370"/>
                    <a:pt x="2348230" y="2682240"/>
                  </a:cubicBezTo>
                  <a:cubicBezTo>
                    <a:pt x="2289810" y="2913380"/>
                    <a:pt x="2155190" y="3133090"/>
                    <a:pt x="2048510" y="3343910"/>
                  </a:cubicBezTo>
                  <a:cubicBezTo>
                    <a:pt x="1946910" y="3543300"/>
                    <a:pt x="1813560" y="3713480"/>
                    <a:pt x="1728470" y="3914140"/>
                  </a:cubicBezTo>
                  <a:cubicBezTo>
                    <a:pt x="1642110" y="4117340"/>
                    <a:pt x="1541780" y="4342130"/>
                    <a:pt x="1534160" y="4555490"/>
                  </a:cubicBezTo>
                  <a:cubicBezTo>
                    <a:pt x="1525270" y="4765040"/>
                    <a:pt x="1592580" y="4969510"/>
                    <a:pt x="1671320" y="5184140"/>
                  </a:cubicBezTo>
                  <a:cubicBezTo>
                    <a:pt x="1760220" y="5431790"/>
                    <a:pt x="1960880" y="5689600"/>
                    <a:pt x="2070100" y="5947410"/>
                  </a:cubicBezTo>
                  <a:cubicBezTo>
                    <a:pt x="2174240" y="6195060"/>
                    <a:pt x="2270760" y="6450330"/>
                    <a:pt x="2313940" y="6700520"/>
                  </a:cubicBezTo>
                  <a:cubicBezTo>
                    <a:pt x="2354580" y="6940550"/>
                    <a:pt x="2339340" y="7181850"/>
                    <a:pt x="2332990" y="7418070"/>
                  </a:cubicBezTo>
                  <a:cubicBezTo>
                    <a:pt x="2327910" y="7649210"/>
                    <a:pt x="2322830" y="7877810"/>
                    <a:pt x="2278380" y="8102600"/>
                  </a:cubicBezTo>
                  <a:cubicBezTo>
                    <a:pt x="2233930" y="8328660"/>
                    <a:pt x="2156460" y="8563610"/>
                    <a:pt x="2065020" y="8770620"/>
                  </a:cubicBezTo>
                  <a:cubicBezTo>
                    <a:pt x="1978660" y="8966200"/>
                    <a:pt x="1844040" y="9121140"/>
                    <a:pt x="1751330" y="9312910"/>
                  </a:cubicBezTo>
                  <a:cubicBezTo>
                    <a:pt x="1654810" y="9512300"/>
                    <a:pt x="1493520" y="9729470"/>
                    <a:pt x="1498600" y="9945370"/>
                  </a:cubicBezTo>
                  <a:cubicBezTo>
                    <a:pt x="1503680" y="10176510"/>
                    <a:pt x="1696720" y="10427970"/>
                    <a:pt x="1816100" y="10654030"/>
                  </a:cubicBezTo>
                  <a:cubicBezTo>
                    <a:pt x="1932940" y="10876280"/>
                    <a:pt x="2110740" y="11071860"/>
                    <a:pt x="2205990" y="11290300"/>
                  </a:cubicBezTo>
                  <a:cubicBezTo>
                    <a:pt x="2294890" y="11494770"/>
                    <a:pt x="2343150" y="11706860"/>
                    <a:pt x="2383790" y="11921490"/>
                  </a:cubicBezTo>
                  <a:cubicBezTo>
                    <a:pt x="2425700" y="12136120"/>
                    <a:pt x="2458720" y="12362180"/>
                    <a:pt x="2452370" y="12579350"/>
                  </a:cubicBezTo>
                  <a:cubicBezTo>
                    <a:pt x="2444750" y="12793980"/>
                    <a:pt x="2402840" y="13008610"/>
                    <a:pt x="2343150" y="13215620"/>
                  </a:cubicBezTo>
                  <a:cubicBezTo>
                    <a:pt x="2282190" y="13423901"/>
                    <a:pt x="2188210" y="13649960"/>
                    <a:pt x="2086610" y="13823951"/>
                  </a:cubicBezTo>
                  <a:cubicBezTo>
                    <a:pt x="1998980" y="13975079"/>
                    <a:pt x="1864360" y="14104620"/>
                    <a:pt x="1788160" y="14215110"/>
                  </a:cubicBezTo>
                  <a:cubicBezTo>
                    <a:pt x="1733550" y="14292579"/>
                    <a:pt x="1710690" y="14359890"/>
                    <a:pt x="1657350" y="14419579"/>
                  </a:cubicBezTo>
                  <a:cubicBezTo>
                    <a:pt x="1605280" y="14479270"/>
                    <a:pt x="1539240" y="14532610"/>
                    <a:pt x="1469390" y="14571979"/>
                  </a:cubicBezTo>
                  <a:cubicBezTo>
                    <a:pt x="1400810" y="14611351"/>
                    <a:pt x="1320800" y="14640560"/>
                    <a:pt x="1242060" y="14655801"/>
                  </a:cubicBezTo>
                  <a:cubicBezTo>
                    <a:pt x="1164590" y="14671040"/>
                    <a:pt x="1079500" y="14673579"/>
                    <a:pt x="1000760" y="14663420"/>
                  </a:cubicBezTo>
                  <a:cubicBezTo>
                    <a:pt x="922020" y="14653260"/>
                    <a:pt x="840740" y="14627860"/>
                    <a:pt x="769620" y="14592301"/>
                  </a:cubicBezTo>
                  <a:cubicBezTo>
                    <a:pt x="697230" y="14558010"/>
                    <a:pt x="628650" y="14508479"/>
                    <a:pt x="571500" y="14452601"/>
                  </a:cubicBezTo>
                  <a:cubicBezTo>
                    <a:pt x="515620" y="14396720"/>
                    <a:pt x="466090" y="14326870"/>
                    <a:pt x="430530" y="14255751"/>
                  </a:cubicBezTo>
                  <a:cubicBezTo>
                    <a:pt x="394970" y="14184629"/>
                    <a:pt x="369570" y="14103351"/>
                    <a:pt x="358140" y="14024610"/>
                  </a:cubicBezTo>
                  <a:cubicBezTo>
                    <a:pt x="347980" y="13945870"/>
                    <a:pt x="349250" y="13860779"/>
                    <a:pt x="364490" y="13783310"/>
                  </a:cubicBezTo>
                  <a:cubicBezTo>
                    <a:pt x="379730" y="13704570"/>
                    <a:pt x="407670" y="13624560"/>
                    <a:pt x="447040" y="13555979"/>
                  </a:cubicBezTo>
                  <a:cubicBezTo>
                    <a:pt x="486410" y="13486129"/>
                    <a:pt x="539750" y="13420090"/>
                    <a:pt x="598170" y="13366751"/>
                  </a:cubicBezTo>
                  <a:cubicBezTo>
                    <a:pt x="657860" y="13313410"/>
                    <a:pt x="728980" y="13267690"/>
                    <a:pt x="801370" y="13235940"/>
                  </a:cubicBezTo>
                  <a:cubicBezTo>
                    <a:pt x="875030" y="13204190"/>
                    <a:pt x="957580" y="13182601"/>
                    <a:pt x="1036320" y="13176251"/>
                  </a:cubicBezTo>
                  <a:cubicBezTo>
                    <a:pt x="1116330" y="13169901"/>
                    <a:pt x="1200150" y="13176251"/>
                    <a:pt x="1277620" y="13195301"/>
                  </a:cubicBezTo>
                  <a:cubicBezTo>
                    <a:pt x="1355090" y="13214351"/>
                    <a:pt x="1433830" y="13247370"/>
                    <a:pt x="1499870" y="13290551"/>
                  </a:cubicBezTo>
                  <a:cubicBezTo>
                    <a:pt x="1567180" y="13332460"/>
                    <a:pt x="1630680" y="13389610"/>
                    <a:pt x="1681480" y="13451840"/>
                  </a:cubicBezTo>
                  <a:cubicBezTo>
                    <a:pt x="1731010" y="13512801"/>
                    <a:pt x="1772920" y="13586460"/>
                    <a:pt x="1800860" y="13661390"/>
                  </a:cubicBezTo>
                  <a:cubicBezTo>
                    <a:pt x="1828800" y="13736320"/>
                    <a:pt x="1845310" y="13820140"/>
                    <a:pt x="1846580" y="13898879"/>
                  </a:cubicBezTo>
                  <a:cubicBezTo>
                    <a:pt x="1849120" y="13978890"/>
                    <a:pt x="1838960" y="14062710"/>
                    <a:pt x="1814830" y="14138910"/>
                  </a:cubicBezTo>
                  <a:cubicBezTo>
                    <a:pt x="1791970" y="14215110"/>
                    <a:pt x="1755140" y="14291310"/>
                    <a:pt x="1708150" y="14356079"/>
                  </a:cubicBezTo>
                  <a:cubicBezTo>
                    <a:pt x="1662430" y="14420851"/>
                    <a:pt x="1602740" y="14481810"/>
                    <a:pt x="1537970" y="14527529"/>
                  </a:cubicBezTo>
                  <a:cubicBezTo>
                    <a:pt x="1473200" y="14574520"/>
                    <a:pt x="1397000" y="14612620"/>
                    <a:pt x="1320800" y="14636751"/>
                  </a:cubicBezTo>
                  <a:cubicBezTo>
                    <a:pt x="1244600" y="14659610"/>
                    <a:pt x="1160780" y="14671040"/>
                    <a:pt x="1080770" y="14669770"/>
                  </a:cubicBezTo>
                  <a:cubicBezTo>
                    <a:pt x="1002030" y="14667229"/>
                    <a:pt x="918210" y="14651990"/>
                    <a:pt x="843280" y="14624051"/>
                  </a:cubicBezTo>
                  <a:cubicBezTo>
                    <a:pt x="768350" y="14597379"/>
                    <a:pt x="694690" y="14555470"/>
                    <a:pt x="632460" y="14505940"/>
                  </a:cubicBezTo>
                  <a:cubicBezTo>
                    <a:pt x="570230" y="14456410"/>
                    <a:pt x="513080" y="14392910"/>
                    <a:pt x="469900" y="14326870"/>
                  </a:cubicBezTo>
                  <a:cubicBezTo>
                    <a:pt x="426720" y="14259560"/>
                    <a:pt x="393700" y="14182090"/>
                    <a:pt x="373380" y="14104620"/>
                  </a:cubicBezTo>
                  <a:cubicBezTo>
                    <a:pt x="354330" y="14027151"/>
                    <a:pt x="347980" y="13942060"/>
                    <a:pt x="353060" y="13863320"/>
                  </a:cubicBezTo>
                  <a:cubicBezTo>
                    <a:pt x="359410" y="13783310"/>
                    <a:pt x="372110" y="13707110"/>
                    <a:pt x="411480" y="13628370"/>
                  </a:cubicBezTo>
                  <a:cubicBezTo>
                    <a:pt x="459740" y="13530579"/>
                    <a:pt x="570230" y="13458190"/>
                    <a:pt x="647700" y="13335001"/>
                  </a:cubicBezTo>
                  <a:cubicBezTo>
                    <a:pt x="756920" y="13162279"/>
                    <a:pt x="929640" y="12889230"/>
                    <a:pt x="967740" y="12663170"/>
                  </a:cubicBezTo>
                  <a:cubicBezTo>
                    <a:pt x="1003300" y="12456160"/>
                    <a:pt x="958850" y="12241530"/>
                    <a:pt x="900430" y="12039600"/>
                  </a:cubicBezTo>
                  <a:cubicBezTo>
                    <a:pt x="840740" y="11827510"/>
                    <a:pt x="721360" y="11617960"/>
                    <a:pt x="604520" y="11421110"/>
                  </a:cubicBezTo>
                  <a:cubicBezTo>
                    <a:pt x="485140" y="11219180"/>
                    <a:pt x="287020" y="11052810"/>
                    <a:pt x="190500" y="10845800"/>
                  </a:cubicBezTo>
                  <a:cubicBezTo>
                    <a:pt x="95250" y="10642600"/>
                    <a:pt x="45720" y="10411460"/>
                    <a:pt x="22860" y="10194290"/>
                  </a:cubicBezTo>
                  <a:cubicBezTo>
                    <a:pt x="0" y="9980930"/>
                    <a:pt x="7620" y="9765030"/>
                    <a:pt x="50800" y="9554210"/>
                  </a:cubicBezTo>
                  <a:cubicBezTo>
                    <a:pt x="95250" y="9337040"/>
                    <a:pt x="193040" y="9112250"/>
                    <a:pt x="293370" y="8911590"/>
                  </a:cubicBezTo>
                  <a:cubicBezTo>
                    <a:pt x="389890" y="8717280"/>
                    <a:pt x="541020" y="8561070"/>
                    <a:pt x="635000" y="8368030"/>
                  </a:cubicBezTo>
                  <a:cubicBezTo>
                    <a:pt x="731520" y="8171180"/>
                    <a:pt x="824230" y="7956550"/>
                    <a:pt x="864870" y="7740650"/>
                  </a:cubicBezTo>
                  <a:cubicBezTo>
                    <a:pt x="906780" y="7523480"/>
                    <a:pt x="902970" y="7284720"/>
                    <a:pt x="880110" y="7065010"/>
                  </a:cubicBezTo>
                  <a:cubicBezTo>
                    <a:pt x="858520" y="6851650"/>
                    <a:pt x="807720" y="6639560"/>
                    <a:pt x="735330" y="6441440"/>
                  </a:cubicBezTo>
                  <a:cubicBezTo>
                    <a:pt x="662940" y="6247130"/>
                    <a:pt x="533400" y="6084570"/>
                    <a:pt x="445770" y="5886450"/>
                  </a:cubicBezTo>
                  <a:cubicBezTo>
                    <a:pt x="351790" y="5673090"/>
                    <a:pt x="246380" y="5431790"/>
                    <a:pt x="193040" y="5203190"/>
                  </a:cubicBezTo>
                  <a:cubicBezTo>
                    <a:pt x="142240" y="4986020"/>
                    <a:pt x="119380" y="4770120"/>
                    <a:pt x="123190" y="4551680"/>
                  </a:cubicBezTo>
                  <a:cubicBezTo>
                    <a:pt x="127000" y="4326890"/>
                    <a:pt x="154940" y="4088130"/>
                    <a:pt x="220980" y="3873500"/>
                  </a:cubicBezTo>
                  <a:cubicBezTo>
                    <a:pt x="285750" y="3658870"/>
                    <a:pt x="405130" y="3459480"/>
                    <a:pt x="518160" y="3262630"/>
                  </a:cubicBezTo>
                  <a:cubicBezTo>
                    <a:pt x="631190" y="3064510"/>
                    <a:pt x="798830" y="2890520"/>
                    <a:pt x="899160" y="2688590"/>
                  </a:cubicBezTo>
                  <a:cubicBezTo>
                    <a:pt x="998220" y="2491740"/>
                    <a:pt x="1118870" y="2282190"/>
                    <a:pt x="1118870" y="2068830"/>
                  </a:cubicBezTo>
                  <a:cubicBezTo>
                    <a:pt x="1117600" y="1837690"/>
                    <a:pt x="955040" y="1548130"/>
                    <a:pt x="859790" y="1351280"/>
                  </a:cubicBezTo>
                  <a:cubicBezTo>
                    <a:pt x="787400" y="1202690"/>
                    <a:pt x="680720" y="1074420"/>
                    <a:pt x="628650" y="979170"/>
                  </a:cubicBezTo>
                  <a:cubicBezTo>
                    <a:pt x="598170" y="923290"/>
                    <a:pt x="579120" y="889000"/>
                    <a:pt x="562610" y="840740"/>
                  </a:cubicBezTo>
                  <a:cubicBezTo>
                    <a:pt x="546100" y="792480"/>
                    <a:pt x="535940" y="740410"/>
                    <a:pt x="532130" y="690880"/>
                  </a:cubicBezTo>
                  <a:cubicBezTo>
                    <a:pt x="528320" y="640080"/>
                    <a:pt x="529590" y="586740"/>
                    <a:pt x="538480" y="537210"/>
                  </a:cubicBezTo>
                  <a:cubicBezTo>
                    <a:pt x="546100" y="486410"/>
                    <a:pt x="561340" y="435610"/>
                    <a:pt x="581660" y="388620"/>
                  </a:cubicBezTo>
                  <a:cubicBezTo>
                    <a:pt x="600710" y="342900"/>
                    <a:pt x="627380" y="297180"/>
                    <a:pt x="657860" y="256540"/>
                  </a:cubicBezTo>
                  <a:cubicBezTo>
                    <a:pt x="688340" y="215900"/>
                    <a:pt x="725170" y="177800"/>
                    <a:pt x="764540" y="146050"/>
                  </a:cubicBezTo>
                  <a:cubicBezTo>
                    <a:pt x="803910" y="113030"/>
                    <a:pt x="848360" y="85090"/>
                    <a:pt x="894080" y="63500"/>
                  </a:cubicBezTo>
                  <a:cubicBezTo>
                    <a:pt x="939800" y="41910"/>
                    <a:pt x="990600" y="25400"/>
                    <a:pt x="1040130" y="15240"/>
                  </a:cubicBezTo>
                  <a:cubicBezTo>
                    <a:pt x="1089660" y="5080"/>
                    <a:pt x="1143000" y="0"/>
                    <a:pt x="1193800" y="2540"/>
                  </a:cubicBezTo>
                  <a:cubicBezTo>
                    <a:pt x="1244600" y="5080"/>
                    <a:pt x="1296670" y="12700"/>
                    <a:pt x="1344930" y="27940"/>
                  </a:cubicBezTo>
                  <a:cubicBezTo>
                    <a:pt x="1393190" y="41910"/>
                    <a:pt x="1442720" y="62230"/>
                    <a:pt x="1485900" y="87630"/>
                  </a:cubicBezTo>
                  <a:cubicBezTo>
                    <a:pt x="1530350" y="113030"/>
                    <a:pt x="1572260" y="144780"/>
                    <a:pt x="1609090" y="180340"/>
                  </a:cubicBezTo>
                  <a:cubicBezTo>
                    <a:pt x="1645920" y="215900"/>
                    <a:pt x="1705610" y="299720"/>
                    <a:pt x="1705610" y="29972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F94884EC-78F7-5874-6896-73E251C8EB01}"/>
              </a:ext>
            </a:extLst>
          </p:cNvPr>
          <p:cNvGrpSpPr/>
          <p:nvPr/>
        </p:nvGrpSpPr>
        <p:grpSpPr>
          <a:xfrm>
            <a:off x="-78501" y="-203200"/>
            <a:ext cx="1118870" cy="7432041"/>
            <a:chOff x="0" y="0"/>
            <a:chExt cx="2237740" cy="144145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E79323F2-CAD7-55C9-87B3-E78A522294B7}"/>
                </a:ext>
              </a:extLst>
            </p:cNvPr>
            <p:cNvSpPr/>
            <p:nvPr/>
          </p:nvSpPr>
          <p:spPr>
            <a:xfrm>
              <a:off x="29210" y="46990"/>
              <a:ext cx="2166620" cy="14361160"/>
            </a:xfrm>
            <a:custGeom>
              <a:avLst/>
              <a:gdLst/>
              <a:ahLst/>
              <a:cxnLst/>
              <a:rect l="l" t="t" r="r" b="b"/>
              <a:pathLst>
                <a:path w="2166620" h="14361160">
                  <a:moveTo>
                    <a:pt x="1440180" y="29210"/>
                  </a:moveTo>
                  <a:cubicBezTo>
                    <a:pt x="1593850" y="351790"/>
                    <a:pt x="1673860" y="554990"/>
                    <a:pt x="1738630" y="725170"/>
                  </a:cubicBezTo>
                  <a:cubicBezTo>
                    <a:pt x="1804670" y="901700"/>
                    <a:pt x="1882140" y="1108710"/>
                    <a:pt x="1931670" y="1267460"/>
                  </a:cubicBezTo>
                  <a:cubicBezTo>
                    <a:pt x="1969770" y="1388110"/>
                    <a:pt x="1995170" y="1465580"/>
                    <a:pt x="2020570" y="1590040"/>
                  </a:cubicBezTo>
                  <a:cubicBezTo>
                    <a:pt x="2056130" y="1756410"/>
                    <a:pt x="2087880" y="1979930"/>
                    <a:pt x="2104390" y="2180590"/>
                  </a:cubicBezTo>
                  <a:cubicBezTo>
                    <a:pt x="2122170" y="2386330"/>
                    <a:pt x="2145030" y="2611120"/>
                    <a:pt x="2120900" y="2810510"/>
                  </a:cubicBezTo>
                  <a:cubicBezTo>
                    <a:pt x="2098040" y="2997200"/>
                    <a:pt x="2029460" y="3194050"/>
                    <a:pt x="1974850" y="3343910"/>
                  </a:cubicBezTo>
                  <a:cubicBezTo>
                    <a:pt x="1932940" y="3459480"/>
                    <a:pt x="1898650" y="3516630"/>
                    <a:pt x="1836420" y="3642360"/>
                  </a:cubicBezTo>
                  <a:cubicBezTo>
                    <a:pt x="1724660" y="3869690"/>
                    <a:pt x="1499870" y="4309110"/>
                    <a:pt x="1351280" y="4582160"/>
                  </a:cubicBezTo>
                  <a:cubicBezTo>
                    <a:pt x="1233170" y="4798060"/>
                    <a:pt x="1143000" y="4958080"/>
                    <a:pt x="1022350" y="5153660"/>
                  </a:cubicBezTo>
                  <a:cubicBezTo>
                    <a:pt x="889000" y="5369560"/>
                    <a:pt x="674370" y="5661660"/>
                    <a:pt x="582930" y="5817870"/>
                  </a:cubicBezTo>
                  <a:cubicBezTo>
                    <a:pt x="537210" y="5899150"/>
                    <a:pt x="523240" y="5951220"/>
                    <a:pt x="487680" y="6009640"/>
                  </a:cubicBezTo>
                  <a:cubicBezTo>
                    <a:pt x="457200" y="6060440"/>
                    <a:pt x="419100" y="6099810"/>
                    <a:pt x="387350" y="6149340"/>
                  </a:cubicBezTo>
                  <a:cubicBezTo>
                    <a:pt x="354330" y="6201410"/>
                    <a:pt x="326390" y="6245860"/>
                    <a:pt x="293370" y="6314440"/>
                  </a:cubicBezTo>
                  <a:cubicBezTo>
                    <a:pt x="245110" y="6417310"/>
                    <a:pt x="167640" y="6587490"/>
                    <a:pt x="140970" y="6710680"/>
                  </a:cubicBezTo>
                  <a:cubicBezTo>
                    <a:pt x="119380" y="6812280"/>
                    <a:pt x="128270" y="6891020"/>
                    <a:pt x="125730" y="6996430"/>
                  </a:cubicBezTo>
                  <a:cubicBezTo>
                    <a:pt x="121920" y="7124700"/>
                    <a:pt x="105410" y="7297420"/>
                    <a:pt x="124460" y="7428230"/>
                  </a:cubicBezTo>
                  <a:cubicBezTo>
                    <a:pt x="139700" y="7541260"/>
                    <a:pt x="172720" y="7620000"/>
                    <a:pt x="213360" y="7739380"/>
                  </a:cubicBezTo>
                  <a:cubicBezTo>
                    <a:pt x="271780" y="7909560"/>
                    <a:pt x="379730" y="8186420"/>
                    <a:pt x="455930" y="8346440"/>
                  </a:cubicBezTo>
                  <a:cubicBezTo>
                    <a:pt x="506730" y="8454390"/>
                    <a:pt x="571500" y="8544560"/>
                    <a:pt x="603250" y="8611870"/>
                  </a:cubicBezTo>
                  <a:cubicBezTo>
                    <a:pt x="621030" y="8652510"/>
                    <a:pt x="622300" y="8677910"/>
                    <a:pt x="638810" y="8710930"/>
                  </a:cubicBezTo>
                  <a:cubicBezTo>
                    <a:pt x="659130" y="8751570"/>
                    <a:pt x="699770" y="8793480"/>
                    <a:pt x="723900" y="8836660"/>
                  </a:cubicBezTo>
                  <a:cubicBezTo>
                    <a:pt x="748030" y="8876030"/>
                    <a:pt x="756920" y="8915400"/>
                    <a:pt x="784860" y="8957310"/>
                  </a:cubicBezTo>
                  <a:cubicBezTo>
                    <a:pt x="821690" y="9014460"/>
                    <a:pt x="890270" y="9076690"/>
                    <a:pt x="935990" y="9140190"/>
                  </a:cubicBezTo>
                  <a:cubicBezTo>
                    <a:pt x="980440" y="9202420"/>
                    <a:pt x="1007110" y="9273540"/>
                    <a:pt x="1054100" y="9333230"/>
                  </a:cubicBezTo>
                  <a:cubicBezTo>
                    <a:pt x="1102360" y="9394190"/>
                    <a:pt x="1159510" y="9423400"/>
                    <a:pt x="1224280" y="9503410"/>
                  </a:cubicBezTo>
                  <a:cubicBezTo>
                    <a:pt x="1341120" y="9645650"/>
                    <a:pt x="1573530" y="10016490"/>
                    <a:pt x="1654810" y="10148570"/>
                  </a:cubicBezTo>
                  <a:cubicBezTo>
                    <a:pt x="1689100" y="10205720"/>
                    <a:pt x="1695450" y="10212070"/>
                    <a:pt x="1724660" y="10273030"/>
                  </a:cubicBezTo>
                  <a:cubicBezTo>
                    <a:pt x="1795780" y="10422890"/>
                    <a:pt x="1971040" y="10831830"/>
                    <a:pt x="2042160" y="11068050"/>
                  </a:cubicBezTo>
                  <a:cubicBezTo>
                    <a:pt x="2096770" y="11248390"/>
                    <a:pt x="2128520" y="11438890"/>
                    <a:pt x="2145030" y="11558270"/>
                  </a:cubicBezTo>
                  <a:cubicBezTo>
                    <a:pt x="2155190" y="11626850"/>
                    <a:pt x="2153920" y="11645900"/>
                    <a:pt x="2156460" y="11719560"/>
                  </a:cubicBezTo>
                  <a:cubicBezTo>
                    <a:pt x="2162810" y="11882120"/>
                    <a:pt x="2166620" y="12322810"/>
                    <a:pt x="2155190" y="12495530"/>
                  </a:cubicBezTo>
                  <a:cubicBezTo>
                    <a:pt x="2148840" y="12581890"/>
                    <a:pt x="2146300" y="12613640"/>
                    <a:pt x="2129790" y="12691110"/>
                  </a:cubicBezTo>
                  <a:cubicBezTo>
                    <a:pt x="2104390" y="12806680"/>
                    <a:pt x="2039620" y="13016230"/>
                    <a:pt x="1997710" y="13119099"/>
                  </a:cubicBezTo>
                  <a:cubicBezTo>
                    <a:pt x="1973580" y="13180060"/>
                    <a:pt x="1953260" y="13201649"/>
                    <a:pt x="1927860" y="13258799"/>
                  </a:cubicBezTo>
                  <a:cubicBezTo>
                    <a:pt x="1891030" y="13346430"/>
                    <a:pt x="1869440" y="13465810"/>
                    <a:pt x="1805940" y="13594080"/>
                  </a:cubicBezTo>
                  <a:cubicBezTo>
                    <a:pt x="1706880" y="13793471"/>
                    <a:pt x="1498600" y="14235430"/>
                    <a:pt x="1342390" y="14315440"/>
                  </a:cubicBezTo>
                  <a:cubicBezTo>
                    <a:pt x="1256030" y="14361160"/>
                    <a:pt x="1129030" y="14321790"/>
                    <a:pt x="1080770" y="14305280"/>
                  </a:cubicBezTo>
                  <a:cubicBezTo>
                    <a:pt x="1059180" y="14297660"/>
                    <a:pt x="1046480" y="14286230"/>
                    <a:pt x="1038860" y="14273530"/>
                  </a:cubicBezTo>
                  <a:cubicBezTo>
                    <a:pt x="1033780" y="14263371"/>
                    <a:pt x="1031240" y="14250671"/>
                    <a:pt x="1035050" y="14239240"/>
                  </a:cubicBezTo>
                  <a:cubicBezTo>
                    <a:pt x="1038860" y="14225271"/>
                    <a:pt x="1055370" y="14204949"/>
                    <a:pt x="1068070" y="14198599"/>
                  </a:cubicBezTo>
                  <a:cubicBezTo>
                    <a:pt x="1078230" y="14193521"/>
                    <a:pt x="1092200" y="14192249"/>
                    <a:pt x="1103630" y="14196060"/>
                  </a:cubicBezTo>
                  <a:cubicBezTo>
                    <a:pt x="1116330" y="14201140"/>
                    <a:pt x="1135380" y="14217649"/>
                    <a:pt x="1141730" y="14231621"/>
                  </a:cubicBezTo>
                  <a:cubicBezTo>
                    <a:pt x="1146810" y="14241780"/>
                    <a:pt x="1146810" y="14255749"/>
                    <a:pt x="1141730" y="14267180"/>
                  </a:cubicBezTo>
                  <a:cubicBezTo>
                    <a:pt x="1136650" y="14279880"/>
                    <a:pt x="1120140" y="14298930"/>
                    <a:pt x="1104900" y="14302740"/>
                  </a:cubicBezTo>
                  <a:cubicBezTo>
                    <a:pt x="1090930" y="14307821"/>
                    <a:pt x="1065530" y="14301471"/>
                    <a:pt x="1054100" y="14292580"/>
                  </a:cubicBezTo>
                  <a:cubicBezTo>
                    <a:pt x="1043940" y="14286230"/>
                    <a:pt x="1037590" y="14273530"/>
                    <a:pt x="1035050" y="14263371"/>
                  </a:cubicBezTo>
                  <a:cubicBezTo>
                    <a:pt x="1032510" y="14251940"/>
                    <a:pt x="1033780" y="14237971"/>
                    <a:pt x="1038860" y="14227810"/>
                  </a:cubicBezTo>
                  <a:cubicBezTo>
                    <a:pt x="1042670" y="14217649"/>
                    <a:pt x="1052830" y="14206221"/>
                    <a:pt x="1062990" y="14201140"/>
                  </a:cubicBezTo>
                  <a:cubicBezTo>
                    <a:pt x="1071880" y="14196060"/>
                    <a:pt x="1080770" y="14194790"/>
                    <a:pt x="1097280" y="14194790"/>
                  </a:cubicBezTo>
                  <a:cubicBezTo>
                    <a:pt x="1132840" y="14194790"/>
                    <a:pt x="1225550" y="14239240"/>
                    <a:pt x="1270000" y="14223999"/>
                  </a:cubicBezTo>
                  <a:cubicBezTo>
                    <a:pt x="1308100" y="14211299"/>
                    <a:pt x="1324610" y="14166849"/>
                    <a:pt x="1355090" y="14128749"/>
                  </a:cubicBezTo>
                  <a:cubicBezTo>
                    <a:pt x="1393190" y="14079221"/>
                    <a:pt x="1441450" y="14005560"/>
                    <a:pt x="1475740" y="13947140"/>
                  </a:cubicBezTo>
                  <a:cubicBezTo>
                    <a:pt x="1507490" y="13892530"/>
                    <a:pt x="1522730" y="13845540"/>
                    <a:pt x="1555750" y="13789660"/>
                  </a:cubicBezTo>
                  <a:cubicBezTo>
                    <a:pt x="1597660" y="13717271"/>
                    <a:pt x="1668780" y="13643610"/>
                    <a:pt x="1713230" y="13555980"/>
                  </a:cubicBezTo>
                  <a:cubicBezTo>
                    <a:pt x="1765300" y="13455649"/>
                    <a:pt x="1803400" y="13299440"/>
                    <a:pt x="1840230" y="13215621"/>
                  </a:cubicBezTo>
                  <a:cubicBezTo>
                    <a:pt x="1863090" y="13162280"/>
                    <a:pt x="1880870" y="13144499"/>
                    <a:pt x="1903730" y="13089890"/>
                  </a:cubicBezTo>
                  <a:cubicBezTo>
                    <a:pt x="1941830" y="12994640"/>
                    <a:pt x="2001520" y="12792710"/>
                    <a:pt x="2026920" y="12682220"/>
                  </a:cubicBezTo>
                  <a:cubicBezTo>
                    <a:pt x="2043430" y="12608560"/>
                    <a:pt x="2049780" y="12579350"/>
                    <a:pt x="2056130" y="12494260"/>
                  </a:cubicBezTo>
                  <a:cubicBezTo>
                    <a:pt x="2070100" y="12315190"/>
                    <a:pt x="2058670" y="11826240"/>
                    <a:pt x="2049780" y="11650980"/>
                  </a:cubicBezTo>
                  <a:cubicBezTo>
                    <a:pt x="2045970" y="11570970"/>
                    <a:pt x="2045970" y="11545570"/>
                    <a:pt x="2035810" y="11476990"/>
                  </a:cubicBezTo>
                  <a:cubicBezTo>
                    <a:pt x="2020570" y="11375390"/>
                    <a:pt x="1997710" y="11245850"/>
                    <a:pt x="1951990" y="11099800"/>
                  </a:cubicBezTo>
                  <a:cubicBezTo>
                    <a:pt x="1885950" y="10883900"/>
                    <a:pt x="1770380" y="10571480"/>
                    <a:pt x="1640840" y="10320020"/>
                  </a:cubicBezTo>
                  <a:cubicBezTo>
                    <a:pt x="1506220" y="10062210"/>
                    <a:pt x="1285240" y="9735820"/>
                    <a:pt x="1154430" y="9571990"/>
                  </a:cubicBezTo>
                  <a:cubicBezTo>
                    <a:pt x="1082040" y="9483090"/>
                    <a:pt x="1017270" y="9447530"/>
                    <a:pt x="967740" y="9381490"/>
                  </a:cubicBezTo>
                  <a:cubicBezTo>
                    <a:pt x="923290" y="9324340"/>
                    <a:pt x="902970" y="9264650"/>
                    <a:pt x="862330" y="9204960"/>
                  </a:cubicBezTo>
                  <a:cubicBezTo>
                    <a:pt x="815340" y="9137650"/>
                    <a:pt x="749300" y="9075420"/>
                    <a:pt x="697230" y="9001760"/>
                  </a:cubicBezTo>
                  <a:cubicBezTo>
                    <a:pt x="642620" y="8923020"/>
                    <a:pt x="572770" y="8807450"/>
                    <a:pt x="544830" y="8743950"/>
                  </a:cubicBezTo>
                  <a:cubicBezTo>
                    <a:pt x="529590" y="8709660"/>
                    <a:pt x="534670" y="8695690"/>
                    <a:pt x="519430" y="8661400"/>
                  </a:cubicBezTo>
                  <a:cubicBezTo>
                    <a:pt x="491490" y="8594090"/>
                    <a:pt x="419100" y="8495030"/>
                    <a:pt x="364490" y="8382000"/>
                  </a:cubicBezTo>
                  <a:cubicBezTo>
                    <a:pt x="285750" y="8216900"/>
                    <a:pt x="171450" y="7933690"/>
                    <a:pt x="111760" y="7758430"/>
                  </a:cubicBezTo>
                  <a:cubicBezTo>
                    <a:pt x="69850" y="7632700"/>
                    <a:pt x="38100" y="7556500"/>
                    <a:pt x="21590" y="7429500"/>
                  </a:cubicBezTo>
                  <a:cubicBezTo>
                    <a:pt x="0" y="7264400"/>
                    <a:pt x="24130" y="6982460"/>
                    <a:pt x="30480" y="6847840"/>
                  </a:cubicBezTo>
                  <a:cubicBezTo>
                    <a:pt x="33020" y="6775450"/>
                    <a:pt x="26670" y="6748780"/>
                    <a:pt x="41910" y="6682740"/>
                  </a:cubicBezTo>
                  <a:cubicBezTo>
                    <a:pt x="67310" y="6573520"/>
                    <a:pt x="142240" y="6386830"/>
                    <a:pt x="205740" y="6261100"/>
                  </a:cubicBezTo>
                  <a:cubicBezTo>
                    <a:pt x="262890" y="6150610"/>
                    <a:pt x="346710" y="6055360"/>
                    <a:pt x="400050" y="5963920"/>
                  </a:cubicBezTo>
                  <a:cubicBezTo>
                    <a:pt x="441960" y="5891530"/>
                    <a:pt x="458470" y="5840730"/>
                    <a:pt x="505460" y="5761990"/>
                  </a:cubicBezTo>
                  <a:cubicBezTo>
                    <a:pt x="579120" y="5640070"/>
                    <a:pt x="716280" y="5463540"/>
                    <a:pt x="812800" y="5309870"/>
                  </a:cubicBezTo>
                  <a:cubicBezTo>
                    <a:pt x="906780" y="5158740"/>
                    <a:pt x="1013460" y="4950460"/>
                    <a:pt x="1078230" y="4848860"/>
                  </a:cubicBezTo>
                  <a:cubicBezTo>
                    <a:pt x="1112520" y="4795520"/>
                    <a:pt x="1123950" y="4792980"/>
                    <a:pt x="1160780" y="4732020"/>
                  </a:cubicBezTo>
                  <a:cubicBezTo>
                    <a:pt x="1270000" y="4549140"/>
                    <a:pt x="1625600" y="3851910"/>
                    <a:pt x="1750060" y="3600450"/>
                  </a:cubicBezTo>
                  <a:cubicBezTo>
                    <a:pt x="1811020" y="3477260"/>
                    <a:pt x="1840230" y="3430270"/>
                    <a:pt x="1880870" y="3322320"/>
                  </a:cubicBezTo>
                  <a:cubicBezTo>
                    <a:pt x="1934210" y="3178810"/>
                    <a:pt x="2000250" y="2989580"/>
                    <a:pt x="2023110" y="2809240"/>
                  </a:cubicBezTo>
                  <a:cubicBezTo>
                    <a:pt x="2047240" y="2614930"/>
                    <a:pt x="2026920" y="2392680"/>
                    <a:pt x="2010410" y="2190750"/>
                  </a:cubicBezTo>
                  <a:cubicBezTo>
                    <a:pt x="1993900" y="1993900"/>
                    <a:pt x="1962150" y="1776730"/>
                    <a:pt x="1927860" y="1615440"/>
                  </a:cubicBezTo>
                  <a:cubicBezTo>
                    <a:pt x="1903730" y="1494790"/>
                    <a:pt x="1879600" y="1421130"/>
                    <a:pt x="1842770" y="1303020"/>
                  </a:cubicBezTo>
                  <a:cubicBezTo>
                    <a:pt x="1791970" y="1146810"/>
                    <a:pt x="1714500" y="937260"/>
                    <a:pt x="1645920" y="762000"/>
                  </a:cubicBezTo>
                  <a:cubicBezTo>
                    <a:pt x="1582420" y="593090"/>
                    <a:pt x="1503680" y="397510"/>
                    <a:pt x="1446530" y="270510"/>
                  </a:cubicBezTo>
                  <a:cubicBezTo>
                    <a:pt x="1408430" y="185420"/>
                    <a:pt x="1350010" y="105410"/>
                    <a:pt x="1343660" y="63500"/>
                  </a:cubicBezTo>
                  <a:cubicBezTo>
                    <a:pt x="1341120" y="48260"/>
                    <a:pt x="1343660" y="38100"/>
                    <a:pt x="1348740" y="27940"/>
                  </a:cubicBezTo>
                  <a:cubicBezTo>
                    <a:pt x="1353820" y="17780"/>
                    <a:pt x="1366520" y="7620"/>
                    <a:pt x="1376680" y="3810"/>
                  </a:cubicBezTo>
                  <a:cubicBezTo>
                    <a:pt x="1388110" y="0"/>
                    <a:pt x="1403350" y="0"/>
                    <a:pt x="1413510" y="5080"/>
                  </a:cubicBezTo>
                  <a:cubicBezTo>
                    <a:pt x="1423670" y="8890"/>
                    <a:pt x="1440180" y="29210"/>
                    <a:pt x="1440180" y="29210"/>
                  </a:cubicBezTo>
                </a:path>
              </a:pathLst>
            </a:custGeom>
            <a:solidFill>
              <a:srgbClr val="BDA1E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C811AA5B-DFF9-5E83-B8DC-E16AEA15CD3B}"/>
              </a:ext>
            </a:extLst>
          </p:cNvPr>
          <p:cNvGrpSpPr/>
          <p:nvPr/>
        </p:nvGrpSpPr>
        <p:grpSpPr>
          <a:xfrm>
            <a:off x="191213" y="-108903"/>
            <a:ext cx="1238250" cy="7219315"/>
            <a:chOff x="0" y="0"/>
            <a:chExt cx="2476500" cy="1443863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CA72C1D-DD6F-3B2B-F022-ADBA02E8584A}"/>
                </a:ext>
              </a:extLst>
            </p:cNvPr>
            <p:cNvSpPr/>
            <p:nvPr/>
          </p:nvSpPr>
          <p:spPr>
            <a:xfrm>
              <a:off x="15240" y="46990"/>
              <a:ext cx="2413000" cy="14343380"/>
            </a:xfrm>
            <a:custGeom>
              <a:avLst/>
              <a:gdLst/>
              <a:ahLst/>
              <a:cxnLst/>
              <a:rect l="l" t="t" r="r" b="b"/>
              <a:pathLst>
                <a:path w="2413000" h="14343380">
                  <a:moveTo>
                    <a:pt x="370840" y="43180"/>
                  </a:moveTo>
                  <a:cubicBezTo>
                    <a:pt x="585470" y="1286510"/>
                    <a:pt x="586740" y="1353820"/>
                    <a:pt x="607060" y="1470660"/>
                  </a:cubicBezTo>
                  <a:cubicBezTo>
                    <a:pt x="632460" y="1609090"/>
                    <a:pt x="688340" y="1798320"/>
                    <a:pt x="707390" y="1924050"/>
                  </a:cubicBezTo>
                  <a:cubicBezTo>
                    <a:pt x="721360" y="2012950"/>
                    <a:pt x="715010" y="2062480"/>
                    <a:pt x="726440" y="2153920"/>
                  </a:cubicBezTo>
                  <a:cubicBezTo>
                    <a:pt x="745490" y="2293620"/>
                    <a:pt x="791210" y="2499360"/>
                    <a:pt x="817880" y="2678430"/>
                  </a:cubicBezTo>
                  <a:cubicBezTo>
                    <a:pt x="844550" y="2867660"/>
                    <a:pt x="872490" y="3068320"/>
                    <a:pt x="887730" y="3261360"/>
                  </a:cubicBezTo>
                  <a:cubicBezTo>
                    <a:pt x="901700" y="3450590"/>
                    <a:pt x="901700" y="3608070"/>
                    <a:pt x="905510" y="3826510"/>
                  </a:cubicBezTo>
                  <a:cubicBezTo>
                    <a:pt x="911860" y="4126230"/>
                    <a:pt x="919480" y="4625340"/>
                    <a:pt x="910590" y="4893310"/>
                  </a:cubicBezTo>
                  <a:cubicBezTo>
                    <a:pt x="904240" y="5055870"/>
                    <a:pt x="899160" y="5152390"/>
                    <a:pt x="882650" y="5283200"/>
                  </a:cubicBezTo>
                  <a:cubicBezTo>
                    <a:pt x="863600" y="5419090"/>
                    <a:pt x="816610" y="5577840"/>
                    <a:pt x="801370" y="5693410"/>
                  </a:cubicBezTo>
                  <a:cubicBezTo>
                    <a:pt x="789940" y="5779770"/>
                    <a:pt x="798830" y="5833110"/>
                    <a:pt x="786130" y="5918200"/>
                  </a:cubicBezTo>
                  <a:cubicBezTo>
                    <a:pt x="769620" y="6028690"/>
                    <a:pt x="716280" y="6205220"/>
                    <a:pt x="701040" y="6300470"/>
                  </a:cubicBezTo>
                  <a:cubicBezTo>
                    <a:pt x="690880" y="6355080"/>
                    <a:pt x="697230" y="6367780"/>
                    <a:pt x="684530" y="6431280"/>
                  </a:cubicBezTo>
                  <a:cubicBezTo>
                    <a:pt x="650240" y="6601460"/>
                    <a:pt x="502920" y="7049770"/>
                    <a:pt x="424180" y="7367270"/>
                  </a:cubicBezTo>
                  <a:cubicBezTo>
                    <a:pt x="342900" y="7692390"/>
                    <a:pt x="254000" y="8061960"/>
                    <a:pt x="205740" y="8360410"/>
                  </a:cubicBezTo>
                  <a:cubicBezTo>
                    <a:pt x="167640" y="8600440"/>
                    <a:pt x="153670" y="8779510"/>
                    <a:pt x="139700" y="9015730"/>
                  </a:cubicBezTo>
                  <a:cubicBezTo>
                    <a:pt x="124460" y="9291320"/>
                    <a:pt x="93980" y="9659620"/>
                    <a:pt x="130810" y="9913620"/>
                  </a:cubicBezTo>
                  <a:cubicBezTo>
                    <a:pt x="158750" y="10109200"/>
                    <a:pt x="234950" y="10288270"/>
                    <a:pt x="285750" y="10421620"/>
                  </a:cubicBezTo>
                  <a:cubicBezTo>
                    <a:pt x="320040" y="10511790"/>
                    <a:pt x="341630" y="10548620"/>
                    <a:pt x="387350" y="10641330"/>
                  </a:cubicBezTo>
                  <a:cubicBezTo>
                    <a:pt x="469900" y="10805160"/>
                    <a:pt x="648970" y="11164570"/>
                    <a:pt x="749300" y="11315700"/>
                  </a:cubicBezTo>
                  <a:cubicBezTo>
                    <a:pt x="806450" y="11400790"/>
                    <a:pt x="839470" y="11432540"/>
                    <a:pt x="901700" y="11502390"/>
                  </a:cubicBezTo>
                  <a:cubicBezTo>
                    <a:pt x="986790" y="11597640"/>
                    <a:pt x="1135380" y="11723370"/>
                    <a:pt x="1223010" y="11831320"/>
                  </a:cubicBezTo>
                  <a:cubicBezTo>
                    <a:pt x="1295400" y="11921490"/>
                    <a:pt x="1341120" y="12028170"/>
                    <a:pt x="1400810" y="12098020"/>
                  </a:cubicBezTo>
                  <a:cubicBezTo>
                    <a:pt x="1446530" y="12150090"/>
                    <a:pt x="1492250" y="12172950"/>
                    <a:pt x="1535430" y="12219940"/>
                  </a:cubicBezTo>
                  <a:cubicBezTo>
                    <a:pt x="1584960" y="12272010"/>
                    <a:pt x="1625600" y="12320270"/>
                    <a:pt x="1678940" y="12399010"/>
                  </a:cubicBezTo>
                  <a:cubicBezTo>
                    <a:pt x="1766570" y="12528550"/>
                    <a:pt x="1917700" y="12818110"/>
                    <a:pt x="1986280" y="12945110"/>
                  </a:cubicBezTo>
                  <a:cubicBezTo>
                    <a:pt x="2023110" y="13011149"/>
                    <a:pt x="2035810" y="13031471"/>
                    <a:pt x="2066290" y="13098780"/>
                  </a:cubicBezTo>
                  <a:cubicBezTo>
                    <a:pt x="2119630" y="13218160"/>
                    <a:pt x="2208530" y="13436599"/>
                    <a:pt x="2263140" y="13610590"/>
                  </a:cubicBezTo>
                  <a:cubicBezTo>
                    <a:pt x="2319020" y="13785849"/>
                    <a:pt x="2379980" y="14025880"/>
                    <a:pt x="2400300" y="14146530"/>
                  </a:cubicBezTo>
                  <a:cubicBezTo>
                    <a:pt x="2409190" y="14206221"/>
                    <a:pt x="2413000" y="14251940"/>
                    <a:pt x="2410460" y="14281149"/>
                  </a:cubicBezTo>
                  <a:cubicBezTo>
                    <a:pt x="2409190" y="14297660"/>
                    <a:pt x="2406650" y="14307821"/>
                    <a:pt x="2400300" y="14316710"/>
                  </a:cubicBezTo>
                  <a:cubicBezTo>
                    <a:pt x="2393950" y="14325599"/>
                    <a:pt x="2382520" y="14335760"/>
                    <a:pt x="2371090" y="14338299"/>
                  </a:cubicBezTo>
                  <a:cubicBezTo>
                    <a:pt x="2357120" y="14342110"/>
                    <a:pt x="2330450" y="14337030"/>
                    <a:pt x="2317750" y="14329410"/>
                  </a:cubicBezTo>
                  <a:cubicBezTo>
                    <a:pt x="2307590" y="14323060"/>
                    <a:pt x="2301240" y="14310360"/>
                    <a:pt x="2298700" y="14298930"/>
                  </a:cubicBezTo>
                  <a:cubicBezTo>
                    <a:pt x="2294890" y="14287499"/>
                    <a:pt x="2294890" y="14273530"/>
                    <a:pt x="2299970" y="14262099"/>
                  </a:cubicBezTo>
                  <a:cubicBezTo>
                    <a:pt x="2307590" y="14249399"/>
                    <a:pt x="2326640" y="14231621"/>
                    <a:pt x="2341880" y="14227810"/>
                  </a:cubicBezTo>
                  <a:cubicBezTo>
                    <a:pt x="2357120" y="14225271"/>
                    <a:pt x="2381250" y="14234160"/>
                    <a:pt x="2392680" y="14243049"/>
                  </a:cubicBezTo>
                  <a:cubicBezTo>
                    <a:pt x="2402840" y="14250671"/>
                    <a:pt x="2407920" y="14264640"/>
                    <a:pt x="2409190" y="14276071"/>
                  </a:cubicBezTo>
                  <a:cubicBezTo>
                    <a:pt x="2411730" y="14287499"/>
                    <a:pt x="2409190" y="14301471"/>
                    <a:pt x="2402840" y="14311630"/>
                  </a:cubicBezTo>
                  <a:cubicBezTo>
                    <a:pt x="2397760" y="14321790"/>
                    <a:pt x="2387600" y="14331949"/>
                    <a:pt x="2376170" y="14335760"/>
                  </a:cubicBezTo>
                  <a:cubicBezTo>
                    <a:pt x="2366010" y="14340840"/>
                    <a:pt x="2352040" y="14343380"/>
                    <a:pt x="2340610" y="14339571"/>
                  </a:cubicBezTo>
                  <a:cubicBezTo>
                    <a:pt x="2326640" y="14335760"/>
                    <a:pt x="2310130" y="14324330"/>
                    <a:pt x="2299970" y="14305280"/>
                  </a:cubicBezTo>
                  <a:cubicBezTo>
                    <a:pt x="2279650" y="14264640"/>
                    <a:pt x="2298700" y="14170660"/>
                    <a:pt x="2284730" y="14085571"/>
                  </a:cubicBezTo>
                  <a:cubicBezTo>
                    <a:pt x="2265680" y="13963649"/>
                    <a:pt x="2221230" y="13797280"/>
                    <a:pt x="2174240" y="13647421"/>
                  </a:cubicBezTo>
                  <a:cubicBezTo>
                    <a:pt x="2122170" y="13483590"/>
                    <a:pt x="2048510" y="13290549"/>
                    <a:pt x="1981200" y="13141960"/>
                  </a:cubicBezTo>
                  <a:cubicBezTo>
                    <a:pt x="1925320" y="13020040"/>
                    <a:pt x="1869440" y="12924790"/>
                    <a:pt x="1808480" y="12814300"/>
                  </a:cubicBezTo>
                  <a:cubicBezTo>
                    <a:pt x="1743710" y="12697460"/>
                    <a:pt x="1667510" y="12552680"/>
                    <a:pt x="1604010" y="12458700"/>
                  </a:cubicBezTo>
                  <a:cubicBezTo>
                    <a:pt x="1557020" y="12390120"/>
                    <a:pt x="1517650" y="12343130"/>
                    <a:pt x="1469390" y="12291060"/>
                  </a:cubicBezTo>
                  <a:cubicBezTo>
                    <a:pt x="1422400" y="12240260"/>
                    <a:pt x="1367790" y="12205970"/>
                    <a:pt x="1319530" y="12148820"/>
                  </a:cubicBezTo>
                  <a:cubicBezTo>
                    <a:pt x="1261110" y="12080240"/>
                    <a:pt x="1224280" y="11984990"/>
                    <a:pt x="1154430" y="11898630"/>
                  </a:cubicBezTo>
                  <a:cubicBezTo>
                    <a:pt x="1068070" y="11791950"/>
                    <a:pt x="916940" y="11664950"/>
                    <a:pt x="829310" y="11565890"/>
                  </a:cubicBezTo>
                  <a:cubicBezTo>
                    <a:pt x="763270" y="11490960"/>
                    <a:pt x="726440" y="11452860"/>
                    <a:pt x="665480" y="11361420"/>
                  </a:cubicBezTo>
                  <a:cubicBezTo>
                    <a:pt x="561340" y="11203940"/>
                    <a:pt x="384810" y="10849610"/>
                    <a:pt x="300990" y="10680700"/>
                  </a:cubicBezTo>
                  <a:cubicBezTo>
                    <a:pt x="252730" y="10584180"/>
                    <a:pt x="229870" y="10543540"/>
                    <a:pt x="194310" y="10448290"/>
                  </a:cubicBezTo>
                  <a:cubicBezTo>
                    <a:pt x="142240" y="10308590"/>
                    <a:pt x="64770" y="10118090"/>
                    <a:pt x="35560" y="9914890"/>
                  </a:cubicBezTo>
                  <a:cubicBezTo>
                    <a:pt x="0" y="9654540"/>
                    <a:pt x="29210" y="9288780"/>
                    <a:pt x="44450" y="9010650"/>
                  </a:cubicBezTo>
                  <a:cubicBezTo>
                    <a:pt x="58420" y="8769350"/>
                    <a:pt x="74930" y="8582660"/>
                    <a:pt x="114300" y="8337550"/>
                  </a:cubicBezTo>
                  <a:cubicBezTo>
                    <a:pt x="162560" y="8036560"/>
                    <a:pt x="251460" y="7664450"/>
                    <a:pt x="332740" y="7339330"/>
                  </a:cubicBezTo>
                  <a:cubicBezTo>
                    <a:pt x="411480" y="7024370"/>
                    <a:pt x="556260" y="6591300"/>
                    <a:pt x="590550" y="6418580"/>
                  </a:cubicBezTo>
                  <a:cubicBezTo>
                    <a:pt x="603250" y="6352540"/>
                    <a:pt x="596900" y="6337300"/>
                    <a:pt x="607060" y="6280150"/>
                  </a:cubicBezTo>
                  <a:cubicBezTo>
                    <a:pt x="623570" y="6186170"/>
                    <a:pt x="674370" y="6021070"/>
                    <a:pt x="690880" y="5910580"/>
                  </a:cubicBezTo>
                  <a:cubicBezTo>
                    <a:pt x="703580" y="5824220"/>
                    <a:pt x="695960" y="5763260"/>
                    <a:pt x="708660" y="5674360"/>
                  </a:cubicBezTo>
                  <a:cubicBezTo>
                    <a:pt x="723900" y="5558790"/>
                    <a:pt x="769620" y="5410200"/>
                    <a:pt x="787400" y="5278120"/>
                  </a:cubicBezTo>
                  <a:cubicBezTo>
                    <a:pt x="803910" y="5149850"/>
                    <a:pt x="808990" y="5053330"/>
                    <a:pt x="815340" y="4893310"/>
                  </a:cubicBezTo>
                  <a:cubicBezTo>
                    <a:pt x="824230" y="4626610"/>
                    <a:pt x="816610" y="4124960"/>
                    <a:pt x="810260" y="3827780"/>
                  </a:cubicBezTo>
                  <a:cubicBezTo>
                    <a:pt x="806450" y="3614420"/>
                    <a:pt x="806450" y="3462020"/>
                    <a:pt x="792480" y="3276600"/>
                  </a:cubicBezTo>
                  <a:cubicBezTo>
                    <a:pt x="778510" y="3084830"/>
                    <a:pt x="750570" y="2884170"/>
                    <a:pt x="723900" y="2694940"/>
                  </a:cubicBezTo>
                  <a:cubicBezTo>
                    <a:pt x="697230" y="2513330"/>
                    <a:pt x="648970" y="2301240"/>
                    <a:pt x="631190" y="2161540"/>
                  </a:cubicBezTo>
                  <a:cubicBezTo>
                    <a:pt x="619760" y="2073910"/>
                    <a:pt x="626110" y="2030730"/>
                    <a:pt x="613410" y="1944370"/>
                  </a:cubicBezTo>
                  <a:cubicBezTo>
                    <a:pt x="594360" y="1818640"/>
                    <a:pt x="535940" y="1623060"/>
                    <a:pt x="511810" y="1483360"/>
                  </a:cubicBezTo>
                  <a:cubicBezTo>
                    <a:pt x="491490" y="1367790"/>
                    <a:pt x="490220" y="1303020"/>
                    <a:pt x="468630" y="1165860"/>
                  </a:cubicBezTo>
                  <a:cubicBezTo>
                    <a:pt x="427990" y="908050"/>
                    <a:pt x="270510" y="176530"/>
                    <a:pt x="269240" y="63500"/>
                  </a:cubicBezTo>
                  <a:cubicBezTo>
                    <a:pt x="269240" y="43180"/>
                    <a:pt x="269240" y="36830"/>
                    <a:pt x="275590" y="26670"/>
                  </a:cubicBezTo>
                  <a:cubicBezTo>
                    <a:pt x="280670" y="16510"/>
                    <a:pt x="292100" y="6350"/>
                    <a:pt x="303530" y="3810"/>
                  </a:cubicBezTo>
                  <a:cubicBezTo>
                    <a:pt x="317500" y="0"/>
                    <a:pt x="340360" y="3810"/>
                    <a:pt x="351790" y="11430"/>
                  </a:cubicBezTo>
                  <a:cubicBezTo>
                    <a:pt x="361950" y="19050"/>
                    <a:pt x="370840" y="43180"/>
                    <a:pt x="370840" y="43180"/>
                  </a:cubicBezTo>
                </a:path>
              </a:pathLst>
            </a:custGeom>
            <a:solidFill>
              <a:srgbClr val="BDA1E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D77945E9-D524-5E5E-2A66-074C6FE7B84D}"/>
              </a:ext>
            </a:extLst>
          </p:cNvPr>
          <p:cNvGrpSpPr/>
          <p:nvPr/>
        </p:nvGrpSpPr>
        <p:grpSpPr>
          <a:xfrm>
            <a:off x="11053482" y="-20320"/>
            <a:ext cx="908013" cy="7183755"/>
            <a:chOff x="0" y="0"/>
            <a:chExt cx="2439670" cy="1436751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125F85C-41F3-A0E7-718F-EA66B51D9CF1}"/>
                </a:ext>
              </a:extLst>
            </p:cNvPr>
            <p:cNvSpPr/>
            <p:nvPr/>
          </p:nvSpPr>
          <p:spPr>
            <a:xfrm>
              <a:off x="36830" y="48260"/>
              <a:ext cx="2354580" cy="14270990"/>
            </a:xfrm>
            <a:custGeom>
              <a:avLst/>
              <a:gdLst/>
              <a:ahLst/>
              <a:cxnLst/>
              <a:rect l="l" t="t" r="r" b="b"/>
              <a:pathLst>
                <a:path w="2354580" h="14270990">
                  <a:moveTo>
                    <a:pt x="115570" y="41910"/>
                  </a:moveTo>
                  <a:cubicBezTo>
                    <a:pt x="389890" y="1033780"/>
                    <a:pt x="610870" y="1574800"/>
                    <a:pt x="702310" y="1746250"/>
                  </a:cubicBezTo>
                  <a:cubicBezTo>
                    <a:pt x="736600" y="1808480"/>
                    <a:pt x="745490" y="1800860"/>
                    <a:pt x="784860" y="1865630"/>
                  </a:cubicBezTo>
                  <a:cubicBezTo>
                    <a:pt x="923290" y="2090420"/>
                    <a:pt x="1469390" y="3040380"/>
                    <a:pt x="1637030" y="3439160"/>
                  </a:cubicBezTo>
                  <a:cubicBezTo>
                    <a:pt x="1733550" y="3667760"/>
                    <a:pt x="1752600" y="3794760"/>
                    <a:pt x="1811020" y="4001770"/>
                  </a:cubicBezTo>
                  <a:cubicBezTo>
                    <a:pt x="1880870" y="4250690"/>
                    <a:pt x="1983740" y="4644390"/>
                    <a:pt x="2021840" y="4831080"/>
                  </a:cubicBezTo>
                  <a:cubicBezTo>
                    <a:pt x="2040890" y="4925060"/>
                    <a:pt x="2045970" y="4972050"/>
                    <a:pt x="2053590" y="5044440"/>
                  </a:cubicBezTo>
                  <a:cubicBezTo>
                    <a:pt x="2062480" y="5119370"/>
                    <a:pt x="2063750" y="5173980"/>
                    <a:pt x="2067560" y="5273040"/>
                  </a:cubicBezTo>
                  <a:cubicBezTo>
                    <a:pt x="2073910" y="5462270"/>
                    <a:pt x="2104390" y="5803900"/>
                    <a:pt x="2077720" y="6094730"/>
                  </a:cubicBezTo>
                  <a:cubicBezTo>
                    <a:pt x="2045970" y="6431280"/>
                    <a:pt x="1932940" y="6907530"/>
                    <a:pt x="1864360" y="7174230"/>
                  </a:cubicBezTo>
                  <a:cubicBezTo>
                    <a:pt x="1822450" y="7335520"/>
                    <a:pt x="1764030" y="7465060"/>
                    <a:pt x="1742440" y="7555230"/>
                  </a:cubicBezTo>
                  <a:cubicBezTo>
                    <a:pt x="1729740" y="7603490"/>
                    <a:pt x="1734820" y="7614920"/>
                    <a:pt x="1722120" y="7666990"/>
                  </a:cubicBezTo>
                  <a:cubicBezTo>
                    <a:pt x="1687830" y="7795260"/>
                    <a:pt x="1568450" y="8124190"/>
                    <a:pt x="1498600" y="8313420"/>
                  </a:cubicBezTo>
                  <a:cubicBezTo>
                    <a:pt x="1442720" y="8463280"/>
                    <a:pt x="1398270" y="8580120"/>
                    <a:pt x="1337310" y="8712200"/>
                  </a:cubicBezTo>
                  <a:cubicBezTo>
                    <a:pt x="1275080" y="8850630"/>
                    <a:pt x="1183640" y="9000490"/>
                    <a:pt x="1129030" y="9126220"/>
                  </a:cubicBezTo>
                  <a:cubicBezTo>
                    <a:pt x="1084580" y="9225280"/>
                    <a:pt x="1059180" y="9321800"/>
                    <a:pt x="1024890" y="9399270"/>
                  </a:cubicBezTo>
                  <a:cubicBezTo>
                    <a:pt x="998220" y="9458960"/>
                    <a:pt x="975360" y="9483090"/>
                    <a:pt x="944880" y="9555480"/>
                  </a:cubicBezTo>
                  <a:cubicBezTo>
                    <a:pt x="880110" y="9700260"/>
                    <a:pt x="735330" y="10069830"/>
                    <a:pt x="693420" y="10236200"/>
                  </a:cubicBezTo>
                  <a:cubicBezTo>
                    <a:pt x="670560" y="10328910"/>
                    <a:pt x="669290" y="10372090"/>
                    <a:pt x="664210" y="10458450"/>
                  </a:cubicBezTo>
                  <a:cubicBezTo>
                    <a:pt x="655320" y="10577830"/>
                    <a:pt x="651510" y="10777220"/>
                    <a:pt x="661670" y="10885170"/>
                  </a:cubicBezTo>
                  <a:cubicBezTo>
                    <a:pt x="666750" y="10952480"/>
                    <a:pt x="673100" y="10991850"/>
                    <a:pt x="689610" y="11046460"/>
                  </a:cubicBezTo>
                  <a:cubicBezTo>
                    <a:pt x="707390" y="11107420"/>
                    <a:pt x="755650" y="11177270"/>
                    <a:pt x="770890" y="11230610"/>
                  </a:cubicBezTo>
                  <a:cubicBezTo>
                    <a:pt x="782320" y="11267440"/>
                    <a:pt x="774700" y="11286490"/>
                    <a:pt x="788670" y="11330940"/>
                  </a:cubicBezTo>
                  <a:cubicBezTo>
                    <a:pt x="816610" y="11423650"/>
                    <a:pt x="889000" y="11603990"/>
                    <a:pt x="971550" y="11756390"/>
                  </a:cubicBezTo>
                  <a:cubicBezTo>
                    <a:pt x="1076960" y="11951970"/>
                    <a:pt x="1286510" y="12250420"/>
                    <a:pt x="1390650" y="12395200"/>
                  </a:cubicBezTo>
                  <a:cubicBezTo>
                    <a:pt x="1445260" y="12473940"/>
                    <a:pt x="1475740" y="12496800"/>
                    <a:pt x="1525270" y="12570460"/>
                  </a:cubicBezTo>
                  <a:cubicBezTo>
                    <a:pt x="1600200" y="12682220"/>
                    <a:pt x="1701800" y="12881610"/>
                    <a:pt x="1783080" y="13009879"/>
                  </a:cubicBezTo>
                  <a:cubicBezTo>
                    <a:pt x="1849120" y="13114020"/>
                    <a:pt x="1918970" y="13183870"/>
                    <a:pt x="1973580" y="13285470"/>
                  </a:cubicBezTo>
                  <a:cubicBezTo>
                    <a:pt x="2033270" y="13397229"/>
                    <a:pt x="2078990" y="13559790"/>
                    <a:pt x="2124710" y="13655040"/>
                  </a:cubicBezTo>
                  <a:cubicBezTo>
                    <a:pt x="2155190" y="13717270"/>
                    <a:pt x="2180590" y="13742670"/>
                    <a:pt x="2209800" y="13807440"/>
                  </a:cubicBezTo>
                  <a:cubicBezTo>
                    <a:pt x="2255520" y="13906501"/>
                    <a:pt x="2346960" y="14136370"/>
                    <a:pt x="2350770" y="14204951"/>
                  </a:cubicBezTo>
                  <a:cubicBezTo>
                    <a:pt x="2352040" y="14227810"/>
                    <a:pt x="2348230" y="14240510"/>
                    <a:pt x="2340610" y="14251940"/>
                  </a:cubicBezTo>
                  <a:cubicBezTo>
                    <a:pt x="2334260" y="14260829"/>
                    <a:pt x="2321560" y="14265910"/>
                    <a:pt x="2311400" y="14268451"/>
                  </a:cubicBezTo>
                  <a:cubicBezTo>
                    <a:pt x="2301240" y="14270990"/>
                    <a:pt x="2288540" y="14269720"/>
                    <a:pt x="2279650" y="14264640"/>
                  </a:cubicBezTo>
                  <a:cubicBezTo>
                    <a:pt x="2269490" y="14260829"/>
                    <a:pt x="2259330" y="14251940"/>
                    <a:pt x="2255520" y="14241779"/>
                  </a:cubicBezTo>
                  <a:cubicBezTo>
                    <a:pt x="2250440" y="14229079"/>
                    <a:pt x="2249170" y="14206220"/>
                    <a:pt x="2255520" y="14193520"/>
                  </a:cubicBezTo>
                  <a:cubicBezTo>
                    <a:pt x="2261870" y="14180820"/>
                    <a:pt x="2282190" y="14168120"/>
                    <a:pt x="2296160" y="14166851"/>
                  </a:cubicBezTo>
                  <a:cubicBezTo>
                    <a:pt x="2310130" y="14165579"/>
                    <a:pt x="2331720" y="14174470"/>
                    <a:pt x="2340610" y="14184629"/>
                  </a:cubicBezTo>
                  <a:cubicBezTo>
                    <a:pt x="2349500" y="14196060"/>
                    <a:pt x="2354580" y="14218920"/>
                    <a:pt x="2350770" y="14232890"/>
                  </a:cubicBezTo>
                  <a:cubicBezTo>
                    <a:pt x="2346960" y="14245590"/>
                    <a:pt x="2329180" y="14262101"/>
                    <a:pt x="2317750" y="14267179"/>
                  </a:cubicBezTo>
                  <a:cubicBezTo>
                    <a:pt x="2307590" y="14270990"/>
                    <a:pt x="2293620" y="14270990"/>
                    <a:pt x="2284730" y="14267179"/>
                  </a:cubicBezTo>
                  <a:cubicBezTo>
                    <a:pt x="2274570" y="14263370"/>
                    <a:pt x="2265680" y="14258290"/>
                    <a:pt x="2258060" y="14246860"/>
                  </a:cubicBezTo>
                  <a:cubicBezTo>
                    <a:pt x="2240280" y="14220190"/>
                    <a:pt x="2235200" y="14136370"/>
                    <a:pt x="2217420" y="14088110"/>
                  </a:cubicBezTo>
                  <a:cubicBezTo>
                    <a:pt x="2200910" y="14044929"/>
                    <a:pt x="2175510" y="14009370"/>
                    <a:pt x="2159000" y="13970001"/>
                  </a:cubicBezTo>
                  <a:cubicBezTo>
                    <a:pt x="2145030" y="13931901"/>
                    <a:pt x="2142490" y="13895070"/>
                    <a:pt x="2125980" y="13853160"/>
                  </a:cubicBezTo>
                  <a:cubicBezTo>
                    <a:pt x="2104390" y="13802360"/>
                    <a:pt x="2066290" y="13755370"/>
                    <a:pt x="2034540" y="13689329"/>
                  </a:cubicBezTo>
                  <a:cubicBezTo>
                    <a:pt x="1988820" y="13595351"/>
                    <a:pt x="1950720" y="13448029"/>
                    <a:pt x="1892300" y="13340079"/>
                  </a:cubicBezTo>
                  <a:cubicBezTo>
                    <a:pt x="1837690" y="13237210"/>
                    <a:pt x="1764030" y="13161010"/>
                    <a:pt x="1695450" y="13055601"/>
                  </a:cubicBezTo>
                  <a:cubicBezTo>
                    <a:pt x="1612900" y="12929870"/>
                    <a:pt x="1513840" y="12739370"/>
                    <a:pt x="1437640" y="12630150"/>
                  </a:cubicBezTo>
                  <a:cubicBezTo>
                    <a:pt x="1386840" y="12557760"/>
                    <a:pt x="1348740" y="12524740"/>
                    <a:pt x="1297940" y="12453620"/>
                  </a:cubicBezTo>
                  <a:cubicBezTo>
                    <a:pt x="1229360" y="12357100"/>
                    <a:pt x="1141730" y="12199620"/>
                    <a:pt x="1070610" y="12094210"/>
                  </a:cubicBezTo>
                  <a:cubicBezTo>
                    <a:pt x="1012190" y="12009120"/>
                    <a:pt x="956310" y="11951970"/>
                    <a:pt x="904240" y="11865610"/>
                  </a:cubicBezTo>
                  <a:cubicBezTo>
                    <a:pt x="843280" y="11764010"/>
                    <a:pt x="767080" y="11601450"/>
                    <a:pt x="736600" y="11517630"/>
                  </a:cubicBezTo>
                  <a:cubicBezTo>
                    <a:pt x="720090" y="11471910"/>
                    <a:pt x="720090" y="11438890"/>
                    <a:pt x="708660" y="11409680"/>
                  </a:cubicBezTo>
                  <a:cubicBezTo>
                    <a:pt x="699770" y="11386820"/>
                    <a:pt x="683260" y="11374120"/>
                    <a:pt x="676910" y="11352530"/>
                  </a:cubicBezTo>
                  <a:cubicBezTo>
                    <a:pt x="669290" y="11329670"/>
                    <a:pt x="674370" y="11306810"/>
                    <a:pt x="666750" y="11278870"/>
                  </a:cubicBezTo>
                  <a:cubicBezTo>
                    <a:pt x="655320" y="11238230"/>
                    <a:pt x="622300" y="11192510"/>
                    <a:pt x="604520" y="11137900"/>
                  </a:cubicBezTo>
                  <a:cubicBezTo>
                    <a:pt x="581660" y="11068050"/>
                    <a:pt x="560070" y="10952480"/>
                    <a:pt x="552450" y="10885170"/>
                  </a:cubicBezTo>
                  <a:cubicBezTo>
                    <a:pt x="548640" y="10841990"/>
                    <a:pt x="551180" y="10822940"/>
                    <a:pt x="552450" y="10777220"/>
                  </a:cubicBezTo>
                  <a:cubicBezTo>
                    <a:pt x="553720" y="10697210"/>
                    <a:pt x="554990" y="10549890"/>
                    <a:pt x="565150" y="10448290"/>
                  </a:cubicBezTo>
                  <a:cubicBezTo>
                    <a:pt x="574040" y="10359390"/>
                    <a:pt x="577850" y="10302240"/>
                    <a:pt x="604520" y="10200640"/>
                  </a:cubicBezTo>
                  <a:cubicBezTo>
                    <a:pt x="650240" y="10026650"/>
                    <a:pt x="795020" y="9654540"/>
                    <a:pt x="858520" y="9511030"/>
                  </a:cubicBezTo>
                  <a:cubicBezTo>
                    <a:pt x="889000" y="9443720"/>
                    <a:pt x="908050" y="9423400"/>
                    <a:pt x="933450" y="9366250"/>
                  </a:cubicBezTo>
                  <a:cubicBezTo>
                    <a:pt x="969010" y="9287510"/>
                    <a:pt x="996950" y="9182100"/>
                    <a:pt x="1042670" y="9079230"/>
                  </a:cubicBezTo>
                  <a:cubicBezTo>
                    <a:pt x="1096010" y="8954770"/>
                    <a:pt x="1181100" y="8811260"/>
                    <a:pt x="1243330" y="8676640"/>
                  </a:cubicBezTo>
                  <a:cubicBezTo>
                    <a:pt x="1303020" y="8544560"/>
                    <a:pt x="1360170" y="8402320"/>
                    <a:pt x="1408430" y="8281670"/>
                  </a:cubicBezTo>
                  <a:cubicBezTo>
                    <a:pt x="1447800" y="8180070"/>
                    <a:pt x="1484630" y="8087360"/>
                    <a:pt x="1511300" y="8002270"/>
                  </a:cubicBezTo>
                  <a:cubicBezTo>
                    <a:pt x="1532890" y="7932420"/>
                    <a:pt x="1540510" y="7868920"/>
                    <a:pt x="1560830" y="7807960"/>
                  </a:cubicBezTo>
                  <a:cubicBezTo>
                    <a:pt x="1579880" y="7750810"/>
                    <a:pt x="1611630" y="7700010"/>
                    <a:pt x="1626870" y="7649210"/>
                  </a:cubicBezTo>
                  <a:cubicBezTo>
                    <a:pt x="1639570" y="7604760"/>
                    <a:pt x="1638300" y="7574280"/>
                    <a:pt x="1651000" y="7522210"/>
                  </a:cubicBezTo>
                  <a:cubicBezTo>
                    <a:pt x="1675130" y="7430770"/>
                    <a:pt x="1731010" y="7308850"/>
                    <a:pt x="1771650" y="7152640"/>
                  </a:cubicBezTo>
                  <a:cubicBezTo>
                    <a:pt x="1838960" y="6892290"/>
                    <a:pt x="1950720" y="6426200"/>
                    <a:pt x="1982470" y="6094730"/>
                  </a:cubicBezTo>
                  <a:cubicBezTo>
                    <a:pt x="2009140" y="5806440"/>
                    <a:pt x="1985010" y="5506720"/>
                    <a:pt x="1972310" y="5279390"/>
                  </a:cubicBezTo>
                  <a:cubicBezTo>
                    <a:pt x="1963420" y="5115560"/>
                    <a:pt x="1958340" y="5020310"/>
                    <a:pt x="1930400" y="4857750"/>
                  </a:cubicBezTo>
                  <a:cubicBezTo>
                    <a:pt x="1889760" y="4626610"/>
                    <a:pt x="1779270" y="4222750"/>
                    <a:pt x="1722120" y="4033520"/>
                  </a:cubicBezTo>
                  <a:cubicBezTo>
                    <a:pt x="1690370" y="3930650"/>
                    <a:pt x="1666240" y="3883660"/>
                    <a:pt x="1639570" y="3799840"/>
                  </a:cubicBezTo>
                  <a:cubicBezTo>
                    <a:pt x="1609090" y="3702050"/>
                    <a:pt x="1609090" y="3623310"/>
                    <a:pt x="1551940" y="3482340"/>
                  </a:cubicBezTo>
                  <a:cubicBezTo>
                    <a:pt x="1419860" y="3154680"/>
                    <a:pt x="849630" y="2155190"/>
                    <a:pt x="706120" y="1918970"/>
                  </a:cubicBezTo>
                  <a:cubicBezTo>
                    <a:pt x="662940" y="1847850"/>
                    <a:pt x="645160" y="1840230"/>
                    <a:pt x="614680" y="1783080"/>
                  </a:cubicBezTo>
                  <a:cubicBezTo>
                    <a:pt x="570230" y="1700530"/>
                    <a:pt x="532130" y="1593850"/>
                    <a:pt x="478790" y="1466850"/>
                  </a:cubicBezTo>
                  <a:cubicBezTo>
                    <a:pt x="400050" y="1276350"/>
                    <a:pt x="266700" y="966470"/>
                    <a:pt x="193040" y="750570"/>
                  </a:cubicBezTo>
                  <a:cubicBezTo>
                    <a:pt x="134620" y="577850"/>
                    <a:pt x="92710" y="405130"/>
                    <a:pt x="60960" y="274320"/>
                  </a:cubicBezTo>
                  <a:cubicBezTo>
                    <a:pt x="39370" y="184150"/>
                    <a:pt x="0" y="86360"/>
                    <a:pt x="13970" y="41910"/>
                  </a:cubicBezTo>
                  <a:cubicBezTo>
                    <a:pt x="21590" y="20320"/>
                    <a:pt x="43180" y="6350"/>
                    <a:pt x="58420" y="2540"/>
                  </a:cubicBezTo>
                  <a:cubicBezTo>
                    <a:pt x="69850" y="0"/>
                    <a:pt x="85090" y="5080"/>
                    <a:pt x="93980" y="11430"/>
                  </a:cubicBezTo>
                  <a:cubicBezTo>
                    <a:pt x="104140" y="17780"/>
                    <a:pt x="115570" y="41910"/>
                    <a:pt x="115570" y="41910"/>
                  </a:cubicBezTo>
                </a:path>
              </a:pathLst>
            </a:custGeom>
            <a:solidFill>
              <a:srgbClr val="BDA1E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D2854EDD-D98C-157C-9D37-9DFD07911D7E}"/>
              </a:ext>
            </a:extLst>
          </p:cNvPr>
          <p:cNvGrpSpPr/>
          <p:nvPr/>
        </p:nvGrpSpPr>
        <p:grpSpPr>
          <a:xfrm>
            <a:off x="10957560" y="-1904"/>
            <a:ext cx="680720" cy="6882130"/>
            <a:chOff x="0" y="0"/>
            <a:chExt cx="1361440" cy="1376426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3F8EFDD-FD0F-FF4A-5B63-3DE7DEBFB337}"/>
                </a:ext>
              </a:extLst>
            </p:cNvPr>
            <p:cNvSpPr/>
            <p:nvPr/>
          </p:nvSpPr>
          <p:spPr>
            <a:xfrm>
              <a:off x="49530" y="46990"/>
              <a:ext cx="1273810" cy="13667740"/>
            </a:xfrm>
            <a:custGeom>
              <a:avLst/>
              <a:gdLst/>
              <a:ahLst/>
              <a:cxnLst/>
              <a:rect l="l" t="t" r="r" b="b"/>
              <a:pathLst>
                <a:path w="1273810" h="13667740">
                  <a:moveTo>
                    <a:pt x="548640" y="33020"/>
                  </a:moveTo>
                  <a:cubicBezTo>
                    <a:pt x="656590" y="311150"/>
                    <a:pt x="767080" y="673100"/>
                    <a:pt x="810260" y="864870"/>
                  </a:cubicBezTo>
                  <a:cubicBezTo>
                    <a:pt x="840740" y="998220"/>
                    <a:pt x="849630" y="1071880"/>
                    <a:pt x="864870" y="1207770"/>
                  </a:cubicBezTo>
                  <a:cubicBezTo>
                    <a:pt x="887730" y="1403350"/>
                    <a:pt x="908050" y="1700530"/>
                    <a:pt x="916940" y="1932940"/>
                  </a:cubicBezTo>
                  <a:cubicBezTo>
                    <a:pt x="925830" y="2150110"/>
                    <a:pt x="927100" y="2363470"/>
                    <a:pt x="920750" y="2561590"/>
                  </a:cubicBezTo>
                  <a:cubicBezTo>
                    <a:pt x="916940" y="2736850"/>
                    <a:pt x="906780" y="2913380"/>
                    <a:pt x="890270" y="3059430"/>
                  </a:cubicBezTo>
                  <a:cubicBezTo>
                    <a:pt x="877570" y="3177540"/>
                    <a:pt x="850900" y="3271520"/>
                    <a:pt x="839470" y="3375660"/>
                  </a:cubicBezTo>
                  <a:cubicBezTo>
                    <a:pt x="829310" y="3478530"/>
                    <a:pt x="839470" y="3581400"/>
                    <a:pt x="824230" y="3683000"/>
                  </a:cubicBezTo>
                  <a:cubicBezTo>
                    <a:pt x="807720" y="3785870"/>
                    <a:pt x="767080" y="3874770"/>
                    <a:pt x="744220" y="3990340"/>
                  </a:cubicBezTo>
                  <a:cubicBezTo>
                    <a:pt x="715010" y="4140200"/>
                    <a:pt x="687070" y="4345940"/>
                    <a:pt x="671830" y="4505960"/>
                  </a:cubicBezTo>
                  <a:cubicBezTo>
                    <a:pt x="659130" y="4644390"/>
                    <a:pt x="657860" y="4744720"/>
                    <a:pt x="654050" y="4897120"/>
                  </a:cubicBezTo>
                  <a:cubicBezTo>
                    <a:pt x="648970" y="5114290"/>
                    <a:pt x="643890" y="5495290"/>
                    <a:pt x="650240" y="5683250"/>
                  </a:cubicBezTo>
                  <a:cubicBezTo>
                    <a:pt x="654050" y="5788660"/>
                    <a:pt x="656590" y="5828030"/>
                    <a:pt x="669290" y="5929630"/>
                  </a:cubicBezTo>
                  <a:cubicBezTo>
                    <a:pt x="692150" y="6102350"/>
                    <a:pt x="741680" y="6389370"/>
                    <a:pt x="795020" y="6617970"/>
                  </a:cubicBezTo>
                  <a:cubicBezTo>
                    <a:pt x="847090" y="6849110"/>
                    <a:pt x="925830" y="7071360"/>
                    <a:pt x="985520" y="7308850"/>
                  </a:cubicBezTo>
                  <a:cubicBezTo>
                    <a:pt x="1049020" y="7561580"/>
                    <a:pt x="1125220" y="7904480"/>
                    <a:pt x="1159510" y="8092440"/>
                  </a:cubicBezTo>
                  <a:cubicBezTo>
                    <a:pt x="1179830" y="8196580"/>
                    <a:pt x="1186180" y="8234680"/>
                    <a:pt x="1197610" y="8337550"/>
                  </a:cubicBezTo>
                  <a:cubicBezTo>
                    <a:pt x="1217930" y="8511540"/>
                    <a:pt x="1242060" y="8792210"/>
                    <a:pt x="1253490" y="9043670"/>
                  </a:cubicBezTo>
                  <a:cubicBezTo>
                    <a:pt x="1266190" y="9330690"/>
                    <a:pt x="1273810" y="9720580"/>
                    <a:pt x="1259840" y="9965690"/>
                  </a:cubicBezTo>
                  <a:cubicBezTo>
                    <a:pt x="1250950" y="10126980"/>
                    <a:pt x="1240790" y="10219690"/>
                    <a:pt x="1212850" y="10369550"/>
                  </a:cubicBezTo>
                  <a:cubicBezTo>
                    <a:pt x="1174750" y="10563860"/>
                    <a:pt x="1111250" y="10802620"/>
                    <a:pt x="1035050" y="11029950"/>
                  </a:cubicBezTo>
                  <a:cubicBezTo>
                    <a:pt x="952500" y="11280140"/>
                    <a:pt x="824230" y="11578590"/>
                    <a:pt x="723900" y="11807190"/>
                  </a:cubicBezTo>
                  <a:cubicBezTo>
                    <a:pt x="643890" y="11991340"/>
                    <a:pt x="562610" y="12127230"/>
                    <a:pt x="490220" y="12299950"/>
                  </a:cubicBezTo>
                  <a:cubicBezTo>
                    <a:pt x="412750" y="12485370"/>
                    <a:pt x="325120" y="12711430"/>
                    <a:pt x="275590" y="12884150"/>
                  </a:cubicBezTo>
                  <a:cubicBezTo>
                    <a:pt x="237490" y="13017499"/>
                    <a:pt x="213360" y="13134340"/>
                    <a:pt x="198120" y="13246099"/>
                  </a:cubicBezTo>
                  <a:cubicBezTo>
                    <a:pt x="185420" y="13341349"/>
                    <a:pt x="203200" y="13444221"/>
                    <a:pt x="185420" y="13512799"/>
                  </a:cubicBezTo>
                  <a:cubicBezTo>
                    <a:pt x="172720" y="13559790"/>
                    <a:pt x="148590" y="13599160"/>
                    <a:pt x="128270" y="13624560"/>
                  </a:cubicBezTo>
                  <a:cubicBezTo>
                    <a:pt x="114300" y="13642340"/>
                    <a:pt x="99060" y="13655040"/>
                    <a:pt x="83820" y="13661390"/>
                  </a:cubicBezTo>
                  <a:cubicBezTo>
                    <a:pt x="71120" y="13666471"/>
                    <a:pt x="57150" y="13666471"/>
                    <a:pt x="45720" y="13663930"/>
                  </a:cubicBezTo>
                  <a:cubicBezTo>
                    <a:pt x="34290" y="13661390"/>
                    <a:pt x="21590" y="13652499"/>
                    <a:pt x="13970" y="13643610"/>
                  </a:cubicBezTo>
                  <a:cubicBezTo>
                    <a:pt x="6350" y="13633449"/>
                    <a:pt x="1270" y="13619480"/>
                    <a:pt x="1270" y="13608049"/>
                  </a:cubicBezTo>
                  <a:cubicBezTo>
                    <a:pt x="1270" y="13595349"/>
                    <a:pt x="5080" y="13581380"/>
                    <a:pt x="12700" y="13571221"/>
                  </a:cubicBezTo>
                  <a:cubicBezTo>
                    <a:pt x="22860" y="13559790"/>
                    <a:pt x="48260" y="13548360"/>
                    <a:pt x="63500" y="13547090"/>
                  </a:cubicBezTo>
                  <a:cubicBezTo>
                    <a:pt x="76200" y="13547090"/>
                    <a:pt x="88900" y="13552171"/>
                    <a:pt x="97790" y="13561060"/>
                  </a:cubicBezTo>
                  <a:cubicBezTo>
                    <a:pt x="109220" y="13571221"/>
                    <a:pt x="120650" y="13595349"/>
                    <a:pt x="119380" y="13611860"/>
                  </a:cubicBezTo>
                  <a:cubicBezTo>
                    <a:pt x="118110" y="13628371"/>
                    <a:pt x="101600" y="13649960"/>
                    <a:pt x="88900" y="13658849"/>
                  </a:cubicBezTo>
                  <a:cubicBezTo>
                    <a:pt x="78740" y="13665199"/>
                    <a:pt x="64770" y="13667740"/>
                    <a:pt x="52070" y="13665199"/>
                  </a:cubicBezTo>
                  <a:cubicBezTo>
                    <a:pt x="36830" y="13661390"/>
                    <a:pt x="13970" y="13647421"/>
                    <a:pt x="7620" y="13632180"/>
                  </a:cubicBezTo>
                  <a:cubicBezTo>
                    <a:pt x="0" y="13618210"/>
                    <a:pt x="2540" y="13592810"/>
                    <a:pt x="8890" y="13576299"/>
                  </a:cubicBezTo>
                  <a:cubicBezTo>
                    <a:pt x="16510" y="13561060"/>
                    <a:pt x="40640" y="13553440"/>
                    <a:pt x="50800" y="13536930"/>
                  </a:cubicBezTo>
                  <a:cubicBezTo>
                    <a:pt x="62230" y="13520421"/>
                    <a:pt x="67310" y="13503910"/>
                    <a:pt x="74930" y="13474699"/>
                  </a:cubicBezTo>
                  <a:cubicBezTo>
                    <a:pt x="87630" y="13418821"/>
                    <a:pt x="90170" y="13279121"/>
                    <a:pt x="105410" y="13215621"/>
                  </a:cubicBezTo>
                  <a:cubicBezTo>
                    <a:pt x="114300" y="13177521"/>
                    <a:pt x="125730" y="13163549"/>
                    <a:pt x="135890" y="13125449"/>
                  </a:cubicBezTo>
                  <a:cubicBezTo>
                    <a:pt x="153670" y="13059410"/>
                    <a:pt x="156210" y="12959080"/>
                    <a:pt x="185420" y="12852400"/>
                  </a:cubicBezTo>
                  <a:cubicBezTo>
                    <a:pt x="229870" y="12691110"/>
                    <a:pt x="325120" y="12447270"/>
                    <a:pt x="403860" y="12261850"/>
                  </a:cubicBezTo>
                  <a:cubicBezTo>
                    <a:pt x="476250" y="12090400"/>
                    <a:pt x="554990" y="11957050"/>
                    <a:pt x="635000" y="11775440"/>
                  </a:cubicBezTo>
                  <a:cubicBezTo>
                    <a:pt x="734060" y="11549380"/>
                    <a:pt x="861060" y="11253470"/>
                    <a:pt x="943610" y="11005820"/>
                  </a:cubicBezTo>
                  <a:cubicBezTo>
                    <a:pt x="1018540" y="10781030"/>
                    <a:pt x="1082040" y="10544810"/>
                    <a:pt x="1118870" y="10354310"/>
                  </a:cubicBezTo>
                  <a:cubicBezTo>
                    <a:pt x="1146810" y="10208260"/>
                    <a:pt x="1155700" y="10121900"/>
                    <a:pt x="1164590" y="9965690"/>
                  </a:cubicBezTo>
                  <a:cubicBezTo>
                    <a:pt x="1178560" y="9724390"/>
                    <a:pt x="1169670" y="9333230"/>
                    <a:pt x="1158240" y="9050020"/>
                  </a:cubicBezTo>
                  <a:cubicBezTo>
                    <a:pt x="1148080" y="8801100"/>
                    <a:pt x="1123950" y="8524240"/>
                    <a:pt x="1103630" y="8351520"/>
                  </a:cubicBezTo>
                  <a:cubicBezTo>
                    <a:pt x="1092200" y="8251190"/>
                    <a:pt x="1085850" y="8214360"/>
                    <a:pt x="1066800" y="8111490"/>
                  </a:cubicBezTo>
                  <a:cubicBezTo>
                    <a:pt x="1031240" y="7924800"/>
                    <a:pt x="956310" y="7583170"/>
                    <a:pt x="892810" y="7331710"/>
                  </a:cubicBezTo>
                  <a:cubicBezTo>
                    <a:pt x="833120" y="7091680"/>
                    <a:pt x="754380" y="6868160"/>
                    <a:pt x="701040" y="6634480"/>
                  </a:cubicBezTo>
                  <a:cubicBezTo>
                    <a:pt x="647700" y="6403340"/>
                    <a:pt x="596900" y="6112510"/>
                    <a:pt x="575310" y="5937250"/>
                  </a:cubicBezTo>
                  <a:cubicBezTo>
                    <a:pt x="561340" y="5831840"/>
                    <a:pt x="558800" y="5791200"/>
                    <a:pt x="554990" y="5683250"/>
                  </a:cubicBezTo>
                  <a:cubicBezTo>
                    <a:pt x="548640" y="5494020"/>
                    <a:pt x="553720" y="5114290"/>
                    <a:pt x="558800" y="4894580"/>
                  </a:cubicBezTo>
                  <a:cubicBezTo>
                    <a:pt x="563880" y="4737100"/>
                    <a:pt x="565150" y="4632960"/>
                    <a:pt x="579120" y="4489450"/>
                  </a:cubicBezTo>
                  <a:cubicBezTo>
                    <a:pt x="594360" y="4325620"/>
                    <a:pt x="622300" y="4114800"/>
                    <a:pt x="651510" y="3967480"/>
                  </a:cubicBezTo>
                  <a:cubicBezTo>
                    <a:pt x="674370" y="3855720"/>
                    <a:pt x="712470" y="3778250"/>
                    <a:pt x="728980" y="3679190"/>
                  </a:cubicBezTo>
                  <a:cubicBezTo>
                    <a:pt x="745490" y="3575050"/>
                    <a:pt x="735330" y="3463290"/>
                    <a:pt x="746760" y="3357880"/>
                  </a:cubicBezTo>
                  <a:cubicBezTo>
                    <a:pt x="758190" y="3256280"/>
                    <a:pt x="782320" y="3171190"/>
                    <a:pt x="795020" y="3058160"/>
                  </a:cubicBezTo>
                  <a:cubicBezTo>
                    <a:pt x="811530" y="2913380"/>
                    <a:pt x="821690" y="2745740"/>
                    <a:pt x="825500" y="2561590"/>
                  </a:cubicBezTo>
                  <a:cubicBezTo>
                    <a:pt x="831850" y="2330450"/>
                    <a:pt x="826770" y="2018030"/>
                    <a:pt x="816610" y="1779270"/>
                  </a:cubicBezTo>
                  <a:cubicBezTo>
                    <a:pt x="806450" y="1578610"/>
                    <a:pt x="789940" y="1385570"/>
                    <a:pt x="770890" y="1224280"/>
                  </a:cubicBezTo>
                  <a:cubicBezTo>
                    <a:pt x="755650" y="1098550"/>
                    <a:pt x="737870" y="988060"/>
                    <a:pt x="716280" y="890270"/>
                  </a:cubicBezTo>
                  <a:cubicBezTo>
                    <a:pt x="699770" y="811530"/>
                    <a:pt x="684530" y="763270"/>
                    <a:pt x="659130" y="679450"/>
                  </a:cubicBezTo>
                  <a:cubicBezTo>
                    <a:pt x="622300" y="553720"/>
                    <a:pt x="553720" y="321310"/>
                    <a:pt x="513080" y="209550"/>
                  </a:cubicBezTo>
                  <a:cubicBezTo>
                    <a:pt x="488950" y="146050"/>
                    <a:pt x="453390" y="93980"/>
                    <a:pt x="449580" y="62230"/>
                  </a:cubicBezTo>
                  <a:cubicBezTo>
                    <a:pt x="448310" y="45720"/>
                    <a:pt x="450850" y="35560"/>
                    <a:pt x="457200" y="25400"/>
                  </a:cubicBezTo>
                  <a:cubicBezTo>
                    <a:pt x="463550" y="16510"/>
                    <a:pt x="476250" y="6350"/>
                    <a:pt x="486410" y="3810"/>
                  </a:cubicBezTo>
                  <a:cubicBezTo>
                    <a:pt x="497840" y="0"/>
                    <a:pt x="513080" y="1270"/>
                    <a:pt x="523240" y="6350"/>
                  </a:cubicBezTo>
                  <a:cubicBezTo>
                    <a:pt x="533400" y="11430"/>
                    <a:pt x="548640" y="33020"/>
                    <a:pt x="548640" y="33020"/>
                  </a:cubicBezTo>
                </a:path>
              </a:pathLst>
            </a:custGeom>
            <a:solidFill>
              <a:srgbClr val="BDA1E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14" name="مجموعة 113">
            <a:extLst>
              <a:ext uri="{FF2B5EF4-FFF2-40B4-BE49-F238E27FC236}">
                <a16:creationId xmlns:a16="http://schemas.microsoft.com/office/drawing/2014/main" id="{75EA7E11-BFDD-7C18-66B3-167274FCF5AD}"/>
              </a:ext>
            </a:extLst>
          </p:cNvPr>
          <p:cNvGrpSpPr/>
          <p:nvPr/>
        </p:nvGrpSpPr>
        <p:grpSpPr>
          <a:xfrm>
            <a:off x="7442785" y="438107"/>
            <a:ext cx="1792069" cy="1176812"/>
            <a:chOff x="8099327" y="4123103"/>
            <a:chExt cx="1996209" cy="199620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A6BC486-2CD4-2174-7F05-E57EA49A6278}"/>
                </a:ext>
              </a:extLst>
            </p:cNvPr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38" name="Group 38">
              <a:extLst>
                <a:ext uri="{FF2B5EF4-FFF2-40B4-BE49-F238E27FC236}">
                  <a16:creationId xmlns:a16="http://schemas.microsoft.com/office/drawing/2014/main" id="{88C1BF84-E090-35B5-776E-C69A46044BB4}"/>
                </a:ext>
              </a:extLst>
            </p:cNvPr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39" name="Freeform 39">
                <a:extLst>
                  <a:ext uri="{FF2B5EF4-FFF2-40B4-BE49-F238E27FC236}">
                    <a16:creationId xmlns:a16="http://schemas.microsoft.com/office/drawing/2014/main" id="{EF9F1BC7-C654-5905-703B-D41C0E10BAB0}"/>
                  </a:ext>
                </a:extLst>
              </p:cNvPr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396445E8-0660-687A-BCC0-BAF15350D217}"/>
                </a:ext>
              </a:extLst>
            </p:cNvPr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AF0A9F78-9E46-038C-36C4-FA73ADE0F21F}"/>
                  </a:ext>
                </a:extLst>
              </p:cNvPr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50" name="Group 50">
            <a:extLst>
              <a:ext uri="{FF2B5EF4-FFF2-40B4-BE49-F238E27FC236}">
                <a16:creationId xmlns:a16="http://schemas.microsoft.com/office/drawing/2014/main" id="{DAD72770-0F86-71C3-1C3B-E3165FE15812}"/>
              </a:ext>
            </a:extLst>
          </p:cNvPr>
          <p:cNvGrpSpPr/>
          <p:nvPr/>
        </p:nvGrpSpPr>
        <p:grpSpPr>
          <a:xfrm>
            <a:off x="3677788" y="430969"/>
            <a:ext cx="3955748" cy="1174750"/>
            <a:chOff x="0" y="0"/>
            <a:chExt cx="14227810" cy="1463040"/>
          </a:xfrm>
        </p:grpSpPr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58995CCF-4557-63A0-B60D-8D915AB34147}"/>
                </a:ext>
              </a:extLst>
            </p:cNvPr>
            <p:cNvSpPr/>
            <p:nvPr/>
          </p:nvSpPr>
          <p:spPr>
            <a:xfrm>
              <a:off x="45720" y="8890"/>
              <a:ext cx="14135100" cy="1445260"/>
            </a:xfrm>
            <a:custGeom>
              <a:avLst/>
              <a:gdLst/>
              <a:ahLst/>
              <a:cxnLst/>
              <a:rect l="l" t="t" r="r" b="b"/>
              <a:pathLst>
                <a:path w="14135100" h="1445260">
                  <a:moveTo>
                    <a:pt x="600710" y="123190"/>
                  </a:moveTo>
                  <a:cubicBezTo>
                    <a:pt x="1802130" y="142240"/>
                    <a:pt x="2040890" y="137160"/>
                    <a:pt x="2457450" y="132080"/>
                  </a:cubicBezTo>
                  <a:cubicBezTo>
                    <a:pt x="3208020" y="124460"/>
                    <a:pt x="4580890" y="91440"/>
                    <a:pt x="5617210" y="85090"/>
                  </a:cubicBezTo>
                  <a:cubicBezTo>
                    <a:pt x="6620510" y="80010"/>
                    <a:pt x="7470140" y="100330"/>
                    <a:pt x="8578850" y="96520"/>
                  </a:cubicBezTo>
                  <a:cubicBezTo>
                    <a:pt x="10002520" y="91440"/>
                    <a:pt x="12885420" y="0"/>
                    <a:pt x="13451841" y="41910"/>
                  </a:cubicBezTo>
                  <a:cubicBezTo>
                    <a:pt x="13571221" y="52070"/>
                    <a:pt x="13600430" y="54610"/>
                    <a:pt x="13669010" y="77470"/>
                  </a:cubicBezTo>
                  <a:cubicBezTo>
                    <a:pt x="13737591" y="101600"/>
                    <a:pt x="13806171" y="137160"/>
                    <a:pt x="13863321" y="181610"/>
                  </a:cubicBezTo>
                  <a:cubicBezTo>
                    <a:pt x="13920471" y="224790"/>
                    <a:pt x="13973810" y="280670"/>
                    <a:pt x="14014450" y="340360"/>
                  </a:cubicBezTo>
                  <a:cubicBezTo>
                    <a:pt x="14055091" y="401320"/>
                    <a:pt x="14088110" y="471170"/>
                    <a:pt x="14107160" y="541020"/>
                  </a:cubicBezTo>
                  <a:cubicBezTo>
                    <a:pt x="14126210" y="610870"/>
                    <a:pt x="14135100" y="687070"/>
                    <a:pt x="14131291" y="759460"/>
                  </a:cubicBezTo>
                  <a:cubicBezTo>
                    <a:pt x="14127480" y="831850"/>
                    <a:pt x="14109700" y="906780"/>
                    <a:pt x="14083030" y="974090"/>
                  </a:cubicBezTo>
                  <a:cubicBezTo>
                    <a:pt x="14056360" y="1041400"/>
                    <a:pt x="14016991" y="1107440"/>
                    <a:pt x="13970000" y="1163320"/>
                  </a:cubicBezTo>
                  <a:cubicBezTo>
                    <a:pt x="13923010" y="1217930"/>
                    <a:pt x="13864591" y="1268730"/>
                    <a:pt x="13802360" y="1305560"/>
                  </a:cubicBezTo>
                  <a:cubicBezTo>
                    <a:pt x="13740130" y="1342390"/>
                    <a:pt x="13669010" y="1371600"/>
                    <a:pt x="13597891" y="1386840"/>
                  </a:cubicBezTo>
                  <a:cubicBezTo>
                    <a:pt x="13526771" y="1402080"/>
                    <a:pt x="13449300" y="1407160"/>
                    <a:pt x="13378180" y="1398270"/>
                  </a:cubicBezTo>
                  <a:cubicBezTo>
                    <a:pt x="13305791" y="1390650"/>
                    <a:pt x="13232130" y="1370330"/>
                    <a:pt x="13166091" y="1339850"/>
                  </a:cubicBezTo>
                  <a:cubicBezTo>
                    <a:pt x="13100050" y="1309370"/>
                    <a:pt x="13036550" y="1266190"/>
                    <a:pt x="12983210" y="1216660"/>
                  </a:cubicBezTo>
                  <a:cubicBezTo>
                    <a:pt x="12931141" y="1167130"/>
                    <a:pt x="12884150" y="1104900"/>
                    <a:pt x="12851130" y="1041400"/>
                  </a:cubicBezTo>
                  <a:cubicBezTo>
                    <a:pt x="12816841" y="976630"/>
                    <a:pt x="12791441" y="904240"/>
                    <a:pt x="12780010" y="833120"/>
                  </a:cubicBezTo>
                  <a:cubicBezTo>
                    <a:pt x="12768580" y="760730"/>
                    <a:pt x="12768580" y="684530"/>
                    <a:pt x="12780010" y="612140"/>
                  </a:cubicBezTo>
                  <a:cubicBezTo>
                    <a:pt x="12791441" y="541020"/>
                    <a:pt x="12816841" y="467360"/>
                    <a:pt x="12851130" y="403860"/>
                  </a:cubicBezTo>
                  <a:cubicBezTo>
                    <a:pt x="12884150" y="340360"/>
                    <a:pt x="12931141" y="278130"/>
                    <a:pt x="12984480" y="228600"/>
                  </a:cubicBezTo>
                  <a:cubicBezTo>
                    <a:pt x="13036550" y="179070"/>
                    <a:pt x="13100050" y="135890"/>
                    <a:pt x="13166091" y="105410"/>
                  </a:cubicBezTo>
                  <a:cubicBezTo>
                    <a:pt x="13232130" y="74930"/>
                    <a:pt x="13305791" y="54610"/>
                    <a:pt x="13378180" y="46990"/>
                  </a:cubicBezTo>
                  <a:cubicBezTo>
                    <a:pt x="13450571" y="38100"/>
                    <a:pt x="13526771" y="43180"/>
                    <a:pt x="13597891" y="58420"/>
                  </a:cubicBezTo>
                  <a:cubicBezTo>
                    <a:pt x="13669010" y="73660"/>
                    <a:pt x="13740130" y="102870"/>
                    <a:pt x="13802360" y="139700"/>
                  </a:cubicBezTo>
                  <a:cubicBezTo>
                    <a:pt x="13864591" y="177800"/>
                    <a:pt x="13923010" y="227330"/>
                    <a:pt x="13970000" y="281940"/>
                  </a:cubicBezTo>
                  <a:cubicBezTo>
                    <a:pt x="14016991" y="337820"/>
                    <a:pt x="14056360" y="403860"/>
                    <a:pt x="14083030" y="471170"/>
                  </a:cubicBezTo>
                  <a:cubicBezTo>
                    <a:pt x="14110971" y="538480"/>
                    <a:pt x="14127480" y="613410"/>
                    <a:pt x="14131291" y="685800"/>
                  </a:cubicBezTo>
                  <a:cubicBezTo>
                    <a:pt x="14135100" y="758190"/>
                    <a:pt x="14126210" y="835660"/>
                    <a:pt x="14107160" y="904240"/>
                  </a:cubicBezTo>
                  <a:cubicBezTo>
                    <a:pt x="14088110" y="974090"/>
                    <a:pt x="14055091" y="1045210"/>
                    <a:pt x="14014450" y="1104900"/>
                  </a:cubicBezTo>
                  <a:cubicBezTo>
                    <a:pt x="13973810" y="1164590"/>
                    <a:pt x="13920471" y="1220470"/>
                    <a:pt x="13863321" y="1264920"/>
                  </a:cubicBezTo>
                  <a:cubicBezTo>
                    <a:pt x="13804900" y="1308100"/>
                    <a:pt x="13737591" y="1343660"/>
                    <a:pt x="13669010" y="1367790"/>
                  </a:cubicBezTo>
                  <a:cubicBezTo>
                    <a:pt x="13600430" y="1390650"/>
                    <a:pt x="13571221" y="1393190"/>
                    <a:pt x="13451841" y="1403350"/>
                  </a:cubicBezTo>
                  <a:cubicBezTo>
                    <a:pt x="12886691" y="1445260"/>
                    <a:pt x="10002520" y="1353820"/>
                    <a:pt x="8578850" y="1348740"/>
                  </a:cubicBezTo>
                  <a:cubicBezTo>
                    <a:pt x="7470140" y="1344930"/>
                    <a:pt x="6620510" y="1365250"/>
                    <a:pt x="5617210" y="1360170"/>
                  </a:cubicBezTo>
                  <a:cubicBezTo>
                    <a:pt x="4580890" y="1353820"/>
                    <a:pt x="3208020" y="1320800"/>
                    <a:pt x="2457450" y="1313180"/>
                  </a:cubicBezTo>
                  <a:cubicBezTo>
                    <a:pt x="2040890" y="1308100"/>
                    <a:pt x="1802130" y="1304290"/>
                    <a:pt x="1485900" y="1305560"/>
                  </a:cubicBezTo>
                  <a:cubicBezTo>
                    <a:pt x="1184910" y="1306830"/>
                    <a:pt x="770890" y="1330960"/>
                    <a:pt x="600710" y="1322070"/>
                  </a:cubicBezTo>
                  <a:cubicBezTo>
                    <a:pt x="533400" y="1319530"/>
                    <a:pt x="504190" y="1316990"/>
                    <a:pt x="457200" y="1305560"/>
                  </a:cubicBezTo>
                  <a:cubicBezTo>
                    <a:pt x="411480" y="1294130"/>
                    <a:pt x="364490" y="1276350"/>
                    <a:pt x="322580" y="1253490"/>
                  </a:cubicBezTo>
                  <a:cubicBezTo>
                    <a:pt x="280670" y="1231900"/>
                    <a:pt x="238760" y="1203960"/>
                    <a:pt x="203200" y="1172210"/>
                  </a:cubicBezTo>
                  <a:cubicBezTo>
                    <a:pt x="167640" y="1140460"/>
                    <a:pt x="134620" y="1102360"/>
                    <a:pt x="107950" y="1062990"/>
                  </a:cubicBezTo>
                  <a:cubicBezTo>
                    <a:pt x="80010" y="1023620"/>
                    <a:pt x="57150" y="980440"/>
                    <a:pt x="40640" y="935990"/>
                  </a:cubicBezTo>
                  <a:cubicBezTo>
                    <a:pt x="22860" y="890270"/>
                    <a:pt x="11430" y="842010"/>
                    <a:pt x="5080" y="795020"/>
                  </a:cubicBezTo>
                  <a:cubicBezTo>
                    <a:pt x="0" y="748030"/>
                    <a:pt x="0" y="697230"/>
                    <a:pt x="5080" y="650240"/>
                  </a:cubicBezTo>
                  <a:cubicBezTo>
                    <a:pt x="11430" y="603250"/>
                    <a:pt x="22860" y="554990"/>
                    <a:pt x="40640" y="509270"/>
                  </a:cubicBezTo>
                  <a:cubicBezTo>
                    <a:pt x="57150" y="464820"/>
                    <a:pt x="80010" y="421640"/>
                    <a:pt x="107950" y="382270"/>
                  </a:cubicBezTo>
                  <a:cubicBezTo>
                    <a:pt x="134620" y="342900"/>
                    <a:pt x="167640" y="304800"/>
                    <a:pt x="203200" y="273050"/>
                  </a:cubicBezTo>
                  <a:cubicBezTo>
                    <a:pt x="238760" y="241300"/>
                    <a:pt x="280670" y="213360"/>
                    <a:pt x="322580" y="191770"/>
                  </a:cubicBezTo>
                  <a:cubicBezTo>
                    <a:pt x="364490" y="168910"/>
                    <a:pt x="411480" y="151130"/>
                    <a:pt x="457200" y="139700"/>
                  </a:cubicBezTo>
                  <a:cubicBezTo>
                    <a:pt x="504190" y="128270"/>
                    <a:pt x="601980" y="123190"/>
                    <a:pt x="601980" y="12319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id="{D1B69F84-A16C-8B3C-9CA1-04BEA336A14A}"/>
              </a:ext>
            </a:extLst>
          </p:cNvPr>
          <p:cNvGrpSpPr/>
          <p:nvPr/>
        </p:nvGrpSpPr>
        <p:grpSpPr>
          <a:xfrm rot="13540462">
            <a:off x="2977677" y="799520"/>
            <a:ext cx="645795" cy="704215"/>
            <a:chOff x="8741503" y="504606"/>
            <a:chExt cx="645795" cy="704215"/>
          </a:xfrm>
        </p:grpSpPr>
        <p:grpSp>
          <p:nvGrpSpPr>
            <p:cNvPr id="68" name="Group 68">
              <a:extLst>
                <a:ext uri="{FF2B5EF4-FFF2-40B4-BE49-F238E27FC236}">
                  <a16:creationId xmlns:a16="http://schemas.microsoft.com/office/drawing/2014/main" id="{29A5F882-B948-5654-715A-17C44832A5C8}"/>
                </a:ext>
              </a:extLst>
            </p:cNvPr>
            <p:cNvGrpSpPr/>
            <p:nvPr/>
          </p:nvGrpSpPr>
          <p:grpSpPr>
            <a:xfrm>
              <a:off x="8904698" y="610016"/>
              <a:ext cx="416560" cy="426720"/>
              <a:chOff x="0" y="0"/>
              <a:chExt cx="833120" cy="853440"/>
            </a:xfrm>
          </p:grpSpPr>
          <p:sp>
            <p:nvSpPr>
              <p:cNvPr id="69" name="Freeform 69">
                <a:extLst>
                  <a:ext uri="{FF2B5EF4-FFF2-40B4-BE49-F238E27FC236}">
                    <a16:creationId xmlns:a16="http://schemas.microsoft.com/office/drawing/2014/main" id="{C89021AA-88AE-DE04-3E58-426071ADAC72}"/>
                  </a:ext>
                </a:extLst>
              </p:cNvPr>
              <p:cNvSpPr/>
              <p:nvPr/>
            </p:nvSpPr>
            <p:spPr>
              <a:xfrm>
                <a:off x="48260" y="44450"/>
                <a:ext cx="737870" cy="760730"/>
              </a:xfrm>
              <a:custGeom>
                <a:avLst/>
                <a:gdLst/>
                <a:ahLst/>
                <a:cxnLst/>
                <a:rect l="l" t="t" r="r" b="b"/>
                <a:pathLst>
                  <a:path w="737870" h="760730">
                    <a:moveTo>
                      <a:pt x="48260" y="490220"/>
                    </a:moveTo>
                    <a:cubicBezTo>
                      <a:pt x="557530" y="0"/>
                      <a:pt x="588010" y="5080"/>
                      <a:pt x="614680" y="8890"/>
                    </a:cubicBezTo>
                    <a:cubicBezTo>
                      <a:pt x="633730" y="11430"/>
                      <a:pt x="645160" y="16510"/>
                      <a:pt x="660400" y="26670"/>
                    </a:cubicBezTo>
                    <a:cubicBezTo>
                      <a:pt x="681990" y="41910"/>
                      <a:pt x="712470" y="72390"/>
                      <a:pt x="723900" y="101600"/>
                    </a:cubicBezTo>
                    <a:cubicBezTo>
                      <a:pt x="735330" y="129540"/>
                      <a:pt x="737870" y="168910"/>
                      <a:pt x="728980" y="199390"/>
                    </a:cubicBezTo>
                    <a:cubicBezTo>
                      <a:pt x="720090" y="228600"/>
                      <a:pt x="698500" y="261620"/>
                      <a:pt x="674370" y="279400"/>
                    </a:cubicBezTo>
                    <a:cubicBezTo>
                      <a:pt x="648970" y="298450"/>
                      <a:pt x="607060" y="308610"/>
                      <a:pt x="581660" y="311150"/>
                    </a:cubicBezTo>
                    <a:cubicBezTo>
                      <a:pt x="562610" y="312420"/>
                      <a:pt x="549910" y="309880"/>
                      <a:pt x="532130" y="302260"/>
                    </a:cubicBezTo>
                    <a:cubicBezTo>
                      <a:pt x="508000" y="292100"/>
                      <a:pt x="472440" y="269240"/>
                      <a:pt x="454660" y="243840"/>
                    </a:cubicBezTo>
                    <a:cubicBezTo>
                      <a:pt x="438150" y="218440"/>
                      <a:pt x="426720" y="180340"/>
                      <a:pt x="429260" y="149860"/>
                    </a:cubicBezTo>
                    <a:cubicBezTo>
                      <a:pt x="430530" y="118110"/>
                      <a:pt x="444500" y="82550"/>
                      <a:pt x="464820" y="58420"/>
                    </a:cubicBezTo>
                    <a:cubicBezTo>
                      <a:pt x="485140" y="35560"/>
                      <a:pt x="523240" y="16510"/>
                      <a:pt x="548640" y="8890"/>
                    </a:cubicBezTo>
                    <a:cubicBezTo>
                      <a:pt x="566420" y="2540"/>
                      <a:pt x="580390" y="2540"/>
                      <a:pt x="598170" y="6350"/>
                    </a:cubicBezTo>
                    <a:cubicBezTo>
                      <a:pt x="623570" y="11430"/>
                      <a:pt x="664210" y="25400"/>
                      <a:pt x="687070" y="46990"/>
                    </a:cubicBezTo>
                    <a:cubicBezTo>
                      <a:pt x="709930" y="68580"/>
                      <a:pt x="727710" y="102870"/>
                      <a:pt x="732790" y="133350"/>
                    </a:cubicBezTo>
                    <a:cubicBezTo>
                      <a:pt x="737870" y="163830"/>
                      <a:pt x="736600" y="189230"/>
                      <a:pt x="716280" y="229870"/>
                    </a:cubicBezTo>
                    <a:cubicBezTo>
                      <a:pt x="665480" y="334010"/>
                      <a:pt x="370840" y="638810"/>
                      <a:pt x="269240" y="712470"/>
                    </a:cubicBezTo>
                    <a:cubicBezTo>
                      <a:pt x="227330" y="741680"/>
                      <a:pt x="199390" y="753110"/>
                      <a:pt x="167640" y="756920"/>
                    </a:cubicBezTo>
                    <a:cubicBezTo>
                      <a:pt x="142240" y="760730"/>
                      <a:pt x="116840" y="754380"/>
                      <a:pt x="93980" y="744220"/>
                    </a:cubicBezTo>
                    <a:cubicBezTo>
                      <a:pt x="72390" y="734060"/>
                      <a:pt x="49530" y="718820"/>
                      <a:pt x="35560" y="697230"/>
                    </a:cubicBezTo>
                    <a:cubicBezTo>
                      <a:pt x="16510" y="671830"/>
                      <a:pt x="0" y="626110"/>
                      <a:pt x="2540" y="591820"/>
                    </a:cubicBezTo>
                    <a:cubicBezTo>
                      <a:pt x="3810" y="557530"/>
                      <a:pt x="48260" y="490220"/>
                      <a:pt x="48260" y="4902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70" name="Group 70">
              <a:extLst>
                <a:ext uri="{FF2B5EF4-FFF2-40B4-BE49-F238E27FC236}">
                  <a16:creationId xmlns:a16="http://schemas.microsoft.com/office/drawing/2014/main" id="{C4C1757E-BA9D-0566-5014-EFCC10D7F7B7}"/>
                </a:ext>
              </a:extLst>
            </p:cNvPr>
            <p:cNvGrpSpPr/>
            <p:nvPr/>
          </p:nvGrpSpPr>
          <p:grpSpPr>
            <a:xfrm>
              <a:off x="8741503" y="504606"/>
              <a:ext cx="230505" cy="389255"/>
              <a:chOff x="0" y="0"/>
              <a:chExt cx="461010" cy="778510"/>
            </a:xfrm>
          </p:grpSpPr>
          <p:sp>
            <p:nvSpPr>
              <p:cNvPr id="71" name="Freeform 71">
                <a:extLst>
                  <a:ext uri="{FF2B5EF4-FFF2-40B4-BE49-F238E27FC236}">
                    <a16:creationId xmlns:a16="http://schemas.microsoft.com/office/drawing/2014/main" id="{C8918F86-3B6E-CAB3-102B-C0DFB81FD185}"/>
                  </a:ext>
                </a:extLst>
              </p:cNvPr>
              <p:cNvSpPr/>
              <p:nvPr/>
            </p:nvSpPr>
            <p:spPr>
              <a:xfrm>
                <a:off x="50800" y="48260"/>
                <a:ext cx="364490" cy="687070"/>
              </a:xfrm>
              <a:custGeom>
                <a:avLst/>
                <a:gdLst/>
                <a:ahLst/>
                <a:cxnLst/>
                <a:rect l="l" t="t" r="r" b="b"/>
                <a:pathLst>
                  <a:path w="364490" h="687070">
                    <a:moveTo>
                      <a:pt x="0" y="515620"/>
                    </a:moveTo>
                    <a:cubicBezTo>
                      <a:pt x="53340" y="99060"/>
                      <a:pt x="63500" y="72390"/>
                      <a:pt x="86360" y="49530"/>
                    </a:cubicBezTo>
                    <a:cubicBezTo>
                      <a:pt x="110490" y="26670"/>
                      <a:pt x="152400" y="10160"/>
                      <a:pt x="179070" y="3810"/>
                    </a:cubicBezTo>
                    <a:cubicBezTo>
                      <a:pt x="198120" y="0"/>
                      <a:pt x="214630" y="2540"/>
                      <a:pt x="231140" y="5080"/>
                    </a:cubicBezTo>
                    <a:cubicBezTo>
                      <a:pt x="247650" y="8890"/>
                      <a:pt x="264160" y="12700"/>
                      <a:pt x="280670" y="24130"/>
                    </a:cubicBezTo>
                    <a:cubicBezTo>
                      <a:pt x="303530" y="39370"/>
                      <a:pt x="335280" y="71120"/>
                      <a:pt x="347980" y="100330"/>
                    </a:cubicBezTo>
                    <a:cubicBezTo>
                      <a:pt x="360680" y="130810"/>
                      <a:pt x="364490" y="171450"/>
                      <a:pt x="356870" y="203200"/>
                    </a:cubicBezTo>
                    <a:cubicBezTo>
                      <a:pt x="347980" y="234950"/>
                      <a:pt x="326390" y="269240"/>
                      <a:pt x="300990" y="289560"/>
                    </a:cubicBezTo>
                    <a:cubicBezTo>
                      <a:pt x="275590" y="309880"/>
                      <a:pt x="231140" y="321310"/>
                      <a:pt x="204470" y="323850"/>
                    </a:cubicBezTo>
                    <a:cubicBezTo>
                      <a:pt x="184150" y="326390"/>
                      <a:pt x="170180" y="323850"/>
                      <a:pt x="152400" y="317500"/>
                    </a:cubicBezTo>
                    <a:cubicBezTo>
                      <a:pt x="127000" y="307340"/>
                      <a:pt x="87630" y="278130"/>
                      <a:pt x="68580" y="256540"/>
                    </a:cubicBezTo>
                    <a:cubicBezTo>
                      <a:pt x="55880" y="241300"/>
                      <a:pt x="50800" y="229870"/>
                      <a:pt x="45720" y="209550"/>
                    </a:cubicBezTo>
                    <a:cubicBezTo>
                      <a:pt x="40640" y="182880"/>
                      <a:pt x="38100" y="137160"/>
                      <a:pt x="49530" y="106680"/>
                    </a:cubicBezTo>
                    <a:cubicBezTo>
                      <a:pt x="60960" y="77470"/>
                      <a:pt x="86360" y="44450"/>
                      <a:pt x="114300" y="27940"/>
                    </a:cubicBezTo>
                    <a:cubicBezTo>
                      <a:pt x="142240" y="10160"/>
                      <a:pt x="186690" y="2540"/>
                      <a:pt x="214630" y="2540"/>
                    </a:cubicBezTo>
                    <a:cubicBezTo>
                      <a:pt x="233680" y="2540"/>
                      <a:pt x="247650" y="6350"/>
                      <a:pt x="264160" y="15240"/>
                    </a:cubicBezTo>
                    <a:cubicBezTo>
                      <a:pt x="289560" y="29210"/>
                      <a:pt x="325120" y="55880"/>
                      <a:pt x="340360" y="85090"/>
                    </a:cubicBezTo>
                    <a:cubicBezTo>
                      <a:pt x="356870" y="113030"/>
                      <a:pt x="359410" y="148590"/>
                      <a:pt x="359410" y="185420"/>
                    </a:cubicBezTo>
                    <a:cubicBezTo>
                      <a:pt x="359410" y="233680"/>
                      <a:pt x="337820" y="290830"/>
                      <a:pt x="330200" y="350520"/>
                    </a:cubicBezTo>
                    <a:cubicBezTo>
                      <a:pt x="321310" y="419100"/>
                      <a:pt x="328930" y="523240"/>
                      <a:pt x="312420" y="574040"/>
                    </a:cubicBezTo>
                    <a:cubicBezTo>
                      <a:pt x="303530" y="603250"/>
                      <a:pt x="290830" y="622300"/>
                      <a:pt x="273050" y="638810"/>
                    </a:cubicBezTo>
                    <a:cubicBezTo>
                      <a:pt x="255270" y="656590"/>
                      <a:pt x="233680" y="673100"/>
                      <a:pt x="207010" y="679450"/>
                    </a:cubicBezTo>
                    <a:cubicBezTo>
                      <a:pt x="175260" y="687070"/>
                      <a:pt x="125730" y="685800"/>
                      <a:pt x="93980" y="671830"/>
                    </a:cubicBezTo>
                    <a:cubicBezTo>
                      <a:pt x="62230" y="657860"/>
                      <a:pt x="29210" y="619760"/>
                      <a:pt x="13970" y="591820"/>
                    </a:cubicBezTo>
                    <a:cubicBezTo>
                      <a:pt x="1270" y="567690"/>
                      <a:pt x="0" y="515620"/>
                      <a:pt x="0" y="5156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72" name="Group 72">
              <a:extLst>
                <a:ext uri="{FF2B5EF4-FFF2-40B4-BE49-F238E27FC236}">
                  <a16:creationId xmlns:a16="http://schemas.microsoft.com/office/drawing/2014/main" id="{70A5AE03-DAFC-01A3-B1DA-90140E13C750}"/>
                </a:ext>
              </a:extLst>
            </p:cNvPr>
            <p:cNvGrpSpPr/>
            <p:nvPr/>
          </p:nvGrpSpPr>
          <p:grpSpPr>
            <a:xfrm>
              <a:off x="9064083" y="966886"/>
              <a:ext cx="323215" cy="241935"/>
              <a:chOff x="0" y="0"/>
              <a:chExt cx="646430" cy="483870"/>
            </a:xfrm>
          </p:grpSpPr>
          <p:sp>
            <p:nvSpPr>
              <p:cNvPr id="73" name="Freeform 73">
                <a:extLst>
                  <a:ext uri="{FF2B5EF4-FFF2-40B4-BE49-F238E27FC236}">
                    <a16:creationId xmlns:a16="http://schemas.microsoft.com/office/drawing/2014/main" id="{21BA7EA7-A8FF-98D1-CAE4-F603C4803F82}"/>
                  </a:ext>
                </a:extLst>
              </p:cNvPr>
              <p:cNvSpPr/>
              <p:nvPr/>
            </p:nvSpPr>
            <p:spPr>
              <a:xfrm>
                <a:off x="48260" y="48260"/>
                <a:ext cx="54991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549910" h="389890">
                    <a:moveTo>
                      <a:pt x="130810" y="68580"/>
                    </a:moveTo>
                    <a:cubicBezTo>
                      <a:pt x="370840" y="2540"/>
                      <a:pt x="381000" y="0"/>
                      <a:pt x="400050" y="3810"/>
                    </a:cubicBezTo>
                    <a:cubicBezTo>
                      <a:pt x="427990" y="8890"/>
                      <a:pt x="473710" y="29210"/>
                      <a:pt x="495300" y="46990"/>
                    </a:cubicBezTo>
                    <a:cubicBezTo>
                      <a:pt x="510540" y="58420"/>
                      <a:pt x="519430" y="69850"/>
                      <a:pt x="527050" y="88900"/>
                    </a:cubicBezTo>
                    <a:cubicBezTo>
                      <a:pt x="538480" y="114300"/>
                      <a:pt x="549910" y="158750"/>
                      <a:pt x="544830" y="190500"/>
                    </a:cubicBezTo>
                    <a:cubicBezTo>
                      <a:pt x="539750" y="223520"/>
                      <a:pt x="520700" y="260350"/>
                      <a:pt x="496570" y="283210"/>
                    </a:cubicBezTo>
                    <a:cubicBezTo>
                      <a:pt x="472440" y="306070"/>
                      <a:pt x="435610" y="323850"/>
                      <a:pt x="402590" y="327660"/>
                    </a:cubicBezTo>
                    <a:cubicBezTo>
                      <a:pt x="369570" y="331470"/>
                      <a:pt x="325120" y="318770"/>
                      <a:pt x="300990" y="306070"/>
                    </a:cubicBezTo>
                    <a:cubicBezTo>
                      <a:pt x="281940" y="297180"/>
                      <a:pt x="271780" y="285750"/>
                      <a:pt x="260350" y="271780"/>
                    </a:cubicBezTo>
                    <a:cubicBezTo>
                      <a:pt x="248920" y="259080"/>
                      <a:pt x="238760" y="246380"/>
                      <a:pt x="232410" y="227330"/>
                    </a:cubicBezTo>
                    <a:cubicBezTo>
                      <a:pt x="223520" y="200660"/>
                      <a:pt x="217170" y="154940"/>
                      <a:pt x="226060" y="123190"/>
                    </a:cubicBezTo>
                    <a:cubicBezTo>
                      <a:pt x="234950" y="91440"/>
                      <a:pt x="257810" y="55880"/>
                      <a:pt x="284480" y="36830"/>
                    </a:cubicBezTo>
                    <a:cubicBezTo>
                      <a:pt x="309880" y="16510"/>
                      <a:pt x="349250" y="2540"/>
                      <a:pt x="382270" y="2540"/>
                    </a:cubicBezTo>
                    <a:cubicBezTo>
                      <a:pt x="415290" y="2540"/>
                      <a:pt x="458470" y="20320"/>
                      <a:pt x="481330" y="35560"/>
                    </a:cubicBezTo>
                    <a:cubicBezTo>
                      <a:pt x="499110" y="45720"/>
                      <a:pt x="508000" y="55880"/>
                      <a:pt x="518160" y="73660"/>
                    </a:cubicBezTo>
                    <a:cubicBezTo>
                      <a:pt x="532130" y="97790"/>
                      <a:pt x="548640" y="140970"/>
                      <a:pt x="547370" y="173990"/>
                    </a:cubicBezTo>
                    <a:cubicBezTo>
                      <a:pt x="544830" y="207010"/>
                      <a:pt x="524510" y="247650"/>
                      <a:pt x="509270" y="270510"/>
                    </a:cubicBezTo>
                    <a:cubicBezTo>
                      <a:pt x="496570" y="287020"/>
                      <a:pt x="487680" y="293370"/>
                      <a:pt x="468630" y="304800"/>
                    </a:cubicBezTo>
                    <a:cubicBezTo>
                      <a:pt x="434340" y="325120"/>
                      <a:pt x="359410" y="347980"/>
                      <a:pt x="309880" y="360680"/>
                    </a:cubicBezTo>
                    <a:cubicBezTo>
                      <a:pt x="267970" y="372110"/>
                      <a:pt x="228600" y="381000"/>
                      <a:pt x="193040" y="383540"/>
                    </a:cubicBezTo>
                    <a:cubicBezTo>
                      <a:pt x="165100" y="386080"/>
                      <a:pt x="142240" y="389890"/>
                      <a:pt x="116840" y="379730"/>
                    </a:cubicBezTo>
                    <a:cubicBezTo>
                      <a:pt x="86360" y="369570"/>
                      <a:pt x="44450" y="337820"/>
                      <a:pt x="25400" y="311150"/>
                    </a:cubicBezTo>
                    <a:cubicBezTo>
                      <a:pt x="10160" y="289560"/>
                      <a:pt x="3810" y="262890"/>
                      <a:pt x="2540" y="238760"/>
                    </a:cubicBezTo>
                    <a:cubicBezTo>
                      <a:pt x="0" y="213360"/>
                      <a:pt x="5080" y="185420"/>
                      <a:pt x="13970" y="162560"/>
                    </a:cubicBezTo>
                    <a:cubicBezTo>
                      <a:pt x="24130" y="139700"/>
                      <a:pt x="41910" y="116840"/>
                      <a:pt x="60960" y="101600"/>
                    </a:cubicBezTo>
                    <a:cubicBezTo>
                      <a:pt x="80010" y="85090"/>
                      <a:pt x="130810" y="68580"/>
                      <a:pt x="130810" y="685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sp>
        <p:nvSpPr>
          <p:cNvPr id="112" name="مستطيل 111">
            <a:extLst>
              <a:ext uri="{FF2B5EF4-FFF2-40B4-BE49-F238E27FC236}">
                <a16:creationId xmlns:a16="http://schemas.microsoft.com/office/drawing/2014/main" id="{3D7EFDE1-1FA0-B79D-4FB5-3A94E9FF036C}"/>
              </a:ext>
            </a:extLst>
          </p:cNvPr>
          <p:cNvSpPr/>
          <p:nvPr/>
        </p:nvSpPr>
        <p:spPr>
          <a:xfrm>
            <a:off x="3922091" y="508026"/>
            <a:ext cx="3255830" cy="935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معلومات جديدة</a:t>
            </a:r>
          </a:p>
        </p:txBody>
      </p:sp>
      <p:sp>
        <p:nvSpPr>
          <p:cNvPr id="115" name="مستطيل 114">
            <a:extLst>
              <a:ext uri="{FF2B5EF4-FFF2-40B4-BE49-F238E27FC236}">
                <a16:creationId xmlns:a16="http://schemas.microsoft.com/office/drawing/2014/main" id="{36ABD72E-4A48-C210-C6C1-7D3116174B79}"/>
              </a:ext>
            </a:extLst>
          </p:cNvPr>
          <p:cNvSpPr/>
          <p:nvPr/>
        </p:nvSpPr>
        <p:spPr>
          <a:xfrm>
            <a:off x="7526023" y="581164"/>
            <a:ext cx="1625594" cy="760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والآن</a:t>
            </a:r>
          </a:p>
        </p:txBody>
      </p:sp>
      <p:sp>
        <p:nvSpPr>
          <p:cNvPr id="116" name="مستطيل 115">
            <a:extLst>
              <a:ext uri="{FF2B5EF4-FFF2-40B4-BE49-F238E27FC236}">
                <a16:creationId xmlns:a16="http://schemas.microsoft.com/office/drawing/2014/main" id="{9D3910A2-3623-1956-C3B6-5D3423D17B61}"/>
              </a:ext>
            </a:extLst>
          </p:cNvPr>
          <p:cNvSpPr/>
          <p:nvPr/>
        </p:nvSpPr>
        <p:spPr>
          <a:xfrm>
            <a:off x="939302" y="2377787"/>
            <a:ext cx="10035654" cy="2134596"/>
          </a:xfrm>
          <a:prstGeom prst="rect">
            <a:avLst/>
          </a:prstGeom>
          <a:noFill/>
          <a:ln>
            <a:solidFill>
              <a:srgbClr val="E7EC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أحل متباينات ذات خطوة واحدة، وأخرى متعددة الخطوات .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أحل متباينات مركبة، وأخرى تتضمن القيمة المطلقة .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74DD010-A468-3F27-5107-43BD7543C85C}"/>
              </a:ext>
            </a:extLst>
          </p:cNvPr>
          <p:cNvGrpSpPr/>
          <p:nvPr/>
        </p:nvGrpSpPr>
        <p:grpSpPr>
          <a:xfrm>
            <a:off x="1398943" y="5943442"/>
            <a:ext cx="763760" cy="758063"/>
            <a:chOff x="8099327" y="4123103"/>
            <a:chExt cx="1996209" cy="1996209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81AD87CE-9A35-52D0-4C5F-B86ACCD2DC44}"/>
                </a:ext>
              </a:extLst>
            </p:cNvPr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5" name="Group 38">
              <a:extLst>
                <a:ext uri="{FF2B5EF4-FFF2-40B4-BE49-F238E27FC236}">
                  <a16:creationId xmlns:a16="http://schemas.microsoft.com/office/drawing/2014/main" id="{F92E37DB-7453-F23E-3D0E-9821D09E1095}"/>
                </a:ext>
              </a:extLst>
            </p:cNvPr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8" name="Freeform 39">
                <a:extLst>
                  <a:ext uri="{FF2B5EF4-FFF2-40B4-BE49-F238E27FC236}">
                    <a16:creationId xmlns:a16="http://schemas.microsoft.com/office/drawing/2014/main" id="{0A63D03A-DEB1-EA96-EFD4-598471DBA016}"/>
                  </a:ext>
                </a:extLst>
              </p:cNvPr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6" name="Group 40">
              <a:extLst>
                <a:ext uri="{FF2B5EF4-FFF2-40B4-BE49-F238E27FC236}">
                  <a16:creationId xmlns:a16="http://schemas.microsoft.com/office/drawing/2014/main" id="{459166AC-5A08-6018-A8FA-0ED0FB55CC4A}"/>
                </a:ext>
              </a:extLst>
            </p:cNvPr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7" name="Freeform 41">
                <a:extLst>
                  <a:ext uri="{FF2B5EF4-FFF2-40B4-BE49-F238E27FC236}">
                    <a16:creationId xmlns:a16="http://schemas.microsoft.com/office/drawing/2014/main" id="{77F85D87-AA88-8262-D0D5-B59707D393AD}"/>
                  </a:ext>
                </a:extLst>
              </p:cNvPr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ABCE3C88-96E3-D916-CB71-F3F74ADE8F28}"/>
              </a:ext>
            </a:extLst>
          </p:cNvPr>
          <p:cNvGrpSpPr/>
          <p:nvPr/>
        </p:nvGrpSpPr>
        <p:grpSpPr>
          <a:xfrm>
            <a:off x="1272172" y="5395746"/>
            <a:ext cx="564225" cy="480938"/>
            <a:chOff x="8099327" y="4123103"/>
            <a:chExt cx="1996209" cy="1996209"/>
          </a:xfrm>
        </p:grpSpPr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1FBF04D5-3A05-F76A-D52D-5EC88B160C83}"/>
                </a:ext>
              </a:extLst>
            </p:cNvPr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21" name="Group 38">
              <a:extLst>
                <a:ext uri="{FF2B5EF4-FFF2-40B4-BE49-F238E27FC236}">
                  <a16:creationId xmlns:a16="http://schemas.microsoft.com/office/drawing/2014/main" id="{84647F21-59D6-D79B-1A93-3D772B7FBB06}"/>
                </a:ext>
              </a:extLst>
            </p:cNvPr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24" name="Freeform 39">
                <a:extLst>
                  <a:ext uri="{FF2B5EF4-FFF2-40B4-BE49-F238E27FC236}">
                    <a16:creationId xmlns:a16="http://schemas.microsoft.com/office/drawing/2014/main" id="{B1F271D6-824E-408E-187E-3D407B2E21FA}"/>
                  </a:ext>
                </a:extLst>
              </p:cNvPr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22" name="Group 40">
              <a:extLst>
                <a:ext uri="{FF2B5EF4-FFF2-40B4-BE49-F238E27FC236}">
                  <a16:creationId xmlns:a16="http://schemas.microsoft.com/office/drawing/2014/main" id="{59CDC604-0D8B-9DE7-4B2B-4298B53927CC}"/>
                </a:ext>
              </a:extLst>
            </p:cNvPr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23" name="Freeform 41">
                <a:extLst>
                  <a:ext uri="{FF2B5EF4-FFF2-40B4-BE49-F238E27FC236}">
                    <a16:creationId xmlns:a16="http://schemas.microsoft.com/office/drawing/2014/main" id="{463C6B85-88E0-BB11-BACE-F2AE4E019F19}"/>
                  </a:ext>
                </a:extLst>
              </p:cNvPr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pic>
        <p:nvPicPr>
          <p:cNvPr id="25" name="Picture 35" descr="Picture 35">
            <a:extLst>
              <a:ext uri="{FF2B5EF4-FFF2-40B4-BE49-F238E27FC236}">
                <a16:creationId xmlns:a16="http://schemas.microsoft.com/office/drawing/2014/main" id="{34DFBA68-3F54-3371-FA7C-DCCACB1121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182" t="11041" r="15559" b="32507"/>
          <a:stretch/>
        </p:blipFill>
        <p:spPr>
          <a:xfrm>
            <a:off x="720921" y="-12384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FBA3C7F2-7CC3-FAA4-D5BA-5DFD6C4438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7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5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5" grpId="0"/>
      <p:bldP spid="116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3994C-3EC5-31B5-1622-50C0E55F4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909F02F5-E94B-708D-E018-F8B5551D5063}"/>
              </a:ext>
            </a:extLst>
          </p:cNvPr>
          <p:cNvGrpSpPr/>
          <p:nvPr/>
        </p:nvGrpSpPr>
        <p:grpSpPr>
          <a:xfrm rot="20424133">
            <a:off x="75710" y="2534574"/>
            <a:ext cx="910774" cy="4693628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19491CDF-1E53-E2D1-7347-2E4567545334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59E51C26-DFC0-886F-4EB7-D32A3D331243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7FF66FCB-6E9B-0D82-E8FE-25BB890EDEEB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545C7D29-8B2E-3039-D232-E61B0323DAD0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 dirty="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49F7DFD1-81AE-CB50-E9DA-D70D50365DEF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87C9BCD7-0300-D424-2768-B140B1B91514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CA44511A-760C-F515-1B81-71AF29731460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877E46F6-1F35-FC9B-F1C4-61BD311721D2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E1A8034C-8B9C-D637-FEB3-323D5353C848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27BCBA20-ED1D-E789-9301-73133E027BEA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780133F8-02B5-6096-8403-04A52797EB76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pic>
        <p:nvPicPr>
          <p:cNvPr id="5" name="Picture 35" descr="Picture 35">
            <a:extLst>
              <a:ext uri="{FF2B5EF4-FFF2-40B4-BE49-F238E27FC236}">
                <a16:creationId xmlns:a16="http://schemas.microsoft.com/office/drawing/2014/main" id="{201580CE-8E78-6AEC-B5FB-6FA55F7A9F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CD484E4-50AE-461F-88AD-E2B90EDD81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A092A0B-D0DF-5F40-4E64-04B6C0DFC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535" y="1321702"/>
            <a:ext cx="3952717" cy="4214595"/>
          </a:xfrm>
          <a:prstGeom prst="round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975C1B7-1A24-ACD9-F259-99F609BFF5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709" y="843279"/>
            <a:ext cx="6458629" cy="490606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6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79C2-0832-7966-7827-95BDBDD90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F7E73AE3-AB15-A046-CCCF-C1832565E465}"/>
              </a:ext>
            </a:extLst>
          </p:cNvPr>
          <p:cNvGrpSpPr/>
          <p:nvPr/>
        </p:nvGrpSpPr>
        <p:grpSpPr>
          <a:xfrm rot="20394111">
            <a:off x="-17043" y="1499345"/>
            <a:ext cx="865515" cy="6159574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3A59431E-8F3F-A2EB-0857-CFD7EB893A07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60D305A2-C0E7-F90A-D69B-82AEF8D14689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656346B5-6330-B53A-557B-54BEE6C67747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E270095D-C170-839C-2248-186DDDFD12E7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B7DB1DB2-D247-75CC-6F23-9749983C8762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54C0A41C-3BD3-4564-DD0A-DABD993CA0A5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5E7E6C96-5B7B-764C-6169-D51DE92C41E3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B40766D8-0E52-9C19-ADC0-8FFA219F2825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CA339642-9ED8-B3AB-AC78-9A44F3D7FCC7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1529F72A-3BF8-D694-C527-CBAFFD3EE77F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9B7D5612-A27B-488C-20F1-116DF47FD738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6DAD7D75-F9DE-C843-7793-866C03E65D9D}"/>
              </a:ext>
            </a:extLst>
          </p:cNvPr>
          <p:cNvGrpSpPr/>
          <p:nvPr/>
        </p:nvGrpSpPr>
        <p:grpSpPr>
          <a:xfrm>
            <a:off x="7653866" y="417936"/>
            <a:ext cx="1459168" cy="967111"/>
            <a:chOff x="8099327" y="4123103"/>
            <a:chExt cx="1996209" cy="1996209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3C90D69F-DB46-E892-DDF2-37F8417B93DC}"/>
                </a:ext>
              </a:extLst>
            </p:cNvPr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100"/>
            </a:p>
          </p:txBody>
        </p:sp>
        <p:grpSp>
          <p:nvGrpSpPr>
            <p:cNvPr id="7" name="Group 38">
              <a:extLst>
                <a:ext uri="{FF2B5EF4-FFF2-40B4-BE49-F238E27FC236}">
                  <a16:creationId xmlns:a16="http://schemas.microsoft.com/office/drawing/2014/main" id="{192B2603-6AF6-19C6-EDB0-3D63DFFE8A5B}"/>
                </a:ext>
              </a:extLst>
            </p:cNvPr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20" name="Freeform 39">
                <a:extLst>
                  <a:ext uri="{FF2B5EF4-FFF2-40B4-BE49-F238E27FC236}">
                    <a16:creationId xmlns:a16="http://schemas.microsoft.com/office/drawing/2014/main" id="{F10956A0-DEF8-6FFA-F3B0-C0C2396EC5FA}"/>
                  </a:ext>
                </a:extLst>
              </p:cNvPr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8" name="Group 40">
              <a:extLst>
                <a:ext uri="{FF2B5EF4-FFF2-40B4-BE49-F238E27FC236}">
                  <a16:creationId xmlns:a16="http://schemas.microsoft.com/office/drawing/2014/main" id="{29BCBCD4-83A6-FDE9-9128-BFED30D7B4C8}"/>
                </a:ext>
              </a:extLst>
            </p:cNvPr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9" name="Freeform 41">
                <a:extLst>
                  <a:ext uri="{FF2B5EF4-FFF2-40B4-BE49-F238E27FC236}">
                    <a16:creationId xmlns:a16="http://schemas.microsoft.com/office/drawing/2014/main" id="{DF9ABF46-A764-8736-E653-08558C79F14F}"/>
                  </a:ext>
                </a:extLst>
              </p:cNvPr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</p:grpSp>
      <p:grpSp>
        <p:nvGrpSpPr>
          <p:cNvPr id="21" name="Group 50">
            <a:extLst>
              <a:ext uri="{FF2B5EF4-FFF2-40B4-BE49-F238E27FC236}">
                <a16:creationId xmlns:a16="http://schemas.microsoft.com/office/drawing/2014/main" id="{C14808FE-4C8D-1B6C-AC5A-84FAFDC65030}"/>
              </a:ext>
            </a:extLst>
          </p:cNvPr>
          <p:cNvGrpSpPr/>
          <p:nvPr/>
        </p:nvGrpSpPr>
        <p:grpSpPr>
          <a:xfrm>
            <a:off x="4165662" y="410798"/>
            <a:ext cx="3678954" cy="965416"/>
            <a:chOff x="0" y="0"/>
            <a:chExt cx="14227810" cy="1463040"/>
          </a:xfrm>
        </p:grpSpPr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D1258983-968E-B447-5FC0-2F2351D9BD4A}"/>
                </a:ext>
              </a:extLst>
            </p:cNvPr>
            <p:cNvSpPr/>
            <p:nvPr/>
          </p:nvSpPr>
          <p:spPr>
            <a:xfrm>
              <a:off x="45720" y="8890"/>
              <a:ext cx="14135100" cy="1445260"/>
            </a:xfrm>
            <a:custGeom>
              <a:avLst/>
              <a:gdLst/>
              <a:ahLst/>
              <a:cxnLst/>
              <a:rect l="l" t="t" r="r" b="b"/>
              <a:pathLst>
                <a:path w="14135100" h="1445260">
                  <a:moveTo>
                    <a:pt x="600710" y="123190"/>
                  </a:moveTo>
                  <a:cubicBezTo>
                    <a:pt x="1802130" y="142240"/>
                    <a:pt x="2040890" y="137160"/>
                    <a:pt x="2457450" y="132080"/>
                  </a:cubicBezTo>
                  <a:cubicBezTo>
                    <a:pt x="3208020" y="124460"/>
                    <a:pt x="4580890" y="91440"/>
                    <a:pt x="5617210" y="85090"/>
                  </a:cubicBezTo>
                  <a:cubicBezTo>
                    <a:pt x="6620510" y="80010"/>
                    <a:pt x="7470140" y="100330"/>
                    <a:pt x="8578850" y="96520"/>
                  </a:cubicBezTo>
                  <a:cubicBezTo>
                    <a:pt x="10002520" y="91440"/>
                    <a:pt x="12885420" y="0"/>
                    <a:pt x="13451841" y="41910"/>
                  </a:cubicBezTo>
                  <a:cubicBezTo>
                    <a:pt x="13571221" y="52070"/>
                    <a:pt x="13600430" y="54610"/>
                    <a:pt x="13669010" y="77470"/>
                  </a:cubicBezTo>
                  <a:cubicBezTo>
                    <a:pt x="13737591" y="101600"/>
                    <a:pt x="13806171" y="137160"/>
                    <a:pt x="13863321" y="181610"/>
                  </a:cubicBezTo>
                  <a:cubicBezTo>
                    <a:pt x="13920471" y="224790"/>
                    <a:pt x="13973810" y="280670"/>
                    <a:pt x="14014450" y="340360"/>
                  </a:cubicBezTo>
                  <a:cubicBezTo>
                    <a:pt x="14055091" y="401320"/>
                    <a:pt x="14088110" y="471170"/>
                    <a:pt x="14107160" y="541020"/>
                  </a:cubicBezTo>
                  <a:cubicBezTo>
                    <a:pt x="14126210" y="610870"/>
                    <a:pt x="14135100" y="687070"/>
                    <a:pt x="14131291" y="759460"/>
                  </a:cubicBezTo>
                  <a:cubicBezTo>
                    <a:pt x="14127480" y="831850"/>
                    <a:pt x="14109700" y="906780"/>
                    <a:pt x="14083030" y="974090"/>
                  </a:cubicBezTo>
                  <a:cubicBezTo>
                    <a:pt x="14056360" y="1041400"/>
                    <a:pt x="14016991" y="1107440"/>
                    <a:pt x="13970000" y="1163320"/>
                  </a:cubicBezTo>
                  <a:cubicBezTo>
                    <a:pt x="13923010" y="1217930"/>
                    <a:pt x="13864591" y="1268730"/>
                    <a:pt x="13802360" y="1305560"/>
                  </a:cubicBezTo>
                  <a:cubicBezTo>
                    <a:pt x="13740130" y="1342390"/>
                    <a:pt x="13669010" y="1371600"/>
                    <a:pt x="13597891" y="1386840"/>
                  </a:cubicBezTo>
                  <a:cubicBezTo>
                    <a:pt x="13526771" y="1402080"/>
                    <a:pt x="13449300" y="1407160"/>
                    <a:pt x="13378180" y="1398270"/>
                  </a:cubicBezTo>
                  <a:cubicBezTo>
                    <a:pt x="13305791" y="1390650"/>
                    <a:pt x="13232130" y="1370330"/>
                    <a:pt x="13166091" y="1339850"/>
                  </a:cubicBezTo>
                  <a:cubicBezTo>
                    <a:pt x="13100050" y="1309370"/>
                    <a:pt x="13036550" y="1266190"/>
                    <a:pt x="12983210" y="1216660"/>
                  </a:cubicBezTo>
                  <a:cubicBezTo>
                    <a:pt x="12931141" y="1167130"/>
                    <a:pt x="12884150" y="1104900"/>
                    <a:pt x="12851130" y="1041400"/>
                  </a:cubicBezTo>
                  <a:cubicBezTo>
                    <a:pt x="12816841" y="976630"/>
                    <a:pt x="12791441" y="904240"/>
                    <a:pt x="12780010" y="833120"/>
                  </a:cubicBezTo>
                  <a:cubicBezTo>
                    <a:pt x="12768580" y="760730"/>
                    <a:pt x="12768580" y="684530"/>
                    <a:pt x="12780010" y="612140"/>
                  </a:cubicBezTo>
                  <a:cubicBezTo>
                    <a:pt x="12791441" y="541020"/>
                    <a:pt x="12816841" y="467360"/>
                    <a:pt x="12851130" y="403860"/>
                  </a:cubicBezTo>
                  <a:cubicBezTo>
                    <a:pt x="12884150" y="340360"/>
                    <a:pt x="12931141" y="278130"/>
                    <a:pt x="12984480" y="228600"/>
                  </a:cubicBezTo>
                  <a:cubicBezTo>
                    <a:pt x="13036550" y="179070"/>
                    <a:pt x="13100050" y="135890"/>
                    <a:pt x="13166091" y="105410"/>
                  </a:cubicBezTo>
                  <a:cubicBezTo>
                    <a:pt x="13232130" y="74930"/>
                    <a:pt x="13305791" y="54610"/>
                    <a:pt x="13378180" y="46990"/>
                  </a:cubicBezTo>
                  <a:cubicBezTo>
                    <a:pt x="13450571" y="38100"/>
                    <a:pt x="13526771" y="43180"/>
                    <a:pt x="13597891" y="58420"/>
                  </a:cubicBezTo>
                  <a:cubicBezTo>
                    <a:pt x="13669010" y="73660"/>
                    <a:pt x="13740130" y="102870"/>
                    <a:pt x="13802360" y="139700"/>
                  </a:cubicBezTo>
                  <a:cubicBezTo>
                    <a:pt x="13864591" y="177800"/>
                    <a:pt x="13923010" y="227330"/>
                    <a:pt x="13970000" y="281940"/>
                  </a:cubicBezTo>
                  <a:cubicBezTo>
                    <a:pt x="14016991" y="337820"/>
                    <a:pt x="14056360" y="403860"/>
                    <a:pt x="14083030" y="471170"/>
                  </a:cubicBezTo>
                  <a:cubicBezTo>
                    <a:pt x="14110971" y="538480"/>
                    <a:pt x="14127480" y="613410"/>
                    <a:pt x="14131291" y="685800"/>
                  </a:cubicBezTo>
                  <a:cubicBezTo>
                    <a:pt x="14135100" y="758190"/>
                    <a:pt x="14126210" y="835660"/>
                    <a:pt x="14107160" y="904240"/>
                  </a:cubicBezTo>
                  <a:cubicBezTo>
                    <a:pt x="14088110" y="974090"/>
                    <a:pt x="14055091" y="1045210"/>
                    <a:pt x="14014450" y="1104900"/>
                  </a:cubicBezTo>
                  <a:cubicBezTo>
                    <a:pt x="13973810" y="1164590"/>
                    <a:pt x="13920471" y="1220470"/>
                    <a:pt x="13863321" y="1264920"/>
                  </a:cubicBezTo>
                  <a:cubicBezTo>
                    <a:pt x="13804900" y="1308100"/>
                    <a:pt x="13737591" y="1343660"/>
                    <a:pt x="13669010" y="1367790"/>
                  </a:cubicBezTo>
                  <a:cubicBezTo>
                    <a:pt x="13600430" y="1390650"/>
                    <a:pt x="13571221" y="1393190"/>
                    <a:pt x="13451841" y="1403350"/>
                  </a:cubicBezTo>
                  <a:cubicBezTo>
                    <a:pt x="12886691" y="1445260"/>
                    <a:pt x="10002520" y="1353820"/>
                    <a:pt x="8578850" y="1348740"/>
                  </a:cubicBezTo>
                  <a:cubicBezTo>
                    <a:pt x="7470140" y="1344930"/>
                    <a:pt x="6620510" y="1365250"/>
                    <a:pt x="5617210" y="1360170"/>
                  </a:cubicBezTo>
                  <a:cubicBezTo>
                    <a:pt x="4580890" y="1353820"/>
                    <a:pt x="3208020" y="1320800"/>
                    <a:pt x="2457450" y="1313180"/>
                  </a:cubicBezTo>
                  <a:cubicBezTo>
                    <a:pt x="2040890" y="1308100"/>
                    <a:pt x="1802130" y="1304290"/>
                    <a:pt x="1485900" y="1305560"/>
                  </a:cubicBezTo>
                  <a:cubicBezTo>
                    <a:pt x="1184910" y="1306830"/>
                    <a:pt x="770890" y="1330960"/>
                    <a:pt x="600710" y="1322070"/>
                  </a:cubicBezTo>
                  <a:cubicBezTo>
                    <a:pt x="533400" y="1319530"/>
                    <a:pt x="504190" y="1316990"/>
                    <a:pt x="457200" y="1305560"/>
                  </a:cubicBezTo>
                  <a:cubicBezTo>
                    <a:pt x="411480" y="1294130"/>
                    <a:pt x="364490" y="1276350"/>
                    <a:pt x="322580" y="1253490"/>
                  </a:cubicBezTo>
                  <a:cubicBezTo>
                    <a:pt x="280670" y="1231900"/>
                    <a:pt x="238760" y="1203960"/>
                    <a:pt x="203200" y="1172210"/>
                  </a:cubicBezTo>
                  <a:cubicBezTo>
                    <a:pt x="167640" y="1140460"/>
                    <a:pt x="134620" y="1102360"/>
                    <a:pt x="107950" y="1062990"/>
                  </a:cubicBezTo>
                  <a:cubicBezTo>
                    <a:pt x="80010" y="1023620"/>
                    <a:pt x="57150" y="980440"/>
                    <a:pt x="40640" y="935990"/>
                  </a:cubicBezTo>
                  <a:cubicBezTo>
                    <a:pt x="22860" y="890270"/>
                    <a:pt x="11430" y="842010"/>
                    <a:pt x="5080" y="795020"/>
                  </a:cubicBezTo>
                  <a:cubicBezTo>
                    <a:pt x="0" y="748030"/>
                    <a:pt x="0" y="697230"/>
                    <a:pt x="5080" y="650240"/>
                  </a:cubicBezTo>
                  <a:cubicBezTo>
                    <a:pt x="11430" y="603250"/>
                    <a:pt x="22860" y="554990"/>
                    <a:pt x="40640" y="509270"/>
                  </a:cubicBezTo>
                  <a:cubicBezTo>
                    <a:pt x="57150" y="464820"/>
                    <a:pt x="80010" y="421640"/>
                    <a:pt x="107950" y="382270"/>
                  </a:cubicBezTo>
                  <a:cubicBezTo>
                    <a:pt x="134620" y="342900"/>
                    <a:pt x="167640" y="304800"/>
                    <a:pt x="203200" y="273050"/>
                  </a:cubicBezTo>
                  <a:cubicBezTo>
                    <a:pt x="238760" y="241300"/>
                    <a:pt x="280670" y="213360"/>
                    <a:pt x="322580" y="191770"/>
                  </a:cubicBezTo>
                  <a:cubicBezTo>
                    <a:pt x="364490" y="168910"/>
                    <a:pt x="411480" y="151130"/>
                    <a:pt x="457200" y="139700"/>
                  </a:cubicBezTo>
                  <a:cubicBezTo>
                    <a:pt x="504190" y="128270"/>
                    <a:pt x="601980" y="123190"/>
                    <a:pt x="601980" y="12319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100"/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D6C14A4C-18C9-9306-7272-85201EAB8EFF}"/>
              </a:ext>
            </a:extLst>
          </p:cNvPr>
          <p:cNvGrpSpPr/>
          <p:nvPr/>
        </p:nvGrpSpPr>
        <p:grpSpPr>
          <a:xfrm rot="13540462">
            <a:off x="3474818" y="541399"/>
            <a:ext cx="530719" cy="704215"/>
            <a:chOff x="8741503" y="504606"/>
            <a:chExt cx="645795" cy="704215"/>
          </a:xfrm>
        </p:grpSpPr>
        <p:grpSp>
          <p:nvGrpSpPr>
            <p:cNvPr id="24" name="Group 68">
              <a:extLst>
                <a:ext uri="{FF2B5EF4-FFF2-40B4-BE49-F238E27FC236}">
                  <a16:creationId xmlns:a16="http://schemas.microsoft.com/office/drawing/2014/main" id="{F02B8F59-EF5C-9B4B-42E7-5D19BB844391}"/>
                </a:ext>
              </a:extLst>
            </p:cNvPr>
            <p:cNvGrpSpPr/>
            <p:nvPr/>
          </p:nvGrpSpPr>
          <p:grpSpPr>
            <a:xfrm>
              <a:off x="8904698" y="610016"/>
              <a:ext cx="416560" cy="426720"/>
              <a:chOff x="0" y="0"/>
              <a:chExt cx="833120" cy="853440"/>
            </a:xfrm>
          </p:grpSpPr>
          <p:sp>
            <p:nvSpPr>
              <p:cNvPr id="29" name="Freeform 69">
                <a:extLst>
                  <a:ext uri="{FF2B5EF4-FFF2-40B4-BE49-F238E27FC236}">
                    <a16:creationId xmlns:a16="http://schemas.microsoft.com/office/drawing/2014/main" id="{112719C2-EA51-6494-E84F-A945107BF74A}"/>
                  </a:ext>
                </a:extLst>
              </p:cNvPr>
              <p:cNvSpPr/>
              <p:nvPr/>
            </p:nvSpPr>
            <p:spPr>
              <a:xfrm>
                <a:off x="48260" y="44450"/>
                <a:ext cx="737870" cy="760730"/>
              </a:xfrm>
              <a:custGeom>
                <a:avLst/>
                <a:gdLst/>
                <a:ahLst/>
                <a:cxnLst/>
                <a:rect l="l" t="t" r="r" b="b"/>
                <a:pathLst>
                  <a:path w="737870" h="760730">
                    <a:moveTo>
                      <a:pt x="48260" y="490220"/>
                    </a:moveTo>
                    <a:cubicBezTo>
                      <a:pt x="557530" y="0"/>
                      <a:pt x="588010" y="5080"/>
                      <a:pt x="614680" y="8890"/>
                    </a:cubicBezTo>
                    <a:cubicBezTo>
                      <a:pt x="633730" y="11430"/>
                      <a:pt x="645160" y="16510"/>
                      <a:pt x="660400" y="26670"/>
                    </a:cubicBezTo>
                    <a:cubicBezTo>
                      <a:pt x="681990" y="41910"/>
                      <a:pt x="712470" y="72390"/>
                      <a:pt x="723900" y="101600"/>
                    </a:cubicBezTo>
                    <a:cubicBezTo>
                      <a:pt x="735330" y="129540"/>
                      <a:pt x="737870" y="168910"/>
                      <a:pt x="728980" y="199390"/>
                    </a:cubicBezTo>
                    <a:cubicBezTo>
                      <a:pt x="720090" y="228600"/>
                      <a:pt x="698500" y="261620"/>
                      <a:pt x="674370" y="279400"/>
                    </a:cubicBezTo>
                    <a:cubicBezTo>
                      <a:pt x="648970" y="298450"/>
                      <a:pt x="607060" y="308610"/>
                      <a:pt x="581660" y="311150"/>
                    </a:cubicBezTo>
                    <a:cubicBezTo>
                      <a:pt x="562610" y="312420"/>
                      <a:pt x="549910" y="309880"/>
                      <a:pt x="532130" y="302260"/>
                    </a:cubicBezTo>
                    <a:cubicBezTo>
                      <a:pt x="508000" y="292100"/>
                      <a:pt x="472440" y="269240"/>
                      <a:pt x="454660" y="243840"/>
                    </a:cubicBezTo>
                    <a:cubicBezTo>
                      <a:pt x="438150" y="218440"/>
                      <a:pt x="426720" y="180340"/>
                      <a:pt x="429260" y="149860"/>
                    </a:cubicBezTo>
                    <a:cubicBezTo>
                      <a:pt x="430530" y="118110"/>
                      <a:pt x="444500" y="82550"/>
                      <a:pt x="464820" y="58420"/>
                    </a:cubicBezTo>
                    <a:cubicBezTo>
                      <a:pt x="485140" y="35560"/>
                      <a:pt x="523240" y="16510"/>
                      <a:pt x="548640" y="8890"/>
                    </a:cubicBezTo>
                    <a:cubicBezTo>
                      <a:pt x="566420" y="2540"/>
                      <a:pt x="580390" y="2540"/>
                      <a:pt x="598170" y="6350"/>
                    </a:cubicBezTo>
                    <a:cubicBezTo>
                      <a:pt x="623570" y="11430"/>
                      <a:pt x="664210" y="25400"/>
                      <a:pt x="687070" y="46990"/>
                    </a:cubicBezTo>
                    <a:cubicBezTo>
                      <a:pt x="709930" y="68580"/>
                      <a:pt x="727710" y="102870"/>
                      <a:pt x="732790" y="133350"/>
                    </a:cubicBezTo>
                    <a:cubicBezTo>
                      <a:pt x="737870" y="163830"/>
                      <a:pt x="736600" y="189230"/>
                      <a:pt x="716280" y="229870"/>
                    </a:cubicBezTo>
                    <a:cubicBezTo>
                      <a:pt x="665480" y="334010"/>
                      <a:pt x="370840" y="638810"/>
                      <a:pt x="269240" y="712470"/>
                    </a:cubicBezTo>
                    <a:cubicBezTo>
                      <a:pt x="227330" y="741680"/>
                      <a:pt x="199390" y="753110"/>
                      <a:pt x="167640" y="756920"/>
                    </a:cubicBezTo>
                    <a:cubicBezTo>
                      <a:pt x="142240" y="760730"/>
                      <a:pt x="116840" y="754380"/>
                      <a:pt x="93980" y="744220"/>
                    </a:cubicBezTo>
                    <a:cubicBezTo>
                      <a:pt x="72390" y="734060"/>
                      <a:pt x="49530" y="718820"/>
                      <a:pt x="35560" y="697230"/>
                    </a:cubicBezTo>
                    <a:cubicBezTo>
                      <a:pt x="16510" y="671830"/>
                      <a:pt x="0" y="626110"/>
                      <a:pt x="2540" y="591820"/>
                    </a:cubicBezTo>
                    <a:cubicBezTo>
                      <a:pt x="3810" y="557530"/>
                      <a:pt x="48260" y="490220"/>
                      <a:pt x="48260" y="4902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25" name="Group 70">
              <a:extLst>
                <a:ext uri="{FF2B5EF4-FFF2-40B4-BE49-F238E27FC236}">
                  <a16:creationId xmlns:a16="http://schemas.microsoft.com/office/drawing/2014/main" id="{58BBC348-4C1B-8A41-1294-94DFF0499795}"/>
                </a:ext>
              </a:extLst>
            </p:cNvPr>
            <p:cNvGrpSpPr/>
            <p:nvPr/>
          </p:nvGrpSpPr>
          <p:grpSpPr>
            <a:xfrm>
              <a:off x="8741503" y="504606"/>
              <a:ext cx="230505" cy="389255"/>
              <a:chOff x="0" y="0"/>
              <a:chExt cx="461010" cy="778510"/>
            </a:xfrm>
          </p:grpSpPr>
          <p:sp>
            <p:nvSpPr>
              <p:cNvPr id="28" name="Freeform 71">
                <a:extLst>
                  <a:ext uri="{FF2B5EF4-FFF2-40B4-BE49-F238E27FC236}">
                    <a16:creationId xmlns:a16="http://schemas.microsoft.com/office/drawing/2014/main" id="{BDACD73B-089C-105B-6D9D-969F86BF2189}"/>
                  </a:ext>
                </a:extLst>
              </p:cNvPr>
              <p:cNvSpPr/>
              <p:nvPr/>
            </p:nvSpPr>
            <p:spPr>
              <a:xfrm>
                <a:off x="50800" y="48260"/>
                <a:ext cx="364490" cy="687070"/>
              </a:xfrm>
              <a:custGeom>
                <a:avLst/>
                <a:gdLst/>
                <a:ahLst/>
                <a:cxnLst/>
                <a:rect l="l" t="t" r="r" b="b"/>
                <a:pathLst>
                  <a:path w="364490" h="687070">
                    <a:moveTo>
                      <a:pt x="0" y="515620"/>
                    </a:moveTo>
                    <a:cubicBezTo>
                      <a:pt x="53340" y="99060"/>
                      <a:pt x="63500" y="72390"/>
                      <a:pt x="86360" y="49530"/>
                    </a:cubicBezTo>
                    <a:cubicBezTo>
                      <a:pt x="110490" y="26670"/>
                      <a:pt x="152400" y="10160"/>
                      <a:pt x="179070" y="3810"/>
                    </a:cubicBezTo>
                    <a:cubicBezTo>
                      <a:pt x="198120" y="0"/>
                      <a:pt x="214630" y="2540"/>
                      <a:pt x="231140" y="5080"/>
                    </a:cubicBezTo>
                    <a:cubicBezTo>
                      <a:pt x="247650" y="8890"/>
                      <a:pt x="264160" y="12700"/>
                      <a:pt x="280670" y="24130"/>
                    </a:cubicBezTo>
                    <a:cubicBezTo>
                      <a:pt x="303530" y="39370"/>
                      <a:pt x="335280" y="71120"/>
                      <a:pt x="347980" y="100330"/>
                    </a:cubicBezTo>
                    <a:cubicBezTo>
                      <a:pt x="360680" y="130810"/>
                      <a:pt x="364490" y="171450"/>
                      <a:pt x="356870" y="203200"/>
                    </a:cubicBezTo>
                    <a:cubicBezTo>
                      <a:pt x="347980" y="234950"/>
                      <a:pt x="326390" y="269240"/>
                      <a:pt x="300990" y="289560"/>
                    </a:cubicBezTo>
                    <a:cubicBezTo>
                      <a:pt x="275590" y="309880"/>
                      <a:pt x="231140" y="321310"/>
                      <a:pt x="204470" y="323850"/>
                    </a:cubicBezTo>
                    <a:cubicBezTo>
                      <a:pt x="184150" y="326390"/>
                      <a:pt x="170180" y="323850"/>
                      <a:pt x="152400" y="317500"/>
                    </a:cubicBezTo>
                    <a:cubicBezTo>
                      <a:pt x="127000" y="307340"/>
                      <a:pt x="87630" y="278130"/>
                      <a:pt x="68580" y="256540"/>
                    </a:cubicBezTo>
                    <a:cubicBezTo>
                      <a:pt x="55880" y="241300"/>
                      <a:pt x="50800" y="229870"/>
                      <a:pt x="45720" y="209550"/>
                    </a:cubicBezTo>
                    <a:cubicBezTo>
                      <a:pt x="40640" y="182880"/>
                      <a:pt x="38100" y="137160"/>
                      <a:pt x="49530" y="106680"/>
                    </a:cubicBezTo>
                    <a:cubicBezTo>
                      <a:pt x="60960" y="77470"/>
                      <a:pt x="86360" y="44450"/>
                      <a:pt x="114300" y="27940"/>
                    </a:cubicBezTo>
                    <a:cubicBezTo>
                      <a:pt x="142240" y="10160"/>
                      <a:pt x="186690" y="2540"/>
                      <a:pt x="214630" y="2540"/>
                    </a:cubicBezTo>
                    <a:cubicBezTo>
                      <a:pt x="233680" y="2540"/>
                      <a:pt x="247650" y="6350"/>
                      <a:pt x="264160" y="15240"/>
                    </a:cubicBezTo>
                    <a:cubicBezTo>
                      <a:pt x="289560" y="29210"/>
                      <a:pt x="325120" y="55880"/>
                      <a:pt x="340360" y="85090"/>
                    </a:cubicBezTo>
                    <a:cubicBezTo>
                      <a:pt x="356870" y="113030"/>
                      <a:pt x="359410" y="148590"/>
                      <a:pt x="359410" y="185420"/>
                    </a:cubicBezTo>
                    <a:cubicBezTo>
                      <a:pt x="359410" y="233680"/>
                      <a:pt x="337820" y="290830"/>
                      <a:pt x="330200" y="350520"/>
                    </a:cubicBezTo>
                    <a:cubicBezTo>
                      <a:pt x="321310" y="419100"/>
                      <a:pt x="328930" y="523240"/>
                      <a:pt x="312420" y="574040"/>
                    </a:cubicBezTo>
                    <a:cubicBezTo>
                      <a:pt x="303530" y="603250"/>
                      <a:pt x="290830" y="622300"/>
                      <a:pt x="273050" y="638810"/>
                    </a:cubicBezTo>
                    <a:cubicBezTo>
                      <a:pt x="255270" y="656590"/>
                      <a:pt x="233680" y="673100"/>
                      <a:pt x="207010" y="679450"/>
                    </a:cubicBezTo>
                    <a:cubicBezTo>
                      <a:pt x="175260" y="687070"/>
                      <a:pt x="125730" y="685800"/>
                      <a:pt x="93980" y="671830"/>
                    </a:cubicBezTo>
                    <a:cubicBezTo>
                      <a:pt x="62230" y="657860"/>
                      <a:pt x="29210" y="619760"/>
                      <a:pt x="13970" y="591820"/>
                    </a:cubicBezTo>
                    <a:cubicBezTo>
                      <a:pt x="1270" y="567690"/>
                      <a:pt x="0" y="515620"/>
                      <a:pt x="0" y="5156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26" name="Group 72">
              <a:extLst>
                <a:ext uri="{FF2B5EF4-FFF2-40B4-BE49-F238E27FC236}">
                  <a16:creationId xmlns:a16="http://schemas.microsoft.com/office/drawing/2014/main" id="{21E99D6C-285D-5531-261C-97DBD8B1F5E3}"/>
                </a:ext>
              </a:extLst>
            </p:cNvPr>
            <p:cNvGrpSpPr/>
            <p:nvPr/>
          </p:nvGrpSpPr>
          <p:grpSpPr>
            <a:xfrm>
              <a:off x="9064083" y="966886"/>
              <a:ext cx="323215" cy="241935"/>
              <a:chOff x="0" y="0"/>
              <a:chExt cx="646430" cy="483870"/>
            </a:xfrm>
          </p:grpSpPr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0AF6B2A5-CD2C-7822-3073-F6E00D9BF84A}"/>
                  </a:ext>
                </a:extLst>
              </p:cNvPr>
              <p:cNvSpPr/>
              <p:nvPr/>
            </p:nvSpPr>
            <p:spPr>
              <a:xfrm>
                <a:off x="48260" y="48260"/>
                <a:ext cx="54991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549910" h="389890">
                    <a:moveTo>
                      <a:pt x="130810" y="68580"/>
                    </a:moveTo>
                    <a:cubicBezTo>
                      <a:pt x="370840" y="2540"/>
                      <a:pt x="381000" y="0"/>
                      <a:pt x="400050" y="3810"/>
                    </a:cubicBezTo>
                    <a:cubicBezTo>
                      <a:pt x="427990" y="8890"/>
                      <a:pt x="473710" y="29210"/>
                      <a:pt x="495300" y="46990"/>
                    </a:cubicBezTo>
                    <a:cubicBezTo>
                      <a:pt x="510540" y="58420"/>
                      <a:pt x="519430" y="69850"/>
                      <a:pt x="527050" y="88900"/>
                    </a:cubicBezTo>
                    <a:cubicBezTo>
                      <a:pt x="538480" y="114300"/>
                      <a:pt x="549910" y="158750"/>
                      <a:pt x="544830" y="190500"/>
                    </a:cubicBezTo>
                    <a:cubicBezTo>
                      <a:pt x="539750" y="223520"/>
                      <a:pt x="520700" y="260350"/>
                      <a:pt x="496570" y="283210"/>
                    </a:cubicBezTo>
                    <a:cubicBezTo>
                      <a:pt x="472440" y="306070"/>
                      <a:pt x="435610" y="323850"/>
                      <a:pt x="402590" y="327660"/>
                    </a:cubicBezTo>
                    <a:cubicBezTo>
                      <a:pt x="369570" y="331470"/>
                      <a:pt x="325120" y="318770"/>
                      <a:pt x="300990" y="306070"/>
                    </a:cubicBezTo>
                    <a:cubicBezTo>
                      <a:pt x="281940" y="297180"/>
                      <a:pt x="271780" y="285750"/>
                      <a:pt x="260350" y="271780"/>
                    </a:cubicBezTo>
                    <a:cubicBezTo>
                      <a:pt x="248920" y="259080"/>
                      <a:pt x="238760" y="246380"/>
                      <a:pt x="232410" y="227330"/>
                    </a:cubicBezTo>
                    <a:cubicBezTo>
                      <a:pt x="223520" y="200660"/>
                      <a:pt x="217170" y="154940"/>
                      <a:pt x="226060" y="123190"/>
                    </a:cubicBezTo>
                    <a:cubicBezTo>
                      <a:pt x="234950" y="91440"/>
                      <a:pt x="257810" y="55880"/>
                      <a:pt x="284480" y="36830"/>
                    </a:cubicBezTo>
                    <a:cubicBezTo>
                      <a:pt x="309880" y="16510"/>
                      <a:pt x="349250" y="2540"/>
                      <a:pt x="382270" y="2540"/>
                    </a:cubicBezTo>
                    <a:cubicBezTo>
                      <a:pt x="415290" y="2540"/>
                      <a:pt x="458470" y="20320"/>
                      <a:pt x="481330" y="35560"/>
                    </a:cubicBezTo>
                    <a:cubicBezTo>
                      <a:pt x="499110" y="45720"/>
                      <a:pt x="508000" y="55880"/>
                      <a:pt x="518160" y="73660"/>
                    </a:cubicBezTo>
                    <a:cubicBezTo>
                      <a:pt x="532130" y="97790"/>
                      <a:pt x="548640" y="140970"/>
                      <a:pt x="547370" y="173990"/>
                    </a:cubicBezTo>
                    <a:cubicBezTo>
                      <a:pt x="544830" y="207010"/>
                      <a:pt x="524510" y="247650"/>
                      <a:pt x="509270" y="270510"/>
                    </a:cubicBezTo>
                    <a:cubicBezTo>
                      <a:pt x="496570" y="287020"/>
                      <a:pt x="487680" y="293370"/>
                      <a:pt x="468630" y="304800"/>
                    </a:cubicBezTo>
                    <a:cubicBezTo>
                      <a:pt x="434340" y="325120"/>
                      <a:pt x="359410" y="347980"/>
                      <a:pt x="309880" y="360680"/>
                    </a:cubicBezTo>
                    <a:cubicBezTo>
                      <a:pt x="267970" y="372110"/>
                      <a:pt x="228600" y="381000"/>
                      <a:pt x="193040" y="383540"/>
                    </a:cubicBezTo>
                    <a:cubicBezTo>
                      <a:pt x="165100" y="386080"/>
                      <a:pt x="142240" y="389890"/>
                      <a:pt x="116840" y="379730"/>
                    </a:cubicBezTo>
                    <a:cubicBezTo>
                      <a:pt x="86360" y="369570"/>
                      <a:pt x="44450" y="337820"/>
                      <a:pt x="25400" y="311150"/>
                    </a:cubicBezTo>
                    <a:cubicBezTo>
                      <a:pt x="10160" y="289560"/>
                      <a:pt x="3810" y="262890"/>
                      <a:pt x="2540" y="238760"/>
                    </a:cubicBezTo>
                    <a:cubicBezTo>
                      <a:pt x="0" y="213360"/>
                      <a:pt x="5080" y="185420"/>
                      <a:pt x="13970" y="162560"/>
                    </a:cubicBezTo>
                    <a:cubicBezTo>
                      <a:pt x="24130" y="139700"/>
                      <a:pt x="41910" y="116840"/>
                      <a:pt x="60960" y="101600"/>
                    </a:cubicBezTo>
                    <a:cubicBezTo>
                      <a:pt x="80010" y="85090"/>
                      <a:pt x="130810" y="68580"/>
                      <a:pt x="130810" y="685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BAACF1ED-3E52-DE57-215D-01351839408A}"/>
              </a:ext>
            </a:extLst>
          </p:cNvPr>
          <p:cNvSpPr/>
          <p:nvPr/>
        </p:nvSpPr>
        <p:spPr>
          <a:xfrm>
            <a:off x="4133171" y="487855"/>
            <a:ext cx="3255830" cy="769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مراجعة سريعة 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2A92EDA-FA7A-1410-1D92-FD69C3815A05}"/>
              </a:ext>
            </a:extLst>
          </p:cNvPr>
          <p:cNvSpPr/>
          <p:nvPr/>
        </p:nvSpPr>
        <p:spPr>
          <a:xfrm>
            <a:off x="7737103" y="560994"/>
            <a:ext cx="1285995" cy="625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مثال</a:t>
            </a:r>
          </a:p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33" name="Picture 35" descr="Picture 35">
            <a:extLst>
              <a:ext uri="{FF2B5EF4-FFF2-40B4-BE49-F238E27FC236}">
                <a16:creationId xmlns:a16="http://schemas.microsoft.com/office/drawing/2014/main" id="{1A693675-FD91-0AF6-EB33-6AB64E7DBF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2AE589B3-7DE9-B198-4422-80B287AFA0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35" name="Picture 35" descr="Picture 35">
            <a:extLst>
              <a:ext uri="{FF2B5EF4-FFF2-40B4-BE49-F238E27FC236}">
                <a16:creationId xmlns:a16="http://schemas.microsoft.com/office/drawing/2014/main" id="{B18F2733-8DF3-77BE-DF49-7FD594F2B9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82" t="11041" r="15559" b="32507"/>
          <a:stretch/>
        </p:blipFill>
        <p:spPr>
          <a:xfrm>
            <a:off x="-60069" y="10249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A745878E-3956-C700-D590-FBEAE65A0D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6" y="6203047"/>
            <a:ext cx="939845" cy="799116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1DD9550E-AED2-1196-6231-923DEE2FC1D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4547" t="6075" r="16331"/>
          <a:stretch>
            <a:fillRect/>
          </a:stretch>
        </p:blipFill>
        <p:spPr>
          <a:xfrm>
            <a:off x="1244455" y="3840086"/>
            <a:ext cx="1532596" cy="1898101"/>
          </a:xfrm>
          <a:prstGeom prst="rect">
            <a:avLst/>
          </a:prstGeom>
        </p:spPr>
      </p:pic>
      <p:sp>
        <p:nvSpPr>
          <p:cNvPr id="44" name="مخطط انسيابي: رابط خارج الصفحة 43">
            <a:extLst>
              <a:ext uri="{FF2B5EF4-FFF2-40B4-BE49-F238E27FC236}">
                <a16:creationId xmlns:a16="http://schemas.microsoft.com/office/drawing/2014/main" id="{1FB2EDC7-9F63-45D9-9CD6-99030C8FFD62}"/>
              </a:ext>
            </a:extLst>
          </p:cNvPr>
          <p:cNvSpPr/>
          <p:nvPr/>
        </p:nvSpPr>
        <p:spPr>
          <a:xfrm>
            <a:off x="858360" y="2622176"/>
            <a:ext cx="1824328" cy="1217910"/>
          </a:xfrm>
          <a:custGeom>
            <a:avLst/>
            <a:gdLst>
              <a:gd name="connsiteX0" fmla="*/ 0 w 1824328"/>
              <a:gd name="connsiteY0" fmla="*/ 0 h 1217910"/>
              <a:gd name="connsiteX1" fmla="*/ 608109 w 1824328"/>
              <a:gd name="connsiteY1" fmla="*/ 0 h 1217910"/>
              <a:gd name="connsiteX2" fmla="*/ 1179731 w 1824328"/>
              <a:gd name="connsiteY2" fmla="*/ 0 h 1217910"/>
              <a:gd name="connsiteX3" fmla="*/ 1824327 w 1824328"/>
              <a:gd name="connsiteY3" fmla="*/ 0 h 1217910"/>
              <a:gd name="connsiteX4" fmla="*/ 1824327 w 1824328"/>
              <a:gd name="connsiteY4" fmla="*/ 467677 h 1217910"/>
              <a:gd name="connsiteX5" fmla="*/ 1824327 w 1824328"/>
              <a:gd name="connsiteY5" fmla="*/ 974328 h 1217910"/>
              <a:gd name="connsiteX6" fmla="*/ 1386488 w 1824328"/>
              <a:gd name="connsiteY6" fmla="*/ 1091247 h 1217910"/>
              <a:gd name="connsiteX7" fmla="*/ 912163 w 1824328"/>
              <a:gd name="connsiteY7" fmla="*/ 1217910 h 1217910"/>
              <a:gd name="connsiteX8" fmla="*/ 483446 w 1824328"/>
              <a:gd name="connsiteY8" fmla="*/ 1103426 h 1217910"/>
              <a:gd name="connsiteX9" fmla="*/ 0 w 1824328"/>
              <a:gd name="connsiteY9" fmla="*/ 974328 h 1217910"/>
              <a:gd name="connsiteX10" fmla="*/ 0 w 1824328"/>
              <a:gd name="connsiteY10" fmla="*/ 477421 h 1217910"/>
              <a:gd name="connsiteX11" fmla="*/ 0 w 1824328"/>
              <a:gd name="connsiteY11" fmla="*/ 0 h 12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4328" h="1217910" fill="none" extrusionOk="0">
                <a:moveTo>
                  <a:pt x="0" y="0"/>
                </a:moveTo>
                <a:cubicBezTo>
                  <a:pt x="277437" y="-20253"/>
                  <a:pt x="472882" y="-14002"/>
                  <a:pt x="608109" y="0"/>
                </a:cubicBezTo>
                <a:cubicBezTo>
                  <a:pt x="743336" y="14002"/>
                  <a:pt x="993299" y="-3185"/>
                  <a:pt x="1179731" y="0"/>
                </a:cubicBezTo>
                <a:cubicBezTo>
                  <a:pt x="1366163" y="3185"/>
                  <a:pt x="1603282" y="-24830"/>
                  <a:pt x="1824327" y="0"/>
                </a:cubicBezTo>
                <a:cubicBezTo>
                  <a:pt x="1814910" y="196324"/>
                  <a:pt x="1814568" y="249506"/>
                  <a:pt x="1824327" y="467677"/>
                </a:cubicBezTo>
                <a:cubicBezTo>
                  <a:pt x="1834086" y="685848"/>
                  <a:pt x="1816007" y="734355"/>
                  <a:pt x="1824327" y="974328"/>
                </a:cubicBezTo>
                <a:cubicBezTo>
                  <a:pt x="1667788" y="1005804"/>
                  <a:pt x="1603307" y="1036979"/>
                  <a:pt x="1386488" y="1091247"/>
                </a:cubicBezTo>
                <a:cubicBezTo>
                  <a:pt x="1169669" y="1145515"/>
                  <a:pt x="1114093" y="1179414"/>
                  <a:pt x="912163" y="1217910"/>
                </a:cubicBezTo>
                <a:cubicBezTo>
                  <a:pt x="792847" y="1178956"/>
                  <a:pt x="670200" y="1152093"/>
                  <a:pt x="483446" y="1103426"/>
                </a:cubicBezTo>
                <a:cubicBezTo>
                  <a:pt x="296692" y="1054760"/>
                  <a:pt x="235897" y="1026347"/>
                  <a:pt x="0" y="974328"/>
                </a:cubicBezTo>
                <a:cubicBezTo>
                  <a:pt x="3048" y="747819"/>
                  <a:pt x="-2730" y="588368"/>
                  <a:pt x="0" y="477421"/>
                </a:cubicBezTo>
                <a:cubicBezTo>
                  <a:pt x="2730" y="366474"/>
                  <a:pt x="-9214" y="166551"/>
                  <a:pt x="0" y="0"/>
                </a:cubicBezTo>
                <a:close/>
              </a:path>
              <a:path w="1824328" h="1217910" stroke="0" extrusionOk="0">
                <a:moveTo>
                  <a:pt x="0" y="0"/>
                </a:moveTo>
                <a:cubicBezTo>
                  <a:pt x="140905" y="-13606"/>
                  <a:pt x="396764" y="-20563"/>
                  <a:pt x="571622" y="0"/>
                </a:cubicBezTo>
                <a:cubicBezTo>
                  <a:pt x="746480" y="20563"/>
                  <a:pt x="1010409" y="-8246"/>
                  <a:pt x="1125002" y="0"/>
                </a:cubicBezTo>
                <a:cubicBezTo>
                  <a:pt x="1239595" y="8246"/>
                  <a:pt x="1475119" y="-18062"/>
                  <a:pt x="1824327" y="0"/>
                </a:cubicBezTo>
                <a:cubicBezTo>
                  <a:pt x="1846387" y="152344"/>
                  <a:pt x="1843327" y="282061"/>
                  <a:pt x="1824327" y="477421"/>
                </a:cubicBezTo>
                <a:cubicBezTo>
                  <a:pt x="1805327" y="672781"/>
                  <a:pt x="1836000" y="834607"/>
                  <a:pt x="1824327" y="974328"/>
                </a:cubicBezTo>
                <a:cubicBezTo>
                  <a:pt x="1694507" y="1031620"/>
                  <a:pt x="1586618" y="1033504"/>
                  <a:pt x="1368245" y="1096119"/>
                </a:cubicBezTo>
                <a:cubicBezTo>
                  <a:pt x="1149872" y="1158734"/>
                  <a:pt x="1043509" y="1161889"/>
                  <a:pt x="912163" y="1217910"/>
                </a:cubicBezTo>
                <a:cubicBezTo>
                  <a:pt x="808274" y="1187250"/>
                  <a:pt x="572631" y="1127995"/>
                  <a:pt x="474325" y="1100991"/>
                </a:cubicBezTo>
                <a:cubicBezTo>
                  <a:pt x="376019" y="1073987"/>
                  <a:pt x="129731" y="994730"/>
                  <a:pt x="0" y="974328"/>
                </a:cubicBezTo>
                <a:cubicBezTo>
                  <a:pt x="-5054" y="843202"/>
                  <a:pt x="-18712" y="653369"/>
                  <a:pt x="0" y="477421"/>
                </a:cubicBezTo>
                <a:cubicBezTo>
                  <a:pt x="18712" y="301473"/>
                  <a:pt x="2773" y="194191"/>
                  <a:pt x="0" y="0"/>
                </a:cubicBezTo>
                <a:close/>
              </a:path>
            </a:pathLst>
          </a:custGeom>
          <a:solidFill>
            <a:srgbClr val="E7ECEF"/>
          </a:solidFill>
          <a:ln>
            <a:solidFill>
              <a:srgbClr val="BDA1E3"/>
            </a:solidFill>
            <a:extLst>
              <a:ext uri="{C807C97D-BFC1-408E-A445-0C87EB9F89A2}">
                <ask:lineSketchStyleProps xmlns:ask="http://schemas.microsoft.com/office/drawing/2018/sketchyshapes" sd="4166297644">
                  <a:prstGeom prst="flowChartOffpageConnecto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هيا بنا</a:t>
            </a:r>
          </a:p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نراجع معلوماتنا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F39EFA2-8628-C1A9-8A12-957D0DE0F4D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CFEFE"/>
              </a:clrFrom>
              <a:clrTo>
                <a:srgbClr val="FCFEFE">
                  <a:alpha val="0"/>
                </a:srgbClr>
              </a:clrTo>
            </a:clrChange>
          </a:blip>
          <a:srcRect t="4271"/>
          <a:stretch>
            <a:fillRect/>
          </a:stretch>
        </p:blipFill>
        <p:spPr>
          <a:xfrm>
            <a:off x="3841794" y="1669862"/>
            <a:ext cx="6562333" cy="457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7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E0F2E-A8B5-BCA6-4F16-44CA049AA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C77DEFED-D26A-835C-BF5C-5F51346CD1D9}"/>
              </a:ext>
            </a:extLst>
          </p:cNvPr>
          <p:cNvGrpSpPr/>
          <p:nvPr/>
        </p:nvGrpSpPr>
        <p:grpSpPr>
          <a:xfrm rot="20394111">
            <a:off x="410864" y="2340102"/>
            <a:ext cx="865515" cy="6159574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FA7BF41C-BE4E-4DB6-CCBC-8B8C29B01938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10C2D25D-EC7B-FECC-09B7-44E305D5F0CC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BE72794F-6D46-9A20-3114-C34A8E6ECFFD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97E98F61-04AF-AAC8-0B23-96E445F569B3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0D5D4A3B-D7BB-075B-7667-375A750440AB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EB18F4F0-D39B-A79D-B7B0-A0E2D98DA774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AE5B5D39-EC0F-B67D-7CA3-E7074D35743E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C4060DDA-D3E0-DC2D-62EA-E90943C667A1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ACCBB280-6621-9F1D-74D7-68C10647A394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8B609602-3697-3C2D-C3F4-8BFDE6EC9117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719DF90F-7320-4BC0-6601-9219AE33052E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1" name="Group 50">
            <a:extLst>
              <a:ext uri="{FF2B5EF4-FFF2-40B4-BE49-F238E27FC236}">
                <a16:creationId xmlns:a16="http://schemas.microsoft.com/office/drawing/2014/main" id="{13206ED4-0BDC-3992-55A2-6C0E76982B8F}"/>
              </a:ext>
            </a:extLst>
          </p:cNvPr>
          <p:cNvGrpSpPr/>
          <p:nvPr/>
        </p:nvGrpSpPr>
        <p:grpSpPr>
          <a:xfrm>
            <a:off x="5904346" y="162628"/>
            <a:ext cx="3678954" cy="965416"/>
            <a:chOff x="0" y="0"/>
            <a:chExt cx="14227810" cy="1463040"/>
          </a:xfrm>
        </p:grpSpPr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EB35D8F6-C090-843C-D354-AC46709135FF}"/>
                </a:ext>
              </a:extLst>
            </p:cNvPr>
            <p:cNvSpPr/>
            <p:nvPr/>
          </p:nvSpPr>
          <p:spPr>
            <a:xfrm>
              <a:off x="45720" y="8890"/>
              <a:ext cx="14135100" cy="1445260"/>
            </a:xfrm>
            <a:custGeom>
              <a:avLst/>
              <a:gdLst/>
              <a:ahLst/>
              <a:cxnLst/>
              <a:rect l="l" t="t" r="r" b="b"/>
              <a:pathLst>
                <a:path w="14135100" h="1445260">
                  <a:moveTo>
                    <a:pt x="600710" y="123190"/>
                  </a:moveTo>
                  <a:cubicBezTo>
                    <a:pt x="1802130" y="142240"/>
                    <a:pt x="2040890" y="137160"/>
                    <a:pt x="2457450" y="132080"/>
                  </a:cubicBezTo>
                  <a:cubicBezTo>
                    <a:pt x="3208020" y="124460"/>
                    <a:pt x="4580890" y="91440"/>
                    <a:pt x="5617210" y="85090"/>
                  </a:cubicBezTo>
                  <a:cubicBezTo>
                    <a:pt x="6620510" y="80010"/>
                    <a:pt x="7470140" y="100330"/>
                    <a:pt x="8578850" y="96520"/>
                  </a:cubicBezTo>
                  <a:cubicBezTo>
                    <a:pt x="10002520" y="91440"/>
                    <a:pt x="12885420" y="0"/>
                    <a:pt x="13451841" y="41910"/>
                  </a:cubicBezTo>
                  <a:cubicBezTo>
                    <a:pt x="13571221" y="52070"/>
                    <a:pt x="13600430" y="54610"/>
                    <a:pt x="13669010" y="77470"/>
                  </a:cubicBezTo>
                  <a:cubicBezTo>
                    <a:pt x="13737591" y="101600"/>
                    <a:pt x="13806171" y="137160"/>
                    <a:pt x="13863321" y="181610"/>
                  </a:cubicBezTo>
                  <a:cubicBezTo>
                    <a:pt x="13920471" y="224790"/>
                    <a:pt x="13973810" y="280670"/>
                    <a:pt x="14014450" y="340360"/>
                  </a:cubicBezTo>
                  <a:cubicBezTo>
                    <a:pt x="14055091" y="401320"/>
                    <a:pt x="14088110" y="471170"/>
                    <a:pt x="14107160" y="541020"/>
                  </a:cubicBezTo>
                  <a:cubicBezTo>
                    <a:pt x="14126210" y="610870"/>
                    <a:pt x="14135100" y="687070"/>
                    <a:pt x="14131291" y="759460"/>
                  </a:cubicBezTo>
                  <a:cubicBezTo>
                    <a:pt x="14127480" y="831850"/>
                    <a:pt x="14109700" y="906780"/>
                    <a:pt x="14083030" y="974090"/>
                  </a:cubicBezTo>
                  <a:cubicBezTo>
                    <a:pt x="14056360" y="1041400"/>
                    <a:pt x="14016991" y="1107440"/>
                    <a:pt x="13970000" y="1163320"/>
                  </a:cubicBezTo>
                  <a:cubicBezTo>
                    <a:pt x="13923010" y="1217930"/>
                    <a:pt x="13864591" y="1268730"/>
                    <a:pt x="13802360" y="1305560"/>
                  </a:cubicBezTo>
                  <a:cubicBezTo>
                    <a:pt x="13740130" y="1342390"/>
                    <a:pt x="13669010" y="1371600"/>
                    <a:pt x="13597891" y="1386840"/>
                  </a:cubicBezTo>
                  <a:cubicBezTo>
                    <a:pt x="13526771" y="1402080"/>
                    <a:pt x="13449300" y="1407160"/>
                    <a:pt x="13378180" y="1398270"/>
                  </a:cubicBezTo>
                  <a:cubicBezTo>
                    <a:pt x="13305791" y="1390650"/>
                    <a:pt x="13232130" y="1370330"/>
                    <a:pt x="13166091" y="1339850"/>
                  </a:cubicBezTo>
                  <a:cubicBezTo>
                    <a:pt x="13100050" y="1309370"/>
                    <a:pt x="13036550" y="1266190"/>
                    <a:pt x="12983210" y="1216660"/>
                  </a:cubicBezTo>
                  <a:cubicBezTo>
                    <a:pt x="12931141" y="1167130"/>
                    <a:pt x="12884150" y="1104900"/>
                    <a:pt x="12851130" y="1041400"/>
                  </a:cubicBezTo>
                  <a:cubicBezTo>
                    <a:pt x="12816841" y="976630"/>
                    <a:pt x="12791441" y="904240"/>
                    <a:pt x="12780010" y="833120"/>
                  </a:cubicBezTo>
                  <a:cubicBezTo>
                    <a:pt x="12768580" y="760730"/>
                    <a:pt x="12768580" y="684530"/>
                    <a:pt x="12780010" y="612140"/>
                  </a:cubicBezTo>
                  <a:cubicBezTo>
                    <a:pt x="12791441" y="541020"/>
                    <a:pt x="12816841" y="467360"/>
                    <a:pt x="12851130" y="403860"/>
                  </a:cubicBezTo>
                  <a:cubicBezTo>
                    <a:pt x="12884150" y="340360"/>
                    <a:pt x="12931141" y="278130"/>
                    <a:pt x="12984480" y="228600"/>
                  </a:cubicBezTo>
                  <a:cubicBezTo>
                    <a:pt x="13036550" y="179070"/>
                    <a:pt x="13100050" y="135890"/>
                    <a:pt x="13166091" y="105410"/>
                  </a:cubicBezTo>
                  <a:cubicBezTo>
                    <a:pt x="13232130" y="74930"/>
                    <a:pt x="13305791" y="54610"/>
                    <a:pt x="13378180" y="46990"/>
                  </a:cubicBezTo>
                  <a:cubicBezTo>
                    <a:pt x="13450571" y="38100"/>
                    <a:pt x="13526771" y="43180"/>
                    <a:pt x="13597891" y="58420"/>
                  </a:cubicBezTo>
                  <a:cubicBezTo>
                    <a:pt x="13669010" y="73660"/>
                    <a:pt x="13740130" y="102870"/>
                    <a:pt x="13802360" y="139700"/>
                  </a:cubicBezTo>
                  <a:cubicBezTo>
                    <a:pt x="13864591" y="177800"/>
                    <a:pt x="13923010" y="227330"/>
                    <a:pt x="13970000" y="281940"/>
                  </a:cubicBezTo>
                  <a:cubicBezTo>
                    <a:pt x="14016991" y="337820"/>
                    <a:pt x="14056360" y="403860"/>
                    <a:pt x="14083030" y="471170"/>
                  </a:cubicBezTo>
                  <a:cubicBezTo>
                    <a:pt x="14110971" y="538480"/>
                    <a:pt x="14127480" y="613410"/>
                    <a:pt x="14131291" y="685800"/>
                  </a:cubicBezTo>
                  <a:cubicBezTo>
                    <a:pt x="14135100" y="758190"/>
                    <a:pt x="14126210" y="835660"/>
                    <a:pt x="14107160" y="904240"/>
                  </a:cubicBezTo>
                  <a:cubicBezTo>
                    <a:pt x="14088110" y="974090"/>
                    <a:pt x="14055091" y="1045210"/>
                    <a:pt x="14014450" y="1104900"/>
                  </a:cubicBezTo>
                  <a:cubicBezTo>
                    <a:pt x="13973810" y="1164590"/>
                    <a:pt x="13920471" y="1220470"/>
                    <a:pt x="13863321" y="1264920"/>
                  </a:cubicBezTo>
                  <a:cubicBezTo>
                    <a:pt x="13804900" y="1308100"/>
                    <a:pt x="13737591" y="1343660"/>
                    <a:pt x="13669010" y="1367790"/>
                  </a:cubicBezTo>
                  <a:cubicBezTo>
                    <a:pt x="13600430" y="1390650"/>
                    <a:pt x="13571221" y="1393190"/>
                    <a:pt x="13451841" y="1403350"/>
                  </a:cubicBezTo>
                  <a:cubicBezTo>
                    <a:pt x="12886691" y="1445260"/>
                    <a:pt x="10002520" y="1353820"/>
                    <a:pt x="8578850" y="1348740"/>
                  </a:cubicBezTo>
                  <a:cubicBezTo>
                    <a:pt x="7470140" y="1344930"/>
                    <a:pt x="6620510" y="1365250"/>
                    <a:pt x="5617210" y="1360170"/>
                  </a:cubicBezTo>
                  <a:cubicBezTo>
                    <a:pt x="4580890" y="1353820"/>
                    <a:pt x="3208020" y="1320800"/>
                    <a:pt x="2457450" y="1313180"/>
                  </a:cubicBezTo>
                  <a:cubicBezTo>
                    <a:pt x="2040890" y="1308100"/>
                    <a:pt x="1802130" y="1304290"/>
                    <a:pt x="1485900" y="1305560"/>
                  </a:cubicBezTo>
                  <a:cubicBezTo>
                    <a:pt x="1184910" y="1306830"/>
                    <a:pt x="770890" y="1330960"/>
                    <a:pt x="600710" y="1322070"/>
                  </a:cubicBezTo>
                  <a:cubicBezTo>
                    <a:pt x="533400" y="1319530"/>
                    <a:pt x="504190" y="1316990"/>
                    <a:pt x="457200" y="1305560"/>
                  </a:cubicBezTo>
                  <a:cubicBezTo>
                    <a:pt x="411480" y="1294130"/>
                    <a:pt x="364490" y="1276350"/>
                    <a:pt x="322580" y="1253490"/>
                  </a:cubicBezTo>
                  <a:cubicBezTo>
                    <a:pt x="280670" y="1231900"/>
                    <a:pt x="238760" y="1203960"/>
                    <a:pt x="203200" y="1172210"/>
                  </a:cubicBezTo>
                  <a:cubicBezTo>
                    <a:pt x="167640" y="1140460"/>
                    <a:pt x="134620" y="1102360"/>
                    <a:pt x="107950" y="1062990"/>
                  </a:cubicBezTo>
                  <a:cubicBezTo>
                    <a:pt x="80010" y="1023620"/>
                    <a:pt x="57150" y="980440"/>
                    <a:pt x="40640" y="935990"/>
                  </a:cubicBezTo>
                  <a:cubicBezTo>
                    <a:pt x="22860" y="890270"/>
                    <a:pt x="11430" y="842010"/>
                    <a:pt x="5080" y="795020"/>
                  </a:cubicBezTo>
                  <a:cubicBezTo>
                    <a:pt x="0" y="748030"/>
                    <a:pt x="0" y="697230"/>
                    <a:pt x="5080" y="650240"/>
                  </a:cubicBezTo>
                  <a:cubicBezTo>
                    <a:pt x="11430" y="603250"/>
                    <a:pt x="22860" y="554990"/>
                    <a:pt x="40640" y="509270"/>
                  </a:cubicBezTo>
                  <a:cubicBezTo>
                    <a:pt x="57150" y="464820"/>
                    <a:pt x="80010" y="421640"/>
                    <a:pt x="107950" y="382270"/>
                  </a:cubicBezTo>
                  <a:cubicBezTo>
                    <a:pt x="134620" y="342900"/>
                    <a:pt x="167640" y="304800"/>
                    <a:pt x="203200" y="273050"/>
                  </a:cubicBezTo>
                  <a:cubicBezTo>
                    <a:pt x="238760" y="241300"/>
                    <a:pt x="280670" y="213360"/>
                    <a:pt x="322580" y="191770"/>
                  </a:cubicBezTo>
                  <a:cubicBezTo>
                    <a:pt x="364490" y="168910"/>
                    <a:pt x="411480" y="151130"/>
                    <a:pt x="457200" y="139700"/>
                  </a:cubicBezTo>
                  <a:cubicBezTo>
                    <a:pt x="504190" y="128270"/>
                    <a:pt x="601980" y="123190"/>
                    <a:pt x="601980" y="12319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611E7DD-74D4-E1CE-A7EE-783F01323940}"/>
              </a:ext>
            </a:extLst>
          </p:cNvPr>
          <p:cNvGrpSpPr/>
          <p:nvPr/>
        </p:nvGrpSpPr>
        <p:grpSpPr>
          <a:xfrm rot="13540462">
            <a:off x="5213502" y="293229"/>
            <a:ext cx="530719" cy="704215"/>
            <a:chOff x="8741503" y="504606"/>
            <a:chExt cx="645795" cy="704215"/>
          </a:xfrm>
        </p:grpSpPr>
        <p:grpSp>
          <p:nvGrpSpPr>
            <p:cNvPr id="24" name="Group 68">
              <a:extLst>
                <a:ext uri="{FF2B5EF4-FFF2-40B4-BE49-F238E27FC236}">
                  <a16:creationId xmlns:a16="http://schemas.microsoft.com/office/drawing/2014/main" id="{8FB5849C-F827-6DF8-E3DF-285EBB5A7A74}"/>
                </a:ext>
              </a:extLst>
            </p:cNvPr>
            <p:cNvGrpSpPr/>
            <p:nvPr/>
          </p:nvGrpSpPr>
          <p:grpSpPr>
            <a:xfrm>
              <a:off x="8904698" y="610016"/>
              <a:ext cx="416560" cy="426720"/>
              <a:chOff x="0" y="0"/>
              <a:chExt cx="833120" cy="853440"/>
            </a:xfrm>
          </p:grpSpPr>
          <p:sp>
            <p:nvSpPr>
              <p:cNvPr id="29" name="Freeform 69">
                <a:extLst>
                  <a:ext uri="{FF2B5EF4-FFF2-40B4-BE49-F238E27FC236}">
                    <a16:creationId xmlns:a16="http://schemas.microsoft.com/office/drawing/2014/main" id="{746E3D4C-F10A-00BB-9025-BF988090DA56}"/>
                  </a:ext>
                </a:extLst>
              </p:cNvPr>
              <p:cNvSpPr/>
              <p:nvPr/>
            </p:nvSpPr>
            <p:spPr>
              <a:xfrm>
                <a:off x="48260" y="44450"/>
                <a:ext cx="737870" cy="760730"/>
              </a:xfrm>
              <a:custGeom>
                <a:avLst/>
                <a:gdLst/>
                <a:ahLst/>
                <a:cxnLst/>
                <a:rect l="l" t="t" r="r" b="b"/>
                <a:pathLst>
                  <a:path w="737870" h="760730">
                    <a:moveTo>
                      <a:pt x="48260" y="490220"/>
                    </a:moveTo>
                    <a:cubicBezTo>
                      <a:pt x="557530" y="0"/>
                      <a:pt x="588010" y="5080"/>
                      <a:pt x="614680" y="8890"/>
                    </a:cubicBezTo>
                    <a:cubicBezTo>
                      <a:pt x="633730" y="11430"/>
                      <a:pt x="645160" y="16510"/>
                      <a:pt x="660400" y="26670"/>
                    </a:cubicBezTo>
                    <a:cubicBezTo>
                      <a:pt x="681990" y="41910"/>
                      <a:pt x="712470" y="72390"/>
                      <a:pt x="723900" y="101600"/>
                    </a:cubicBezTo>
                    <a:cubicBezTo>
                      <a:pt x="735330" y="129540"/>
                      <a:pt x="737870" y="168910"/>
                      <a:pt x="728980" y="199390"/>
                    </a:cubicBezTo>
                    <a:cubicBezTo>
                      <a:pt x="720090" y="228600"/>
                      <a:pt x="698500" y="261620"/>
                      <a:pt x="674370" y="279400"/>
                    </a:cubicBezTo>
                    <a:cubicBezTo>
                      <a:pt x="648970" y="298450"/>
                      <a:pt x="607060" y="308610"/>
                      <a:pt x="581660" y="311150"/>
                    </a:cubicBezTo>
                    <a:cubicBezTo>
                      <a:pt x="562610" y="312420"/>
                      <a:pt x="549910" y="309880"/>
                      <a:pt x="532130" y="302260"/>
                    </a:cubicBezTo>
                    <a:cubicBezTo>
                      <a:pt x="508000" y="292100"/>
                      <a:pt x="472440" y="269240"/>
                      <a:pt x="454660" y="243840"/>
                    </a:cubicBezTo>
                    <a:cubicBezTo>
                      <a:pt x="438150" y="218440"/>
                      <a:pt x="426720" y="180340"/>
                      <a:pt x="429260" y="149860"/>
                    </a:cubicBezTo>
                    <a:cubicBezTo>
                      <a:pt x="430530" y="118110"/>
                      <a:pt x="444500" y="82550"/>
                      <a:pt x="464820" y="58420"/>
                    </a:cubicBezTo>
                    <a:cubicBezTo>
                      <a:pt x="485140" y="35560"/>
                      <a:pt x="523240" y="16510"/>
                      <a:pt x="548640" y="8890"/>
                    </a:cubicBezTo>
                    <a:cubicBezTo>
                      <a:pt x="566420" y="2540"/>
                      <a:pt x="580390" y="2540"/>
                      <a:pt x="598170" y="6350"/>
                    </a:cubicBezTo>
                    <a:cubicBezTo>
                      <a:pt x="623570" y="11430"/>
                      <a:pt x="664210" y="25400"/>
                      <a:pt x="687070" y="46990"/>
                    </a:cubicBezTo>
                    <a:cubicBezTo>
                      <a:pt x="709930" y="68580"/>
                      <a:pt x="727710" y="102870"/>
                      <a:pt x="732790" y="133350"/>
                    </a:cubicBezTo>
                    <a:cubicBezTo>
                      <a:pt x="737870" y="163830"/>
                      <a:pt x="736600" y="189230"/>
                      <a:pt x="716280" y="229870"/>
                    </a:cubicBezTo>
                    <a:cubicBezTo>
                      <a:pt x="665480" y="334010"/>
                      <a:pt x="370840" y="638810"/>
                      <a:pt x="269240" y="712470"/>
                    </a:cubicBezTo>
                    <a:cubicBezTo>
                      <a:pt x="227330" y="741680"/>
                      <a:pt x="199390" y="753110"/>
                      <a:pt x="167640" y="756920"/>
                    </a:cubicBezTo>
                    <a:cubicBezTo>
                      <a:pt x="142240" y="760730"/>
                      <a:pt x="116840" y="754380"/>
                      <a:pt x="93980" y="744220"/>
                    </a:cubicBezTo>
                    <a:cubicBezTo>
                      <a:pt x="72390" y="734060"/>
                      <a:pt x="49530" y="718820"/>
                      <a:pt x="35560" y="697230"/>
                    </a:cubicBezTo>
                    <a:cubicBezTo>
                      <a:pt x="16510" y="671830"/>
                      <a:pt x="0" y="626110"/>
                      <a:pt x="2540" y="591820"/>
                    </a:cubicBezTo>
                    <a:cubicBezTo>
                      <a:pt x="3810" y="557530"/>
                      <a:pt x="48260" y="490220"/>
                      <a:pt x="48260" y="4902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roup 70">
              <a:extLst>
                <a:ext uri="{FF2B5EF4-FFF2-40B4-BE49-F238E27FC236}">
                  <a16:creationId xmlns:a16="http://schemas.microsoft.com/office/drawing/2014/main" id="{84CAAA3E-A910-1B1A-EE28-B0C820AD5B5C}"/>
                </a:ext>
              </a:extLst>
            </p:cNvPr>
            <p:cNvGrpSpPr/>
            <p:nvPr/>
          </p:nvGrpSpPr>
          <p:grpSpPr>
            <a:xfrm>
              <a:off x="8741503" y="504606"/>
              <a:ext cx="230505" cy="389255"/>
              <a:chOff x="0" y="0"/>
              <a:chExt cx="461010" cy="778510"/>
            </a:xfrm>
          </p:grpSpPr>
          <p:sp>
            <p:nvSpPr>
              <p:cNvPr id="28" name="Freeform 71">
                <a:extLst>
                  <a:ext uri="{FF2B5EF4-FFF2-40B4-BE49-F238E27FC236}">
                    <a16:creationId xmlns:a16="http://schemas.microsoft.com/office/drawing/2014/main" id="{AFADFD1D-6C59-39B8-B64A-8E84525C7749}"/>
                  </a:ext>
                </a:extLst>
              </p:cNvPr>
              <p:cNvSpPr/>
              <p:nvPr/>
            </p:nvSpPr>
            <p:spPr>
              <a:xfrm>
                <a:off x="50800" y="48260"/>
                <a:ext cx="364490" cy="687070"/>
              </a:xfrm>
              <a:custGeom>
                <a:avLst/>
                <a:gdLst/>
                <a:ahLst/>
                <a:cxnLst/>
                <a:rect l="l" t="t" r="r" b="b"/>
                <a:pathLst>
                  <a:path w="364490" h="687070">
                    <a:moveTo>
                      <a:pt x="0" y="515620"/>
                    </a:moveTo>
                    <a:cubicBezTo>
                      <a:pt x="53340" y="99060"/>
                      <a:pt x="63500" y="72390"/>
                      <a:pt x="86360" y="49530"/>
                    </a:cubicBezTo>
                    <a:cubicBezTo>
                      <a:pt x="110490" y="26670"/>
                      <a:pt x="152400" y="10160"/>
                      <a:pt x="179070" y="3810"/>
                    </a:cubicBezTo>
                    <a:cubicBezTo>
                      <a:pt x="198120" y="0"/>
                      <a:pt x="214630" y="2540"/>
                      <a:pt x="231140" y="5080"/>
                    </a:cubicBezTo>
                    <a:cubicBezTo>
                      <a:pt x="247650" y="8890"/>
                      <a:pt x="264160" y="12700"/>
                      <a:pt x="280670" y="24130"/>
                    </a:cubicBezTo>
                    <a:cubicBezTo>
                      <a:pt x="303530" y="39370"/>
                      <a:pt x="335280" y="71120"/>
                      <a:pt x="347980" y="100330"/>
                    </a:cubicBezTo>
                    <a:cubicBezTo>
                      <a:pt x="360680" y="130810"/>
                      <a:pt x="364490" y="171450"/>
                      <a:pt x="356870" y="203200"/>
                    </a:cubicBezTo>
                    <a:cubicBezTo>
                      <a:pt x="347980" y="234950"/>
                      <a:pt x="326390" y="269240"/>
                      <a:pt x="300990" y="289560"/>
                    </a:cubicBezTo>
                    <a:cubicBezTo>
                      <a:pt x="275590" y="309880"/>
                      <a:pt x="231140" y="321310"/>
                      <a:pt x="204470" y="323850"/>
                    </a:cubicBezTo>
                    <a:cubicBezTo>
                      <a:pt x="184150" y="326390"/>
                      <a:pt x="170180" y="323850"/>
                      <a:pt x="152400" y="317500"/>
                    </a:cubicBezTo>
                    <a:cubicBezTo>
                      <a:pt x="127000" y="307340"/>
                      <a:pt x="87630" y="278130"/>
                      <a:pt x="68580" y="256540"/>
                    </a:cubicBezTo>
                    <a:cubicBezTo>
                      <a:pt x="55880" y="241300"/>
                      <a:pt x="50800" y="229870"/>
                      <a:pt x="45720" y="209550"/>
                    </a:cubicBezTo>
                    <a:cubicBezTo>
                      <a:pt x="40640" y="182880"/>
                      <a:pt x="38100" y="137160"/>
                      <a:pt x="49530" y="106680"/>
                    </a:cubicBezTo>
                    <a:cubicBezTo>
                      <a:pt x="60960" y="77470"/>
                      <a:pt x="86360" y="44450"/>
                      <a:pt x="114300" y="27940"/>
                    </a:cubicBezTo>
                    <a:cubicBezTo>
                      <a:pt x="142240" y="10160"/>
                      <a:pt x="186690" y="2540"/>
                      <a:pt x="214630" y="2540"/>
                    </a:cubicBezTo>
                    <a:cubicBezTo>
                      <a:pt x="233680" y="2540"/>
                      <a:pt x="247650" y="6350"/>
                      <a:pt x="264160" y="15240"/>
                    </a:cubicBezTo>
                    <a:cubicBezTo>
                      <a:pt x="289560" y="29210"/>
                      <a:pt x="325120" y="55880"/>
                      <a:pt x="340360" y="85090"/>
                    </a:cubicBezTo>
                    <a:cubicBezTo>
                      <a:pt x="356870" y="113030"/>
                      <a:pt x="359410" y="148590"/>
                      <a:pt x="359410" y="185420"/>
                    </a:cubicBezTo>
                    <a:cubicBezTo>
                      <a:pt x="359410" y="233680"/>
                      <a:pt x="337820" y="290830"/>
                      <a:pt x="330200" y="350520"/>
                    </a:cubicBezTo>
                    <a:cubicBezTo>
                      <a:pt x="321310" y="419100"/>
                      <a:pt x="328930" y="523240"/>
                      <a:pt x="312420" y="574040"/>
                    </a:cubicBezTo>
                    <a:cubicBezTo>
                      <a:pt x="303530" y="603250"/>
                      <a:pt x="290830" y="622300"/>
                      <a:pt x="273050" y="638810"/>
                    </a:cubicBezTo>
                    <a:cubicBezTo>
                      <a:pt x="255270" y="656590"/>
                      <a:pt x="233680" y="673100"/>
                      <a:pt x="207010" y="679450"/>
                    </a:cubicBezTo>
                    <a:cubicBezTo>
                      <a:pt x="175260" y="687070"/>
                      <a:pt x="125730" y="685800"/>
                      <a:pt x="93980" y="671830"/>
                    </a:cubicBezTo>
                    <a:cubicBezTo>
                      <a:pt x="62230" y="657860"/>
                      <a:pt x="29210" y="619760"/>
                      <a:pt x="13970" y="591820"/>
                    </a:cubicBezTo>
                    <a:cubicBezTo>
                      <a:pt x="1270" y="567690"/>
                      <a:pt x="0" y="515620"/>
                      <a:pt x="0" y="5156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Group 72">
              <a:extLst>
                <a:ext uri="{FF2B5EF4-FFF2-40B4-BE49-F238E27FC236}">
                  <a16:creationId xmlns:a16="http://schemas.microsoft.com/office/drawing/2014/main" id="{673DFFD7-A327-8A59-B378-0182FDC9D78D}"/>
                </a:ext>
              </a:extLst>
            </p:cNvPr>
            <p:cNvGrpSpPr/>
            <p:nvPr/>
          </p:nvGrpSpPr>
          <p:grpSpPr>
            <a:xfrm>
              <a:off x="9064083" y="966886"/>
              <a:ext cx="323215" cy="241935"/>
              <a:chOff x="0" y="0"/>
              <a:chExt cx="646430" cy="483870"/>
            </a:xfrm>
          </p:grpSpPr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C3757106-8580-AE8E-1DB6-C6ADA38CD0BD}"/>
                  </a:ext>
                </a:extLst>
              </p:cNvPr>
              <p:cNvSpPr/>
              <p:nvPr/>
            </p:nvSpPr>
            <p:spPr>
              <a:xfrm>
                <a:off x="48260" y="48260"/>
                <a:ext cx="54991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549910" h="389890">
                    <a:moveTo>
                      <a:pt x="130810" y="68580"/>
                    </a:moveTo>
                    <a:cubicBezTo>
                      <a:pt x="370840" y="2540"/>
                      <a:pt x="381000" y="0"/>
                      <a:pt x="400050" y="3810"/>
                    </a:cubicBezTo>
                    <a:cubicBezTo>
                      <a:pt x="427990" y="8890"/>
                      <a:pt x="473710" y="29210"/>
                      <a:pt x="495300" y="46990"/>
                    </a:cubicBezTo>
                    <a:cubicBezTo>
                      <a:pt x="510540" y="58420"/>
                      <a:pt x="519430" y="69850"/>
                      <a:pt x="527050" y="88900"/>
                    </a:cubicBezTo>
                    <a:cubicBezTo>
                      <a:pt x="538480" y="114300"/>
                      <a:pt x="549910" y="158750"/>
                      <a:pt x="544830" y="190500"/>
                    </a:cubicBezTo>
                    <a:cubicBezTo>
                      <a:pt x="539750" y="223520"/>
                      <a:pt x="520700" y="260350"/>
                      <a:pt x="496570" y="283210"/>
                    </a:cubicBezTo>
                    <a:cubicBezTo>
                      <a:pt x="472440" y="306070"/>
                      <a:pt x="435610" y="323850"/>
                      <a:pt x="402590" y="327660"/>
                    </a:cubicBezTo>
                    <a:cubicBezTo>
                      <a:pt x="369570" y="331470"/>
                      <a:pt x="325120" y="318770"/>
                      <a:pt x="300990" y="306070"/>
                    </a:cubicBezTo>
                    <a:cubicBezTo>
                      <a:pt x="281940" y="297180"/>
                      <a:pt x="271780" y="285750"/>
                      <a:pt x="260350" y="271780"/>
                    </a:cubicBezTo>
                    <a:cubicBezTo>
                      <a:pt x="248920" y="259080"/>
                      <a:pt x="238760" y="246380"/>
                      <a:pt x="232410" y="227330"/>
                    </a:cubicBezTo>
                    <a:cubicBezTo>
                      <a:pt x="223520" y="200660"/>
                      <a:pt x="217170" y="154940"/>
                      <a:pt x="226060" y="123190"/>
                    </a:cubicBezTo>
                    <a:cubicBezTo>
                      <a:pt x="234950" y="91440"/>
                      <a:pt x="257810" y="55880"/>
                      <a:pt x="284480" y="36830"/>
                    </a:cubicBezTo>
                    <a:cubicBezTo>
                      <a:pt x="309880" y="16510"/>
                      <a:pt x="349250" y="2540"/>
                      <a:pt x="382270" y="2540"/>
                    </a:cubicBezTo>
                    <a:cubicBezTo>
                      <a:pt x="415290" y="2540"/>
                      <a:pt x="458470" y="20320"/>
                      <a:pt x="481330" y="35560"/>
                    </a:cubicBezTo>
                    <a:cubicBezTo>
                      <a:pt x="499110" y="45720"/>
                      <a:pt x="508000" y="55880"/>
                      <a:pt x="518160" y="73660"/>
                    </a:cubicBezTo>
                    <a:cubicBezTo>
                      <a:pt x="532130" y="97790"/>
                      <a:pt x="548640" y="140970"/>
                      <a:pt x="547370" y="173990"/>
                    </a:cubicBezTo>
                    <a:cubicBezTo>
                      <a:pt x="544830" y="207010"/>
                      <a:pt x="524510" y="247650"/>
                      <a:pt x="509270" y="270510"/>
                    </a:cubicBezTo>
                    <a:cubicBezTo>
                      <a:pt x="496570" y="287020"/>
                      <a:pt x="487680" y="293370"/>
                      <a:pt x="468630" y="304800"/>
                    </a:cubicBezTo>
                    <a:cubicBezTo>
                      <a:pt x="434340" y="325120"/>
                      <a:pt x="359410" y="347980"/>
                      <a:pt x="309880" y="360680"/>
                    </a:cubicBezTo>
                    <a:cubicBezTo>
                      <a:pt x="267970" y="372110"/>
                      <a:pt x="228600" y="381000"/>
                      <a:pt x="193040" y="383540"/>
                    </a:cubicBezTo>
                    <a:cubicBezTo>
                      <a:pt x="165100" y="386080"/>
                      <a:pt x="142240" y="389890"/>
                      <a:pt x="116840" y="379730"/>
                    </a:cubicBezTo>
                    <a:cubicBezTo>
                      <a:pt x="86360" y="369570"/>
                      <a:pt x="44450" y="337820"/>
                      <a:pt x="25400" y="311150"/>
                    </a:cubicBezTo>
                    <a:cubicBezTo>
                      <a:pt x="10160" y="289560"/>
                      <a:pt x="3810" y="262890"/>
                      <a:pt x="2540" y="238760"/>
                    </a:cubicBezTo>
                    <a:cubicBezTo>
                      <a:pt x="0" y="213360"/>
                      <a:pt x="5080" y="185420"/>
                      <a:pt x="13970" y="162560"/>
                    </a:cubicBezTo>
                    <a:cubicBezTo>
                      <a:pt x="24130" y="139700"/>
                      <a:pt x="41910" y="116840"/>
                      <a:pt x="60960" y="101600"/>
                    </a:cubicBezTo>
                    <a:cubicBezTo>
                      <a:pt x="80010" y="85090"/>
                      <a:pt x="130810" y="68580"/>
                      <a:pt x="130810" y="685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F17D8429-DBAB-4D79-41E8-64B73568DEA1}"/>
              </a:ext>
            </a:extLst>
          </p:cNvPr>
          <p:cNvSpPr/>
          <p:nvPr/>
        </p:nvSpPr>
        <p:spPr>
          <a:xfrm>
            <a:off x="5871855" y="239685"/>
            <a:ext cx="3255830" cy="769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سريع</a:t>
            </a:r>
          </a:p>
        </p:txBody>
      </p:sp>
      <p:pic>
        <p:nvPicPr>
          <p:cNvPr id="33" name="Picture 35" descr="Picture 35">
            <a:extLst>
              <a:ext uri="{FF2B5EF4-FFF2-40B4-BE49-F238E27FC236}">
                <a16:creationId xmlns:a16="http://schemas.microsoft.com/office/drawing/2014/main" id="{92F643C8-7CEF-8C10-A318-89EC8DD04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F91EAE51-1199-EA44-4DDC-5D55B23786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563F8AC-720E-0BCC-5E29-320540991B9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CFEFE"/>
              </a:clrFrom>
              <a:clrTo>
                <a:srgbClr val="FC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7046" y="1192993"/>
            <a:ext cx="7277871" cy="5425322"/>
          </a:xfrm>
          <a:prstGeom prst="round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8023AE6-5444-85C3-0D61-8707DED29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60" y="2536697"/>
            <a:ext cx="1982484" cy="267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فقاعة الكلام: مستطيلة مستديرة الزوايا 5">
            <a:extLst>
              <a:ext uri="{FF2B5EF4-FFF2-40B4-BE49-F238E27FC236}">
                <a16:creationId xmlns:a16="http://schemas.microsoft.com/office/drawing/2014/main" id="{9CD911C0-FDE8-DE52-98C4-CD081482B605}"/>
              </a:ext>
            </a:extLst>
          </p:cNvPr>
          <p:cNvSpPr/>
          <p:nvPr/>
        </p:nvSpPr>
        <p:spPr>
          <a:xfrm>
            <a:off x="627214" y="1314450"/>
            <a:ext cx="2200184" cy="910861"/>
          </a:xfrm>
          <a:prstGeom prst="wedgeRoundRectCallout">
            <a:avLst>
              <a:gd name="adj1" fmla="val -17632"/>
              <a:gd name="adj2" fmla="val 74429"/>
              <a:gd name="adj3" fmla="val 16667"/>
            </a:avLst>
          </a:prstGeom>
          <a:solidFill>
            <a:srgbClr val="D9C9ED"/>
          </a:solidFill>
          <a:ln>
            <a:solidFill>
              <a:srgbClr val="ECD7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هيا بنا نختبر مهاراتك السابقة ..</a:t>
            </a:r>
          </a:p>
        </p:txBody>
      </p:sp>
    </p:spTree>
    <p:extLst>
      <p:ext uri="{BB962C8B-B14F-4D97-AF65-F5344CB8AC3E}">
        <p14:creationId xmlns:p14="http://schemas.microsoft.com/office/powerpoint/2010/main" val="48124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EA2E9-04A8-4B9D-854D-B99E9D166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F7F36B19-4AEB-2A56-CAD7-06CE2C490069}"/>
              </a:ext>
            </a:extLst>
          </p:cNvPr>
          <p:cNvGrpSpPr/>
          <p:nvPr/>
        </p:nvGrpSpPr>
        <p:grpSpPr>
          <a:xfrm rot="20394111">
            <a:off x="-17043" y="1499345"/>
            <a:ext cx="865515" cy="6159574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9C9A6A88-3056-67A2-F091-FDAF94278B5E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5CF67FF0-B02E-6957-4CA0-9D56CBD575F5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21D3C2F1-CFC5-E48B-7F17-774224A898D5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A2FD0288-B2B4-26FF-4160-D5D610F2D649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07C2C191-B719-A73D-1D60-6D171297B381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7017A9CC-5917-457D-8DF8-3E6A1B58CA75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229F0556-0FF1-4735-F472-2209A55405F4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4CDCDBE3-4EA3-EE4D-022D-DA9FADB68DEF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802086D2-1BB4-9540-19DB-53976F8E64CE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535F658E-E4AE-D494-A37E-F1CED6FDD671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A106D5BB-68F5-35CC-6C11-F18DBA8E0DB1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622A468C-6E1A-BAF2-B92E-E6942C8B4314}"/>
              </a:ext>
            </a:extLst>
          </p:cNvPr>
          <p:cNvGrpSpPr/>
          <p:nvPr/>
        </p:nvGrpSpPr>
        <p:grpSpPr>
          <a:xfrm>
            <a:off x="7653866" y="417936"/>
            <a:ext cx="1459168" cy="967111"/>
            <a:chOff x="8099327" y="4123103"/>
            <a:chExt cx="1996209" cy="1996209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DEE480B3-597B-9EA6-92DF-71F0052278E4}"/>
                </a:ext>
              </a:extLst>
            </p:cNvPr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100"/>
            </a:p>
          </p:txBody>
        </p:sp>
        <p:grpSp>
          <p:nvGrpSpPr>
            <p:cNvPr id="7" name="Group 38">
              <a:extLst>
                <a:ext uri="{FF2B5EF4-FFF2-40B4-BE49-F238E27FC236}">
                  <a16:creationId xmlns:a16="http://schemas.microsoft.com/office/drawing/2014/main" id="{B3FC67B3-A35C-83E5-6527-5C1C26E77085}"/>
                </a:ext>
              </a:extLst>
            </p:cNvPr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20" name="Freeform 39">
                <a:extLst>
                  <a:ext uri="{FF2B5EF4-FFF2-40B4-BE49-F238E27FC236}">
                    <a16:creationId xmlns:a16="http://schemas.microsoft.com/office/drawing/2014/main" id="{F9F80C02-54C2-0DE9-C224-1E5AA804D15D}"/>
                  </a:ext>
                </a:extLst>
              </p:cNvPr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8" name="Group 40">
              <a:extLst>
                <a:ext uri="{FF2B5EF4-FFF2-40B4-BE49-F238E27FC236}">
                  <a16:creationId xmlns:a16="http://schemas.microsoft.com/office/drawing/2014/main" id="{8882DE5E-81D8-3DBE-6AE9-C7CB06DC6E7E}"/>
                </a:ext>
              </a:extLst>
            </p:cNvPr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9" name="Freeform 41">
                <a:extLst>
                  <a:ext uri="{FF2B5EF4-FFF2-40B4-BE49-F238E27FC236}">
                    <a16:creationId xmlns:a16="http://schemas.microsoft.com/office/drawing/2014/main" id="{903313CE-87C9-D665-F2A8-CAA3BC382452}"/>
                  </a:ext>
                </a:extLst>
              </p:cNvPr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</p:grpSp>
      <p:grpSp>
        <p:nvGrpSpPr>
          <p:cNvPr id="21" name="Group 50">
            <a:extLst>
              <a:ext uri="{FF2B5EF4-FFF2-40B4-BE49-F238E27FC236}">
                <a16:creationId xmlns:a16="http://schemas.microsoft.com/office/drawing/2014/main" id="{60709FA9-604E-29D7-0BFA-D40FE323C794}"/>
              </a:ext>
            </a:extLst>
          </p:cNvPr>
          <p:cNvGrpSpPr/>
          <p:nvPr/>
        </p:nvGrpSpPr>
        <p:grpSpPr>
          <a:xfrm>
            <a:off x="4165662" y="410798"/>
            <a:ext cx="3678954" cy="965416"/>
            <a:chOff x="0" y="0"/>
            <a:chExt cx="14227810" cy="1463040"/>
          </a:xfrm>
        </p:grpSpPr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46E3DB99-E94B-84D8-22B0-FB2EC267624F}"/>
                </a:ext>
              </a:extLst>
            </p:cNvPr>
            <p:cNvSpPr/>
            <p:nvPr/>
          </p:nvSpPr>
          <p:spPr>
            <a:xfrm>
              <a:off x="45720" y="8890"/>
              <a:ext cx="14135100" cy="1445260"/>
            </a:xfrm>
            <a:custGeom>
              <a:avLst/>
              <a:gdLst/>
              <a:ahLst/>
              <a:cxnLst/>
              <a:rect l="l" t="t" r="r" b="b"/>
              <a:pathLst>
                <a:path w="14135100" h="1445260">
                  <a:moveTo>
                    <a:pt x="600710" y="123190"/>
                  </a:moveTo>
                  <a:cubicBezTo>
                    <a:pt x="1802130" y="142240"/>
                    <a:pt x="2040890" y="137160"/>
                    <a:pt x="2457450" y="132080"/>
                  </a:cubicBezTo>
                  <a:cubicBezTo>
                    <a:pt x="3208020" y="124460"/>
                    <a:pt x="4580890" y="91440"/>
                    <a:pt x="5617210" y="85090"/>
                  </a:cubicBezTo>
                  <a:cubicBezTo>
                    <a:pt x="6620510" y="80010"/>
                    <a:pt x="7470140" y="100330"/>
                    <a:pt x="8578850" y="96520"/>
                  </a:cubicBezTo>
                  <a:cubicBezTo>
                    <a:pt x="10002520" y="91440"/>
                    <a:pt x="12885420" y="0"/>
                    <a:pt x="13451841" y="41910"/>
                  </a:cubicBezTo>
                  <a:cubicBezTo>
                    <a:pt x="13571221" y="52070"/>
                    <a:pt x="13600430" y="54610"/>
                    <a:pt x="13669010" y="77470"/>
                  </a:cubicBezTo>
                  <a:cubicBezTo>
                    <a:pt x="13737591" y="101600"/>
                    <a:pt x="13806171" y="137160"/>
                    <a:pt x="13863321" y="181610"/>
                  </a:cubicBezTo>
                  <a:cubicBezTo>
                    <a:pt x="13920471" y="224790"/>
                    <a:pt x="13973810" y="280670"/>
                    <a:pt x="14014450" y="340360"/>
                  </a:cubicBezTo>
                  <a:cubicBezTo>
                    <a:pt x="14055091" y="401320"/>
                    <a:pt x="14088110" y="471170"/>
                    <a:pt x="14107160" y="541020"/>
                  </a:cubicBezTo>
                  <a:cubicBezTo>
                    <a:pt x="14126210" y="610870"/>
                    <a:pt x="14135100" y="687070"/>
                    <a:pt x="14131291" y="759460"/>
                  </a:cubicBezTo>
                  <a:cubicBezTo>
                    <a:pt x="14127480" y="831850"/>
                    <a:pt x="14109700" y="906780"/>
                    <a:pt x="14083030" y="974090"/>
                  </a:cubicBezTo>
                  <a:cubicBezTo>
                    <a:pt x="14056360" y="1041400"/>
                    <a:pt x="14016991" y="1107440"/>
                    <a:pt x="13970000" y="1163320"/>
                  </a:cubicBezTo>
                  <a:cubicBezTo>
                    <a:pt x="13923010" y="1217930"/>
                    <a:pt x="13864591" y="1268730"/>
                    <a:pt x="13802360" y="1305560"/>
                  </a:cubicBezTo>
                  <a:cubicBezTo>
                    <a:pt x="13740130" y="1342390"/>
                    <a:pt x="13669010" y="1371600"/>
                    <a:pt x="13597891" y="1386840"/>
                  </a:cubicBezTo>
                  <a:cubicBezTo>
                    <a:pt x="13526771" y="1402080"/>
                    <a:pt x="13449300" y="1407160"/>
                    <a:pt x="13378180" y="1398270"/>
                  </a:cubicBezTo>
                  <a:cubicBezTo>
                    <a:pt x="13305791" y="1390650"/>
                    <a:pt x="13232130" y="1370330"/>
                    <a:pt x="13166091" y="1339850"/>
                  </a:cubicBezTo>
                  <a:cubicBezTo>
                    <a:pt x="13100050" y="1309370"/>
                    <a:pt x="13036550" y="1266190"/>
                    <a:pt x="12983210" y="1216660"/>
                  </a:cubicBezTo>
                  <a:cubicBezTo>
                    <a:pt x="12931141" y="1167130"/>
                    <a:pt x="12884150" y="1104900"/>
                    <a:pt x="12851130" y="1041400"/>
                  </a:cubicBezTo>
                  <a:cubicBezTo>
                    <a:pt x="12816841" y="976630"/>
                    <a:pt x="12791441" y="904240"/>
                    <a:pt x="12780010" y="833120"/>
                  </a:cubicBezTo>
                  <a:cubicBezTo>
                    <a:pt x="12768580" y="760730"/>
                    <a:pt x="12768580" y="684530"/>
                    <a:pt x="12780010" y="612140"/>
                  </a:cubicBezTo>
                  <a:cubicBezTo>
                    <a:pt x="12791441" y="541020"/>
                    <a:pt x="12816841" y="467360"/>
                    <a:pt x="12851130" y="403860"/>
                  </a:cubicBezTo>
                  <a:cubicBezTo>
                    <a:pt x="12884150" y="340360"/>
                    <a:pt x="12931141" y="278130"/>
                    <a:pt x="12984480" y="228600"/>
                  </a:cubicBezTo>
                  <a:cubicBezTo>
                    <a:pt x="13036550" y="179070"/>
                    <a:pt x="13100050" y="135890"/>
                    <a:pt x="13166091" y="105410"/>
                  </a:cubicBezTo>
                  <a:cubicBezTo>
                    <a:pt x="13232130" y="74930"/>
                    <a:pt x="13305791" y="54610"/>
                    <a:pt x="13378180" y="46990"/>
                  </a:cubicBezTo>
                  <a:cubicBezTo>
                    <a:pt x="13450571" y="38100"/>
                    <a:pt x="13526771" y="43180"/>
                    <a:pt x="13597891" y="58420"/>
                  </a:cubicBezTo>
                  <a:cubicBezTo>
                    <a:pt x="13669010" y="73660"/>
                    <a:pt x="13740130" y="102870"/>
                    <a:pt x="13802360" y="139700"/>
                  </a:cubicBezTo>
                  <a:cubicBezTo>
                    <a:pt x="13864591" y="177800"/>
                    <a:pt x="13923010" y="227330"/>
                    <a:pt x="13970000" y="281940"/>
                  </a:cubicBezTo>
                  <a:cubicBezTo>
                    <a:pt x="14016991" y="337820"/>
                    <a:pt x="14056360" y="403860"/>
                    <a:pt x="14083030" y="471170"/>
                  </a:cubicBezTo>
                  <a:cubicBezTo>
                    <a:pt x="14110971" y="538480"/>
                    <a:pt x="14127480" y="613410"/>
                    <a:pt x="14131291" y="685800"/>
                  </a:cubicBezTo>
                  <a:cubicBezTo>
                    <a:pt x="14135100" y="758190"/>
                    <a:pt x="14126210" y="835660"/>
                    <a:pt x="14107160" y="904240"/>
                  </a:cubicBezTo>
                  <a:cubicBezTo>
                    <a:pt x="14088110" y="974090"/>
                    <a:pt x="14055091" y="1045210"/>
                    <a:pt x="14014450" y="1104900"/>
                  </a:cubicBezTo>
                  <a:cubicBezTo>
                    <a:pt x="13973810" y="1164590"/>
                    <a:pt x="13920471" y="1220470"/>
                    <a:pt x="13863321" y="1264920"/>
                  </a:cubicBezTo>
                  <a:cubicBezTo>
                    <a:pt x="13804900" y="1308100"/>
                    <a:pt x="13737591" y="1343660"/>
                    <a:pt x="13669010" y="1367790"/>
                  </a:cubicBezTo>
                  <a:cubicBezTo>
                    <a:pt x="13600430" y="1390650"/>
                    <a:pt x="13571221" y="1393190"/>
                    <a:pt x="13451841" y="1403350"/>
                  </a:cubicBezTo>
                  <a:cubicBezTo>
                    <a:pt x="12886691" y="1445260"/>
                    <a:pt x="10002520" y="1353820"/>
                    <a:pt x="8578850" y="1348740"/>
                  </a:cubicBezTo>
                  <a:cubicBezTo>
                    <a:pt x="7470140" y="1344930"/>
                    <a:pt x="6620510" y="1365250"/>
                    <a:pt x="5617210" y="1360170"/>
                  </a:cubicBezTo>
                  <a:cubicBezTo>
                    <a:pt x="4580890" y="1353820"/>
                    <a:pt x="3208020" y="1320800"/>
                    <a:pt x="2457450" y="1313180"/>
                  </a:cubicBezTo>
                  <a:cubicBezTo>
                    <a:pt x="2040890" y="1308100"/>
                    <a:pt x="1802130" y="1304290"/>
                    <a:pt x="1485900" y="1305560"/>
                  </a:cubicBezTo>
                  <a:cubicBezTo>
                    <a:pt x="1184910" y="1306830"/>
                    <a:pt x="770890" y="1330960"/>
                    <a:pt x="600710" y="1322070"/>
                  </a:cubicBezTo>
                  <a:cubicBezTo>
                    <a:pt x="533400" y="1319530"/>
                    <a:pt x="504190" y="1316990"/>
                    <a:pt x="457200" y="1305560"/>
                  </a:cubicBezTo>
                  <a:cubicBezTo>
                    <a:pt x="411480" y="1294130"/>
                    <a:pt x="364490" y="1276350"/>
                    <a:pt x="322580" y="1253490"/>
                  </a:cubicBezTo>
                  <a:cubicBezTo>
                    <a:pt x="280670" y="1231900"/>
                    <a:pt x="238760" y="1203960"/>
                    <a:pt x="203200" y="1172210"/>
                  </a:cubicBezTo>
                  <a:cubicBezTo>
                    <a:pt x="167640" y="1140460"/>
                    <a:pt x="134620" y="1102360"/>
                    <a:pt x="107950" y="1062990"/>
                  </a:cubicBezTo>
                  <a:cubicBezTo>
                    <a:pt x="80010" y="1023620"/>
                    <a:pt x="57150" y="980440"/>
                    <a:pt x="40640" y="935990"/>
                  </a:cubicBezTo>
                  <a:cubicBezTo>
                    <a:pt x="22860" y="890270"/>
                    <a:pt x="11430" y="842010"/>
                    <a:pt x="5080" y="795020"/>
                  </a:cubicBezTo>
                  <a:cubicBezTo>
                    <a:pt x="0" y="748030"/>
                    <a:pt x="0" y="697230"/>
                    <a:pt x="5080" y="650240"/>
                  </a:cubicBezTo>
                  <a:cubicBezTo>
                    <a:pt x="11430" y="603250"/>
                    <a:pt x="22860" y="554990"/>
                    <a:pt x="40640" y="509270"/>
                  </a:cubicBezTo>
                  <a:cubicBezTo>
                    <a:pt x="57150" y="464820"/>
                    <a:pt x="80010" y="421640"/>
                    <a:pt x="107950" y="382270"/>
                  </a:cubicBezTo>
                  <a:cubicBezTo>
                    <a:pt x="134620" y="342900"/>
                    <a:pt x="167640" y="304800"/>
                    <a:pt x="203200" y="273050"/>
                  </a:cubicBezTo>
                  <a:cubicBezTo>
                    <a:pt x="238760" y="241300"/>
                    <a:pt x="280670" y="213360"/>
                    <a:pt x="322580" y="191770"/>
                  </a:cubicBezTo>
                  <a:cubicBezTo>
                    <a:pt x="364490" y="168910"/>
                    <a:pt x="411480" y="151130"/>
                    <a:pt x="457200" y="139700"/>
                  </a:cubicBezTo>
                  <a:cubicBezTo>
                    <a:pt x="504190" y="128270"/>
                    <a:pt x="601980" y="123190"/>
                    <a:pt x="601980" y="12319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100"/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1C544F46-8DC3-03F6-4F33-2E2737E57D4E}"/>
              </a:ext>
            </a:extLst>
          </p:cNvPr>
          <p:cNvGrpSpPr/>
          <p:nvPr/>
        </p:nvGrpSpPr>
        <p:grpSpPr>
          <a:xfrm rot="13540462">
            <a:off x="3474818" y="541399"/>
            <a:ext cx="530719" cy="704215"/>
            <a:chOff x="8741503" y="504606"/>
            <a:chExt cx="645795" cy="704215"/>
          </a:xfrm>
        </p:grpSpPr>
        <p:grpSp>
          <p:nvGrpSpPr>
            <p:cNvPr id="24" name="Group 68">
              <a:extLst>
                <a:ext uri="{FF2B5EF4-FFF2-40B4-BE49-F238E27FC236}">
                  <a16:creationId xmlns:a16="http://schemas.microsoft.com/office/drawing/2014/main" id="{6E2FF4FA-73AF-F4A5-8976-617F989C876F}"/>
                </a:ext>
              </a:extLst>
            </p:cNvPr>
            <p:cNvGrpSpPr/>
            <p:nvPr/>
          </p:nvGrpSpPr>
          <p:grpSpPr>
            <a:xfrm>
              <a:off x="8904698" y="610016"/>
              <a:ext cx="416560" cy="426720"/>
              <a:chOff x="0" y="0"/>
              <a:chExt cx="833120" cy="853440"/>
            </a:xfrm>
          </p:grpSpPr>
          <p:sp>
            <p:nvSpPr>
              <p:cNvPr id="29" name="Freeform 69">
                <a:extLst>
                  <a:ext uri="{FF2B5EF4-FFF2-40B4-BE49-F238E27FC236}">
                    <a16:creationId xmlns:a16="http://schemas.microsoft.com/office/drawing/2014/main" id="{4BE3517F-1C31-B516-CCBE-8A696E189BA9}"/>
                  </a:ext>
                </a:extLst>
              </p:cNvPr>
              <p:cNvSpPr/>
              <p:nvPr/>
            </p:nvSpPr>
            <p:spPr>
              <a:xfrm>
                <a:off x="48260" y="44450"/>
                <a:ext cx="737870" cy="760730"/>
              </a:xfrm>
              <a:custGeom>
                <a:avLst/>
                <a:gdLst/>
                <a:ahLst/>
                <a:cxnLst/>
                <a:rect l="l" t="t" r="r" b="b"/>
                <a:pathLst>
                  <a:path w="737870" h="760730">
                    <a:moveTo>
                      <a:pt x="48260" y="490220"/>
                    </a:moveTo>
                    <a:cubicBezTo>
                      <a:pt x="557530" y="0"/>
                      <a:pt x="588010" y="5080"/>
                      <a:pt x="614680" y="8890"/>
                    </a:cubicBezTo>
                    <a:cubicBezTo>
                      <a:pt x="633730" y="11430"/>
                      <a:pt x="645160" y="16510"/>
                      <a:pt x="660400" y="26670"/>
                    </a:cubicBezTo>
                    <a:cubicBezTo>
                      <a:pt x="681990" y="41910"/>
                      <a:pt x="712470" y="72390"/>
                      <a:pt x="723900" y="101600"/>
                    </a:cubicBezTo>
                    <a:cubicBezTo>
                      <a:pt x="735330" y="129540"/>
                      <a:pt x="737870" y="168910"/>
                      <a:pt x="728980" y="199390"/>
                    </a:cubicBezTo>
                    <a:cubicBezTo>
                      <a:pt x="720090" y="228600"/>
                      <a:pt x="698500" y="261620"/>
                      <a:pt x="674370" y="279400"/>
                    </a:cubicBezTo>
                    <a:cubicBezTo>
                      <a:pt x="648970" y="298450"/>
                      <a:pt x="607060" y="308610"/>
                      <a:pt x="581660" y="311150"/>
                    </a:cubicBezTo>
                    <a:cubicBezTo>
                      <a:pt x="562610" y="312420"/>
                      <a:pt x="549910" y="309880"/>
                      <a:pt x="532130" y="302260"/>
                    </a:cubicBezTo>
                    <a:cubicBezTo>
                      <a:pt x="508000" y="292100"/>
                      <a:pt x="472440" y="269240"/>
                      <a:pt x="454660" y="243840"/>
                    </a:cubicBezTo>
                    <a:cubicBezTo>
                      <a:pt x="438150" y="218440"/>
                      <a:pt x="426720" y="180340"/>
                      <a:pt x="429260" y="149860"/>
                    </a:cubicBezTo>
                    <a:cubicBezTo>
                      <a:pt x="430530" y="118110"/>
                      <a:pt x="444500" y="82550"/>
                      <a:pt x="464820" y="58420"/>
                    </a:cubicBezTo>
                    <a:cubicBezTo>
                      <a:pt x="485140" y="35560"/>
                      <a:pt x="523240" y="16510"/>
                      <a:pt x="548640" y="8890"/>
                    </a:cubicBezTo>
                    <a:cubicBezTo>
                      <a:pt x="566420" y="2540"/>
                      <a:pt x="580390" y="2540"/>
                      <a:pt x="598170" y="6350"/>
                    </a:cubicBezTo>
                    <a:cubicBezTo>
                      <a:pt x="623570" y="11430"/>
                      <a:pt x="664210" y="25400"/>
                      <a:pt x="687070" y="46990"/>
                    </a:cubicBezTo>
                    <a:cubicBezTo>
                      <a:pt x="709930" y="68580"/>
                      <a:pt x="727710" y="102870"/>
                      <a:pt x="732790" y="133350"/>
                    </a:cubicBezTo>
                    <a:cubicBezTo>
                      <a:pt x="737870" y="163830"/>
                      <a:pt x="736600" y="189230"/>
                      <a:pt x="716280" y="229870"/>
                    </a:cubicBezTo>
                    <a:cubicBezTo>
                      <a:pt x="665480" y="334010"/>
                      <a:pt x="370840" y="638810"/>
                      <a:pt x="269240" y="712470"/>
                    </a:cubicBezTo>
                    <a:cubicBezTo>
                      <a:pt x="227330" y="741680"/>
                      <a:pt x="199390" y="753110"/>
                      <a:pt x="167640" y="756920"/>
                    </a:cubicBezTo>
                    <a:cubicBezTo>
                      <a:pt x="142240" y="760730"/>
                      <a:pt x="116840" y="754380"/>
                      <a:pt x="93980" y="744220"/>
                    </a:cubicBezTo>
                    <a:cubicBezTo>
                      <a:pt x="72390" y="734060"/>
                      <a:pt x="49530" y="718820"/>
                      <a:pt x="35560" y="697230"/>
                    </a:cubicBezTo>
                    <a:cubicBezTo>
                      <a:pt x="16510" y="671830"/>
                      <a:pt x="0" y="626110"/>
                      <a:pt x="2540" y="591820"/>
                    </a:cubicBezTo>
                    <a:cubicBezTo>
                      <a:pt x="3810" y="557530"/>
                      <a:pt x="48260" y="490220"/>
                      <a:pt x="48260" y="4902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25" name="Group 70">
              <a:extLst>
                <a:ext uri="{FF2B5EF4-FFF2-40B4-BE49-F238E27FC236}">
                  <a16:creationId xmlns:a16="http://schemas.microsoft.com/office/drawing/2014/main" id="{214657D6-48DB-7DB2-2B37-19DD4DF5F47F}"/>
                </a:ext>
              </a:extLst>
            </p:cNvPr>
            <p:cNvGrpSpPr/>
            <p:nvPr/>
          </p:nvGrpSpPr>
          <p:grpSpPr>
            <a:xfrm>
              <a:off x="8741503" y="504606"/>
              <a:ext cx="230505" cy="389255"/>
              <a:chOff x="0" y="0"/>
              <a:chExt cx="461010" cy="778510"/>
            </a:xfrm>
          </p:grpSpPr>
          <p:sp>
            <p:nvSpPr>
              <p:cNvPr id="28" name="Freeform 71">
                <a:extLst>
                  <a:ext uri="{FF2B5EF4-FFF2-40B4-BE49-F238E27FC236}">
                    <a16:creationId xmlns:a16="http://schemas.microsoft.com/office/drawing/2014/main" id="{FCF42AD8-45CF-456F-B749-1B1E0DC7A119}"/>
                  </a:ext>
                </a:extLst>
              </p:cNvPr>
              <p:cNvSpPr/>
              <p:nvPr/>
            </p:nvSpPr>
            <p:spPr>
              <a:xfrm>
                <a:off x="50800" y="48260"/>
                <a:ext cx="364490" cy="687070"/>
              </a:xfrm>
              <a:custGeom>
                <a:avLst/>
                <a:gdLst/>
                <a:ahLst/>
                <a:cxnLst/>
                <a:rect l="l" t="t" r="r" b="b"/>
                <a:pathLst>
                  <a:path w="364490" h="687070">
                    <a:moveTo>
                      <a:pt x="0" y="515620"/>
                    </a:moveTo>
                    <a:cubicBezTo>
                      <a:pt x="53340" y="99060"/>
                      <a:pt x="63500" y="72390"/>
                      <a:pt x="86360" y="49530"/>
                    </a:cubicBezTo>
                    <a:cubicBezTo>
                      <a:pt x="110490" y="26670"/>
                      <a:pt x="152400" y="10160"/>
                      <a:pt x="179070" y="3810"/>
                    </a:cubicBezTo>
                    <a:cubicBezTo>
                      <a:pt x="198120" y="0"/>
                      <a:pt x="214630" y="2540"/>
                      <a:pt x="231140" y="5080"/>
                    </a:cubicBezTo>
                    <a:cubicBezTo>
                      <a:pt x="247650" y="8890"/>
                      <a:pt x="264160" y="12700"/>
                      <a:pt x="280670" y="24130"/>
                    </a:cubicBezTo>
                    <a:cubicBezTo>
                      <a:pt x="303530" y="39370"/>
                      <a:pt x="335280" y="71120"/>
                      <a:pt x="347980" y="100330"/>
                    </a:cubicBezTo>
                    <a:cubicBezTo>
                      <a:pt x="360680" y="130810"/>
                      <a:pt x="364490" y="171450"/>
                      <a:pt x="356870" y="203200"/>
                    </a:cubicBezTo>
                    <a:cubicBezTo>
                      <a:pt x="347980" y="234950"/>
                      <a:pt x="326390" y="269240"/>
                      <a:pt x="300990" y="289560"/>
                    </a:cubicBezTo>
                    <a:cubicBezTo>
                      <a:pt x="275590" y="309880"/>
                      <a:pt x="231140" y="321310"/>
                      <a:pt x="204470" y="323850"/>
                    </a:cubicBezTo>
                    <a:cubicBezTo>
                      <a:pt x="184150" y="326390"/>
                      <a:pt x="170180" y="323850"/>
                      <a:pt x="152400" y="317500"/>
                    </a:cubicBezTo>
                    <a:cubicBezTo>
                      <a:pt x="127000" y="307340"/>
                      <a:pt x="87630" y="278130"/>
                      <a:pt x="68580" y="256540"/>
                    </a:cubicBezTo>
                    <a:cubicBezTo>
                      <a:pt x="55880" y="241300"/>
                      <a:pt x="50800" y="229870"/>
                      <a:pt x="45720" y="209550"/>
                    </a:cubicBezTo>
                    <a:cubicBezTo>
                      <a:pt x="40640" y="182880"/>
                      <a:pt x="38100" y="137160"/>
                      <a:pt x="49530" y="106680"/>
                    </a:cubicBezTo>
                    <a:cubicBezTo>
                      <a:pt x="60960" y="77470"/>
                      <a:pt x="86360" y="44450"/>
                      <a:pt x="114300" y="27940"/>
                    </a:cubicBezTo>
                    <a:cubicBezTo>
                      <a:pt x="142240" y="10160"/>
                      <a:pt x="186690" y="2540"/>
                      <a:pt x="214630" y="2540"/>
                    </a:cubicBezTo>
                    <a:cubicBezTo>
                      <a:pt x="233680" y="2540"/>
                      <a:pt x="247650" y="6350"/>
                      <a:pt x="264160" y="15240"/>
                    </a:cubicBezTo>
                    <a:cubicBezTo>
                      <a:pt x="289560" y="29210"/>
                      <a:pt x="325120" y="55880"/>
                      <a:pt x="340360" y="85090"/>
                    </a:cubicBezTo>
                    <a:cubicBezTo>
                      <a:pt x="356870" y="113030"/>
                      <a:pt x="359410" y="148590"/>
                      <a:pt x="359410" y="185420"/>
                    </a:cubicBezTo>
                    <a:cubicBezTo>
                      <a:pt x="359410" y="233680"/>
                      <a:pt x="337820" y="290830"/>
                      <a:pt x="330200" y="350520"/>
                    </a:cubicBezTo>
                    <a:cubicBezTo>
                      <a:pt x="321310" y="419100"/>
                      <a:pt x="328930" y="523240"/>
                      <a:pt x="312420" y="574040"/>
                    </a:cubicBezTo>
                    <a:cubicBezTo>
                      <a:pt x="303530" y="603250"/>
                      <a:pt x="290830" y="622300"/>
                      <a:pt x="273050" y="638810"/>
                    </a:cubicBezTo>
                    <a:cubicBezTo>
                      <a:pt x="255270" y="656590"/>
                      <a:pt x="233680" y="673100"/>
                      <a:pt x="207010" y="679450"/>
                    </a:cubicBezTo>
                    <a:cubicBezTo>
                      <a:pt x="175260" y="687070"/>
                      <a:pt x="125730" y="685800"/>
                      <a:pt x="93980" y="671830"/>
                    </a:cubicBezTo>
                    <a:cubicBezTo>
                      <a:pt x="62230" y="657860"/>
                      <a:pt x="29210" y="619760"/>
                      <a:pt x="13970" y="591820"/>
                    </a:cubicBezTo>
                    <a:cubicBezTo>
                      <a:pt x="1270" y="567690"/>
                      <a:pt x="0" y="515620"/>
                      <a:pt x="0" y="5156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26" name="Group 72">
              <a:extLst>
                <a:ext uri="{FF2B5EF4-FFF2-40B4-BE49-F238E27FC236}">
                  <a16:creationId xmlns:a16="http://schemas.microsoft.com/office/drawing/2014/main" id="{BE8E6465-2B52-C8F6-964A-8E6032CECEE8}"/>
                </a:ext>
              </a:extLst>
            </p:cNvPr>
            <p:cNvGrpSpPr/>
            <p:nvPr/>
          </p:nvGrpSpPr>
          <p:grpSpPr>
            <a:xfrm>
              <a:off x="9064083" y="966886"/>
              <a:ext cx="323215" cy="241935"/>
              <a:chOff x="0" y="0"/>
              <a:chExt cx="646430" cy="483870"/>
            </a:xfrm>
          </p:grpSpPr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6546C8C9-8336-5831-3C3C-C40AF09E1A9B}"/>
                  </a:ext>
                </a:extLst>
              </p:cNvPr>
              <p:cNvSpPr/>
              <p:nvPr/>
            </p:nvSpPr>
            <p:spPr>
              <a:xfrm>
                <a:off x="48260" y="48260"/>
                <a:ext cx="54991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549910" h="389890">
                    <a:moveTo>
                      <a:pt x="130810" y="68580"/>
                    </a:moveTo>
                    <a:cubicBezTo>
                      <a:pt x="370840" y="2540"/>
                      <a:pt x="381000" y="0"/>
                      <a:pt x="400050" y="3810"/>
                    </a:cubicBezTo>
                    <a:cubicBezTo>
                      <a:pt x="427990" y="8890"/>
                      <a:pt x="473710" y="29210"/>
                      <a:pt x="495300" y="46990"/>
                    </a:cubicBezTo>
                    <a:cubicBezTo>
                      <a:pt x="510540" y="58420"/>
                      <a:pt x="519430" y="69850"/>
                      <a:pt x="527050" y="88900"/>
                    </a:cubicBezTo>
                    <a:cubicBezTo>
                      <a:pt x="538480" y="114300"/>
                      <a:pt x="549910" y="158750"/>
                      <a:pt x="544830" y="190500"/>
                    </a:cubicBezTo>
                    <a:cubicBezTo>
                      <a:pt x="539750" y="223520"/>
                      <a:pt x="520700" y="260350"/>
                      <a:pt x="496570" y="283210"/>
                    </a:cubicBezTo>
                    <a:cubicBezTo>
                      <a:pt x="472440" y="306070"/>
                      <a:pt x="435610" y="323850"/>
                      <a:pt x="402590" y="327660"/>
                    </a:cubicBezTo>
                    <a:cubicBezTo>
                      <a:pt x="369570" y="331470"/>
                      <a:pt x="325120" y="318770"/>
                      <a:pt x="300990" y="306070"/>
                    </a:cubicBezTo>
                    <a:cubicBezTo>
                      <a:pt x="281940" y="297180"/>
                      <a:pt x="271780" y="285750"/>
                      <a:pt x="260350" y="271780"/>
                    </a:cubicBezTo>
                    <a:cubicBezTo>
                      <a:pt x="248920" y="259080"/>
                      <a:pt x="238760" y="246380"/>
                      <a:pt x="232410" y="227330"/>
                    </a:cubicBezTo>
                    <a:cubicBezTo>
                      <a:pt x="223520" y="200660"/>
                      <a:pt x="217170" y="154940"/>
                      <a:pt x="226060" y="123190"/>
                    </a:cubicBezTo>
                    <a:cubicBezTo>
                      <a:pt x="234950" y="91440"/>
                      <a:pt x="257810" y="55880"/>
                      <a:pt x="284480" y="36830"/>
                    </a:cubicBezTo>
                    <a:cubicBezTo>
                      <a:pt x="309880" y="16510"/>
                      <a:pt x="349250" y="2540"/>
                      <a:pt x="382270" y="2540"/>
                    </a:cubicBezTo>
                    <a:cubicBezTo>
                      <a:pt x="415290" y="2540"/>
                      <a:pt x="458470" y="20320"/>
                      <a:pt x="481330" y="35560"/>
                    </a:cubicBezTo>
                    <a:cubicBezTo>
                      <a:pt x="499110" y="45720"/>
                      <a:pt x="508000" y="55880"/>
                      <a:pt x="518160" y="73660"/>
                    </a:cubicBezTo>
                    <a:cubicBezTo>
                      <a:pt x="532130" y="97790"/>
                      <a:pt x="548640" y="140970"/>
                      <a:pt x="547370" y="173990"/>
                    </a:cubicBezTo>
                    <a:cubicBezTo>
                      <a:pt x="544830" y="207010"/>
                      <a:pt x="524510" y="247650"/>
                      <a:pt x="509270" y="270510"/>
                    </a:cubicBezTo>
                    <a:cubicBezTo>
                      <a:pt x="496570" y="287020"/>
                      <a:pt x="487680" y="293370"/>
                      <a:pt x="468630" y="304800"/>
                    </a:cubicBezTo>
                    <a:cubicBezTo>
                      <a:pt x="434340" y="325120"/>
                      <a:pt x="359410" y="347980"/>
                      <a:pt x="309880" y="360680"/>
                    </a:cubicBezTo>
                    <a:cubicBezTo>
                      <a:pt x="267970" y="372110"/>
                      <a:pt x="228600" y="381000"/>
                      <a:pt x="193040" y="383540"/>
                    </a:cubicBezTo>
                    <a:cubicBezTo>
                      <a:pt x="165100" y="386080"/>
                      <a:pt x="142240" y="389890"/>
                      <a:pt x="116840" y="379730"/>
                    </a:cubicBezTo>
                    <a:cubicBezTo>
                      <a:pt x="86360" y="369570"/>
                      <a:pt x="44450" y="337820"/>
                      <a:pt x="25400" y="311150"/>
                    </a:cubicBezTo>
                    <a:cubicBezTo>
                      <a:pt x="10160" y="289560"/>
                      <a:pt x="3810" y="262890"/>
                      <a:pt x="2540" y="238760"/>
                    </a:cubicBezTo>
                    <a:cubicBezTo>
                      <a:pt x="0" y="213360"/>
                      <a:pt x="5080" y="185420"/>
                      <a:pt x="13970" y="162560"/>
                    </a:cubicBezTo>
                    <a:cubicBezTo>
                      <a:pt x="24130" y="139700"/>
                      <a:pt x="41910" y="116840"/>
                      <a:pt x="60960" y="101600"/>
                    </a:cubicBezTo>
                    <a:cubicBezTo>
                      <a:pt x="80010" y="85090"/>
                      <a:pt x="130810" y="68580"/>
                      <a:pt x="130810" y="685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25533482-EDDD-8033-4B25-175A1E20CE49}"/>
              </a:ext>
            </a:extLst>
          </p:cNvPr>
          <p:cNvSpPr/>
          <p:nvPr/>
        </p:nvSpPr>
        <p:spPr>
          <a:xfrm>
            <a:off x="4133171" y="487855"/>
            <a:ext cx="3255830" cy="769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مراجعة سريعة 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EDA56DB8-791B-92AD-4A05-4A76FA170BF7}"/>
              </a:ext>
            </a:extLst>
          </p:cNvPr>
          <p:cNvSpPr/>
          <p:nvPr/>
        </p:nvSpPr>
        <p:spPr>
          <a:xfrm>
            <a:off x="7737103" y="560994"/>
            <a:ext cx="1285995" cy="625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مثال</a:t>
            </a:r>
          </a:p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33" name="Picture 35" descr="Picture 35">
            <a:extLst>
              <a:ext uri="{FF2B5EF4-FFF2-40B4-BE49-F238E27FC236}">
                <a16:creationId xmlns:a16="http://schemas.microsoft.com/office/drawing/2014/main" id="{8CC472F0-C861-9C6E-4BA9-038A596F95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791A80EF-ABAF-0C62-9262-0AA80D7B09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1E3AF39A-21C4-F9D6-604B-6FAF755CA7A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4547" t="6075" r="16331"/>
          <a:stretch>
            <a:fillRect/>
          </a:stretch>
        </p:blipFill>
        <p:spPr>
          <a:xfrm>
            <a:off x="1244455" y="3840086"/>
            <a:ext cx="1532596" cy="1898101"/>
          </a:xfrm>
          <a:prstGeom prst="rect">
            <a:avLst/>
          </a:prstGeom>
        </p:spPr>
      </p:pic>
      <p:sp>
        <p:nvSpPr>
          <p:cNvPr id="38" name="مخطط انسيابي: رابط خارج الصفحة 37">
            <a:extLst>
              <a:ext uri="{FF2B5EF4-FFF2-40B4-BE49-F238E27FC236}">
                <a16:creationId xmlns:a16="http://schemas.microsoft.com/office/drawing/2014/main" id="{47B5D019-EA38-DDC7-3980-DFE30CAD9D3B}"/>
              </a:ext>
            </a:extLst>
          </p:cNvPr>
          <p:cNvSpPr/>
          <p:nvPr/>
        </p:nvSpPr>
        <p:spPr>
          <a:xfrm>
            <a:off x="858360" y="2622176"/>
            <a:ext cx="1824328" cy="1217910"/>
          </a:xfrm>
          <a:custGeom>
            <a:avLst/>
            <a:gdLst>
              <a:gd name="connsiteX0" fmla="*/ 0 w 1824328"/>
              <a:gd name="connsiteY0" fmla="*/ 0 h 1217910"/>
              <a:gd name="connsiteX1" fmla="*/ 608109 w 1824328"/>
              <a:gd name="connsiteY1" fmla="*/ 0 h 1217910"/>
              <a:gd name="connsiteX2" fmla="*/ 1179731 w 1824328"/>
              <a:gd name="connsiteY2" fmla="*/ 0 h 1217910"/>
              <a:gd name="connsiteX3" fmla="*/ 1824327 w 1824328"/>
              <a:gd name="connsiteY3" fmla="*/ 0 h 1217910"/>
              <a:gd name="connsiteX4" fmla="*/ 1824327 w 1824328"/>
              <a:gd name="connsiteY4" fmla="*/ 467677 h 1217910"/>
              <a:gd name="connsiteX5" fmla="*/ 1824327 w 1824328"/>
              <a:gd name="connsiteY5" fmla="*/ 974328 h 1217910"/>
              <a:gd name="connsiteX6" fmla="*/ 1386488 w 1824328"/>
              <a:gd name="connsiteY6" fmla="*/ 1091247 h 1217910"/>
              <a:gd name="connsiteX7" fmla="*/ 912163 w 1824328"/>
              <a:gd name="connsiteY7" fmla="*/ 1217910 h 1217910"/>
              <a:gd name="connsiteX8" fmla="*/ 483446 w 1824328"/>
              <a:gd name="connsiteY8" fmla="*/ 1103426 h 1217910"/>
              <a:gd name="connsiteX9" fmla="*/ 0 w 1824328"/>
              <a:gd name="connsiteY9" fmla="*/ 974328 h 1217910"/>
              <a:gd name="connsiteX10" fmla="*/ 0 w 1824328"/>
              <a:gd name="connsiteY10" fmla="*/ 477421 h 1217910"/>
              <a:gd name="connsiteX11" fmla="*/ 0 w 1824328"/>
              <a:gd name="connsiteY11" fmla="*/ 0 h 12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4328" h="1217910" fill="none" extrusionOk="0">
                <a:moveTo>
                  <a:pt x="0" y="0"/>
                </a:moveTo>
                <a:cubicBezTo>
                  <a:pt x="277437" y="-20253"/>
                  <a:pt x="472882" y="-14002"/>
                  <a:pt x="608109" y="0"/>
                </a:cubicBezTo>
                <a:cubicBezTo>
                  <a:pt x="743336" y="14002"/>
                  <a:pt x="993299" y="-3185"/>
                  <a:pt x="1179731" y="0"/>
                </a:cubicBezTo>
                <a:cubicBezTo>
                  <a:pt x="1366163" y="3185"/>
                  <a:pt x="1603282" y="-24830"/>
                  <a:pt x="1824327" y="0"/>
                </a:cubicBezTo>
                <a:cubicBezTo>
                  <a:pt x="1814910" y="196324"/>
                  <a:pt x="1814568" y="249506"/>
                  <a:pt x="1824327" y="467677"/>
                </a:cubicBezTo>
                <a:cubicBezTo>
                  <a:pt x="1834086" y="685848"/>
                  <a:pt x="1816007" y="734355"/>
                  <a:pt x="1824327" y="974328"/>
                </a:cubicBezTo>
                <a:cubicBezTo>
                  <a:pt x="1667788" y="1005804"/>
                  <a:pt x="1603307" y="1036979"/>
                  <a:pt x="1386488" y="1091247"/>
                </a:cubicBezTo>
                <a:cubicBezTo>
                  <a:pt x="1169669" y="1145515"/>
                  <a:pt x="1114093" y="1179414"/>
                  <a:pt x="912163" y="1217910"/>
                </a:cubicBezTo>
                <a:cubicBezTo>
                  <a:pt x="792847" y="1178956"/>
                  <a:pt x="670200" y="1152093"/>
                  <a:pt x="483446" y="1103426"/>
                </a:cubicBezTo>
                <a:cubicBezTo>
                  <a:pt x="296692" y="1054760"/>
                  <a:pt x="235897" y="1026347"/>
                  <a:pt x="0" y="974328"/>
                </a:cubicBezTo>
                <a:cubicBezTo>
                  <a:pt x="3048" y="747819"/>
                  <a:pt x="-2730" y="588368"/>
                  <a:pt x="0" y="477421"/>
                </a:cubicBezTo>
                <a:cubicBezTo>
                  <a:pt x="2730" y="366474"/>
                  <a:pt x="-9214" y="166551"/>
                  <a:pt x="0" y="0"/>
                </a:cubicBezTo>
                <a:close/>
              </a:path>
              <a:path w="1824328" h="1217910" stroke="0" extrusionOk="0">
                <a:moveTo>
                  <a:pt x="0" y="0"/>
                </a:moveTo>
                <a:cubicBezTo>
                  <a:pt x="140905" y="-13606"/>
                  <a:pt x="396764" y="-20563"/>
                  <a:pt x="571622" y="0"/>
                </a:cubicBezTo>
                <a:cubicBezTo>
                  <a:pt x="746480" y="20563"/>
                  <a:pt x="1010409" y="-8246"/>
                  <a:pt x="1125002" y="0"/>
                </a:cubicBezTo>
                <a:cubicBezTo>
                  <a:pt x="1239595" y="8246"/>
                  <a:pt x="1475119" y="-18062"/>
                  <a:pt x="1824327" y="0"/>
                </a:cubicBezTo>
                <a:cubicBezTo>
                  <a:pt x="1846387" y="152344"/>
                  <a:pt x="1843327" y="282061"/>
                  <a:pt x="1824327" y="477421"/>
                </a:cubicBezTo>
                <a:cubicBezTo>
                  <a:pt x="1805327" y="672781"/>
                  <a:pt x="1836000" y="834607"/>
                  <a:pt x="1824327" y="974328"/>
                </a:cubicBezTo>
                <a:cubicBezTo>
                  <a:pt x="1694507" y="1031620"/>
                  <a:pt x="1586618" y="1033504"/>
                  <a:pt x="1368245" y="1096119"/>
                </a:cubicBezTo>
                <a:cubicBezTo>
                  <a:pt x="1149872" y="1158734"/>
                  <a:pt x="1043509" y="1161889"/>
                  <a:pt x="912163" y="1217910"/>
                </a:cubicBezTo>
                <a:cubicBezTo>
                  <a:pt x="808274" y="1187250"/>
                  <a:pt x="572631" y="1127995"/>
                  <a:pt x="474325" y="1100991"/>
                </a:cubicBezTo>
                <a:cubicBezTo>
                  <a:pt x="376019" y="1073987"/>
                  <a:pt x="129731" y="994730"/>
                  <a:pt x="0" y="974328"/>
                </a:cubicBezTo>
                <a:cubicBezTo>
                  <a:pt x="-5054" y="843202"/>
                  <a:pt x="-18712" y="653369"/>
                  <a:pt x="0" y="477421"/>
                </a:cubicBezTo>
                <a:cubicBezTo>
                  <a:pt x="18712" y="301473"/>
                  <a:pt x="2773" y="194191"/>
                  <a:pt x="0" y="0"/>
                </a:cubicBezTo>
                <a:close/>
              </a:path>
            </a:pathLst>
          </a:custGeom>
          <a:solidFill>
            <a:srgbClr val="E7ECEF"/>
          </a:solidFill>
          <a:ln>
            <a:solidFill>
              <a:srgbClr val="BDA1E3"/>
            </a:solidFill>
            <a:extLst>
              <a:ext uri="{C807C97D-BFC1-408E-A445-0C87EB9F89A2}">
                <ask:lineSketchStyleProps xmlns:ask="http://schemas.microsoft.com/office/drawing/2018/sketchyshapes" sd="4166297644">
                  <a:prstGeom prst="flowChartOffpageConnecto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هيا بنا</a:t>
            </a:r>
          </a:p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نراجع معلوماتنا </a:t>
            </a: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1B97B5FF-651C-DC05-907F-4309184FFBD4}"/>
              </a:ext>
            </a:extLst>
          </p:cNvPr>
          <p:cNvSpPr/>
          <p:nvPr/>
        </p:nvSpPr>
        <p:spPr>
          <a:xfrm>
            <a:off x="7783151" y="1576092"/>
            <a:ext cx="1871830" cy="220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03E11CB-C083-1DB1-71E9-4FBB4869D03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CFEFE"/>
              </a:clrFrom>
              <a:clrTo>
                <a:srgbClr val="FC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8578" y="1544629"/>
            <a:ext cx="6735115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7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052B3-676F-F252-D5AF-704A5C46C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7A6EBC5E-67BB-8B95-4AA3-D9F9E7D4A527}"/>
              </a:ext>
            </a:extLst>
          </p:cNvPr>
          <p:cNvGrpSpPr/>
          <p:nvPr/>
        </p:nvGrpSpPr>
        <p:grpSpPr>
          <a:xfrm rot="20394111">
            <a:off x="-17043" y="1499345"/>
            <a:ext cx="865515" cy="6159574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BE434251-DC91-076B-1C24-7C313A48F62D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B2D50C26-E325-82D5-5366-482D62CED488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D92559AF-5B02-6782-7C28-0E4859FA7701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81E2759F-7742-186D-230A-E09458BAA154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76197864-7E75-C1D7-79A5-7EC338DF0BA9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649842DE-A5FB-7FB1-36CF-B4A0D431C91A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332666AB-348D-125A-CCCB-13FD6E54F6D3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EFFF79C7-B85A-1B48-101A-C65DCC0E564A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1048C6BC-23F0-9C61-35EA-FF8D051EB31C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EA781D9F-5223-7DF4-B152-4061DC9161E3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8378E17F-7B2C-2C1F-FFD5-68AC164ED86E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21" name="Group 50">
            <a:extLst>
              <a:ext uri="{FF2B5EF4-FFF2-40B4-BE49-F238E27FC236}">
                <a16:creationId xmlns:a16="http://schemas.microsoft.com/office/drawing/2014/main" id="{C10650A6-836D-E2A1-ACFA-60F3B03E0564}"/>
              </a:ext>
            </a:extLst>
          </p:cNvPr>
          <p:cNvGrpSpPr/>
          <p:nvPr/>
        </p:nvGrpSpPr>
        <p:grpSpPr>
          <a:xfrm>
            <a:off x="5598669" y="101861"/>
            <a:ext cx="3678954" cy="965416"/>
            <a:chOff x="0" y="0"/>
            <a:chExt cx="14227810" cy="1463040"/>
          </a:xfrm>
        </p:grpSpPr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EFCAC7DB-56F7-6EAB-09CE-B6BDEAEE58AA}"/>
                </a:ext>
              </a:extLst>
            </p:cNvPr>
            <p:cNvSpPr/>
            <p:nvPr/>
          </p:nvSpPr>
          <p:spPr>
            <a:xfrm>
              <a:off x="45720" y="8890"/>
              <a:ext cx="14135100" cy="1445260"/>
            </a:xfrm>
            <a:custGeom>
              <a:avLst/>
              <a:gdLst/>
              <a:ahLst/>
              <a:cxnLst/>
              <a:rect l="l" t="t" r="r" b="b"/>
              <a:pathLst>
                <a:path w="14135100" h="1445260">
                  <a:moveTo>
                    <a:pt x="600710" y="123190"/>
                  </a:moveTo>
                  <a:cubicBezTo>
                    <a:pt x="1802130" y="142240"/>
                    <a:pt x="2040890" y="137160"/>
                    <a:pt x="2457450" y="132080"/>
                  </a:cubicBezTo>
                  <a:cubicBezTo>
                    <a:pt x="3208020" y="124460"/>
                    <a:pt x="4580890" y="91440"/>
                    <a:pt x="5617210" y="85090"/>
                  </a:cubicBezTo>
                  <a:cubicBezTo>
                    <a:pt x="6620510" y="80010"/>
                    <a:pt x="7470140" y="100330"/>
                    <a:pt x="8578850" y="96520"/>
                  </a:cubicBezTo>
                  <a:cubicBezTo>
                    <a:pt x="10002520" y="91440"/>
                    <a:pt x="12885420" y="0"/>
                    <a:pt x="13451841" y="41910"/>
                  </a:cubicBezTo>
                  <a:cubicBezTo>
                    <a:pt x="13571221" y="52070"/>
                    <a:pt x="13600430" y="54610"/>
                    <a:pt x="13669010" y="77470"/>
                  </a:cubicBezTo>
                  <a:cubicBezTo>
                    <a:pt x="13737591" y="101600"/>
                    <a:pt x="13806171" y="137160"/>
                    <a:pt x="13863321" y="181610"/>
                  </a:cubicBezTo>
                  <a:cubicBezTo>
                    <a:pt x="13920471" y="224790"/>
                    <a:pt x="13973810" y="280670"/>
                    <a:pt x="14014450" y="340360"/>
                  </a:cubicBezTo>
                  <a:cubicBezTo>
                    <a:pt x="14055091" y="401320"/>
                    <a:pt x="14088110" y="471170"/>
                    <a:pt x="14107160" y="541020"/>
                  </a:cubicBezTo>
                  <a:cubicBezTo>
                    <a:pt x="14126210" y="610870"/>
                    <a:pt x="14135100" y="687070"/>
                    <a:pt x="14131291" y="759460"/>
                  </a:cubicBezTo>
                  <a:cubicBezTo>
                    <a:pt x="14127480" y="831850"/>
                    <a:pt x="14109700" y="906780"/>
                    <a:pt x="14083030" y="974090"/>
                  </a:cubicBezTo>
                  <a:cubicBezTo>
                    <a:pt x="14056360" y="1041400"/>
                    <a:pt x="14016991" y="1107440"/>
                    <a:pt x="13970000" y="1163320"/>
                  </a:cubicBezTo>
                  <a:cubicBezTo>
                    <a:pt x="13923010" y="1217930"/>
                    <a:pt x="13864591" y="1268730"/>
                    <a:pt x="13802360" y="1305560"/>
                  </a:cubicBezTo>
                  <a:cubicBezTo>
                    <a:pt x="13740130" y="1342390"/>
                    <a:pt x="13669010" y="1371600"/>
                    <a:pt x="13597891" y="1386840"/>
                  </a:cubicBezTo>
                  <a:cubicBezTo>
                    <a:pt x="13526771" y="1402080"/>
                    <a:pt x="13449300" y="1407160"/>
                    <a:pt x="13378180" y="1398270"/>
                  </a:cubicBezTo>
                  <a:cubicBezTo>
                    <a:pt x="13305791" y="1390650"/>
                    <a:pt x="13232130" y="1370330"/>
                    <a:pt x="13166091" y="1339850"/>
                  </a:cubicBezTo>
                  <a:cubicBezTo>
                    <a:pt x="13100050" y="1309370"/>
                    <a:pt x="13036550" y="1266190"/>
                    <a:pt x="12983210" y="1216660"/>
                  </a:cubicBezTo>
                  <a:cubicBezTo>
                    <a:pt x="12931141" y="1167130"/>
                    <a:pt x="12884150" y="1104900"/>
                    <a:pt x="12851130" y="1041400"/>
                  </a:cubicBezTo>
                  <a:cubicBezTo>
                    <a:pt x="12816841" y="976630"/>
                    <a:pt x="12791441" y="904240"/>
                    <a:pt x="12780010" y="833120"/>
                  </a:cubicBezTo>
                  <a:cubicBezTo>
                    <a:pt x="12768580" y="760730"/>
                    <a:pt x="12768580" y="684530"/>
                    <a:pt x="12780010" y="612140"/>
                  </a:cubicBezTo>
                  <a:cubicBezTo>
                    <a:pt x="12791441" y="541020"/>
                    <a:pt x="12816841" y="467360"/>
                    <a:pt x="12851130" y="403860"/>
                  </a:cubicBezTo>
                  <a:cubicBezTo>
                    <a:pt x="12884150" y="340360"/>
                    <a:pt x="12931141" y="278130"/>
                    <a:pt x="12984480" y="228600"/>
                  </a:cubicBezTo>
                  <a:cubicBezTo>
                    <a:pt x="13036550" y="179070"/>
                    <a:pt x="13100050" y="135890"/>
                    <a:pt x="13166091" y="105410"/>
                  </a:cubicBezTo>
                  <a:cubicBezTo>
                    <a:pt x="13232130" y="74930"/>
                    <a:pt x="13305791" y="54610"/>
                    <a:pt x="13378180" y="46990"/>
                  </a:cubicBezTo>
                  <a:cubicBezTo>
                    <a:pt x="13450571" y="38100"/>
                    <a:pt x="13526771" y="43180"/>
                    <a:pt x="13597891" y="58420"/>
                  </a:cubicBezTo>
                  <a:cubicBezTo>
                    <a:pt x="13669010" y="73660"/>
                    <a:pt x="13740130" y="102870"/>
                    <a:pt x="13802360" y="139700"/>
                  </a:cubicBezTo>
                  <a:cubicBezTo>
                    <a:pt x="13864591" y="177800"/>
                    <a:pt x="13923010" y="227330"/>
                    <a:pt x="13970000" y="281940"/>
                  </a:cubicBezTo>
                  <a:cubicBezTo>
                    <a:pt x="14016991" y="337820"/>
                    <a:pt x="14056360" y="403860"/>
                    <a:pt x="14083030" y="471170"/>
                  </a:cubicBezTo>
                  <a:cubicBezTo>
                    <a:pt x="14110971" y="538480"/>
                    <a:pt x="14127480" y="613410"/>
                    <a:pt x="14131291" y="685800"/>
                  </a:cubicBezTo>
                  <a:cubicBezTo>
                    <a:pt x="14135100" y="758190"/>
                    <a:pt x="14126210" y="835660"/>
                    <a:pt x="14107160" y="904240"/>
                  </a:cubicBezTo>
                  <a:cubicBezTo>
                    <a:pt x="14088110" y="974090"/>
                    <a:pt x="14055091" y="1045210"/>
                    <a:pt x="14014450" y="1104900"/>
                  </a:cubicBezTo>
                  <a:cubicBezTo>
                    <a:pt x="13973810" y="1164590"/>
                    <a:pt x="13920471" y="1220470"/>
                    <a:pt x="13863321" y="1264920"/>
                  </a:cubicBezTo>
                  <a:cubicBezTo>
                    <a:pt x="13804900" y="1308100"/>
                    <a:pt x="13737591" y="1343660"/>
                    <a:pt x="13669010" y="1367790"/>
                  </a:cubicBezTo>
                  <a:cubicBezTo>
                    <a:pt x="13600430" y="1390650"/>
                    <a:pt x="13571221" y="1393190"/>
                    <a:pt x="13451841" y="1403350"/>
                  </a:cubicBezTo>
                  <a:cubicBezTo>
                    <a:pt x="12886691" y="1445260"/>
                    <a:pt x="10002520" y="1353820"/>
                    <a:pt x="8578850" y="1348740"/>
                  </a:cubicBezTo>
                  <a:cubicBezTo>
                    <a:pt x="7470140" y="1344930"/>
                    <a:pt x="6620510" y="1365250"/>
                    <a:pt x="5617210" y="1360170"/>
                  </a:cubicBezTo>
                  <a:cubicBezTo>
                    <a:pt x="4580890" y="1353820"/>
                    <a:pt x="3208020" y="1320800"/>
                    <a:pt x="2457450" y="1313180"/>
                  </a:cubicBezTo>
                  <a:cubicBezTo>
                    <a:pt x="2040890" y="1308100"/>
                    <a:pt x="1802130" y="1304290"/>
                    <a:pt x="1485900" y="1305560"/>
                  </a:cubicBezTo>
                  <a:cubicBezTo>
                    <a:pt x="1184910" y="1306830"/>
                    <a:pt x="770890" y="1330960"/>
                    <a:pt x="600710" y="1322070"/>
                  </a:cubicBezTo>
                  <a:cubicBezTo>
                    <a:pt x="533400" y="1319530"/>
                    <a:pt x="504190" y="1316990"/>
                    <a:pt x="457200" y="1305560"/>
                  </a:cubicBezTo>
                  <a:cubicBezTo>
                    <a:pt x="411480" y="1294130"/>
                    <a:pt x="364490" y="1276350"/>
                    <a:pt x="322580" y="1253490"/>
                  </a:cubicBezTo>
                  <a:cubicBezTo>
                    <a:pt x="280670" y="1231900"/>
                    <a:pt x="238760" y="1203960"/>
                    <a:pt x="203200" y="1172210"/>
                  </a:cubicBezTo>
                  <a:cubicBezTo>
                    <a:pt x="167640" y="1140460"/>
                    <a:pt x="134620" y="1102360"/>
                    <a:pt x="107950" y="1062990"/>
                  </a:cubicBezTo>
                  <a:cubicBezTo>
                    <a:pt x="80010" y="1023620"/>
                    <a:pt x="57150" y="980440"/>
                    <a:pt x="40640" y="935990"/>
                  </a:cubicBezTo>
                  <a:cubicBezTo>
                    <a:pt x="22860" y="890270"/>
                    <a:pt x="11430" y="842010"/>
                    <a:pt x="5080" y="795020"/>
                  </a:cubicBezTo>
                  <a:cubicBezTo>
                    <a:pt x="0" y="748030"/>
                    <a:pt x="0" y="697230"/>
                    <a:pt x="5080" y="650240"/>
                  </a:cubicBezTo>
                  <a:cubicBezTo>
                    <a:pt x="11430" y="603250"/>
                    <a:pt x="22860" y="554990"/>
                    <a:pt x="40640" y="509270"/>
                  </a:cubicBezTo>
                  <a:cubicBezTo>
                    <a:pt x="57150" y="464820"/>
                    <a:pt x="80010" y="421640"/>
                    <a:pt x="107950" y="382270"/>
                  </a:cubicBezTo>
                  <a:cubicBezTo>
                    <a:pt x="134620" y="342900"/>
                    <a:pt x="167640" y="304800"/>
                    <a:pt x="203200" y="273050"/>
                  </a:cubicBezTo>
                  <a:cubicBezTo>
                    <a:pt x="238760" y="241300"/>
                    <a:pt x="280670" y="213360"/>
                    <a:pt x="322580" y="191770"/>
                  </a:cubicBezTo>
                  <a:cubicBezTo>
                    <a:pt x="364490" y="168910"/>
                    <a:pt x="411480" y="151130"/>
                    <a:pt x="457200" y="139700"/>
                  </a:cubicBezTo>
                  <a:cubicBezTo>
                    <a:pt x="504190" y="128270"/>
                    <a:pt x="601980" y="123190"/>
                    <a:pt x="601980" y="12319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100"/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4035D82A-0FE6-7CB4-E64E-99FC056CDAB0}"/>
              </a:ext>
            </a:extLst>
          </p:cNvPr>
          <p:cNvGrpSpPr/>
          <p:nvPr/>
        </p:nvGrpSpPr>
        <p:grpSpPr>
          <a:xfrm rot="13540462">
            <a:off x="4907825" y="232462"/>
            <a:ext cx="530719" cy="704215"/>
            <a:chOff x="8741503" y="504606"/>
            <a:chExt cx="645795" cy="704215"/>
          </a:xfrm>
        </p:grpSpPr>
        <p:grpSp>
          <p:nvGrpSpPr>
            <p:cNvPr id="24" name="Group 68">
              <a:extLst>
                <a:ext uri="{FF2B5EF4-FFF2-40B4-BE49-F238E27FC236}">
                  <a16:creationId xmlns:a16="http://schemas.microsoft.com/office/drawing/2014/main" id="{F2A91070-E9C9-C8A6-0761-239C066B302A}"/>
                </a:ext>
              </a:extLst>
            </p:cNvPr>
            <p:cNvGrpSpPr/>
            <p:nvPr/>
          </p:nvGrpSpPr>
          <p:grpSpPr>
            <a:xfrm>
              <a:off x="8904698" y="610016"/>
              <a:ext cx="416560" cy="426720"/>
              <a:chOff x="0" y="0"/>
              <a:chExt cx="833120" cy="853440"/>
            </a:xfrm>
          </p:grpSpPr>
          <p:sp>
            <p:nvSpPr>
              <p:cNvPr id="29" name="Freeform 69">
                <a:extLst>
                  <a:ext uri="{FF2B5EF4-FFF2-40B4-BE49-F238E27FC236}">
                    <a16:creationId xmlns:a16="http://schemas.microsoft.com/office/drawing/2014/main" id="{3AE04BAC-D5B2-FD93-FC7A-B5C93DD2A4BF}"/>
                  </a:ext>
                </a:extLst>
              </p:cNvPr>
              <p:cNvSpPr/>
              <p:nvPr/>
            </p:nvSpPr>
            <p:spPr>
              <a:xfrm>
                <a:off x="48260" y="44450"/>
                <a:ext cx="737870" cy="760730"/>
              </a:xfrm>
              <a:custGeom>
                <a:avLst/>
                <a:gdLst/>
                <a:ahLst/>
                <a:cxnLst/>
                <a:rect l="l" t="t" r="r" b="b"/>
                <a:pathLst>
                  <a:path w="737870" h="760730">
                    <a:moveTo>
                      <a:pt x="48260" y="490220"/>
                    </a:moveTo>
                    <a:cubicBezTo>
                      <a:pt x="557530" y="0"/>
                      <a:pt x="588010" y="5080"/>
                      <a:pt x="614680" y="8890"/>
                    </a:cubicBezTo>
                    <a:cubicBezTo>
                      <a:pt x="633730" y="11430"/>
                      <a:pt x="645160" y="16510"/>
                      <a:pt x="660400" y="26670"/>
                    </a:cubicBezTo>
                    <a:cubicBezTo>
                      <a:pt x="681990" y="41910"/>
                      <a:pt x="712470" y="72390"/>
                      <a:pt x="723900" y="101600"/>
                    </a:cubicBezTo>
                    <a:cubicBezTo>
                      <a:pt x="735330" y="129540"/>
                      <a:pt x="737870" y="168910"/>
                      <a:pt x="728980" y="199390"/>
                    </a:cubicBezTo>
                    <a:cubicBezTo>
                      <a:pt x="720090" y="228600"/>
                      <a:pt x="698500" y="261620"/>
                      <a:pt x="674370" y="279400"/>
                    </a:cubicBezTo>
                    <a:cubicBezTo>
                      <a:pt x="648970" y="298450"/>
                      <a:pt x="607060" y="308610"/>
                      <a:pt x="581660" y="311150"/>
                    </a:cubicBezTo>
                    <a:cubicBezTo>
                      <a:pt x="562610" y="312420"/>
                      <a:pt x="549910" y="309880"/>
                      <a:pt x="532130" y="302260"/>
                    </a:cubicBezTo>
                    <a:cubicBezTo>
                      <a:pt x="508000" y="292100"/>
                      <a:pt x="472440" y="269240"/>
                      <a:pt x="454660" y="243840"/>
                    </a:cubicBezTo>
                    <a:cubicBezTo>
                      <a:pt x="438150" y="218440"/>
                      <a:pt x="426720" y="180340"/>
                      <a:pt x="429260" y="149860"/>
                    </a:cubicBezTo>
                    <a:cubicBezTo>
                      <a:pt x="430530" y="118110"/>
                      <a:pt x="444500" y="82550"/>
                      <a:pt x="464820" y="58420"/>
                    </a:cubicBezTo>
                    <a:cubicBezTo>
                      <a:pt x="485140" y="35560"/>
                      <a:pt x="523240" y="16510"/>
                      <a:pt x="548640" y="8890"/>
                    </a:cubicBezTo>
                    <a:cubicBezTo>
                      <a:pt x="566420" y="2540"/>
                      <a:pt x="580390" y="2540"/>
                      <a:pt x="598170" y="6350"/>
                    </a:cubicBezTo>
                    <a:cubicBezTo>
                      <a:pt x="623570" y="11430"/>
                      <a:pt x="664210" y="25400"/>
                      <a:pt x="687070" y="46990"/>
                    </a:cubicBezTo>
                    <a:cubicBezTo>
                      <a:pt x="709930" y="68580"/>
                      <a:pt x="727710" y="102870"/>
                      <a:pt x="732790" y="133350"/>
                    </a:cubicBezTo>
                    <a:cubicBezTo>
                      <a:pt x="737870" y="163830"/>
                      <a:pt x="736600" y="189230"/>
                      <a:pt x="716280" y="229870"/>
                    </a:cubicBezTo>
                    <a:cubicBezTo>
                      <a:pt x="665480" y="334010"/>
                      <a:pt x="370840" y="638810"/>
                      <a:pt x="269240" y="712470"/>
                    </a:cubicBezTo>
                    <a:cubicBezTo>
                      <a:pt x="227330" y="741680"/>
                      <a:pt x="199390" y="753110"/>
                      <a:pt x="167640" y="756920"/>
                    </a:cubicBezTo>
                    <a:cubicBezTo>
                      <a:pt x="142240" y="760730"/>
                      <a:pt x="116840" y="754380"/>
                      <a:pt x="93980" y="744220"/>
                    </a:cubicBezTo>
                    <a:cubicBezTo>
                      <a:pt x="72390" y="734060"/>
                      <a:pt x="49530" y="718820"/>
                      <a:pt x="35560" y="697230"/>
                    </a:cubicBezTo>
                    <a:cubicBezTo>
                      <a:pt x="16510" y="671830"/>
                      <a:pt x="0" y="626110"/>
                      <a:pt x="2540" y="591820"/>
                    </a:cubicBezTo>
                    <a:cubicBezTo>
                      <a:pt x="3810" y="557530"/>
                      <a:pt x="48260" y="490220"/>
                      <a:pt x="48260" y="4902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25" name="Group 70">
              <a:extLst>
                <a:ext uri="{FF2B5EF4-FFF2-40B4-BE49-F238E27FC236}">
                  <a16:creationId xmlns:a16="http://schemas.microsoft.com/office/drawing/2014/main" id="{66CC1D6E-B6E4-D978-859D-A4B98901E7CA}"/>
                </a:ext>
              </a:extLst>
            </p:cNvPr>
            <p:cNvGrpSpPr/>
            <p:nvPr/>
          </p:nvGrpSpPr>
          <p:grpSpPr>
            <a:xfrm>
              <a:off x="8741503" y="504606"/>
              <a:ext cx="230505" cy="389255"/>
              <a:chOff x="0" y="0"/>
              <a:chExt cx="461010" cy="778510"/>
            </a:xfrm>
          </p:grpSpPr>
          <p:sp>
            <p:nvSpPr>
              <p:cNvPr id="28" name="Freeform 71">
                <a:extLst>
                  <a:ext uri="{FF2B5EF4-FFF2-40B4-BE49-F238E27FC236}">
                    <a16:creationId xmlns:a16="http://schemas.microsoft.com/office/drawing/2014/main" id="{02F3DFE7-4BDE-4AC6-17F6-4EE4371536F7}"/>
                  </a:ext>
                </a:extLst>
              </p:cNvPr>
              <p:cNvSpPr/>
              <p:nvPr/>
            </p:nvSpPr>
            <p:spPr>
              <a:xfrm>
                <a:off x="50800" y="48260"/>
                <a:ext cx="364490" cy="687070"/>
              </a:xfrm>
              <a:custGeom>
                <a:avLst/>
                <a:gdLst/>
                <a:ahLst/>
                <a:cxnLst/>
                <a:rect l="l" t="t" r="r" b="b"/>
                <a:pathLst>
                  <a:path w="364490" h="687070">
                    <a:moveTo>
                      <a:pt x="0" y="515620"/>
                    </a:moveTo>
                    <a:cubicBezTo>
                      <a:pt x="53340" y="99060"/>
                      <a:pt x="63500" y="72390"/>
                      <a:pt x="86360" y="49530"/>
                    </a:cubicBezTo>
                    <a:cubicBezTo>
                      <a:pt x="110490" y="26670"/>
                      <a:pt x="152400" y="10160"/>
                      <a:pt x="179070" y="3810"/>
                    </a:cubicBezTo>
                    <a:cubicBezTo>
                      <a:pt x="198120" y="0"/>
                      <a:pt x="214630" y="2540"/>
                      <a:pt x="231140" y="5080"/>
                    </a:cubicBezTo>
                    <a:cubicBezTo>
                      <a:pt x="247650" y="8890"/>
                      <a:pt x="264160" y="12700"/>
                      <a:pt x="280670" y="24130"/>
                    </a:cubicBezTo>
                    <a:cubicBezTo>
                      <a:pt x="303530" y="39370"/>
                      <a:pt x="335280" y="71120"/>
                      <a:pt x="347980" y="100330"/>
                    </a:cubicBezTo>
                    <a:cubicBezTo>
                      <a:pt x="360680" y="130810"/>
                      <a:pt x="364490" y="171450"/>
                      <a:pt x="356870" y="203200"/>
                    </a:cubicBezTo>
                    <a:cubicBezTo>
                      <a:pt x="347980" y="234950"/>
                      <a:pt x="326390" y="269240"/>
                      <a:pt x="300990" y="289560"/>
                    </a:cubicBezTo>
                    <a:cubicBezTo>
                      <a:pt x="275590" y="309880"/>
                      <a:pt x="231140" y="321310"/>
                      <a:pt x="204470" y="323850"/>
                    </a:cubicBezTo>
                    <a:cubicBezTo>
                      <a:pt x="184150" y="326390"/>
                      <a:pt x="170180" y="323850"/>
                      <a:pt x="152400" y="317500"/>
                    </a:cubicBezTo>
                    <a:cubicBezTo>
                      <a:pt x="127000" y="307340"/>
                      <a:pt x="87630" y="278130"/>
                      <a:pt x="68580" y="256540"/>
                    </a:cubicBezTo>
                    <a:cubicBezTo>
                      <a:pt x="55880" y="241300"/>
                      <a:pt x="50800" y="229870"/>
                      <a:pt x="45720" y="209550"/>
                    </a:cubicBezTo>
                    <a:cubicBezTo>
                      <a:pt x="40640" y="182880"/>
                      <a:pt x="38100" y="137160"/>
                      <a:pt x="49530" y="106680"/>
                    </a:cubicBezTo>
                    <a:cubicBezTo>
                      <a:pt x="60960" y="77470"/>
                      <a:pt x="86360" y="44450"/>
                      <a:pt x="114300" y="27940"/>
                    </a:cubicBezTo>
                    <a:cubicBezTo>
                      <a:pt x="142240" y="10160"/>
                      <a:pt x="186690" y="2540"/>
                      <a:pt x="214630" y="2540"/>
                    </a:cubicBezTo>
                    <a:cubicBezTo>
                      <a:pt x="233680" y="2540"/>
                      <a:pt x="247650" y="6350"/>
                      <a:pt x="264160" y="15240"/>
                    </a:cubicBezTo>
                    <a:cubicBezTo>
                      <a:pt x="289560" y="29210"/>
                      <a:pt x="325120" y="55880"/>
                      <a:pt x="340360" y="85090"/>
                    </a:cubicBezTo>
                    <a:cubicBezTo>
                      <a:pt x="356870" y="113030"/>
                      <a:pt x="359410" y="148590"/>
                      <a:pt x="359410" y="185420"/>
                    </a:cubicBezTo>
                    <a:cubicBezTo>
                      <a:pt x="359410" y="233680"/>
                      <a:pt x="337820" y="290830"/>
                      <a:pt x="330200" y="350520"/>
                    </a:cubicBezTo>
                    <a:cubicBezTo>
                      <a:pt x="321310" y="419100"/>
                      <a:pt x="328930" y="523240"/>
                      <a:pt x="312420" y="574040"/>
                    </a:cubicBezTo>
                    <a:cubicBezTo>
                      <a:pt x="303530" y="603250"/>
                      <a:pt x="290830" y="622300"/>
                      <a:pt x="273050" y="638810"/>
                    </a:cubicBezTo>
                    <a:cubicBezTo>
                      <a:pt x="255270" y="656590"/>
                      <a:pt x="233680" y="673100"/>
                      <a:pt x="207010" y="679450"/>
                    </a:cubicBezTo>
                    <a:cubicBezTo>
                      <a:pt x="175260" y="687070"/>
                      <a:pt x="125730" y="685800"/>
                      <a:pt x="93980" y="671830"/>
                    </a:cubicBezTo>
                    <a:cubicBezTo>
                      <a:pt x="62230" y="657860"/>
                      <a:pt x="29210" y="619760"/>
                      <a:pt x="13970" y="591820"/>
                    </a:cubicBezTo>
                    <a:cubicBezTo>
                      <a:pt x="1270" y="567690"/>
                      <a:pt x="0" y="515620"/>
                      <a:pt x="0" y="5156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26" name="Group 72">
              <a:extLst>
                <a:ext uri="{FF2B5EF4-FFF2-40B4-BE49-F238E27FC236}">
                  <a16:creationId xmlns:a16="http://schemas.microsoft.com/office/drawing/2014/main" id="{6979E036-3552-6C80-808B-219BA7DDD99C}"/>
                </a:ext>
              </a:extLst>
            </p:cNvPr>
            <p:cNvGrpSpPr/>
            <p:nvPr/>
          </p:nvGrpSpPr>
          <p:grpSpPr>
            <a:xfrm>
              <a:off x="9064083" y="966886"/>
              <a:ext cx="323215" cy="241935"/>
              <a:chOff x="0" y="0"/>
              <a:chExt cx="646430" cy="483870"/>
            </a:xfrm>
          </p:grpSpPr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96ABA2B9-92B7-C106-4DC6-14403AC6B263}"/>
                  </a:ext>
                </a:extLst>
              </p:cNvPr>
              <p:cNvSpPr/>
              <p:nvPr/>
            </p:nvSpPr>
            <p:spPr>
              <a:xfrm>
                <a:off x="48260" y="48260"/>
                <a:ext cx="54991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549910" h="389890">
                    <a:moveTo>
                      <a:pt x="130810" y="68580"/>
                    </a:moveTo>
                    <a:cubicBezTo>
                      <a:pt x="370840" y="2540"/>
                      <a:pt x="381000" y="0"/>
                      <a:pt x="400050" y="3810"/>
                    </a:cubicBezTo>
                    <a:cubicBezTo>
                      <a:pt x="427990" y="8890"/>
                      <a:pt x="473710" y="29210"/>
                      <a:pt x="495300" y="46990"/>
                    </a:cubicBezTo>
                    <a:cubicBezTo>
                      <a:pt x="510540" y="58420"/>
                      <a:pt x="519430" y="69850"/>
                      <a:pt x="527050" y="88900"/>
                    </a:cubicBezTo>
                    <a:cubicBezTo>
                      <a:pt x="538480" y="114300"/>
                      <a:pt x="549910" y="158750"/>
                      <a:pt x="544830" y="190500"/>
                    </a:cubicBezTo>
                    <a:cubicBezTo>
                      <a:pt x="539750" y="223520"/>
                      <a:pt x="520700" y="260350"/>
                      <a:pt x="496570" y="283210"/>
                    </a:cubicBezTo>
                    <a:cubicBezTo>
                      <a:pt x="472440" y="306070"/>
                      <a:pt x="435610" y="323850"/>
                      <a:pt x="402590" y="327660"/>
                    </a:cubicBezTo>
                    <a:cubicBezTo>
                      <a:pt x="369570" y="331470"/>
                      <a:pt x="325120" y="318770"/>
                      <a:pt x="300990" y="306070"/>
                    </a:cubicBezTo>
                    <a:cubicBezTo>
                      <a:pt x="281940" y="297180"/>
                      <a:pt x="271780" y="285750"/>
                      <a:pt x="260350" y="271780"/>
                    </a:cubicBezTo>
                    <a:cubicBezTo>
                      <a:pt x="248920" y="259080"/>
                      <a:pt x="238760" y="246380"/>
                      <a:pt x="232410" y="227330"/>
                    </a:cubicBezTo>
                    <a:cubicBezTo>
                      <a:pt x="223520" y="200660"/>
                      <a:pt x="217170" y="154940"/>
                      <a:pt x="226060" y="123190"/>
                    </a:cubicBezTo>
                    <a:cubicBezTo>
                      <a:pt x="234950" y="91440"/>
                      <a:pt x="257810" y="55880"/>
                      <a:pt x="284480" y="36830"/>
                    </a:cubicBezTo>
                    <a:cubicBezTo>
                      <a:pt x="309880" y="16510"/>
                      <a:pt x="349250" y="2540"/>
                      <a:pt x="382270" y="2540"/>
                    </a:cubicBezTo>
                    <a:cubicBezTo>
                      <a:pt x="415290" y="2540"/>
                      <a:pt x="458470" y="20320"/>
                      <a:pt x="481330" y="35560"/>
                    </a:cubicBezTo>
                    <a:cubicBezTo>
                      <a:pt x="499110" y="45720"/>
                      <a:pt x="508000" y="55880"/>
                      <a:pt x="518160" y="73660"/>
                    </a:cubicBezTo>
                    <a:cubicBezTo>
                      <a:pt x="532130" y="97790"/>
                      <a:pt x="548640" y="140970"/>
                      <a:pt x="547370" y="173990"/>
                    </a:cubicBezTo>
                    <a:cubicBezTo>
                      <a:pt x="544830" y="207010"/>
                      <a:pt x="524510" y="247650"/>
                      <a:pt x="509270" y="270510"/>
                    </a:cubicBezTo>
                    <a:cubicBezTo>
                      <a:pt x="496570" y="287020"/>
                      <a:pt x="487680" y="293370"/>
                      <a:pt x="468630" y="304800"/>
                    </a:cubicBezTo>
                    <a:cubicBezTo>
                      <a:pt x="434340" y="325120"/>
                      <a:pt x="359410" y="347980"/>
                      <a:pt x="309880" y="360680"/>
                    </a:cubicBezTo>
                    <a:cubicBezTo>
                      <a:pt x="267970" y="372110"/>
                      <a:pt x="228600" y="381000"/>
                      <a:pt x="193040" y="383540"/>
                    </a:cubicBezTo>
                    <a:cubicBezTo>
                      <a:pt x="165100" y="386080"/>
                      <a:pt x="142240" y="389890"/>
                      <a:pt x="116840" y="379730"/>
                    </a:cubicBezTo>
                    <a:cubicBezTo>
                      <a:pt x="86360" y="369570"/>
                      <a:pt x="44450" y="337820"/>
                      <a:pt x="25400" y="311150"/>
                    </a:cubicBezTo>
                    <a:cubicBezTo>
                      <a:pt x="10160" y="289560"/>
                      <a:pt x="3810" y="262890"/>
                      <a:pt x="2540" y="238760"/>
                    </a:cubicBezTo>
                    <a:cubicBezTo>
                      <a:pt x="0" y="213360"/>
                      <a:pt x="5080" y="185420"/>
                      <a:pt x="13970" y="162560"/>
                    </a:cubicBezTo>
                    <a:cubicBezTo>
                      <a:pt x="24130" y="139700"/>
                      <a:pt x="41910" y="116840"/>
                      <a:pt x="60960" y="101600"/>
                    </a:cubicBezTo>
                    <a:cubicBezTo>
                      <a:pt x="80010" y="85090"/>
                      <a:pt x="130810" y="68580"/>
                      <a:pt x="130810" y="685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D41693A3-1B9E-BE56-207E-8947BBBD71E8}"/>
              </a:ext>
            </a:extLst>
          </p:cNvPr>
          <p:cNvSpPr/>
          <p:nvPr/>
        </p:nvSpPr>
        <p:spPr>
          <a:xfrm>
            <a:off x="5566178" y="178918"/>
            <a:ext cx="3255830" cy="769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سريع</a:t>
            </a:r>
          </a:p>
        </p:txBody>
      </p:sp>
      <p:pic>
        <p:nvPicPr>
          <p:cNvPr id="33" name="Picture 35" descr="Picture 35">
            <a:extLst>
              <a:ext uri="{FF2B5EF4-FFF2-40B4-BE49-F238E27FC236}">
                <a16:creationId xmlns:a16="http://schemas.microsoft.com/office/drawing/2014/main" id="{BD6EC00A-81D7-A176-DB9E-BD53B3439A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8A0AE802-E33A-FECC-A995-566BD27434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90105E1-C159-6865-CC4E-14E10F03C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60" y="2536697"/>
            <a:ext cx="1982484" cy="267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D02FE011-73FC-08F5-C206-E0196EC179ED}"/>
              </a:ext>
            </a:extLst>
          </p:cNvPr>
          <p:cNvSpPr/>
          <p:nvPr/>
        </p:nvSpPr>
        <p:spPr>
          <a:xfrm>
            <a:off x="627214" y="1314450"/>
            <a:ext cx="2200184" cy="910861"/>
          </a:xfrm>
          <a:prstGeom prst="wedgeRoundRectCallout">
            <a:avLst>
              <a:gd name="adj1" fmla="val -17632"/>
              <a:gd name="adj2" fmla="val 74429"/>
              <a:gd name="adj3" fmla="val 16667"/>
            </a:avLst>
          </a:prstGeom>
          <a:solidFill>
            <a:srgbClr val="D9C9ED"/>
          </a:solidFill>
          <a:ln>
            <a:solidFill>
              <a:srgbClr val="ECD7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هيا بنا نختبر مهاراتك السابقة ..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02E6997-6A2E-C5AA-70E2-BB1F9D4CF88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CFEFE"/>
              </a:clrFrom>
              <a:clrTo>
                <a:srgbClr val="FC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1616" y="1220993"/>
            <a:ext cx="6309626" cy="532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4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3DAC0-BB82-228B-1D9B-5561DA140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5D65DCC9-7E21-14CB-08B3-6F456F4185F9}"/>
              </a:ext>
            </a:extLst>
          </p:cNvPr>
          <p:cNvGrpSpPr/>
          <p:nvPr/>
        </p:nvGrpSpPr>
        <p:grpSpPr>
          <a:xfrm rot="20394111">
            <a:off x="-17043" y="1499345"/>
            <a:ext cx="865515" cy="6159574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AF035222-03C6-A83E-2387-2BE179DEE5D8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2CD2708A-09A3-3E36-3578-D9732A50EAA9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294DFEE6-23CD-672B-1D2E-17D74C893077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71B5918B-F14A-C0D8-A3D7-CD6F83AEA7BE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0EA65A40-986C-F49A-3784-ADBD7B2FD63A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4273C657-39B3-6A5D-DC79-B1D1E94D90C4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5D1C9019-E51E-6933-1D9B-62225556A922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E9C58873-1236-4D74-11F2-7B9EE8A7D74D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0263719F-5F34-A42F-AACF-96802E875957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59EF7B8C-BD2D-742A-21C8-8E3FABCAB0E3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B4AD10D8-CF27-E131-A7F1-77C6C0BBA9DE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60079DE-99A8-D0A3-16AA-30AA68897739}"/>
              </a:ext>
            </a:extLst>
          </p:cNvPr>
          <p:cNvGrpSpPr/>
          <p:nvPr/>
        </p:nvGrpSpPr>
        <p:grpSpPr>
          <a:xfrm>
            <a:off x="7653866" y="417936"/>
            <a:ext cx="1459168" cy="967111"/>
            <a:chOff x="8099327" y="4123103"/>
            <a:chExt cx="1996209" cy="1996209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333755FD-48CE-E6BE-EAA5-4C05982CF1EE}"/>
                </a:ext>
              </a:extLst>
            </p:cNvPr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100"/>
            </a:p>
          </p:txBody>
        </p:sp>
        <p:grpSp>
          <p:nvGrpSpPr>
            <p:cNvPr id="7" name="Group 38">
              <a:extLst>
                <a:ext uri="{FF2B5EF4-FFF2-40B4-BE49-F238E27FC236}">
                  <a16:creationId xmlns:a16="http://schemas.microsoft.com/office/drawing/2014/main" id="{22B8EC1A-108F-F264-09E1-A36C98D4F6A3}"/>
                </a:ext>
              </a:extLst>
            </p:cNvPr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20" name="Freeform 39">
                <a:extLst>
                  <a:ext uri="{FF2B5EF4-FFF2-40B4-BE49-F238E27FC236}">
                    <a16:creationId xmlns:a16="http://schemas.microsoft.com/office/drawing/2014/main" id="{ECCB720E-A658-E9F4-2E90-16B98F734D2C}"/>
                  </a:ext>
                </a:extLst>
              </p:cNvPr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8" name="Group 40">
              <a:extLst>
                <a:ext uri="{FF2B5EF4-FFF2-40B4-BE49-F238E27FC236}">
                  <a16:creationId xmlns:a16="http://schemas.microsoft.com/office/drawing/2014/main" id="{C208EB95-D969-2DF3-48C4-84E8F37FFFB7}"/>
                </a:ext>
              </a:extLst>
            </p:cNvPr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9" name="Freeform 41">
                <a:extLst>
                  <a:ext uri="{FF2B5EF4-FFF2-40B4-BE49-F238E27FC236}">
                    <a16:creationId xmlns:a16="http://schemas.microsoft.com/office/drawing/2014/main" id="{0BA2C606-1626-992D-EAED-8019EB73F4F4}"/>
                  </a:ext>
                </a:extLst>
              </p:cNvPr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</p:grpSp>
      <p:grpSp>
        <p:nvGrpSpPr>
          <p:cNvPr id="21" name="Group 50">
            <a:extLst>
              <a:ext uri="{FF2B5EF4-FFF2-40B4-BE49-F238E27FC236}">
                <a16:creationId xmlns:a16="http://schemas.microsoft.com/office/drawing/2014/main" id="{04C7ED19-4930-0106-5A19-85516EEC7E72}"/>
              </a:ext>
            </a:extLst>
          </p:cNvPr>
          <p:cNvGrpSpPr/>
          <p:nvPr/>
        </p:nvGrpSpPr>
        <p:grpSpPr>
          <a:xfrm>
            <a:off x="4165662" y="410798"/>
            <a:ext cx="3678954" cy="965416"/>
            <a:chOff x="0" y="0"/>
            <a:chExt cx="14227810" cy="1463040"/>
          </a:xfrm>
        </p:grpSpPr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804F71EC-E21A-771E-40F8-C338A77E859C}"/>
                </a:ext>
              </a:extLst>
            </p:cNvPr>
            <p:cNvSpPr/>
            <p:nvPr/>
          </p:nvSpPr>
          <p:spPr>
            <a:xfrm>
              <a:off x="45720" y="8890"/>
              <a:ext cx="14135100" cy="1445260"/>
            </a:xfrm>
            <a:custGeom>
              <a:avLst/>
              <a:gdLst/>
              <a:ahLst/>
              <a:cxnLst/>
              <a:rect l="l" t="t" r="r" b="b"/>
              <a:pathLst>
                <a:path w="14135100" h="1445260">
                  <a:moveTo>
                    <a:pt x="600710" y="123190"/>
                  </a:moveTo>
                  <a:cubicBezTo>
                    <a:pt x="1802130" y="142240"/>
                    <a:pt x="2040890" y="137160"/>
                    <a:pt x="2457450" y="132080"/>
                  </a:cubicBezTo>
                  <a:cubicBezTo>
                    <a:pt x="3208020" y="124460"/>
                    <a:pt x="4580890" y="91440"/>
                    <a:pt x="5617210" y="85090"/>
                  </a:cubicBezTo>
                  <a:cubicBezTo>
                    <a:pt x="6620510" y="80010"/>
                    <a:pt x="7470140" y="100330"/>
                    <a:pt x="8578850" y="96520"/>
                  </a:cubicBezTo>
                  <a:cubicBezTo>
                    <a:pt x="10002520" y="91440"/>
                    <a:pt x="12885420" y="0"/>
                    <a:pt x="13451841" y="41910"/>
                  </a:cubicBezTo>
                  <a:cubicBezTo>
                    <a:pt x="13571221" y="52070"/>
                    <a:pt x="13600430" y="54610"/>
                    <a:pt x="13669010" y="77470"/>
                  </a:cubicBezTo>
                  <a:cubicBezTo>
                    <a:pt x="13737591" y="101600"/>
                    <a:pt x="13806171" y="137160"/>
                    <a:pt x="13863321" y="181610"/>
                  </a:cubicBezTo>
                  <a:cubicBezTo>
                    <a:pt x="13920471" y="224790"/>
                    <a:pt x="13973810" y="280670"/>
                    <a:pt x="14014450" y="340360"/>
                  </a:cubicBezTo>
                  <a:cubicBezTo>
                    <a:pt x="14055091" y="401320"/>
                    <a:pt x="14088110" y="471170"/>
                    <a:pt x="14107160" y="541020"/>
                  </a:cubicBezTo>
                  <a:cubicBezTo>
                    <a:pt x="14126210" y="610870"/>
                    <a:pt x="14135100" y="687070"/>
                    <a:pt x="14131291" y="759460"/>
                  </a:cubicBezTo>
                  <a:cubicBezTo>
                    <a:pt x="14127480" y="831850"/>
                    <a:pt x="14109700" y="906780"/>
                    <a:pt x="14083030" y="974090"/>
                  </a:cubicBezTo>
                  <a:cubicBezTo>
                    <a:pt x="14056360" y="1041400"/>
                    <a:pt x="14016991" y="1107440"/>
                    <a:pt x="13970000" y="1163320"/>
                  </a:cubicBezTo>
                  <a:cubicBezTo>
                    <a:pt x="13923010" y="1217930"/>
                    <a:pt x="13864591" y="1268730"/>
                    <a:pt x="13802360" y="1305560"/>
                  </a:cubicBezTo>
                  <a:cubicBezTo>
                    <a:pt x="13740130" y="1342390"/>
                    <a:pt x="13669010" y="1371600"/>
                    <a:pt x="13597891" y="1386840"/>
                  </a:cubicBezTo>
                  <a:cubicBezTo>
                    <a:pt x="13526771" y="1402080"/>
                    <a:pt x="13449300" y="1407160"/>
                    <a:pt x="13378180" y="1398270"/>
                  </a:cubicBezTo>
                  <a:cubicBezTo>
                    <a:pt x="13305791" y="1390650"/>
                    <a:pt x="13232130" y="1370330"/>
                    <a:pt x="13166091" y="1339850"/>
                  </a:cubicBezTo>
                  <a:cubicBezTo>
                    <a:pt x="13100050" y="1309370"/>
                    <a:pt x="13036550" y="1266190"/>
                    <a:pt x="12983210" y="1216660"/>
                  </a:cubicBezTo>
                  <a:cubicBezTo>
                    <a:pt x="12931141" y="1167130"/>
                    <a:pt x="12884150" y="1104900"/>
                    <a:pt x="12851130" y="1041400"/>
                  </a:cubicBezTo>
                  <a:cubicBezTo>
                    <a:pt x="12816841" y="976630"/>
                    <a:pt x="12791441" y="904240"/>
                    <a:pt x="12780010" y="833120"/>
                  </a:cubicBezTo>
                  <a:cubicBezTo>
                    <a:pt x="12768580" y="760730"/>
                    <a:pt x="12768580" y="684530"/>
                    <a:pt x="12780010" y="612140"/>
                  </a:cubicBezTo>
                  <a:cubicBezTo>
                    <a:pt x="12791441" y="541020"/>
                    <a:pt x="12816841" y="467360"/>
                    <a:pt x="12851130" y="403860"/>
                  </a:cubicBezTo>
                  <a:cubicBezTo>
                    <a:pt x="12884150" y="340360"/>
                    <a:pt x="12931141" y="278130"/>
                    <a:pt x="12984480" y="228600"/>
                  </a:cubicBezTo>
                  <a:cubicBezTo>
                    <a:pt x="13036550" y="179070"/>
                    <a:pt x="13100050" y="135890"/>
                    <a:pt x="13166091" y="105410"/>
                  </a:cubicBezTo>
                  <a:cubicBezTo>
                    <a:pt x="13232130" y="74930"/>
                    <a:pt x="13305791" y="54610"/>
                    <a:pt x="13378180" y="46990"/>
                  </a:cubicBezTo>
                  <a:cubicBezTo>
                    <a:pt x="13450571" y="38100"/>
                    <a:pt x="13526771" y="43180"/>
                    <a:pt x="13597891" y="58420"/>
                  </a:cubicBezTo>
                  <a:cubicBezTo>
                    <a:pt x="13669010" y="73660"/>
                    <a:pt x="13740130" y="102870"/>
                    <a:pt x="13802360" y="139700"/>
                  </a:cubicBezTo>
                  <a:cubicBezTo>
                    <a:pt x="13864591" y="177800"/>
                    <a:pt x="13923010" y="227330"/>
                    <a:pt x="13970000" y="281940"/>
                  </a:cubicBezTo>
                  <a:cubicBezTo>
                    <a:pt x="14016991" y="337820"/>
                    <a:pt x="14056360" y="403860"/>
                    <a:pt x="14083030" y="471170"/>
                  </a:cubicBezTo>
                  <a:cubicBezTo>
                    <a:pt x="14110971" y="538480"/>
                    <a:pt x="14127480" y="613410"/>
                    <a:pt x="14131291" y="685800"/>
                  </a:cubicBezTo>
                  <a:cubicBezTo>
                    <a:pt x="14135100" y="758190"/>
                    <a:pt x="14126210" y="835660"/>
                    <a:pt x="14107160" y="904240"/>
                  </a:cubicBezTo>
                  <a:cubicBezTo>
                    <a:pt x="14088110" y="974090"/>
                    <a:pt x="14055091" y="1045210"/>
                    <a:pt x="14014450" y="1104900"/>
                  </a:cubicBezTo>
                  <a:cubicBezTo>
                    <a:pt x="13973810" y="1164590"/>
                    <a:pt x="13920471" y="1220470"/>
                    <a:pt x="13863321" y="1264920"/>
                  </a:cubicBezTo>
                  <a:cubicBezTo>
                    <a:pt x="13804900" y="1308100"/>
                    <a:pt x="13737591" y="1343660"/>
                    <a:pt x="13669010" y="1367790"/>
                  </a:cubicBezTo>
                  <a:cubicBezTo>
                    <a:pt x="13600430" y="1390650"/>
                    <a:pt x="13571221" y="1393190"/>
                    <a:pt x="13451841" y="1403350"/>
                  </a:cubicBezTo>
                  <a:cubicBezTo>
                    <a:pt x="12886691" y="1445260"/>
                    <a:pt x="10002520" y="1353820"/>
                    <a:pt x="8578850" y="1348740"/>
                  </a:cubicBezTo>
                  <a:cubicBezTo>
                    <a:pt x="7470140" y="1344930"/>
                    <a:pt x="6620510" y="1365250"/>
                    <a:pt x="5617210" y="1360170"/>
                  </a:cubicBezTo>
                  <a:cubicBezTo>
                    <a:pt x="4580890" y="1353820"/>
                    <a:pt x="3208020" y="1320800"/>
                    <a:pt x="2457450" y="1313180"/>
                  </a:cubicBezTo>
                  <a:cubicBezTo>
                    <a:pt x="2040890" y="1308100"/>
                    <a:pt x="1802130" y="1304290"/>
                    <a:pt x="1485900" y="1305560"/>
                  </a:cubicBezTo>
                  <a:cubicBezTo>
                    <a:pt x="1184910" y="1306830"/>
                    <a:pt x="770890" y="1330960"/>
                    <a:pt x="600710" y="1322070"/>
                  </a:cubicBezTo>
                  <a:cubicBezTo>
                    <a:pt x="533400" y="1319530"/>
                    <a:pt x="504190" y="1316990"/>
                    <a:pt x="457200" y="1305560"/>
                  </a:cubicBezTo>
                  <a:cubicBezTo>
                    <a:pt x="411480" y="1294130"/>
                    <a:pt x="364490" y="1276350"/>
                    <a:pt x="322580" y="1253490"/>
                  </a:cubicBezTo>
                  <a:cubicBezTo>
                    <a:pt x="280670" y="1231900"/>
                    <a:pt x="238760" y="1203960"/>
                    <a:pt x="203200" y="1172210"/>
                  </a:cubicBezTo>
                  <a:cubicBezTo>
                    <a:pt x="167640" y="1140460"/>
                    <a:pt x="134620" y="1102360"/>
                    <a:pt x="107950" y="1062990"/>
                  </a:cubicBezTo>
                  <a:cubicBezTo>
                    <a:pt x="80010" y="1023620"/>
                    <a:pt x="57150" y="980440"/>
                    <a:pt x="40640" y="935990"/>
                  </a:cubicBezTo>
                  <a:cubicBezTo>
                    <a:pt x="22860" y="890270"/>
                    <a:pt x="11430" y="842010"/>
                    <a:pt x="5080" y="795020"/>
                  </a:cubicBezTo>
                  <a:cubicBezTo>
                    <a:pt x="0" y="748030"/>
                    <a:pt x="0" y="697230"/>
                    <a:pt x="5080" y="650240"/>
                  </a:cubicBezTo>
                  <a:cubicBezTo>
                    <a:pt x="11430" y="603250"/>
                    <a:pt x="22860" y="554990"/>
                    <a:pt x="40640" y="509270"/>
                  </a:cubicBezTo>
                  <a:cubicBezTo>
                    <a:pt x="57150" y="464820"/>
                    <a:pt x="80010" y="421640"/>
                    <a:pt x="107950" y="382270"/>
                  </a:cubicBezTo>
                  <a:cubicBezTo>
                    <a:pt x="134620" y="342900"/>
                    <a:pt x="167640" y="304800"/>
                    <a:pt x="203200" y="273050"/>
                  </a:cubicBezTo>
                  <a:cubicBezTo>
                    <a:pt x="238760" y="241300"/>
                    <a:pt x="280670" y="213360"/>
                    <a:pt x="322580" y="191770"/>
                  </a:cubicBezTo>
                  <a:cubicBezTo>
                    <a:pt x="364490" y="168910"/>
                    <a:pt x="411480" y="151130"/>
                    <a:pt x="457200" y="139700"/>
                  </a:cubicBezTo>
                  <a:cubicBezTo>
                    <a:pt x="504190" y="128270"/>
                    <a:pt x="601980" y="123190"/>
                    <a:pt x="601980" y="12319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100"/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DC54E9A2-6F8F-56D6-1610-C0D78670392D}"/>
              </a:ext>
            </a:extLst>
          </p:cNvPr>
          <p:cNvGrpSpPr/>
          <p:nvPr/>
        </p:nvGrpSpPr>
        <p:grpSpPr>
          <a:xfrm rot="13540462">
            <a:off x="3474818" y="541399"/>
            <a:ext cx="530719" cy="704215"/>
            <a:chOff x="8741503" y="504606"/>
            <a:chExt cx="645795" cy="704215"/>
          </a:xfrm>
        </p:grpSpPr>
        <p:grpSp>
          <p:nvGrpSpPr>
            <p:cNvPr id="24" name="Group 68">
              <a:extLst>
                <a:ext uri="{FF2B5EF4-FFF2-40B4-BE49-F238E27FC236}">
                  <a16:creationId xmlns:a16="http://schemas.microsoft.com/office/drawing/2014/main" id="{F76711CF-67FF-B20E-5549-8724E293B352}"/>
                </a:ext>
              </a:extLst>
            </p:cNvPr>
            <p:cNvGrpSpPr/>
            <p:nvPr/>
          </p:nvGrpSpPr>
          <p:grpSpPr>
            <a:xfrm>
              <a:off x="8904698" y="610016"/>
              <a:ext cx="416560" cy="426720"/>
              <a:chOff x="0" y="0"/>
              <a:chExt cx="833120" cy="853440"/>
            </a:xfrm>
          </p:grpSpPr>
          <p:sp>
            <p:nvSpPr>
              <p:cNvPr id="29" name="Freeform 69">
                <a:extLst>
                  <a:ext uri="{FF2B5EF4-FFF2-40B4-BE49-F238E27FC236}">
                    <a16:creationId xmlns:a16="http://schemas.microsoft.com/office/drawing/2014/main" id="{AC57268E-3C65-979B-B34C-92FD069771EB}"/>
                  </a:ext>
                </a:extLst>
              </p:cNvPr>
              <p:cNvSpPr/>
              <p:nvPr/>
            </p:nvSpPr>
            <p:spPr>
              <a:xfrm>
                <a:off x="48260" y="44450"/>
                <a:ext cx="737870" cy="760730"/>
              </a:xfrm>
              <a:custGeom>
                <a:avLst/>
                <a:gdLst/>
                <a:ahLst/>
                <a:cxnLst/>
                <a:rect l="l" t="t" r="r" b="b"/>
                <a:pathLst>
                  <a:path w="737870" h="760730">
                    <a:moveTo>
                      <a:pt x="48260" y="490220"/>
                    </a:moveTo>
                    <a:cubicBezTo>
                      <a:pt x="557530" y="0"/>
                      <a:pt x="588010" y="5080"/>
                      <a:pt x="614680" y="8890"/>
                    </a:cubicBezTo>
                    <a:cubicBezTo>
                      <a:pt x="633730" y="11430"/>
                      <a:pt x="645160" y="16510"/>
                      <a:pt x="660400" y="26670"/>
                    </a:cubicBezTo>
                    <a:cubicBezTo>
                      <a:pt x="681990" y="41910"/>
                      <a:pt x="712470" y="72390"/>
                      <a:pt x="723900" y="101600"/>
                    </a:cubicBezTo>
                    <a:cubicBezTo>
                      <a:pt x="735330" y="129540"/>
                      <a:pt x="737870" y="168910"/>
                      <a:pt x="728980" y="199390"/>
                    </a:cubicBezTo>
                    <a:cubicBezTo>
                      <a:pt x="720090" y="228600"/>
                      <a:pt x="698500" y="261620"/>
                      <a:pt x="674370" y="279400"/>
                    </a:cubicBezTo>
                    <a:cubicBezTo>
                      <a:pt x="648970" y="298450"/>
                      <a:pt x="607060" y="308610"/>
                      <a:pt x="581660" y="311150"/>
                    </a:cubicBezTo>
                    <a:cubicBezTo>
                      <a:pt x="562610" y="312420"/>
                      <a:pt x="549910" y="309880"/>
                      <a:pt x="532130" y="302260"/>
                    </a:cubicBezTo>
                    <a:cubicBezTo>
                      <a:pt x="508000" y="292100"/>
                      <a:pt x="472440" y="269240"/>
                      <a:pt x="454660" y="243840"/>
                    </a:cubicBezTo>
                    <a:cubicBezTo>
                      <a:pt x="438150" y="218440"/>
                      <a:pt x="426720" y="180340"/>
                      <a:pt x="429260" y="149860"/>
                    </a:cubicBezTo>
                    <a:cubicBezTo>
                      <a:pt x="430530" y="118110"/>
                      <a:pt x="444500" y="82550"/>
                      <a:pt x="464820" y="58420"/>
                    </a:cubicBezTo>
                    <a:cubicBezTo>
                      <a:pt x="485140" y="35560"/>
                      <a:pt x="523240" y="16510"/>
                      <a:pt x="548640" y="8890"/>
                    </a:cubicBezTo>
                    <a:cubicBezTo>
                      <a:pt x="566420" y="2540"/>
                      <a:pt x="580390" y="2540"/>
                      <a:pt x="598170" y="6350"/>
                    </a:cubicBezTo>
                    <a:cubicBezTo>
                      <a:pt x="623570" y="11430"/>
                      <a:pt x="664210" y="25400"/>
                      <a:pt x="687070" y="46990"/>
                    </a:cubicBezTo>
                    <a:cubicBezTo>
                      <a:pt x="709930" y="68580"/>
                      <a:pt x="727710" y="102870"/>
                      <a:pt x="732790" y="133350"/>
                    </a:cubicBezTo>
                    <a:cubicBezTo>
                      <a:pt x="737870" y="163830"/>
                      <a:pt x="736600" y="189230"/>
                      <a:pt x="716280" y="229870"/>
                    </a:cubicBezTo>
                    <a:cubicBezTo>
                      <a:pt x="665480" y="334010"/>
                      <a:pt x="370840" y="638810"/>
                      <a:pt x="269240" y="712470"/>
                    </a:cubicBezTo>
                    <a:cubicBezTo>
                      <a:pt x="227330" y="741680"/>
                      <a:pt x="199390" y="753110"/>
                      <a:pt x="167640" y="756920"/>
                    </a:cubicBezTo>
                    <a:cubicBezTo>
                      <a:pt x="142240" y="760730"/>
                      <a:pt x="116840" y="754380"/>
                      <a:pt x="93980" y="744220"/>
                    </a:cubicBezTo>
                    <a:cubicBezTo>
                      <a:pt x="72390" y="734060"/>
                      <a:pt x="49530" y="718820"/>
                      <a:pt x="35560" y="697230"/>
                    </a:cubicBezTo>
                    <a:cubicBezTo>
                      <a:pt x="16510" y="671830"/>
                      <a:pt x="0" y="626110"/>
                      <a:pt x="2540" y="591820"/>
                    </a:cubicBezTo>
                    <a:cubicBezTo>
                      <a:pt x="3810" y="557530"/>
                      <a:pt x="48260" y="490220"/>
                      <a:pt x="48260" y="4902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25" name="Group 70">
              <a:extLst>
                <a:ext uri="{FF2B5EF4-FFF2-40B4-BE49-F238E27FC236}">
                  <a16:creationId xmlns:a16="http://schemas.microsoft.com/office/drawing/2014/main" id="{65781718-95D4-EA4D-4005-518576214555}"/>
                </a:ext>
              </a:extLst>
            </p:cNvPr>
            <p:cNvGrpSpPr/>
            <p:nvPr/>
          </p:nvGrpSpPr>
          <p:grpSpPr>
            <a:xfrm>
              <a:off x="8741503" y="504606"/>
              <a:ext cx="230505" cy="389255"/>
              <a:chOff x="0" y="0"/>
              <a:chExt cx="461010" cy="778510"/>
            </a:xfrm>
          </p:grpSpPr>
          <p:sp>
            <p:nvSpPr>
              <p:cNvPr id="28" name="Freeform 71">
                <a:extLst>
                  <a:ext uri="{FF2B5EF4-FFF2-40B4-BE49-F238E27FC236}">
                    <a16:creationId xmlns:a16="http://schemas.microsoft.com/office/drawing/2014/main" id="{8A9A6ED0-0670-4EC7-DA5A-072F4D21602D}"/>
                  </a:ext>
                </a:extLst>
              </p:cNvPr>
              <p:cNvSpPr/>
              <p:nvPr/>
            </p:nvSpPr>
            <p:spPr>
              <a:xfrm>
                <a:off x="50800" y="48260"/>
                <a:ext cx="364490" cy="687070"/>
              </a:xfrm>
              <a:custGeom>
                <a:avLst/>
                <a:gdLst/>
                <a:ahLst/>
                <a:cxnLst/>
                <a:rect l="l" t="t" r="r" b="b"/>
                <a:pathLst>
                  <a:path w="364490" h="687070">
                    <a:moveTo>
                      <a:pt x="0" y="515620"/>
                    </a:moveTo>
                    <a:cubicBezTo>
                      <a:pt x="53340" y="99060"/>
                      <a:pt x="63500" y="72390"/>
                      <a:pt x="86360" y="49530"/>
                    </a:cubicBezTo>
                    <a:cubicBezTo>
                      <a:pt x="110490" y="26670"/>
                      <a:pt x="152400" y="10160"/>
                      <a:pt x="179070" y="3810"/>
                    </a:cubicBezTo>
                    <a:cubicBezTo>
                      <a:pt x="198120" y="0"/>
                      <a:pt x="214630" y="2540"/>
                      <a:pt x="231140" y="5080"/>
                    </a:cubicBezTo>
                    <a:cubicBezTo>
                      <a:pt x="247650" y="8890"/>
                      <a:pt x="264160" y="12700"/>
                      <a:pt x="280670" y="24130"/>
                    </a:cubicBezTo>
                    <a:cubicBezTo>
                      <a:pt x="303530" y="39370"/>
                      <a:pt x="335280" y="71120"/>
                      <a:pt x="347980" y="100330"/>
                    </a:cubicBezTo>
                    <a:cubicBezTo>
                      <a:pt x="360680" y="130810"/>
                      <a:pt x="364490" y="171450"/>
                      <a:pt x="356870" y="203200"/>
                    </a:cubicBezTo>
                    <a:cubicBezTo>
                      <a:pt x="347980" y="234950"/>
                      <a:pt x="326390" y="269240"/>
                      <a:pt x="300990" y="289560"/>
                    </a:cubicBezTo>
                    <a:cubicBezTo>
                      <a:pt x="275590" y="309880"/>
                      <a:pt x="231140" y="321310"/>
                      <a:pt x="204470" y="323850"/>
                    </a:cubicBezTo>
                    <a:cubicBezTo>
                      <a:pt x="184150" y="326390"/>
                      <a:pt x="170180" y="323850"/>
                      <a:pt x="152400" y="317500"/>
                    </a:cubicBezTo>
                    <a:cubicBezTo>
                      <a:pt x="127000" y="307340"/>
                      <a:pt x="87630" y="278130"/>
                      <a:pt x="68580" y="256540"/>
                    </a:cubicBezTo>
                    <a:cubicBezTo>
                      <a:pt x="55880" y="241300"/>
                      <a:pt x="50800" y="229870"/>
                      <a:pt x="45720" y="209550"/>
                    </a:cubicBezTo>
                    <a:cubicBezTo>
                      <a:pt x="40640" y="182880"/>
                      <a:pt x="38100" y="137160"/>
                      <a:pt x="49530" y="106680"/>
                    </a:cubicBezTo>
                    <a:cubicBezTo>
                      <a:pt x="60960" y="77470"/>
                      <a:pt x="86360" y="44450"/>
                      <a:pt x="114300" y="27940"/>
                    </a:cubicBezTo>
                    <a:cubicBezTo>
                      <a:pt x="142240" y="10160"/>
                      <a:pt x="186690" y="2540"/>
                      <a:pt x="214630" y="2540"/>
                    </a:cubicBezTo>
                    <a:cubicBezTo>
                      <a:pt x="233680" y="2540"/>
                      <a:pt x="247650" y="6350"/>
                      <a:pt x="264160" y="15240"/>
                    </a:cubicBezTo>
                    <a:cubicBezTo>
                      <a:pt x="289560" y="29210"/>
                      <a:pt x="325120" y="55880"/>
                      <a:pt x="340360" y="85090"/>
                    </a:cubicBezTo>
                    <a:cubicBezTo>
                      <a:pt x="356870" y="113030"/>
                      <a:pt x="359410" y="148590"/>
                      <a:pt x="359410" y="185420"/>
                    </a:cubicBezTo>
                    <a:cubicBezTo>
                      <a:pt x="359410" y="233680"/>
                      <a:pt x="337820" y="290830"/>
                      <a:pt x="330200" y="350520"/>
                    </a:cubicBezTo>
                    <a:cubicBezTo>
                      <a:pt x="321310" y="419100"/>
                      <a:pt x="328930" y="523240"/>
                      <a:pt x="312420" y="574040"/>
                    </a:cubicBezTo>
                    <a:cubicBezTo>
                      <a:pt x="303530" y="603250"/>
                      <a:pt x="290830" y="622300"/>
                      <a:pt x="273050" y="638810"/>
                    </a:cubicBezTo>
                    <a:cubicBezTo>
                      <a:pt x="255270" y="656590"/>
                      <a:pt x="233680" y="673100"/>
                      <a:pt x="207010" y="679450"/>
                    </a:cubicBezTo>
                    <a:cubicBezTo>
                      <a:pt x="175260" y="687070"/>
                      <a:pt x="125730" y="685800"/>
                      <a:pt x="93980" y="671830"/>
                    </a:cubicBezTo>
                    <a:cubicBezTo>
                      <a:pt x="62230" y="657860"/>
                      <a:pt x="29210" y="619760"/>
                      <a:pt x="13970" y="591820"/>
                    </a:cubicBezTo>
                    <a:cubicBezTo>
                      <a:pt x="1270" y="567690"/>
                      <a:pt x="0" y="515620"/>
                      <a:pt x="0" y="5156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26" name="Group 72">
              <a:extLst>
                <a:ext uri="{FF2B5EF4-FFF2-40B4-BE49-F238E27FC236}">
                  <a16:creationId xmlns:a16="http://schemas.microsoft.com/office/drawing/2014/main" id="{D52489EB-07AC-BD69-D452-AFDB0FB4F97F}"/>
                </a:ext>
              </a:extLst>
            </p:cNvPr>
            <p:cNvGrpSpPr/>
            <p:nvPr/>
          </p:nvGrpSpPr>
          <p:grpSpPr>
            <a:xfrm>
              <a:off x="9064083" y="966886"/>
              <a:ext cx="323215" cy="241935"/>
              <a:chOff x="0" y="0"/>
              <a:chExt cx="646430" cy="483870"/>
            </a:xfrm>
          </p:grpSpPr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FDDE739E-5A0F-371A-27AF-8A36DF1529F9}"/>
                  </a:ext>
                </a:extLst>
              </p:cNvPr>
              <p:cNvSpPr/>
              <p:nvPr/>
            </p:nvSpPr>
            <p:spPr>
              <a:xfrm>
                <a:off x="48260" y="48260"/>
                <a:ext cx="54991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549910" h="389890">
                    <a:moveTo>
                      <a:pt x="130810" y="68580"/>
                    </a:moveTo>
                    <a:cubicBezTo>
                      <a:pt x="370840" y="2540"/>
                      <a:pt x="381000" y="0"/>
                      <a:pt x="400050" y="3810"/>
                    </a:cubicBezTo>
                    <a:cubicBezTo>
                      <a:pt x="427990" y="8890"/>
                      <a:pt x="473710" y="29210"/>
                      <a:pt x="495300" y="46990"/>
                    </a:cubicBezTo>
                    <a:cubicBezTo>
                      <a:pt x="510540" y="58420"/>
                      <a:pt x="519430" y="69850"/>
                      <a:pt x="527050" y="88900"/>
                    </a:cubicBezTo>
                    <a:cubicBezTo>
                      <a:pt x="538480" y="114300"/>
                      <a:pt x="549910" y="158750"/>
                      <a:pt x="544830" y="190500"/>
                    </a:cubicBezTo>
                    <a:cubicBezTo>
                      <a:pt x="539750" y="223520"/>
                      <a:pt x="520700" y="260350"/>
                      <a:pt x="496570" y="283210"/>
                    </a:cubicBezTo>
                    <a:cubicBezTo>
                      <a:pt x="472440" y="306070"/>
                      <a:pt x="435610" y="323850"/>
                      <a:pt x="402590" y="327660"/>
                    </a:cubicBezTo>
                    <a:cubicBezTo>
                      <a:pt x="369570" y="331470"/>
                      <a:pt x="325120" y="318770"/>
                      <a:pt x="300990" y="306070"/>
                    </a:cubicBezTo>
                    <a:cubicBezTo>
                      <a:pt x="281940" y="297180"/>
                      <a:pt x="271780" y="285750"/>
                      <a:pt x="260350" y="271780"/>
                    </a:cubicBezTo>
                    <a:cubicBezTo>
                      <a:pt x="248920" y="259080"/>
                      <a:pt x="238760" y="246380"/>
                      <a:pt x="232410" y="227330"/>
                    </a:cubicBezTo>
                    <a:cubicBezTo>
                      <a:pt x="223520" y="200660"/>
                      <a:pt x="217170" y="154940"/>
                      <a:pt x="226060" y="123190"/>
                    </a:cubicBezTo>
                    <a:cubicBezTo>
                      <a:pt x="234950" y="91440"/>
                      <a:pt x="257810" y="55880"/>
                      <a:pt x="284480" y="36830"/>
                    </a:cubicBezTo>
                    <a:cubicBezTo>
                      <a:pt x="309880" y="16510"/>
                      <a:pt x="349250" y="2540"/>
                      <a:pt x="382270" y="2540"/>
                    </a:cubicBezTo>
                    <a:cubicBezTo>
                      <a:pt x="415290" y="2540"/>
                      <a:pt x="458470" y="20320"/>
                      <a:pt x="481330" y="35560"/>
                    </a:cubicBezTo>
                    <a:cubicBezTo>
                      <a:pt x="499110" y="45720"/>
                      <a:pt x="508000" y="55880"/>
                      <a:pt x="518160" y="73660"/>
                    </a:cubicBezTo>
                    <a:cubicBezTo>
                      <a:pt x="532130" y="97790"/>
                      <a:pt x="548640" y="140970"/>
                      <a:pt x="547370" y="173990"/>
                    </a:cubicBezTo>
                    <a:cubicBezTo>
                      <a:pt x="544830" y="207010"/>
                      <a:pt x="524510" y="247650"/>
                      <a:pt x="509270" y="270510"/>
                    </a:cubicBezTo>
                    <a:cubicBezTo>
                      <a:pt x="496570" y="287020"/>
                      <a:pt x="487680" y="293370"/>
                      <a:pt x="468630" y="304800"/>
                    </a:cubicBezTo>
                    <a:cubicBezTo>
                      <a:pt x="434340" y="325120"/>
                      <a:pt x="359410" y="347980"/>
                      <a:pt x="309880" y="360680"/>
                    </a:cubicBezTo>
                    <a:cubicBezTo>
                      <a:pt x="267970" y="372110"/>
                      <a:pt x="228600" y="381000"/>
                      <a:pt x="193040" y="383540"/>
                    </a:cubicBezTo>
                    <a:cubicBezTo>
                      <a:pt x="165100" y="386080"/>
                      <a:pt x="142240" y="389890"/>
                      <a:pt x="116840" y="379730"/>
                    </a:cubicBezTo>
                    <a:cubicBezTo>
                      <a:pt x="86360" y="369570"/>
                      <a:pt x="44450" y="337820"/>
                      <a:pt x="25400" y="311150"/>
                    </a:cubicBezTo>
                    <a:cubicBezTo>
                      <a:pt x="10160" y="289560"/>
                      <a:pt x="3810" y="262890"/>
                      <a:pt x="2540" y="238760"/>
                    </a:cubicBezTo>
                    <a:cubicBezTo>
                      <a:pt x="0" y="213360"/>
                      <a:pt x="5080" y="185420"/>
                      <a:pt x="13970" y="162560"/>
                    </a:cubicBezTo>
                    <a:cubicBezTo>
                      <a:pt x="24130" y="139700"/>
                      <a:pt x="41910" y="116840"/>
                      <a:pt x="60960" y="101600"/>
                    </a:cubicBezTo>
                    <a:cubicBezTo>
                      <a:pt x="80010" y="85090"/>
                      <a:pt x="130810" y="68580"/>
                      <a:pt x="130810" y="685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8CC9D92C-1EB6-8324-B9F2-151C1C6DFBC4}"/>
              </a:ext>
            </a:extLst>
          </p:cNvPr>
          <p:cNvSpPr/>
          <p:nvPr/>
        </p:nvSpPr>
        <p:spPr>
          <a:xfrm>
            <a:off x="4133171" y="487855"/>
            <a:ext cx="3255830" cy="769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مراجعة سريعة 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640CEA77-E670-A2CE-FE45-59FBCF02F842}"/>
              </a:ext>
            </a:extLst>
          </p:cNvPr>
          <p:cNvSpPr/>
          <p:nvPr/>
        </p:nvSpPr>
        <p:spPr>
          <a:xfrm>
            <a:off x="7737103" y="560994"/>
            <a:ext cx="1285995" cy="625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مثال</a:t>
            </a:r>
          </a:p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33" name="Picture 35" descr="Picture 35">
            <a:extLst>
              <a:ext uri="{FF2B5EF4-FFF2-40B4-BE49-F238E27FC236}">
                <a16:creationId xmlns:a16="http://schemas.microsoft.com/office/drawing/2014/main" id="{0053FCCA-D7C5-2C39-9ACE-C960E4C160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1840D59D-78C8-F60A-135E-E032CD01BA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9380C0AA-4E8C-4FF7-691A-69A53FEBDA4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4547" t="6075" r="16331"/>
          <a:stretch>
            <a:fillRect/>
          </a:stretch>
        </p:blipFill>
        <p:spPr>
          <a:xfrm>
            <a:off x="1244455" y="3840086"/>
            <a:ext cx="1532596" cy="1898101"/>
          </a:xfrm>
          <a:prstGeom prst="rect">
            <a:avLst/>
          </a:prstGeom>
        </p:spPr>
      </p:pic>
      <p:sp>
        <p:nvSpPr>
          <p:cNvPr id="4" name="مخطط انسيابي: رابط خارج الصفحة 3">
            <a:extLst>
              <a:ext uri="{FF2B5EF4-FFF2-40B4-BE49-F238E27FC236}">
                <a16:creationId xmlns:a16="http://schemas.microsoft.com/office/drawing/2014/main" id="{F7C8C7F8-CF86-9F48-1C03-A6B5A7D21CB5}"/>
              </a:ext>
            </a:extLst>
          </p:cNvPr>
          <p:cNvSpPr/>
          <p:nvPr/>
        </p:nvSpPr>
        <p:spPr>
          <a:xfrm>
            <a:off x="858360" y="2622176"/>
            <a:ext cx="1824328" cy="1217910"/>
          </a:xfrm>
          <a:custGeom>
            <a:avLst/>
            <a:gdLst>
              <a:gd name="connsiteX0" fmla="*/ 0 w 1824328"/>
              <a:gd name="connsiteY0" fmla="*/ 0 h 1217910"/>
              <a:gd name="connsiteX1" fmla="*/ 608109 w 1824328"/>
              <a:gd name="connsiteY1" fmla="*/ 0 h 1217910"/>
              <a:gd name="connsiteX2" fmla="*/ 1179731 w 1824328"/>
              <a:gd name="connsiteY2" fmla="*/ 0 h 1217910"/>
              <a:gd name="connsiteX3" fmla="*/ 1824327 w 1824328"/>
              <a:gd name="connsiteY3" fmla="*/ 0 h 1217910"/>
              <a:gd name="connsiteX4" fmla="*/ 1824327 w 1824328"/>
              <a:gd name="connsiteY4" fmla="*/ 467677 h 1217910"/>
              <a:gd name="connsiteX5" fmla="*/ 1824327 w 1824328"/>
              <a:gd name="connsiteY5" fmla="*/ 974328 h 1217910"/>
              <a:gd name="connsiteX6" fmla="*/ 1386488 w 1824328"/>
              <a:gd name="connsiteY6" fmla="*/ 1091247 h 1217910"/>
              <a:gd name="connsiteX7" fmla="*/ 912163 w 1824328"/>
              <a:gd name="connsiteY7" fmla="*/ 1217910 h 1217910"/>
              <a:gd name="connsiteX8" fmla="*/ 483446 w 1824328"/>
              <a:gd name="connsiteY8" fmla="*/ 1103426 h 1217910"/>
              <a:gd name="connsiteX9" fmla="*/ 0 w 1824328"/>
              <a:gd name="connsiteY9" fmla="*/ 974328 h 1217910"/>
              <a:gd name="connsiteX10" fmla="*/ 0 w 1824328"/>
              <a:gd name="connsiteY10" fmla="*/ 477421 h 1217910"/>
              <a:gd name="connsiteX11" fmla="*/ 0 w 1824328"/>
              <a:gd name="connsiteY11" fmla="*/ 0 h 12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4328" h="1217910" fill="none" extrusionOk="0">
                <a:moveTo>
                  <a:pt x="0" y="0"/>
                </a:moveTo>
                <a:cubicBezTo>
                  <a:pt x="277437" y="-20253"/>
                  <a:pt x="472882" y="-14002"/>
                  <a:pt x="608109" y="0"/>
                </a:cubicBezTo>
                <a:cubicBezTo>
                  <a:pt x="743336" y="14002"/>
                  <a:pt x="993299" y="-3185"/>
                  <a:pt x="1179731" y="0"/>
                </a:cubicBezTo>
                <a:cubicBezTo>
                  <a:pt x="1366163" y="3185"/>
                  <a:pt x="1603282" y="-24830"/>
                  <a:pt x="1824327" y="0"/>
                </a:cubicBezTo>
                <a:cubicBezTo>
                  <a:pt x="1814910" y="196324"/>
                  <a:pt x="1814568" y="249506"/>
                  <a:pt x="1824327" y="467677"/>
                </a:cubicBezTo>
                <a:cubicBezTo>
                  <a:pt x="1834086" y="685848"/>
                  <a:pt x="1816007" y="734355"/>
                  <a:pt x="1824327" y="974328"/>
                </a:cubicBezTo>
                <a:cubicBezTo>
                  <a:pt x="1667788" y="1005804"/>
                  <a:pt x="1603307" y="1036979"/>
                  <a:pt x="1386488" y="1091247"/>
                </a:cubicBezTo>
                <a:cubicBezTo>
                  <a:pt x="1169669" y="1145515"/>
                  <a:pt x="1114093" y="1179414"/>
                  <a:pt x="912163" y="1217910"/>
                </a:cubicBezTo>
                <a:cubicBezTo>
                  <a:pt x="792847" y="1178956"/>
                  <a:pt x="670200" y="1152093"/>
                  <a:pt x="483446" y="1103426"/>
                </a:cubicBezTo>
                <a:cubicBezTo>
                  <a:pt x="296692" y="1054760"/>
                  <a:pt x="235897" y="1026347"/>
                  <a:pt x="0" y="974328"/>
                </a:cubicBezTo>
                <a:cubicBezTo>
                  <a:pt x="3048" y="747819"/>
                  <a:pt x="-2730" y="588368"/>
                  <a:pt x="0" y="477421"/>
                </a:cubicBezTo>
                <a:cubicBezTo>
                  <a:pt x="2730" y="366474"/>
                  <a:pt x="-9214" y="166551"/>
                  <a:pt x="0" y="0"/>
                </a:cubicBezTo>
                <a:close/>
              </a:path>
              <a:path w="1824328" h="1217910" stroke="0" extrusionOk="0">
                <a:moveTo>
                  <a:pt x="0" y="0"/>
                </a:moveTo>
                <a:cubicBezTo>
                  <a:pt x="140905" y="-13606"/>
                  <a:pt x="396764" y="-20563"/>
                  <a:pt x="571622" y="0"/>
                </a:cubicBezTo>
                <a:cubicBezTo>
                  <a:pt x="746480" y="20563"/>
                  <a:pt x="1010409" y="-8246"/>
                  <a:pt x="1125002" y="0"/>
                </a:cubicBezTo>
                <a:cubicBezTo>
                  <a:pt x="1239595" y="8246"/>
                  <a:pt x="1475119" y="-18062"/>
                  <a:pt x="1824327" y="0"/>
                </a:cubicBezTo>
                <a:cubicBezTo>
                  <a:pt x="1846387" y="152344"/>
                  <a:pt x="1843327" y="282061"/>
                  <a:pt x="1824327" y="477421"/>
                </a:cubicBezTo>
                <a:cubicBezTo>
                  <a:pt x="1805327" y="672781"/>
                  <a:pt x="1836000" y="834607"/>
                  <a:pt x="1824327" y="974328"/>
                </a:cubicBezTo>
                <a:cubicBezTo>
                  <a:pt x="1694507" y="1031620"/>
                  <a:pt x="1586618" y="1033504"/>
                  <a:pt x="1368245" y="1096119"/>
                </a:cubicBezTo>
                <a:cubicBezTo>
                  <a:pt x="1149872" y="1158734"/>
                  <a:pt x="1043509" y="1161889"/>
                  <a:pt x="912163" y="1217910"/>
                </a:cubicBezTo>
                <a:cubicBezTo>
                  <a:pt x="808274" y="1187250"/>
                  <a:pt x="572631" y="1127995"/>
                  <a:pt x="474325" y="1100991"/>
                </a:cubicBezTo>
                <a:cubicBezTo>
                  <a:pt x="376019" y="1073987"/>
                  <a:pt x="129731" y="994730"/>
                  <a:pt x="0" y="974328"/>
                </a:cubicBezTo>
                <a:cubicBezTo>
                  <a:pt x="-5054" y="843202"/>
                  <a:pt x="-18712" y="653369"/>
                  <a:pt x="0" y="477421"/>
                </a:cubicBezTo>
                <a:cubicBezTo>
                  <a:pt x="18712" y="301473"/>
                  <a:pt x="2773" y="194191"/>
                  <a:pt x="0" y="0"/>
                </a:cubicBezTo>
                <a:close/>
              </a:path>
            </a:pathLst>
          </a:custGeom>
          <a:solidFill>
            <a:srgbClr val="E7ECEF"/>
          </a:solidFill>
          <a:ln>
            <a:solidFill>
              <a:srgbClr val="BDA1E3"/>
            </a:solidFill>
            <a:extLst>
              <a:ext uri="{C807C97D-BFC1-408E-A445-0C87EB9F89A2}">
                <ask:lineSketchStyleProps xmlns:ask="http://schemas.microsoft.com/office/drawing/2018/sketchyshapes" sd="4166297644">
                  <a:prstGeom prst="flowChartOffpageConnecto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هيا بنا</a:t>
            </a:r>
          </a:p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نراجع معلوماتنا 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9117EED3-E010-076D-A594-C9E3C2AB97EE}"/>
              </a:ext>
            </a:extLst>
          </p:cNvPr>
          <p:cNvSpPr/>
          <p:nvPr/>
        </p:nvSpPr>
        <p:spPr>
          <a:xfrm>
            <a:off x="2682688" y="5986631"/>
            <a:ext cx="603773" cy="779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E592D02A-77A2-8589-F68D-A4F40830CDE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CFEFE"/>
              </a:clrFrom>
              <a:clrTo>
                <a:srgbClr val="FC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6934" y="2175478"/>
            <a:ext cx="6706536" cy="3658111"/>
          </a:xfrm>
          <a:prstGeom prst="rect">
            <a:avLst/>
          </a:prstGeom>
        </p:spPr>
      </p:pic>
      <p:sp>
        <p:nvSpPr>
          <p:cNvPr id="37" name="مستطيل 36">
            <a:extLst>
              <a:ext uri="{FF2B5EF4-FFF2-40B4-BE49-F238E27FC236}">
                <a16:creationId xmlns:a16="http://schemas.microsoft.com/office/drawing/2014/main" id="{B4320E6C-AEFC-70BC-A3B1-103FE3669A6A}"/>
              </a:ext>
            </a:extLst>
          </p:cNvPr>
          <p:cNvSpPr/>
          <p:nvPr/>
        </p:nvSpPr>
        <p:spPr>
          <a:xfrm>
            <a:off x="3523129" y="5296595"/>
            <a:ext cx="2296758" cy="754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43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4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شاشة عريضة</PresentationFormat>
  <Paragraphs>32</Paragraphs>
  <Slides>11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فاطمه السبيعي</dc:creator>
  <cp:lastModifiedBy>فاطمه السبيعي</cp:lastModifiedBy>
  <cp:revision>8</cp:revision>
  <dcterms:created xsi:type="dcterms:W3CDTF">2025-08-23T13:00:32Z</dcterms:created>
  <dcterms:modified xsi:type="dcterms:W3CDTF">2025-10-30T10:22:31Z</dcterms:modified>
</cp:coreProperties>
</file>