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20" r:id="rId2"/>
    <p:sldId id="338" r:id="rId3"/>
    <p:sldId id="322" r:id="rId4"/>
    <p:sldId id="340" r:id="rId5"/>
    <p:sldId id="333" r:id="rId6"/>
    <p:sldId id="324" r:id="rId7"/>
    <p:sldId id="325" r:id="rId8"/>
    <p:sldId id="326" r:id="rId9"/>
    <p:sldId id="281" r:id="rId10"/>
    <p:sldId id="334" r:id="rId11"/>
    <p:sldId id="328" r:id="rId12"/>
    <p:sldId id="335" r:id="rId13"/>
    <p:sldId id="285" r:id="rId14"/>
    <p:sldId id="329" r:id="rId15"/>
    <p:sldId id="330" r:id="rId16"/>
    <p:sldId id="336" r:id="rId17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1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D3B780-C3BE-4DE4-B3E1-1B9F5B607D15}" type="doc">
      <dgm:prSet loTypeId="urn:microsoft.com/office/officeart/2005/8/layout/process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D993EEFA-D549-424A-8409-3F3FC145D07F}">
      <dgm:prSet phldrT="[نص]"/>
      <dgm:spPr/>
      <dgm:t>
        <a:bodyPr/>
        <a:lstStyle/>
        <a:p>
          <a:pPr rtl="1"/>
          <a:r>
            <a: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الرئيس</a:t>
          </a:r>
          <a:r>
            <a:rPr lang="ar-SA" b="1" dirty="0">
              <a:latin typeface="Arial" panose="020B0604020202020204" pitchFamily="34" charset="0"/>
              <a:cs typeface="Arial" panose="020B0604020202020204" pitchFamily="34" charset="0"/>
            </a:rPr>
            <a:t> وهو أمير المنطقة</a:t>
          </a:r>
        </a:p>
      </dgm:t>
    </dgm:pt>
    <dgm:pt modelId="{AE3AF3E8-E369-491E-A81D-15A1C76C1E73}" type="parTrans" cxnId="{4D189134-94F7-4084-B341-78B9E5049FBF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0A218C-BA59-4FC3-B85E-5EA63DA50D61}" type="sibTrans" cxnId="{4D189134-94F7-4084-B341-78B9E5049FBF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767915-3B1A-4194-8521-33EE2726C8B4}">
      <dgm:prSet phldrT="[نص]" custT="1"/>
      <dgm:spPr/>
      <dgm:t>
        <a:bodyPr/>
        <a:lstStyle/>
        <a:p>
          <a:pPr rtl="1"/>
          <a:r>
            <a:rPr lang="ar-SA" sz="2800" b="1" dirty="0">
              <a:latin typeface="Arial" panose="020B0604020202020204" pitchFamily="34" charset="0"/>
              <a:cs typeface="Arial" panose="020B0604020202020204" pitchFamily="34" charset="0"/>
            </a:rPr>
            <a:t>نائب الأمير ويكون </a:t>
          </a:r>
          <a:r>
            <a:rPr lang="ar-SA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نائب للرئيس</a:t>
          </a:r>
        </a:p>
      </dgm:t>
    </dgm:pt>
    <dgm:pt modelId="{CF3A519D-3773-4156-B803-89156ED7810C}" type="parTrans" cxnId="{708AD52D-4224-4571-82C4-0C989C0D4129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48C200-1E1B-4F62-93E4-475A14D667B8}" type="sibTrans" cxnId="{708AD52D-4224-4571-82C4-0C989C0D4129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5D1415-B958-4070-9EF4-0F862DC37E06}">
      <dgm:prSet phldrT="[نص]" custT="1"/>
      <dgm:spPr/>
      <dgm:t>
        <a:bodyPr/>
        <a:lstStyle/>
        <a:p>
          <a:pPr rtl="1">
            <a:buFontTx/>
            <a:buAutoNum type="arabic1Minus"/>
          </a:pPr>
          <a:endParaRPr lang="ar-SA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rtl="1">
            <a:buFontTx/>
            <a:buAutoNum type="arabic1Minus"/>
          </a:pPr>
          <a:endParaRPr lang="ar-SA" sz="2400" b="1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rtl="1">
            <a:buFontTx/>
            <a:buAutoNum type="arabic1Minus"/>
          </a:pPr>
          <a:r>
            <a:rPr lang="ar-SA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الأعضاء</a:t>
          </a:r>
        </a:p>
        <a:p>
          <a:pPr rtl="1">
            <a:buFontTx/>
            <a:buAutoNum type="arabic1Minus"/>
          </a:pPr>
          <a:r>
            <a:rPr lang="ar-E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وكيل الامارة ،والمحافظين ، ورؤساء الاجهزة الحكومية</a:t>
          </a:r>
          <a:r>
            <a:rPr lang="ar-S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في المنطقة</a:t>
          </a:r>
          <a:r>
            <a:rPr lang="ar-E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ar-SA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rtl="1">
            <a:buFontTx/>
            <a:buAutoNum type="arabic1Minus"/>
          </a:pPr>
          <a:r>
            <a:rPr lang="ar-E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وعدد من الأهالي ممن يتصفون بالعلم والخبرة والاختصاص</a:t>
          </a:r>
          <a:endParaRPr lang="ar-SA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rtl="1">
            <a:buFontTx/>
            <a:buAutoNum type="arabic1Minus"/>
          </a:pPr>
          <a:endParaRPr lang="ar-SA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rtl="1">
            <a:buFontTx/>
            <a:buAutoNum type="arabic1Minus"/>
          </a:pPr>
          <a:r>
            <a:rPr lang="ar-EG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ar-SA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9497F1-96DD-4A6A-A49B-9601E194A0DC}" type="parTrans" cxnId="{E0B4327B-E69A-40F6-8935-6458BF682D00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F4E8F5-D257-4311-A02E-80F3F68D6E61}" type="sibTrans" cxnId="{E0B4327B-E69A-40F6-8935-6458BF682D00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EB973A-5629-4721-9D2E-D6D2EDE64A99}">
      <dgm:prSet phldrT="[نص]" custT="1"/>
      <dgm:spPr/>
      <dgm:t>
        <a:bodyPr/>
        <a:lstStyle/>
        <a:p>
          <a:pPr rtl="1"/>
          <a:r>
            <a:rPr lang="ar-SA" sz="2400" b="1">
              <a:latin typeface="Arial" panose="020B0604020202020204" pitchFamily="34" charset="0"/>
              <a:cs typeface="Arial" panose="020B0604020202020204" pitchFamily="34" charset="0"/>
            </a:rPr>
            <a:t>مجلس المنطقة يتألف من</a:t>
          </a:r>
          <a:endParaRPr lang="ar-SA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1B8616-BF83-4408-AB44-DEDAD978ADA7}" type="sibTrans" cxnId="{17866351-D4BA-41F9-B5CD-3A01BA01BEDA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AD719E-13C4-4BD3-8AE4-B3B03B1BF961}" type="parTrans" cxnId="{17866351-D4BA-41F9-B5CD-3A01BA01BEDA}">
      <dgm:prSet/>
      <dgm:spPr/>
      <dgm:t>
        <a:bodyPr/>
        <a:lstStyle/>
        <a:p>
          <a:pPr rtl="1"/>
          <a:endParaRPr lang="ar-SA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ABB437-D9BA-497E-834D-7F05A289712F}" type="pres">
      <dgm:prSet presAssocID="{27D3B780-C3BE-4DE4-B3E1-1B9F5B607D15}" presName="Name0" presStyleCnt="0">
        <dgm:presLayoutVars>
          <dgm:dir/>
          <dgm:animLvl val="lvl"/>
          <dgm:resizeHandles val="exact"/>
        </dgm:presLayoutVars>
      </dgm:prSet>
      <dgm:spPr/>
    </dgm:pt>
    <dgm:pt modelId="{A0F47DF7-0DA4-4906-9A0B-F00A201BC110}" type="pres">
      <dgm:prSet presAssocID="{A15D1415-B958-4070-9EF4-0F862DC37E06}" presName="boxAndChildren" presStyleCnt="0"/>
      <dgm:spPr/>
    </dgm:pt>
    <dgm:pt modelId="{BAB4C7F8-137B-4BFC-953B-88D9C6C7FA99}" type="pres">
      <dgm:prSet presAssocID="{A15D1415-B958-4070-9EF4-0F862DC37E06}" presName="parentTextBox" presStyleLbl="node1" presStyleIdx="0" presStyleCnt="3" custScaleY="161154"/>
      <dgm:spPr/>
    </dgm:pt>
    <dgm:pt modelId="{EF218090-D9C7-4E9D-A7ED-FC930AA7F40C}" type="pres">
      <dgm:prSet presAssocID="{2F48C200-1E1B-4F62-93E4-475A14D667B8}" presName="sp" presStyleCnt="0"/>
      <dgm:spPr/>
    </dgm:pt>
    <dgm:pt modelId="{4C4CDCCF-7A28-4473-BD04-4A41F31C7CCF}" type="pres">
      <dgm:prSet presAssocID="{3A767915-3B1A-4194-8521-33EE2726C8B4}" presName="arrowAndChildren" presStyleCnt="0"/>
      <dgm:spPr/>
    </dgm:pt>
    <dgm:pt modelId="{BE037EE9-4AF1-4CBB-B6C7-3135B44FD396}" type="pres">
      <dgm:prSet presAssocID="{3A767915-3B1A-4194-8521-33EE2726C8B4}" presName="parentTextArrow" presStyleLbl="node1" presStyleIdx="1" presStyleCnt="3"/>
      <dgm:spPr/>
    </dgm:pt>
    <dgm:pt modelId="{ACD5517D-63D6-4765-9FCC-B3EACFA6BD92}" type="pres">
      <dgm:prSet presAssocID="{9E1B8616-BF83-4408-AB44-DEDAD978ADA7}" presName="sp" presStyleCnt="0"/>
      <dgm:spPr/>
    </dgm:pt>
    <dgm:pt modelId="{C5F5911A-8117-4F6A-BCA6-36A27AB73ACC}" type="pres">
      <dgm:prSet presAssocID="{7EEB973A-5629-4721-9D2E-D6D2EDE64A99}" presName="arrowAndChildren" presStyleCnt="0"/>
      <dgm:spPr/>
    </dgm:pt>
    <dgm:pt modelId="{C3848727-DDF0-4FB4-B7C0-91E534AA7BBA}" type="pres">
      <dgm:prSet presAssocID="{7EEB973A-5629-4721-9D2E-D6D2EDE64A99}" presName="parentTextArrow" presStyleLbl="node1" presStyleIdx="1" presStyleCnt="3"/>
      <dgm:spPr/>
    </dgm:pt>
    <dgm:pt modelId="{C3877F00-F060-493A-9007-8778C4A398FE}" type="pres">
      <dgm:prSet presAssocID="{7EEB973A-5629-4721-9D2E-D6D2EDE64A99}" presName="arrow" presStyleLbl="node1" presStyleIdx="2" presStyleCnt="3" custLinFactNeighborX="-325" custLinFactNeighborY="-696"/>
      <dgm:spPr/>
    </dgm:pt>
    <dgm:pt modelId="{FC81A1EF-E4AF-4718-BB9E-42FB2F736468}" type="pres">
      <dgm:prSet presAssocID="{7EEB973A-5629-4721-9D2E-D6D2EDE64A99}" presName="descendantArrow" presStyleCnt="0"/>
      <dgm:spPr/>
    </dgm:pt>
    <dgm:pt modelId="{C5E38CF4-1DC6-4339-ACDA-DCFC746321CB}" type="pres">
      <dgm:prSet presAssocID="{D993EEFA-D549-424A-8409-3F3FC145D07F}" presName="childTextArrow" presStyleLbl="fgAccFollowNode1" presStyleIdx="0" presStyleCnt="1">
        <dgm:presLayoutVars>
          <dgm:bulletEnabled val="1"/>
        </dgm:presLayoutVars>
      </dgm:prSet>
      <dgm:spPr/>
    </dgm:pt>
  </dgm:ptLst>
  <dgm:cxnLst>
    <dgm:cxn modelId="{92AA1A14-CE6B-4104-8856-2289A72EBCF9}" type="presOf" srcId="{A15D1415-B958-4070-9EF4-0F862DC37E06}" destId="{BAB4C7F8-137B-4BFC-953B-88D9C6C7FA99}" srcOrd="0" destOrd="0" presId="urn:microsoft.com/office/officeart/2005/8/layout/process4"/>
    <dgm:cxn modelId="{708AD52D-4224-4571-82C4-0C989C0D4129}" srcId="{27D3B780-C3BE-4DE4-B3E1-1B9F5B607D15}" destId="{3A767915-3B1A-4194-8521-33EE2726C8B4}" srcOrd="1" destOrd="0" parTransId="{CF3A519D-3773-4156-B803-89156ED7810C}" sibTransId="{2F48C200-1E1B-4F62-93E4-475A14D667B8}"/>
    <dgm:cxn modelId="{4D189134-94F7-4084-B341-78B9E5049FBF}" srcId="{7EEB973A-5629-4721-9D2E-D6D2EDE64A99}" destId="{D993EEFA-D549-424A-8409-3F3FC145D07F}" srcOrd="0" destOrd="0" parTransId="{AE3AF3E8-E369-491E-A81D-15A1C76C1E73}" sibTransId="{910A218C-BA59-4FC3-B85E-5EA63DA50D61}"/>
    <dgm:cxn modelId="{17866351-D4BA-41F9-B5CD-3A01BA01BEDA}" srcId="{27D3B780-C3BE-4DE4-B3E1-1B9F5B607D15}" destId="{7EEB973A-5629-4721-9D2E-D6D2EDE64A99}" srcOrd="0" destOrd="0" parTransId="{8AAD719E-13C4-4BD3-8AE4-B3B03B1BF961}" sibTransId="{9E1B8616-BF83-4408-AB44-DEDAD978ADA7}"/>
    <dgm:cxn modelId="{E0B4327B-E69A-40F6-8935-6458BF682D00}" srcId="{27D3B780-C3BE-4DE4-B3E1-1B9F5B607D15}" destId="{A15D1415-B958-4070-9EF4-0F862DC37E06}" srcOrd="2" destOrd="0" parTransId="{169497F1-96DD-4A6A-A49B-9601E194A0DC}" sibTransId="{38F4E8F5-D257-4311-A02E-80F3F68D6E61}"/>
    <dgm:cxn modelId="{1D6748AD-4716-43C9-BF6C-94938EC9F156}" type="presOf" srcId="{3A767915-3B1A-4194-8521-33EE2726C8B4}" destId="{BE037EE9-4AF1-4CBB-B6C7-3135B44FD396}" srcOrd="0" destOrd="0" presId="urn:microsoft.com/office/officeart/2005/8/layout/process4"/>
    <dgm:cxn modelId="{DA0ABBCA-425A-40B7-B523-A45E9480006C}" type="presOf" srcId="{7EEB973A-5629-4721-9D2E-D6D2EDE64A99}" destId="{C3877F00-F060-493A-9007-8778C4A398FE}" srcOrd="1" destOrd="0" presId="urn:microsoft.com/office/officeart/2005/8/layout/process4"/>
    <dgm:cxn modelId="{CF3150EA-73D6-4203-A387-3FD5813F7F29}" type="presOf" srcId="{27D3B780-C3BE-4DE4-B3E1-1B9F5B607D15}" destId="{11ABB437-D9BA-497E-834D-7F05A289712F}" srcOrd="0" destOrd="0" presId="urn:microsoft.com/office/officeart/2005/8/layout/process4"/>
    <dgm:cxn modelId="{D3811FEB-47F3-46A0-96EC-4F321F786AD1}" type="presOf" srcId="{D993EEFA-D549-424A-8409-3F3FC145D07F}" destId="{C5E38CF4-1DC6-4339-ACDA-DCFC746321CB}" srcOrd="0" destOrd="0" presId="urn:microsoft.com/office/officeart/2005/8/layout/process4"/>
    <dgm:cxn modelId="{068FE0F4-772D-498D-B45D-DF3CCF1E8579}" type="presOf" srcId="{7EEB973A-5629-4721-9D2E-D6D2EDE64A99}" destId="{C3848727-DDF0-4FB4-B7C0-91E534AA7BBA}" srcOrd="0" destOrd="0" presId="urn:microsoft.com/office/officeart/2005/8/layout/process4"/>
    <dgm:cxn modelId="{2A31FE93-1F13-48E0-A148-53F5FFF9C2DE}" type="presParOf" srcId="{11ABB437-D9BA-497E-834D-7F05A289712F}" destId="{A0F47DF7-0DA4-4906-9A0B-F00A201BC110}" srcOrd="0" destOrd="0" presId="urn:microsoft.com/office/officeart/2005/8/layout/process4"/>
    <dgm:cxn modelId="{9224DCA6-249C-488A-91F6-0800C0BE4236}" type="presParOf" srcId="{A0F47DF7-0DA4-4906-9A0B-F00A201BC110}" destId="{BAB4C7F8-137B-4BFC-953B-88D9C6C7FA99}" srcOrd="0" destOrd="0" presId="urn:microsoft.com/office/officeart/2005/8/layout/process4"/>
    <dgm:cxn modelId="{3307A063-8ED9-4B09-98AC-2F0877DF3B6C}" type="presParOf" srcId="{11ABB437-D9BA-497E-834D-7F05A289712F}" destId="{EF218090-D9C7-4E9D-A7ED-FC930AA7F40C}" srcOrd="1" destOrd="0" presId="urn:microsoft.com/office/officeart/2005/8/layout/process4"/>
    <dgm:cxn modelId="{B7C1889C-3CD3-4ED5-96EE-FAEACEACF048}" type="presParOf" srcId="{11ABB437-D9BA-497E-834D-7F05A289712F}" destId="{4C4CDCCF-7A28-4473-BD04-4A41F31C7CCF}" srcOrd="2" destOrd="0" presId="urn:microsoft.com/office/officeart/2005/8/layout/process4"/>
    <dgm:cxn modelId="{F31816C6-D482-43E8-9BFD-252155889F02}" type="presParOf" srcId="{4C4CDCCF-7A28-4473-BD04-4A41F31C7CCF}" destId="{BE037EE9-4AF1-4CBB-B6C7-3135B44FD396}" srcOrd="0" destOrd="0" presId="urn:microsoft.com/office/officeart/2005/8/layout/process4"/>
    <dgm:cxn modelId="{116148EC-7C61-44A4-B6DE-5243C7E89EE6}" type="presParOf" srcId="{11ABB437-D9BA-497E-834D-7F05A289712F}" destId="{ACD5517D-63D6-4765-9FCC-B3EACFA6BD92}" srcOrd="3" destOrd="0" presId="urn:microsoft.com/office/officeart/2005/8/layout/process4"/>
    <dgm:cxn modelId="{658DC327-28E6-49A7-98F7-7CEA5E6D35D2}" type="presParOf" srcId="{11ABB437-D9BA-497E-834D-7F05A289712F}" destId="{C5F5911A-8117-4F6A-BCA6-36A27AB73ACC}" srcOrd="4" destOrd="0" presId="urn:microsoft.com/office/officeart/2005/8/layout/process4"/>
    <dgm:cxn modelId="{B0676AA3-D255-4E62-BC13-BADA18C16158}" type="presParOf" srcId="{C5F5911A-8117-4F6A-BCA6-36A27AB73ACC}" destId="{C3848727-DDF0-4FB4-B7C0-91E534AA7BBA}" srcOrd="0" destOrd="0" presId="urn:microsoft.com/office/officeart/2005/8/layout/process4"/>
    <dgm:cxn modelId="{A6F01EDA-07A5-4A2D-B20E-F7271B99DF90}" type="presParOf" srcId="{C5F5911A-8117-4F6A-BCA6-36A27AB73ACC}" destId="{C3877F00-F060-493A-9007-8778C4A398FE}" srcOrd="1" destOrd="0" presId="urn:microsoft.com/office/officeart/2005/8/layout/process4"/>
    <dgm:cxn modelId="{CD02ACB2-CF48-4785-BA54-51BF3720704C}" type="presParOf" srcId="{C5F5911A-8117-4F6A-BCA6-36A27AB73ACC}" destId="{FC81A1EF-E4AF-4718-BB9E-42FB2F736468}" srcOrd="2" destOrd="0" presId="urn:microsoft.com/office/officeart/2005/8/layout/process4"/>
    <dgm:cxn modelId="{CB82E8A6-DE05-4E8B-90CD-B19DABA83A4E}" type="presParOf" srcId="{FC81A1EF-E4AF-4718-BB9E-42FB2F736468}" destId="{C5E38CF4-1DC6-4339-ACDA-DCFC746321C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B27EC9-8974-4C83-A818-4DF28C8AE7CE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EG"/>
        </a:p>
      </dgm:t>
    </dgm:pt>
    <dgm:pt modelId="{DCEB0F7A-1152-4FEE-AD2F-9AAC0CF9F361}">
      <dgm:prSet phldrT="[نص]"/>
      <dgm:spPr/>
      <dgm:t>
        <a:bodyPr/>
        <a:lstStyle/>
        <a:p>
          <a:pPr rtl="1"/>
          <a:r>
            <a:rPr lang="ar-EG" b="1"/>
            <a:t>أمير المنطقة </a:t>
          </a:r>
          <a:endParaRPr lang="ar-EG" b="1" dirty="0"/>
        </a:p>
      </dgm:t>
    </dgm:pt>
    <dgm:pt modelId="{2E6EE852-7C01-4C22-83E3-E3232F39319F}" type="parTrans" cxnId="{63EBF568-526D-4496-BE1D-F76E3749A0E5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0D20248F-BB0A-49E1-A95A-348248FCABA1}" type="sibTrans" cxnId="{63EBF568-526D-4496-BE1D-F76E3749A0E5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F5E75D96-34BC-4E6D-96C3-475584D211E6}" type="asst">
      <dgm:prSet phldrT="[نص]"/>
      <dgm:spPr/>
      <dgm:t>
        <a:bodyPr/>
        <a:lstStyle/>
        <a:p>
          <a:pPr rtl="1"/>
          <a:r>
            <a:rPr lang="ar-EG" b="1"/>
            <a:t>نائب أمير المنطقة </a:t>
          </a:r>
          <a:endParaRPr lang="ar-EG" b="1" dirty="0"/>
        </a:p>
      </dgm:t>
    </dgm:pt>
    <dgm:pt modelId="{737CB7D6-9160-4E7B-8E49-FB6FFF7DFA3C}" type="parTrans" cxnId="{3119D5F6-98E0-427C-B134-5D60E8F66838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0C4EB257-4D65-4F29-892B-FE175CEB5A3E}" type="sibTrans" cxnId="{3119D5F6-98E0-427C-B134-5D60E8F66838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CD4475A2-2794-4D8E-AE82-9960A1B49092}">
      <dgm:prSet phldrT="[نص]"/>
      <dgm:spPr/>
      <dgm:t>
        <a:bodyPr/>
        <a:lstStyle/>
        <a:p>
          <a:pPr rtl="1"/>
          <a:r>
            <a:rPr lang="ar-EG" b="1"/>
            <a:t>رئيس المركز </a:t>
          </a:r>
          <a:endParaRPr lang="ar-EG" b="1" dirty="0"/>
        </a:p>
      </dgm:t>
    </dgm:pt>
    <dgm:pt modelId="{A86CFF57-0D21-4F8E-A324-9406BF7B7E4F}" type="parTrans" cxnId="{8EF15E3A-5F3A-4754-BE6A-0D99B4C69282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022915A0-FF76-4309-A171-A478591E4939}" type="sibTrans" cxnId="{8EF15E3A-5F3A-4754-BE6A-0D99B4C69282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15E85104-92F3-4CDB-AC79-CAAC5E463656}">
      <dgm:prSet phldrT="[نص]"/>
      <dgm:spPr/>
      <dgm:t>
        <a:bodyPr/>
        <a:lstStyle/>
        <a:p>
          <a:pPr rtl="1"/>
          <a:r>
            <a:rPr lang="ar-EG" b="1"/>
            <a:t>المحافظ </a:t>
          </a:r>
          <a:endParaRPr lang="ar-EG" b="1" dirty="0"/>
        </a:p>
      </dgm:t>
    </dgm:pt>
    <dgm:pt modelId="{E56271C7-26DF-4682-9C18-4600FE321061}" type="parTrans" cxnId="{E67CF60A-5FF8-4142-8DF2-A54FEDEF4F3D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D1B3DAA9-38A6-403C-B795-5DCB60C2E44E}" type="sibTrans" cxnId="{E67CF60A-5FF8-4142-8DF2-A54FEDEF4F3D}">
      <dgm:prSet/>
      <dgm:spPr/>
      <dgm:t>
        <a:bodyPr/>
        <a:lstStyle/>
        <a:p>
          <a:pPr rtl="1"/>
          <a:endParaRPr lang="ar-EG" b="1">
            <a:solidFill>
              <a:schemeClr val="tx1"/>
            </a:solidFill>
          </a:endParaRPr>
        </a:p>
      </dgm:t>
    </dgm:pt>
    <dgm:pt modelId="{EEC2F657-324C-4DE0-BC0F-B010A19801A6}" type="pres">
      <dgm:prSet presAssocID="{13B27EC9-8974-4C83-A818-4DF28C8AE7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B5FC3E2-3362-423C-8FFC-6A29B1CCE741}" type="pres">
      <dgm:prSet presAssocID="{DCEB0F7A-1152-4FEE-AD2F-9AAC0CF9F361}" presName="hierRoot1" presStyleCnt="0">
        <dgm:presLayoutVars>
          <dgm:hierBranch val="init"/>
        </dgm:presLayoutVars>
      </dgm:prSet>
      <dgm:spPr/>
    </dgm:pt>
    <dgm:pt modelId="{822D25B3-D158-4C7F-9CBB-A092CF60133D}" type="pres">
      <dgm:prSet presAssocID="{DCEB0F7A-1152-4FEE-AD2F-9AAC0CF9F361}" presName="rootComposite1" presStyleCnt="0"/>
      <dgm:spPr/>
    </dgm:pt>
    <dgm:pt modelId="{8F2207C1-24A3-4D36-A7EF-6F8F2F9BD4A8}" type="pres">
      <dgm:prSet presAssocID="{DCEB0F7A-1152-4FEE-AD2F-9AAC0CF9F361}" presName="rootText1" presStyleLbl="node0" presStyleIdx="0" presStyleCnt="1">
        <dgm:presLayoutVars>
          <dgm:chPref val="3"/>
        </dgm:presLayoutVars>
      </dgm:prSet>
      <dgm:spPr/>
    </dgm:pt>
    <dgm:pt modelId="{52225CB3-AEAD-46C9-A5BA-14204B61CAEF}" type="pres">
      <dgm:prSet presAssocID="{DCEB0F7A-1152-4FEE-AD2F-9AAC0CF9F361}" presName="rootConnector1" presStyleLbl="node1" presStyleIdx="0" presStyleCnt="0"/>
      <dgm:spPr/>
    </dgm:pt>
    <dgm:pt modelId="{2C406130-2627-4B6D-948C-668670A76D81}" type="pres">
      <dgm:prSet presAssocID="{DCEB0F7A-1152-4FEE-AD2F-9AAC0CF9F361}" presName="hierChild2" presStyleCnt="0"/>
      <dgm:spPr/>
    </dgm:pt>
    <dgm:pt modelId="{AB42BB67-9C61-400A-897A-36D283121A2A}" type="pres">
      <dgm:prSet presAssocID="{A86CFF57-0D21-4F8E-A324-9406BF7B7E4F}" presName="Name37" presStyleLbl="parChTrans1D2" presStyleIdx="0" presStyleCnt="3"/>
      <dgm:spPr/>
    </dgm:pt>
    <dgm:pt modelId="{BFE7F566-16C7-47F7-B53E-5D5F5B703717}" type="pres">
      <dgm:prSet presAssocID="{CD4475A2-2794-4D8E-AE82-9960A1B49092}" presName="hierRoot2" presStyleCnt="0">
        <dgm:presLayoutVars>
          <dgm:hierBranch val="init"/>
        </dgm:presLayoutVars>
      </dgm:prSet>
      <dgm:spPr/>
    </dgm:pt>
    <dgm:pt modelId="{98C0FD13-2F18-46B1-B3A6-5859A6B43691}" type="pres">
      <dgm:prSet presAssocID="{CD4475A2-2794-4D8E-AE82-9960A1B49092}" presName="rootComposite" presStyleCnt="0"/>
      <dgm:spPr/>
    </dgm:pt>
    <dgm:pt modelId="{13C0D905-FA1F-4DD6-9C3B-8E108B3AC286}" type="pres">
      <dgm:prSet presAssocID="{CD4475A2-2794-4D8E-AE82-9960A1B49092}" presName="rootText" presStyleLbl="node2" presStyleIdx="0" presStyleCnt="2">
        <dgm:presLayoutVars>
          <dgm:chPref val="3"/>
        </dgm:presLayoutVars>
      </dgm:prSet>
      <dgm:spPr/>
    </dgm:pt>
    <dgm:pt modelId="{F7508AEB-77B8-43C9-A164-5EBBAF0D4092}" type="pres">
      <dgm:prSet presAssocID="{CD4475A2-2794-4D8E-AE82-9960A1B49092}" presName="rootConnector" presStyleLbl="node2" presStyleIdx="0" presStyleCnt="2"/>
      <dgm:spPr/>
    </dgm:pt>
    <dgm:pt modelId="{4EB2ED51-8D2A-466B-84E1-F50C8B27D7EC}" type="pres">
      <dgm:prSet presAssocID="{CD4475A2-2794-4D8E-AE82-9960A1B49092}" presName="hierChild4" presStyleCnt="0"/>
      <dgm:spPr/>
    </dgm:pt>
    <dgm:pt modelId="{180B4DD8-033A-429D-BA3C-357AF6FC1025}" type="pres">
      <dgm:prSet presAssocID="{CD4475A2-2794-4D8E-AE82-9960A1B49092}" presName="hierChild5" presStyleCnt="0"/>
      <dgm:spPr/>
    </dgm:pt>
    <dgm:pt modelId="{8C8A882D-8F2D-4BFC-8BAC-33E07C854B3A}" type="pres">
      <dgm:prSet presAssocID="{E56271C7-26DF-4682-9C18-4600FE321061}" presName="Name37" presStyleLbl="parChTrans1D2" presStyleIdx="1" presStyleCnt="3"/>
      <dgm:spPr/>
    </dgm:pt>
    <dgm:pt modelId="{5BD37D1F-9C50-416A-B3E7-82BD5C1D1F00}" type="pres">
      <dgm:prSet presAssocID="{15E85104-92F3-4CDB-AC79-CAAC5E463656}" presName="hierRoot2" presStyleCnt="0">
        <dgm:presLayoutVars>
          <dgm:hierBranch val="init"/>
        </dgm:presLayoutVars>
      </dgm:prSet>
      <dgm:spPr/>
    </dgm:pt>
    <dgm:pt modelId="{DD0C4EFB-A0F6-4DFB-9DEC-6D4BD4FF8B68}" type="pres">
      <dgm:prSet presAssocID="{15E85104-92F3-4CDB-AC79-CAAC5E463656}" presName="rootComposite" presStyleCnt="0"/>
      <dgm:spPr/>
    </dgm:pt>
    <dgm:pt modelId="{942F82D6-A19E-4E85-A629-CB7FFE5B6F6A}" type="pres">
      <dgm:prSet presAssocID="{15E85104-92F3-4CDB-AC79-CAAC5E463656}" presName="rootText" presStyleLbl="node2" presStyleIdx="1" presStyleCnt="2">
        <dgm:presLayoutVars>
          <dgm:chPref val="3"/>
        </dgm:presLayoutVars>
      </dgm:prSet>
      <dgm:spPr/>
    </dgm:pt>
    <dgm:pt modelId="{584FB353-D2F7-4B41-A82E-598CA569E787}" type="pres">
      <dgm:prSet presAssocID="{15E85104-92F3-4CDB-AC79-CAAC5E463656}" presName="rootConnector" presStyleLbl="node2" presStyleIdx="1" presStyleCnt="2"/>
      <dgm:spPr/>
    </dgm:pt>
    <dgm:pt modelId="{B180E642-B310-40C6-89C6-6425C24B4478}" type="pres">
      <dgm:prSet presAssocID="{15E85104-92F3-4CDB-AC79-CAAC5E463656}" presName="hierChild4" presStyleCnt="0"/>
      <dgm:spPr/>
    </dgm:pt>
    <dgm:pt modelId="{5F9AEC49-6DDF-4DA7-AA45-2F371142094D}" type="pres">
      <dgm:prSet presAssocID="{15E85104-92F3-4CDB-AC79-CAAC5E463656}" presName="hierChild5" presStyleCnt="0"/>
      <dgm:spPr/>
    </dgm:pt>
    <dgm:pt modelId="{A5455F4D-DE8B-4E4D-9383-4722FE483CEE}" type="pres">
      <dgm:prSet presAssocID="{DCEB0F7A-1152-4FEE-AD2F-9AAC0CF9F361}" presName="hierChild3" presStyleCnt="0"/>
      <dgm:spPr/>
    </dgm:pt>
    <dgm:pt modelId="{8AF348D8-6AB8-48F8-BD26-075F2A3D68AE}" type="pres">
      <dgm:prSet presAssocID="{737CB7D6-9160-4E7B-8E49-FB6FFF7DFA3C}" presName="Name111" presStyleLbl="parChTrans1D2" presStyleIdx="2" presStyleCnt="3"/>
      <dgm:spPr/>
    </dgm:pt>
    <dgm:pt modelId="{5FF4092D-772E-45AD-8445-5E3E1F521F7B}" type="pres">
      <dgm:prSet presAssocID="{F5E75D96-34BC-4E6D-96C3-475584D211E6}" presName="hierRoot3" presStyleCnt="0">
        <dgm:presLayoutVars>
          <dgm:hierBranch val="init"/>
        </dgm:presLayoutVars>
      </dgm:prSet>
      <dgm:spPr/>
    </dgm:pt>
    <dgm:pt modelId="{879023F0-E6DE-44A0-9B87-D067085D8F24}" type="pres">
      <dgm:prSet presAssocID="{F5E75D96-34BC-4E6D-96C3-475584D211E6}" presName="rootComposite3" presStyleCnt="0"/>
      <dgm:spPr/>
    </dgm:pt>
    <dgm:pt modelId="{F54307AB-89DF-4EF9-BCC2-ED0E6FE0839F}" type="pres">
      <dgm:prSet presAssocID="{F5E75D96-34BC-4E6D-96C3-475584D211E6}" presName="rootText3" presStyleLbl="asst1" presStyleIdx="0" presStyleCnt="1">
        <dgm:presLayoutVars>
          <dgm:chPref val="3"/>
        </dgm:presLayoutVars>
      </dgm:prSet>
      <dgm:spPr/>
    </dgm:pt>
    <dgm:pt modelId="{50D834D5-61EE-4851-91F7-3E75168A27D1}" type="pres">
      <dgm:prSet presAssocID="{F5E75D96-34BC-4E6D-96C3-475584D211E6}" presName="rootConnector3" presStyleLbl="asst1" presStyleIdx="0" presStyleCnt="1"/>
      <dgm:spPr/>
    </dgm:pt>
    <dgm:pt modelId="{79BAC772-CC42-4ED0-8253-6BA64C835913}" type="pres">
      <dgm:prSet presAssocID="{F5E75D96-34BC-4E6D-96C3-475584D211E6}" presName="hierChild6" presStyleCnt="0"/>
      <dgm:spPr/>
    </dgm:pt>
    <dgm:pt modelId="{7BD9CF76-8545-491A-992A-1746224C8755}" type="pres">
      <dgm:prSet presAssocID="{F5E75D96-34BC-4E6D-96C3-475584D211E6}" presName="hierChild7" presStyleCnt="0"/>
      <dgm:spPr/>
    </dgm:pt>
  </dgm:ptLst>
  <dgm:cxnLst>
    <dgm:cxn modelId="{E67CF60A-5FF8-4142-8DF2-A54FEDEF4F3D}" srcId="{DCEB0F7A-1152-4FEE-AD2F-9AAC0CF9F361}" destId="{15E85104-92F3-4CDB-AC79-CAAC5E463656}" srcOrd="2" destOrd="0" parTransId="{E56271C7-26DF-4682-9C18-4600FE321061}" sibTransId="{D1B3DAA9-38A6-403C-B795-5DCB60C2E44E}"/>
    <dgm:cxn modelId="{AEAB5A1B-C36C-4568-BA18-C8B833182823}" type="presOf" srcId="{13B27EC9-8974-4C83-A818-4DF28C8AE7CE}" destId="{EEC2F657-324C-4DE0-BC0F-B010A19801A6}" srcOrd="0" destOrd="0" presId="urn:microsoft.com/office/officeart/2005/8/layout/orgChart1"/>
    <dgm:cxn modelId="{8EF15E3A-5F3A-4754-BE6A-0D99B4C69282}" srcId="{DCEB0F7A-1152-4FEE-AD2F-9AAC0CF9F361}" destId="{CD4475A2-2794-4D8E-AE82-9960A1B49092}" srcOrd="1" destOrd="0" parTransId="{A86CFF57-0D21-4F8E-A324-9406BF7B7E4F}" sibTransId="{022915A0-FF76-4309-A171-A478591E4939}"/>
    <dgm:cxn modelId="{F3BC6E3C-0474-45D9-9889-41B41698A97B}" type="presOf" srcId="{CD4475A2-2794-4D8E-AE82-9960A1B49092}" destId="{F7508AEB-77B8-43C9-A164-5EBBAF0D4092}" srcOrd="1" destOrd="0" presId="urn:microsoft.com/office/officeart/2005/8/layout/orgChart1"/>
    <dgm:cxn modelId="{2833EA5C-D9D1-4350-AE06-1983B57AB810}" type="presOf" srcId="{F5E75D96-34BC-4E6D-96C3-475584D211E6}" destId="{F54307AB-89DF-4EF9-BCC2-ED0E6FE0839F}" srcOrd="0" destOrd="0" presId="urn:microsoft.com/office/officeart/2005/8/layout/orgChart1"/>
    <dgm:cxn modelId="{63EBF568-526D-4496-BE1D-F76E3749A0E5}" srcId="{13B27EC9-8974-4C83-A818-4DF28C8AE7CE}" destId="{DCEB0F7A-1152-4FEE-AD2F-9AAC0CF9F361}" srcOrd="0" destOrd="0" parTransId="{2E6EE852-7C01-4C22-83E3-E3232F39319F}" sibTransId="{0D20248F-BB0A-49E1-A95A-348248FCABA1}"/>
    <dgm:cxn modelId="{7498114C-B84E-467B-A9A4-55B4167A07F3}" type="presOf" srcId="{15E85104-92F3-4CDB-AC79-CAAC5E463656}" destId="{942F82D6-A19E-4E85-A629-CB7FFE5B6F6A}" srcOrd="0" destOrd="0" presId="urn:microsoft.com/office/officeart/2005/8/layout/orgChart1"/>
    <dgm:cxn modelId="{DCF7927E-6F39-4B25-B971-3779133712B9}" type="presOf" srcId="{CD4475A2-2794-4D8E-AE82-9960A1B49092}" destId="{13C0D905-FA1F-4DD6-9C3B-8E108B3AC286}" srcOrd="0" destOrd="0" presId="urn:microsoft.com/office/officeart/2005/8/layout/orgChart1"/>
    <dgm:cxn modelId="{2B041693-A9BC-45F2-8D2E-1B8BDEFBCB82}" type="presOf" srcId="{DCEB0F7A-1152-4FEE-AD2F-9AAC0CF9F361}" destId="{52225CB3-AEAD-46C9-A5BA-14204B61CAEF}" srcOrd="1" destOrd="0" presId="urn:microsoft.com/office/officeart/2005/8/layout/orgChart1"/>
    <dgm:cxn modelId="{38AF95A9-12B7-4146-92A6-1F44C30655D9}" type="presOf" srcId="{E56271C7-26DF-4682-9C18-4600FE321061}" destId="{8C8A882D-8F2D-4BFC-8BAC-33E07C854B3A}" srcOrd="0" destOrd="0" presId="urn:microsoft.com/office/officeart/2005/8/layout/orgChart1"/>
    <dgm:cxn modelId="{A41655B7-4915-4566-A68A-A5B39DB9205C}" type="presOf" srcId="{DCEB0F7A-1152-4FEE-AD2F-9AAC0CF9F361}" destId="{8F2207C1-24A3-4D36-A7EF-6F8F2F9BD4A8}" srcOrd="0" destOrd="0" presId="urn:microsoft.com/office/officeart/2005/8/layout/orgChart1"/>
    <dgm:cxn modelId="{3AE615C6-485F-4B08-83C6-80F184099628}" type="presOf" srcId="{A86CFF57-0D21-4F8E-A324-9406BF7B7E4F}" destId="{AB42BB67-9C61-400A-897A-36D283121A2A}" srcOrd="0" destOrd="0" presId="urn:microsoft.com/office/officeart/2005/8/layout/orgChart1"/>
    <dgm:cxn modelId="{20F9F0CB-46DF-4A8E-BD45-4D5E90AA86EE}" type="presOf" srcId="{15E85104-92F3-4CDB-AC79-CAAC5E463656}" destId="{584FB353-D2F7-4B41-A82E-598CA569E787}" srcOrd="1" destOrd="0" presId="urn:microsoft.com/office/officeart/2005/8/layout/orgChart1"/>
    <dgm:cxn modelId="{0E43B1D5-FA77-4E0F-986F-20456261B696}" type="presOf" srcId="{737CB7D6-9160-4E7B-8E49-FB6FFF7DFA3C}" destId="{8AF348D8-6AB8-48F8-BD26-075F2A3D68AE}" srcOrd="0" destOrd="0" presId="urn:microsoft.com/office/officeart/2005/8/layout/orgChart1"/>
    <dgm:cxn modelId="{7BEACDF2-8742-4F1C-9F40-58A1971BAFD5}" type="presOf" srcId="{F5E75D96-34BC-4E6D-96C3-475584D211E6}" destId="{50D834D5-61EE-4851-91F7-3E75168A27D1}" srcOrd="1" destOrd="0" presId="urn:microsoft.com/office/officeart/2005/8/layout/orgChart1"/>
    <dgm:cxn modelId="{3119D5F6-98E0-427C-B134-5D60E8F66838}" srcId="{DCEB0F7A-1152-4FEE-AD2F-9AAC0CF9F361}" destId="{F5E75D96-34BC-4E6D-96C3-475584D211E6}" srcOrd="0" destOrd="0" parTransId="{737CB7D6-9160-4E7B-8E49-FB6FFF7DFA3C}" sibTransId="{0C4EB257-4D65-4F29-892B-FE175CEB5A3E}"/>
    <dgm:cxn modelId="{2B81C167-9500-497F-B2FC-15AA8B1D2F58}" type="presParOf" srcId="{EEC2F657-324C-4DE0-BC0F-B010A19801A6}" destId="{BB5FC3E2-3362-423C-8FFC-6A29B1CCE741}" srcOrd="0" destOrd="0" presId="urn:microsoft.com/office/officeart/2005/8/layout/orgChart1"/>
    <dgm:cxn modelId="{4308E4B0-3F8E-4938-B81A-21669811C664}" type="presParOf" srcId="{BB5FC3E2-3362-423C-8FFC-6A29B1CCE741}" destId="{822D25B3-D158-4C7F-9CBB-A092CF60133D}" srcOrd="0" destOrd="0" presId="urn:microsoft.com/office/officeart/2005/8/layout/orgChart1"/>
    <dgm:cxn modelId="{2A6508DB-7CCD-466B-88D0-93374D682EAF}" type="presParOf" srcId="{822D25B3-D158-4C7F-9CBB-A092CF60133D}" destId="{8F2207C1-24A3-4D36-A7EF-6F8F2F9BD4A8}" srcOrd="0" destOrd="0" presId="urn:microsoft.com/office/officeart/2005/8/layout/orgChart1"/>
    <dgm:cxn modelId="{8CFCF83D-8B44-4F78-A29A-803831EE2FB9}" type="presParOf" srcId="{822D25B3-D158-4C7F-9CBB-A092CF60133D}" destId="{52225CB3-AEAD-46C9-A5BA-14204B61CAEF}" srcOrd="1" destOrd="0" presId="urn:microsoft.com/office/officeart/2005/8/layout/orgChart1"/>
    <dgm:cxn modelId="{733AA3DA-CFF8-45E5-A28A-6126A7F495FE}" type="presParOf" srcId="{BB5FC3E2-3362-423C-8FFC-6A29B1CCE741}" destId="{2C406130-2627-4B6D-948C-668670A76D81}" srcOrd="1" destOrd="0" presId="urn:microsoft.com/office/officeart/2005/8/layout/orgChart1"/>
    <dgm:cxn modelId="{9A1CADAD-3297-432C-9CD6-3A45A3FD3A94}" type="presParOf" srcId="{2C406130-2627-4B6D-948C-668670A76D81}" destId="{AB42BB67-9C61-400A-897A-36D283121A2A}" srcOrd="0" destOrd="0" presId="urn:microsoft.com/office/officeart/2005/8/layout/orgChart1"/>
    <dgm:cxn modelId="{C6813C36-92A3-4324-909F-8EE1B3C87864}" type="presParOf" srcId="{2C406130-2627-4B6D-948C-668670A76D81}" destId="{BFE7F566-16C7-47F7-B53E-5D5F5B703717}" srcOrd="1" destOrd="0" presId="urn:microsoft.com/office/officeart/2005/8/layout/orgChart1"/>
    <dgm:cxn modelId="{778305C0-7299-4E53-B9BB-E8DE3E641643}" type="presParOf" srcId="{BFE7F566-16C7-47F7-B53E-5D5F5B703717}" destId="{98C0FD13-2F18-46B1-B3A6-5859A6B43691}" srcOrd="0" destOrd="0" presId="urn:microsoft.com/office/officeart/2005/8/layout/orgChart1"/>
    <dgm:cxn modelId="{9B237E34-DF13-4C5C-94C4-D4F3418A459A}" type="presParOf" srcId="{98C0FD13-2F18-46B1-B3A6-5859A6B43691}" destId="{13C0D905-FA1F-4DD6-9C3B-8E108B3AC286}" srcOrd="0" destOrd="0" presId="urn:microsoft.com/office/officeart/2005/8/layout/orgChart1"/>
    <dgm:cxn modelId="{03FFCB03-C5C6-47A4-9D76-601A98440276}" type="presParOf" srcId="{98C0FD13-2F18-46B1-B3A6-5859A6B43691}" destId="{F7508AEB-77B8-43C9-A164-5EBBAF0D4092}" srcOrd="1" destOrd="0" presId="urn:microsoft.com/office/officeart/2005/8/layout/orgChart1"/>
    <dgm:cxn modelId="{98D3B5BE-BD81-4BF3-B0CA-ED4F2EA13661}" type="presParOf" srcId="{BFE7F566-16C7-47F7-B53E-5D5F5B703717}" destId="{4EB2ED51-8D2A-466B-84E1-F50C8B27D7EC}" srcOrd="1" destOrd="0" presId="urn:microsoft.com/office/officeart/2005/8/layout/orgChart1"/>
    <dgm:cxn modelId="{6F864678-5E38-44F7-8634-2030276C978A}" type="presParOf" srcId="{BFE7F566-16C7-47F7-B53E-5D5F5B703717}" destId="{180B4DD8-033A-429D-BA3C-357AF6FC1025}" srcOrd="2" destOrd="0" presId="urn:microsoft.com/office/officeart/2005/8/layout/orgChart1"/>
    <dgm:cxn modelId="{3270659C-FA54-4D7D-B2EC-9C4CA0006ABE}" type="presParOf" srcId="{2C406130-2627-4B6D-948C-668670A76D81}" destId="{8C8A882D-8F2D-4BFC-8BAC-33E07C854B3A}" srcOrd="2" destOrd="0" presId="urn:microsoft.com/office/officeart/2005/8/layout/orgChart1"/>
    <dgm:cxn modelId="{F8AC0CE9-D8CE-4D3B-AE22-2070907FF0F1}" type="presParOf" srcId="{2C406130-2627-4B6D-948C-668670A76D81}" destId="{5BD37D1F-9C50-416A-B3E7-82BD5C1D1F00}" srcOrd="3" destOrd="0" presId="urn:microsoft.com/office/officeart/2005/8/layout/orgChart1"/>
    <dgm:cxn modelId="{DE6AEE82-F8CB-4074-B32B-EC6DFA7B97BE}" type="presParOf" srcId="{5BD37D1F-9C50-416A-B3E7-82BD5C1D1F00}" destId="{DD0C4EFB-A0F6-4DFB-9DEC-6D4BD4FF8B68}" srcOrd="0" destOrd="0" presId="urn:microsoft.com/office/officeart/2005/8/layout/orgChart1"/>
    <dgm:cxn modelId="{EC7E78C9-26AF-424D-BBCA-2D53D4745209}" type="presParOf" srcId="{DD0C4EFB-A0F6-4DFB-9DEC-6D4BD4FF8B68}" destId="{942F82D6-A19E-4E85-A629-CB7FFE5B6F6A}" srcOrd="0" destOrd="0" presId="urn:microsoft.com/office/officeart/2005/8/layout/orgChart1"/>
    <dgm:cxn modelId="{1942D3C5-2E5A-4D26-ABC3-FD821C7D2C8B}" type="presParOf" srcId="{DD0C4EFB-A0F6-4DFB-9DEC-6D4BD4FF8B68}" destId="{584FB353-D2F7-4B41-A82E-598CA569E787}" srcOrd="1" destOrd="0" presId="urn:microsoft.com/office/officeart/2005/8/layout/orgChart1"/>
    <dgm:cxn modelId="{4274AC82-47FB-4162-93D0-F7FB47043B04}" type="presParOf" srcId="{5BD37D1F-9C50-416A-B3E7-82BD5C1D1F00}" destId="{B180E642-B310-40C6-89C6-6425C24B4478}" srcOrd="1" destOrd="0" presId="urn:microsoft.com/office/officeart/2005/8/layout/orgChart1"/>
    <dgm:cxn modelId="{058125EF-CC21-4A35-B26A-D2D9AEE004A5}" type="presParOf" srcId="{5BD37D1F-9C50-416A-B3E7-82BD5C1D1F00}" destId="{5F9AEC49-6DDF-4DA7-AA45-2F371142094D}" srcOrd="2" destOrd="0" presId="urn:microsoft.com/office/officeart/2005/8/layout/orgChart1"/>
    <dgm:cxn modelId="{E434C0F6-FB8B-42EC-8778-FB56B146CAB4}" type="presParOf" srcId="{BB5FC3E2-3362-423C-8FFC-6A29B1CCE741}" destId="{A5455F4D-DE8B-4E4D-9383-4722FE483CEE}" srcOrd="2" destOrd="0" presId="urn:microsoft.com/office/officeart/2005/8/layout/orgChart1"/>
    <dgm:cxn modelId="{F2A1B8C1-71B7-4DEC-B65C-7A04FF855A66}" type="presParOf" srcId="{A5455F4D-DE8B-4E4D-9383-4722FE483CEE}" destId="{8AF348D8-6AB8-48F8-BD26-075F2A3D68AE}" srcOrd="0" destOrd="0" presId="urn:microsoft.com/office/officeart/2005/8/layout/orgChart1"/>
    <dgm:cxn modelId="{9A49EF86-1908-46E7-9910-015341ED6182}" type="presParOf" srcId="{A5455F4D-DE8B-4E4D-9383-4722FE483CEE}" destId="{5FF4092D-772E-45AD-8445-5E3E1F521F7B}" srcOrd="1" destOrd="0" presId="urn:microsoft.com/office/officeart/2005/8/layout/orgChart1"/>
    <dgm:cxn modelId="{4BC1D74D-6F24-4406-90B2-FEF5D8CCE5AB}" type="presParOf" srcId="{5FF4092D-772E-45AD-8445-5E3E1F521F7B}" destId="{879023F0-E6DE-44A0-9B87-D067085D8F24}" srcOrd="0" destOrd="0" presId="urn:microsoft.com/office/officeart/2005/8/layout/orgChart1"/>
    <dgm:cxn modelId="{D84A761E-4888-47E4-B531-A2CFC8F2018B}" type="presParOf" srcId="{879023F0-E6DE-44A0-9B87-D067085D8F24}" destId="{F54307AB-89DF-4EF9-BCC2-ED0E6FE0839F}" srcOrd="0" destOrd="0" presId="urn:microsoft.com/office/officeart/2005/8/layout/orgChart1"/>
    <dgm:cxn modelId="{AF7CA53A-3049-466B-B902-17F1F90BB529}" type="presParOf" srcId="{879023F0-E6DE-44A0-9B87-D067085D8F24}" destId="{50D834D5-61EE-4851-91F7-3E75168A27D1}" srcOrd="1" destOrd="0" presId="urn:microsoft.com/office/officeart/2005/8/layout/orgChart1"/>
    <dgm:cxn modelId="{C85C9439-97A0-4F18-A629-09CF5338A023}" type="presParOf" srcId="{5FF4092D-772E-45AD-8445-5E3E1F521F7B}" destId="{79BAC772-CC42-4ED0-8253-6BA64C835913}" srcOrd="1" destOrd="0" presId="urn:microsoft.com/office/officeart/2005/8/layout/orgChart1"/>
    <dgm:cxn modelId="{D068FB9A-46A3-4963-AAB1-D18490720F38}" type="presParOf" srcId="{5FF4092D-772E-45AD-8445-5E3E1F521F7B}" destId="{7BD9CF76-8545-491A-992A-1746224C875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B4C7F8-137B-4BFC-953B-88D9C6C7FA99}">
      <dsp:nvSpPr>
        <dsp:cNvPr id="0" name=""/>
        <dsp:cNvSpPr/>
      </dsp:nvSpPr>
      <dsp:spPr>
        <a:xfrm>
          <a:off x="0" y="2804289"/>
          <a:ext cx="8119418" cy="148309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ar-SA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ar-SA" sz="2400" b="1" kern="12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SA" sz="2400" b="1" kern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الأعضاء</a:t>
          </a: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EG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وكيل الامارة ،والمحافظين ، ورؤساء الاجهزة الحكومية</a:t>
          </a:r>
          <a:r>
            <a:rPr lang="ar-SA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في المنطقة</a:t>
          </a:r>
          <a:r>
            <a:rPr lang="ar-EG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ar-SA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EG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وعدد من الأهالي ممن يتصفون بالعلم والخبرة والاختصاص</a:t>
          </a:r>
          <a:endParaRPr lang="ar-SA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endParaRPr lang="ar-SA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ar-EG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ar-SA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804289"/>
        <a:ext cx="8119418" cy="1483098"/>
      </dsp:txXfrm>
    </dsp:sp>
    <dsp:sp modelId="{BE037EE9-4AF1-4CBB-B6C7-3135B44FD396}">
      <dsp:nvSpPr>
        <dsp:cNvPr id="0" name=""/>
        <dsp:cNvSpPr/>
      </dsp:nvSpPr>
      <dsp:spPr>
        <a:xfrm rot="10800000">
          <a:off x="0" y="1402674"/>
          <a:ext cx="8119418" cy="1415419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800" b="1" kern="1200" dirty="0">
              <a:latin typeface="Arial" panose="020B0604020202020204" pitchFamily="34" charset="0"/>
              <a:cs typeface="Arial" panose="020B0604020202020204" pitchFamily="34" charset="0"/>
            </a:rPr>
            <a:t>نائب الأمير ويكون </a:t>
          </a:r>
          <a:r>
            <a:rPr lang="ar-SA" sz="2800" b="1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نائب للرئيس</a:t>
          </a:r>
        </a:p>
      </dsp:txBody>
      <dsp:txXfrm rot="10800000">
        <a:off x="0" y="1402674"/>
        <a:ext cx="8119418" cy="919697"/>
      </dsp:txXfrm>
    </dsp:sp>
    <dsp:sp modelId="{C3877F00-F060-493A-9007-8778C4A398FE}">
      <dsp:nvSpPr>
        <dsp:cNvPr id="0" name=""/>
        <dsp:cNvSpPr/>
      </dsp:nvSpPr>
      <dsp:spPr>
        <a:xfrm rot="10800000">
          <a:off x="0" y="0"/>
          <a:ext cx="8119418" cy="1415419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>
              <a:latin typeface="Arial" panose="020B0604020202020204" pitchFamily="34" charset="0"/>
              <a:cs typeface="Arial" panose="020B0604020202020204" pitchFamily="34" charset="0"/>
            </a:rPr>
            <a:t>مجلس المنطقة يتألف من</a:t>
          </a:r>
          <a:endParaRPr lang="ar-SA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0"/>
        <a:ext cx="8119418" cy="496812"/>
      </dsp:txXfrm>
    </dsp:sp>
    <dsp:sp modelId="{C5E38CF4-1DC6-4339-ACDA-DCFC746321CB}">
      <dsp:nvSpPr>
        <dsp:cNvPr id="0" name=""/>
        <dsp:cNvSpPr/>
      </dsp:nvSpPr>
      <dsp:spPr>
        <a:xfrm>
          <a:off x="0" y="497871"/>
          <a:ext cx="8119418" cy="4232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184912" bIns="3302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600" b="1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الرئيس</a:t>
          </a:r>
          <a:r>
            <a:rPr lang="ar-SA" sz="2600" b="1" kern="1200" dirty="0">
              <a:latin typeface="Arial" panose="020B0604020202020204" pitchFamily="34" charset="0"/>
              <a:cs typeface="Arial" panose="020B0604020202020204" pitchFamily="34" charset="0"/>
            </a:rPr>
            <a:t> وهو أمير المنطقة</a:t>
          </a:r>
        </a:p>
      </dsp:txBody>
      <dsp:txXfrm>
        <a:off x="0" y="497871"/>
        <a:ext cx="8119418" cy="423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F348D8-6AB8-48F8-BD26-075F2A3D68AE}">
      <dsp:nvSpPr>
        <dsp:cNvPr id="0" name=""/>
        <dsp:cNvSpPr/>
      </dsp:nvSpPr>
      <dsp:spPr>
        <a:xfrm>
          <a:off x="2826097" y="1059854"/>
          <a:ext cx="221902" cy="972145"/>
        </a:xfrm>
        <a:custGeom>
          <a:avLst/>
          <a:gdLst/>
          <a:ahLst/>
          <a:cxnLst/>
          <a:rect l="0" t="0" r="0" b="0"/>
          <a:pathLst>
            <a:path>
              <a:moveTo>
                <a:pt x="221902" y="0"/>
              </a:moveTo>
              <a:lnTo>
                <a:pt x="221902" y="972145"/>
              </a:lnTo>
              <a:lnTo>
                <a:pt x="0" y="97214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A882D-8F2D-4BFC-8BAC-33E07C854B3A}">
      <dsp:nvSpPr>
        <dsp:cNvPr id="0" name=""/>
        <dsp:cNvSpPr/>
      </dsp:nvSpPr>
      <dsp:spPr>
        <a:xfrm>
          <a:off x="3048000" y="1059854"/>
          <a:ext cx="1278582" cy="1944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2387"/>
              </a:lnTo>
              <a:lnTo>
                <a:pt x="1278582" y="1722387"/>
              </a:lnTo>
              <a:lnTo>
                <a:pt x="1278582" y="194429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2BB67-9C61-400A-897A-36D283121A2A}">
      <dsp:nvSpPr>
        <dsp:cNvPr id="0" name=""/>
        <dsp:cNvSpPr/>
      </dsp:nvSpPr>
      <dsp:spPr>
        <a:xfrm>
          <a:off x="1769417" y="1059854"/>
          <a:ext cx="1278582" cy="1944290"/>
        </a:xfrm>
        <a:custGeom>
          <a:avLst/>
          <a:gdLst/>
          <a:ahLst/>
          <a:cxnLst/>
          <a:rect l="0" t="0" r="0" b="0"/>
          <a:pathLst>
            <a:path>
              <a:moveTo>
                <a:pt x="1278582" y="0"/>
              </a:moveTo>
              <a:lnTo>
                <a:pt x="1278582" y="1722387"/>
              </a:lnTo>
              <a:lnTo>
                <a:pt x="0" y="1722387"/>
              </a:lnTo>
              <a:lnTo>
                <a:pt x="0" y="194429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207C1-24A3-4D36-A7EF-6F8F2F9BD4A8}">
      <dsp:nvSpPr>
        <dsp:cNvPr id="0" name=""/>
        <dsp:cNvSpPr/>
      </dsp:nvSpPr>
      <dsp:spPr>
        <a:xfrm>
          <a:off x="1991320" y="3175"/>
          <a:ext cx="2113359" cy="1056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800" b="1" kern="1200"/>
            <a:t>أمير المنطقة </a:t>
          </a:r>
          <a:endParaRPr lang="ar-EG" sz="3800" b="1" kern="1200" dirty="0"/>
        </a:p>
      </dsp:txBody>
      <dsp:txXfrm>
        <a:off x="1991320" y="3175"/>
        <a:ext cx="2113359" cy="1056679"/>
      </dsp:txXfrm>
    </dsp:sp>
    <dsp:sp modelId="{13C0D905-FA1F-4DD6-9C3B-8E108B3AC286}">
      <dsp:nvSpPr>
        <dsp:cNvPr id="0" name=""/>
        <dsp:cNvSpPr/>
      </dsp:nvSpPr>
      <dsp:spPr>
        <a:xfrm>
          <a:off x="712737" y="3004145"/>
          <a:ext cx="2113359" cy="10566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800" b="1" kern="1200"/>
            <a:t>رئيس المركز </a:t>
          </a:r>
          <a:endParaRPr lang="ar-EG" sz="3800" b="1" kern="1200" dirty="0"/>
        </a:p>
      </dsp:txBody>
      <dsp:txXfrm>
        <a:off x="712737" y="3004145"/>
        <a:ext cx="2113359" cy="1056679"/>
      </dsp:txXfrm>
    </dsp:sp>
    <dsp:sp modelId="{942F82D6-A19E-4E85-A629-CB7FFE5B6F6A}">
      <dsp:nvSpPr>
        <dsp:cNvPr id="0" name=""/>
        <dsp:cNvSpPr/>
      </dsp:nvSpPr>
      <dsp:spPr>
        <a:xfrm>
          <a:off x="3269902" y="3004145"/>
          <a:ext cx="2113359" cy="10566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800" b="1" kern="1200"/>
            <a:t>المحافظ </a:t>
          </a:r>
          <a:endParaRPr lang="ar-EG" sz="3800" b="1" kern="1200" dirty="0"/>
        </a:p>
      </dsp:txBody>
      <dsp:txXfrm>
        <a:off x="3269902" y="3004145"/>
        <a:ext cx="2113359" cy="1056679"/>
      </dsp:txXfrm>
    </dsp:sp>
    <dsp:sp modelId="{F54307AB-89DF-4EF9-BCC2-ED0E6FE0839F}">
      <dsp:nvSpPr>
        <dsp:cNvPr id="0" name=""/>
        <dsp:cNvSpPr/>
      </dsp:nvSpPr>
      <dsp:spPr>
        <a:xfrm>
          <a:off x="712737" y="1503660"/>
          <a:ext cx="2113359" cy="10566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800" b="1" kern="1200"/>
            <a:t>نائب أمير المنطقة </a:t>
          </a:r>
          <a:endParaRPr lang="ar-EG" sz="3800" b="1" kern="1200" dirty="0"/>
        </a:p>
      </dsp:txBody>
      <dsp:txXfrm>
        <a:off x="712737" y="1503660"/>
        <a:ext cx="2113359" cy="1056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80A617-C6B5-413C-8B74-AEB474DC7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B11A6C3-45C2-4584-B266-C846A2EB9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6B467C-D7CD-4486-BCE7-F54A9228E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9BE43F-06A3-4707-8C5A-0CCE7A13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210798E-8AE9-4274-AE99-FA9A76613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7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32816D-07A8-4381-9E92-658704F96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BC466EA-5C24-411D-B36D-1CC7CDA03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69C34B-45CE-4DA5-87A4-55FAC3B16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06A061-52C4-4C0F-BCF1-9F3634823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996E88-D7AD-4791-B79E-FD55C99E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0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0FCE38B-5225-4A22-8014-20C19AB2F8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670DFA-4DC3-4112-8F4E-A9DFDDC04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9CB344-614A-42AA-8DC8-F0AFD13A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E149471-A2B5-4FE8-BB6D-AEECCEBBB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1304D7-EEEE-4A99-B8F3-0A472F992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8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994CCB-CF6B-4305-AFD3-A6D3FC918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E1B8BD-F696-44C6-AC64-D39FFA998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A17C66-199F-4AFF-A4A4-E700C3155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A06BF25-4893-483B-AADC-B81A97B89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2F002B-D5FF-42B5-B090-424F82AE5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1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F3EDA8-8897-4F97-8952-E1D09A562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BC0C889-66E7-449B-B394-589907548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04D52C-C6B5-47A6-8F01-9528C4637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90243B-F6C4-4CD3-8118-CC6152BDB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ECCED4-27B9-4F20-B63F-0B94031E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6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17B454-171F-446A-AB7F-0035B0EAE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272DD94-411E-4A0C-8F63-796A24F2B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081441E-A7E5-4F5D-BEC2-F8EB43BC4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2140ACB-647E-4F6D-850E-D56159DB4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6B9B55E-FB16-40E7-A757-FE24F0A37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944765C-B7D5-450D-99B9-0D0233F83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4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3E542D-894A-4F85-9917-BB2C3A995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956CA29-FD20-40FA-8958-79AD1B0A9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E1B9CAD-0F47-407B-8466-C9BA66B3E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1FA745E-AFA4-4771-9FC0-8B3E41BA6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DAC2ABC-9CFC-4F69-9AA9-7D8B7ECF1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CA1DB8A-1280-430F-A586-F7187D4DB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87364AD-D417-454B-9887-65BBA4CE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B524AB0-5608-4623-959B-D461E734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98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F1AEE2-E5EF-4C0C-8E9E-110E5926E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C0C48BF-5725-42F1-9D28-09F18383A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7756677-2BBB-497A-AE14-5786E0E95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A138638-8834-47BA-8633-D5159B1E9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D8A436D-1A58-4180-AFA9-D69266FB6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E5687BD-D707-4A51-B358-FA324623B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C317896-544F-44C9-9EC7-671848CA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7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E51AB7-36EB-4EEF-8E23-94419F334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7B9943-A5EE-454D-8A7B-6B2373F91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7A89A6F-D596-43B5-B7CD-F7FE9A190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2E81E14-A3AD-45EE-8775-AE44D466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0820985-1DEB-4AF0-ACBC-CFCF1B20B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182593-1AEB-4743-87FF-573D5B23D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1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31026A-C5D3-4CA8-9E46-A61262DB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6524173-BF71-4052-803E-00F8389D85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F19B26C-D62F-4C7A-8C1B-F3F3B583E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705304A-FEF2-426F-8A12-7722E260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96AE4C-F774-4E1B-905D-74D6CD803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9133797-3630-4E20-90A9-DDD8CA845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0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894C77D-87E5-441C-A258-227F81CB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F45CC7D-534A-4DBE-937B-CF91D8B77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112834-A74B-44ED-9AD5-3647D257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3F41D-FCFA-4F76-992A-CA9BF85C7531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416DCB-4A08-4713-B1AF-436409696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B58918C-3067-48F3-B565-FE7659DB9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64AEB-C9ED-4202-BD9A-84D1AE10C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2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90FAABAE-DD38-41FC-BE13-69B6DB9F4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929" y="1639980"/>
            <a:ext cx="9936142" cy="35780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2">
            <a:extLst>
              <a:ext uri="{FF2B5EF4-FFF2-40B4-BE49-F238E27FC236}">
                <a16:creationId xmlns:a16="http://schemas.microsoft.com/office/drawing/2014/main" id="{B7743372-3DE4-438F-A091-E184E7439F28}"/>
              </a:ext>
            </a:extLst>
          </p:cNvPr>
          <p:cNvSpPr/>
          <p:nvPr/>
        </p:nvSpPr>
        <p:spPr>
          <a:xfrm>
            <a:off x="931984" y="-245208"/>
            <a:ext cx="11014319" cy="2362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>
              <a:defRPr/>
            </a:pPr>
            <a:r>
              <a:rPr lang="ar-EG" sz="2800" b="1" dirty="0">
                <a:solidFill>
                  <a:srgbClr val="002060"/>
                </a:solidFill>
              </a:rPr>
              <a:t>ويعين الملك أميرا ونائب أمير لكل منطقة ،والأمير مسؤول أمام وزير الداخلية .</a:t>
            </a:r>
          </a:p>
          <a:p>
            <a:pPr algn="r">
              <a:defRPr/>
            </a:pPr>
            <a:r>
              <a:rPr lang="ar-EG" sz="2800" b="1" dirty="0">
                <a:solidFill>
                  <a:srgbClr val="002060"/>
                </a:solidFill>
              </a:rPr>
              <a:t>يتولى الأمير المحافظة علي الأمن والنظام والاستقرار ،وتنفيذ الأحكام الشرعية والعمل لتطوير المنطقة ،وادارة المحافظات والمراكز .</a:t>
            </a:r>
          </a:p>
        </p:txBody>
      </p:sp>
      <p:sp>
        <p:nvSpPr>
          <p:cNvPr id="3" name="TextBox 12">
            <a:extLst>
              <a:ext uri="{FF2B5EF4-FFF2-40B4-BE49-F238E27FC236}">
                <a16:creationId xmlns:a16="http://schemas.microsoft.com/office/drawing/2014/main" id="{77831C42-FF85-4ABC-8E09-5C79D679A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1549643"/>
            <a:ext cx="3417520" cy="461665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ar-EG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التنظيم الرئيسي لأمارة المنطقة </a:t>
            </a:r>
          </a:p>
        </p:txBody>
      </p:sp>
      <p:graphicFrame>
        <p:nvGraphicFramePr>
          <p:cNvPr id="4" name="رسم تخطيطي 3">
            <a:extLst>
              <a:ext uri="{FF2B5EF4-FFF2-40B4-BE49-F238E27FC236}">
                <a16:creationId xmlns:a16="http://schemas.microsoft.com/office/drawing/2014/main" id="{7482BD77-6671-491E-B129-3195641ED721}"/>
              </a:ext>
            </a:extLst>
          </p:cNvPr>
          <p:cNvGraphicFramePr/>
          <p:nvPr/>
        </p:nvGraphicFramePr>
        <p:xfrm>
          <a:off x="2599593" y="177415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611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6F93CFE9-F0EC-4189-9DDA-BD6A75A78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883" y="378702"/>
            <a:ext cx="6684886" cy="3845668"/>
          </a:xfrm>
          <a:prstGeom prst="rect">
            <a:avLst/>
          </a:prstGeom>
        </p:spPr>
      </p:pic>
      <p:pic>
        <p:nvPicPr>
          <p:cNvPr id="4" name="صورة 3" descr="صورة تحتوي على ساعة حائط&#10;&#10;تم إنشاء الوصف تلقائياً">
            <a:extLst>
              <a:ext uri="{FF2B5EF4-FFF2-40B4-BE49-F238E27FC236}">
                <a16:creationId xmlns:a16="http://schemas.microsoft.com/office/drawing/2014/main" id="{46B95D40-1EFB-44F5-937E-5FA2BEC020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429" y="2973927"/>
            <a:ext cx="3224074" cy="3224074"/>
          </a:xfrm>
          <a:prstGeom prst="rect">
            <a:avLst/>
          </a:prstGeom>
        </p:spPr>
      </p:pic>
      <p:pic>
        <p:nvPicPr>
          <p:cNvPr id="2" name="Picture 4" descr="ÙØªÙØ¬Ø© Ø¨Ø­Ø« Ø§ÙØµÙØ± Ø¹Ù Ø§ÙÙÙØ§Ø·Ù Ø§ÙØ§Ø¯Ø§Ø±ÙØ© ÙÙ Ø§ÙÙÙÙÙØ©">
            <a:extLst>
              <a:ext uri="{FF2B5EF4-FFF2-40B4-BE49-F238E27FC236}">
                <a16:creationId xmlns:a16="http://schemas.microsoft.com/office/drawing/2014/main" id="{A53D7108-76C1-487D-B376-FC16F1C83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31" y="748925"/>
            <a:ext cx="4805632" cy="56034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19B0CAEE-EDBC-45B0-8D95-D5738C2051E2}"/>
              </a:ext>
            </a:extLst>
          </p:cNvPr>
          <p:cNvSpPr txBox="1"/>
          <p:nvPr/>
        </p:nvSpPr>
        <p:spPr>
          <a:xfrm>
            <a:off x="5776643" y="1847850"/>
            <a:ext cx="4805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rgbClr val="00B050"/>
                </a:solidFill>
              </a:rPr>
              <a:t>وجهي كاميرا جوالك للكود الظاهر أمامك </a:t>
            </a:r>
            <a:endParaRPr lang="en-US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514905" y="167640"/>
          <a:ext cx="11008311" cy="652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6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6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6746">
                <a:tc>
                  <a:txBody>
                    <a:bodyPr/>
                    <a:lstStyle/>
                    <a:p>
                      <a:pPr algn="ctr"/>
                      <a:r>
                        <a:rPr lang="ar-SA" sz="2800" b="1" dirty="0" err="1">
                          <a:solidFill>
                            <a:srgbClr val="0000CC"/>
                          </a:solidFill>
                        </a:rPr>
                        <a:t>محافظاتها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>
                          <a:solidFill>
                            <a:srgbClr val="0000CC"/>
                          </a:solidFill>
                        </a:rPr>
                        <a:t>أهميتها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>
                          <a:solidFill>
                            <a:srgbClr val="0000CC"/>
                          </a:solidFill>
                        </a:rPr>
                        <a:t>المنطقة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6937"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0000CC"/>
                          </a:solidFill>
                          <a:latin typeface="Calibri" pitchFamily="34" charset="0"/>
                        </a:rPr>
                        <a:t>الدرعية - الخرج - الدوادمي - المجمعة - القويعية - الأفلاج - وادي الدواسر - الزلفي - شقراء - حوطة بني تميم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7030A0"/>
                          </a:solidFill>
                        </a:rPr>
                        <a:t>عاصمة المملكة- تتمتع بملامح</a:t>
                      </a:r>
                      <a:r>
                        <a:rPr lang="ar-SA" sz="2800" b="1" baseline="0" dirty="0">
                          <a:solidFill>
                            <a:srgbClr val="7030A0"/>
                          </a:solidFill>
                        </a:rPr>
                        <a:t> حضارية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الرياض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35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2800" b="1" dirty="0">
                          <a:solidFill>
                            <a:srgbClr val="0000CC"/>
                          </a:solidFill>
                          <a:latin typeface="+mn-lt"/>
                          <a:cs typeface="+mn-cs"/>
                        </a:rPr>
                        <a:t>: جدة - الطائف - القنفذة - الليث - رابغ. </a:t>
                      </a:r>
                    </a:p>
                    <a:p>
                      <a:pPr algn="r"/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7030A0"/>
                          </a:solidFill>
                          <a:latin typeface="+mn-lt"/>
                          <a:cs typeface="+mn-cs"/>
                        </a:rPr>
                        <a:t>ففيها الكعبة المشرفة والمسجد الحرام، وهي أحب البقاع إلى الله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ar-SA" sz="2800" b="1" dirty="0">
                        <a:solidFill>
                          <a:srgbClr val="C00000"/>
                        </a:solidFill>
                      </a:endParaRPr>
                    </a:p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مكة المكرمة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75"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0000CC"/>
                          </a:solidFill>
                        </a:rPr>
                        <a:t>العُلا - ينبع 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7030A0"/>
                          </a:solidFill>
                        </a:rPr>
                        <a:t>وتتمتع بمكانتها الدينية، فيها المسجد النبوي، وهي مدينة رسول 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المدينة المنورة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75"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0000CC"/>
                          </a:solidFill>
                          <a:latin typeface="Arial" charset="0"/>
                          <a:cs typeface="Arial" charset="0"/>
                        </a:rPr>
                        <a:t>عنيزة - الرس - المذنب - البكيرية</a:t>
                      </a:r>
                      <a:r>
                        <a:rPr lang="ar-EG" sz="2800" b="1" dirty="0"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.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7030A0"/>
                          </a:solidFill>
                          <a:latin typeface="Arial" charset="0"/>
                          <a:cs typeface="Arial" charset="0"/>
                        </a:rPr>
                        <a:t>وتتمتع بالمكانة الزراعية، ومن أشهر </a:t>
                      </a:r>
                      <a:r>
                        <a:rPr lang="ar-EG" sz="2800" b="1" dirty="0" err="1">
                          <a:solidFill>
                            <a:srgbClr val="7030A0"/>
                          </a:solidFill>
                          <a:latin typeface="Arial" charset="0"/>
                          <a:cs typeface="Arial" charset="0"/>
                        </a:rPr>
                        <a:t>مزروعاتها</a:t>
                      </a:r>
                      <a:r>
                        <a:rPr lang="ar-EG" sz="2800" b="1" dirty="0">
                          <a:solidFill>
                            <a:srgbClr val="7030A0"/>
                          </a:solidFill>
                          <a:latin typeface="Arial" charset="0"/>
                          <a:cs typeface="Arial" charset="0"/>
                        </a:rPr>
                        <a:t> القمح والتمور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القصيم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275"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/>
                        <a:t>ا</a:t>
                      </a:r>
                      <a:r>
                        <a:rPr lang="ar-EG" sz="2800" b="1" dirty="0">
                          <a:solidFill>
                            <a:srgbClr val="0000CC"/>
                          </a:solidFill>
                        </a:rPr>
                        <a:t>لأحساء - حفر الباطن - الجبيل - القطيف - الخبر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800" b="1" dirty="0">
                          <a:solidFill>
                            <a:srgbClr val="7030A0"/>
                          </a:solidFill>
                        </a:rPr>
                        <a:t>وتتمتع بمكانة اقتصادية، لوجود معظم حقول النفط فيها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المنطقة الشرقية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705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399495" y="159798"/>
          <a:ext cx="11567603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5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7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4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87"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 err="1">
                          <a:solidFill>
                            <a:srgbClr val="0000CC"/>
                          </a:solidFill>
                        </a:rPr>
                        <a:t>محافظاتها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>
                          <a:solidFill>
                            <a:srgbClr val="0000CC"/>
                          </a:solidFill>
                        </a:rPr>
                        <a:t>أهميتها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dirty="0">
                          <a:solidFill>
                            <a:srgbClr val="0000CC"/>
                          </a:solidFill>
                        </a:rPr>
                        <a:t>المنطقة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8243"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خميس مشيط - بيشة - النماص - محايل. 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مقرها أبها،، وتتمتع بمكانة طبيعية وزراعية، ومن أشهر </a:t>
                      </a:r>
                      <a:r>
                        <a:rPr lang="ar-EG" sz="2400" b="1" dirty="0" err="1">
                          <a:solidFill>
                            <a:srgbClr val="7030A0"/>
                          </a:solidFill>
                        </a:rPr>
                        <a:t>مزروعاتها</a:t>
                      </a:r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 الفواكه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مطقة عسير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888">
                <a:tc>
                  <a:txBody>
                    <a:bodyPr/>
                    <a:lstStyle/>
                    <a:p>
                      <a:pPr algn="r"/>
                      <a:r>
                        <a:rPr lang="ar-SA" sz="3200" b="1" dirty="0">
                          <a:solidFill>
                            <a:srgbClr val="0000CC"/>
                          </a:solidFill>
                        </a:rPr>
                        <a:t>بقعاء</a:t>
                      </a:r>
                      <a:endParaRPr lang="en-US" sz="3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وتتمتع بمكانة زراعية ورعوية، ومن أشهر </a:t>
                      </a:r>
                      <a:r>
                        <a:rPr lang="ar-EG" sz="2400" b="1" dirty="0" err="1">
                          <a:solidFill>
                            <a:srgbClr val="7030A0"/>
                          </a:solidFill>
                        </a:rPr>
                        <a:t>مزروعاتها</a:t>
                      </a:r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 القمح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 حائل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243"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الوجه - ضباء - تيماء 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، وتتمتع بمكانة تاريخية وزراعية، ومن أشهر م</a:t>
                      </a:r>
                      <a:r>
                        <a:rPr lang="ar-SA" sz="2400" b="1" dirty="0" err="1">
                          <a:solidFill>
                            <a:srgbClr val="7030A0"/>
                          </a:solidFill>
                        </a:rPr>
                        <a:t>زروعاتها</a:t>
                      </a:r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 الزيتون، والفواكه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</a:t>
                      </a:r>
                      <a:r>
                        <a:rPr lang="ar-SA" sz="2800" b="1" baseline="0" dirty="0">
                          <a:solidFill>
                            <a:srgbClr val="C00000"/>
                          </a:solidFill>
                        </a:rPr>
                        <a:t> تبوك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770"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 err="1">
                          <a:solidFill>
                            <a:srgbClr val="0000CC"/>
                          </a:solidFill>
                        </a:rPr>
                        <a:t>بلجرشي</a:t>
                      </a:r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 - المندق - </a:t>
                      </a:r>
                      <a:r>
                        <a:rPr lang="ar-EG" sz="2400" b="1" dirty="0" err="1">
                          <a:solidFill>
                            <a:srgbClr val="0000CC"/>
                          </a:solidFill>
                        </a:rPr>
                        <a:t>المخواة</a:t>
                      </a:r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, 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وتتمتع بطبيعتها الخلابة ولهذا تزدهر فيها السياحة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 الباحة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2362">
                <a:tc>
                  <a:txBody>
                    <a:bodyPr/>
                    <a:lstStyle/>
                    <a:p>
                      <a:pPr algn="r"/>
                      <a:r>
                        <a:rPr lang="ar-SA" sz="2400" b="1" dirty="0">
                          <a:solidFill>
                            <a:srgbClr val="0000CC"/>
                          </a:solidFill>
                        </a:rPr>
                        <a:t>رفحاء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400" b="1" dirty="0">
                          <a:solidFill>
                            <a:srgbClr val="7030A0"/>
                          </a:solidFill>
                        </a:rPr>
                        <a:t>مقرها عرعر- منطقة رعوية- ويوجد بها معدن الفوسفات- 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 الحدود الشمالية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8243">
                <a:tc>
                  <a:txBody>
                    <a:bodyPr/>
                    <a:lstStyle/>
                    <a:p>
                      <a:pPr algn="r"/>
                      <a:r>
                        <a:rPr lang="ar-SA" sz="2400" b="1" dirty="0">
                          <a:solidFill>
                            <a:srgbClr val="0000CC"/>
                          </a:solidFill>
                        </a:rPr>
                        <a:t>القريات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مقرها سكاكا، وعدد سكانها  وتتمتع بمكانة زراعية، ومن أشهر </a:t>
                      </a:r>
                      <a:r>
                        <a:rPr lang="ar-EG" sz="2400" b="1" dirty="0" err="1">
                          <a:solidFill>
                            <a:srgbClr val="7030A0"/>
                          </a:solidFill>
                        </a:rPr>
                        <a:t>مزروعاتها</a:t>
                      </a:r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 القمح والتمور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 الجوف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8243"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 صبيا - </a:t>
                      </a:r>
                      <a:r>
                        <a:rPr lang="ar-EG" sz="2400" b="1" dirty="0" err="1">
                          <a:solidFill>
                            <a:srgbClr val="0000CC"/>
                          </a:solidFill>
                        </a:rPr>
                        <a:t>أبوعريش</a:t>
                      </a:r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 - </a:t>
                      </a:r>
                      <a:r>
                        <a:rPr lang="ar-EG" sz="2400" b="1" dirty="0" err="1">
                          <a:solidFill>
                            <a:srgbClr val="0000CC"/>
                          </a:solidFill>
                        </a:rPr>
                        <a:t>صامطة</a:t>
                      </a:r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.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 وتتمتع بمكانتها الزراعية، ومن أشهر م</a:t>
                      </a:r>
                      <a:r>
                        <a:rPr lang="ar-SA" sz="2400" b="1" dirty="0" err="1">
                          <a:solidFill>
                            <a:srgbClr val="7030A0"/>
                          </a:solidFill>
                        </a:rPr>
                        <a:t>زرو</a:t>
                      </a:r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عاتها الحبوب بأنواعها، والفواكه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 جازان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78243"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0000CC"/>
                          </a:solidFill>
                        </a:rPr>
                        <a:t>شرور</a:t>
                      </a:r>
                      <a:endParaRPr lang="en-US" sz="24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، وتتمتع بمكانة زراعية، ومن أشهر </a:t>
                      </a:r>
                      <a:r>
                        <a:rPr lang="ar-EG" sz="2400" b="1" dirty="0" err="1">
                          <a:solidFill>
                            <a:srgbClr val="7030A0"/>
                          </a:solidFill>
                        </a:rPr>
                        <a:t>مزروعاتها</a:t>
                      </a:r>
                      <a:r>
                        <a:rPr lang="ar-EG" sz="2400" b="1" dirty="0">
                          <a:solidFill>
                            <a:srgbClr val="7030A0"/>
                          </a:solidFill>
                        </a:rPr>
                        <a:t> الفواكه والنخيل، ة</a:t>
                      </a:r>
                      <a:endParaRPr lang="en-US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800" b="1" dirty="0">
                          <a:solidFill>
                            <a:srgbClr val="C00000"/>
                          </a:solidFill>
                        </a:rPr>
                        <a:t>منطقة نجران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824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8A007E25-C4D6-4DF3-B467-2D96996BE2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929" y="2471947"/>
            <a:ext cx="9936142" cy="191410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495395B4-DB19-40E1-942D-3F17B9B916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7241"/>
            <a:ext cx="12077461" cy="6740759"/>
          </a:xfrm>
          <a:prstGeom prst="rect">
            <a:avLst/>
          </a:prstGeom>
        </p:spPr>
      </p:pic>
      <p:sp>
        <p:nvSpPr>
          <p:cNvPr id="9" name="TextBox 4">
            <a:extLst>
              <a:ext uri="{FF2B5EF4-FFF2-40B4-BE49-F238E27FC236}">
                <a16:creationId xmlns:a16="http://schemas.microsoft.com/office/drawing/2014/main" id="{8828FEF1-79CA-41B0-9E92-69AD663BE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254" y="2833082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√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1EE7F8EF-9F1B-413E-803E-608879D15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315" y="1739904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ar-EG" sz="3200" b="1" dirty="0">
                <a:solidFill>
                  <a:srgbClr val="FF0000"/>
                </a:solidFill>
              </a:rPr>
              <a:t>×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7BBE9E58-B8EA-4440-AA25-CA617AFE6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254" y="350227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√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1D10CEF0-54E6-44A1-9B09-06847A412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315" y="408647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ar-EG" sz="3200" b="1" dirty="0">
                <a:solidFill>
                  <a:srgbClr val="FF0000"/>
                </a:solidFill>
              </a:rPr>
              <a:t>×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04EC69EC-271B-4FBA-94B3-5A3617A94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254" y="467067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√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E331F80A-205C-4196-9AA2-850270183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254" y="5264652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FF0000"/>
                </a:solidFill>
              </a:rPr>
              <a:t>√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2A56A14F-2559-4FE4-AC94-95DB47C05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254" y="5848852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 eaLnBrk="1" hangingPunct="1"/>
            <a:r>
              <a:rPr lang="ar-EG" sz="3200" b="1" dirty="0">
                <a:solidFill>
                  <a:srgbClr val="FF0000"/>
                </a:solidFill>
              </a:rPr>
              <a:t>×</a:t>
            </a:r>
            <a:endParaRPr lang="en-US" sz="3200" b="1" dirty="0">
              <a:solidFill>
                <a:srgbClr val="FF0000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0EC6C7C-0D02-48FD-AB30-08CA4C158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327" y="796033"/>
            <a:ext cx="10387584" cy="4435801"/>
          </a:xfrm>
          <a:prstGeom prst="rect">
            <a:avLst/>
          </a:prstGeom>
        </p:spPr>
      </p:pic>
      <p:sp>
        <p:nvSpPr>
          <p:cNvPr id="9" name="مستطيل 8">
            <a:extLst>
              <a:ext uri="{FF2B5EF4-FFF2-40B4-BE49-F238E27FC236}">
                <a16:creationId xmlns:a16="http://schemas.microsoft.com/office/drawing/2014/main" id="{739BC000-6952-42FB-8D77-06508C3C40ED}"/>
              </a:ext>
            </a:extLst>
          </p:cNvPr>
          <p:cNvSpPr/>
          <p:nvPr/>
        </p:nvSpPr>
        <p:spPr>
          <a:xfrm>
            <a:off x="121627" y="1237876"/>
            <a:ext cx="11948746" cy="181588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704850" indent="-342900" algn="r" rtl="1">
              <a:buFont typeface="+mj-lt"/>
              <a:buAutoNum type="arabicPeriod"/>
              <a:defRPr/>
            </a:pPr>
            <a:r>
              <a:rPr lang="ar-EG" sz="2800" b="1" dirty="0">
                <a:solidFill>
                  <a:srgbClr val="0070C0"/>
                </a:solidFill>
                <a:latin typeface="Calibri" pitchFamily="34" charset="0"/>
              </a:rPr>
              <a:t> أمير المنطقة رئيساً.</a:t>
            </a:r>
            <a:endParaRPr lang="en-US" sz="2800" b="1" dirty="0">
              <a:solidFill>
                <a:srgbClr val="0070C0"/>
              </a:solidFill>
              <a:latin typeface="Calibri" pitchFamily="34" charset="0"/>
            </a:endParaRPr>
          </a:p>
          <a:p>
            <a:pPr marL="742950" indent="-476250" algn="r" rtl="1">
              <a:buFont typeface="+mj-lt"/>
              <a:buAutoNum type="arabicPeriod"/>
              <a:defRPr/>
            </a:pPr>
            <a:r>
              <a:rPr lang="ar-EG" sz="2800" b="1" dirty="0">
                <a:solidFill>
                  <a:srgbClr val="0070C0"/>
                </a:solidFill>
                <a:latin typeface="Calibri" pitchFamily="34" charset="0"/>
              </a:rPr>
              <a:t> نائب الأمير نائباً للرئيس.</a:t>
            </a:r>
            <a:endParaRPr lang="ar-SA" sz="2800" b="1" dirty="0">
              <a:solidFill>
                <a:srgbClr val="0070C0"/>
              </a:solidFill>
              <a:latin typeface="Calibri" pitchFamily="34" charset="0"/>
            </a:endParaRPr>
          </a:p>
          <a:p>
            <a:pPr marL="742950" indent="-476250" algn="r" rtl="1">
              <a:buFont typeface="+mj-lt"/>
              <a:buAutoNum type="arabicPeriod"/>
              <a:defRPr/>
            </a:pPr>
            <a:r>
              <a:rPr lang="ar-EG" sz="2800" b="1" dirty="0">
                <a:solidFill>
                  <a:srgbClr val="0070C0"/>
                </a:solidFill>
                <a:latin typeface="Calibri" pitchFamily="34" charset="0"/>
              </a:rPr>
              <a:t> عضوية وكيل الإمارة والمحافظين ورؤساء الأجهزة الحكومية في المنطقة، وعدد من الأهالي</a:t>
            </a:r>
            <a:endParaRPr lang="ar-SA" sz="2800" b="1" dirty="0">
              <a:solidFill>
                <a:srgbClr val="0070C0"/>
              </a:solidFill>
              <a:latin typeface="Calibri" pitchFamily="34" charset="0"/>
            </a:endParaRPr>
          </a:p>
          <a:p>
            <a:pPr marL="266700" algn="r" rtl="1">
              <a:defRPr/>
            </a:pPr>
            <a:endParaRPr lang="ar-SA" sz="2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A29447F-823E-4513-8949-85D890138DD5}"/>
              </a:ext>
            </a:extLst>
          </p:cNvPr>
          <p:cNvSpPr txBox="1"/>
          <p:nvPr/>
        </p:nvSpPr>
        <p:spPr>
          <a:xfrm>
            <a:off x="-309313" y="4363154"/>
            <a:ext cx="1151088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>
                <a:solidFill>
                  <a:srgbClr val="0070C0"/>
                </a:solidFill>
              </a:rPr>
              <a:t>عام   1412 </a:t>
            </a:r>
          </a:p>
        </p:txBody>
      </p:sp>
    </p:spTree>
    <p:extLst>
      <p:ext uri="{BB962C8B-B14F-4D97-AF65-F5344CB8AC3E}">
        <p14:creationId xmlns:p14="http://schemas.microsoft.com/office/powerpoint/2010/main" val="276357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C4A046D8-4C3B-455E-8139-564516E06FE6}"/>
              </a:ext>
            </a:extLst>
          </p:cNvPr>
          <p:cNvSpPr txBox="1"/>
          <p:nvPr/>
        </p:nvSpPr>
        <p:spPr>
          <a:xfrm>
            <a:off x="0" y="2119050"/>
            <a:ext cx="1158535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يرمي نظام المناطق إلى رفع مستوى العمل الإداري والتنمية والمحافظة على الأمن</a:t>
            </a:r>
          </a:p>
          <a:p>
            <a:r>
              <a:rPr lang="ar-SA" sz="32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والنظام، وكفالة حقوق المواطنين والمقيمين، فما نظام المناطق في المملكة العربية</a:t>
            </a:r>
          </a:p>
          <a:p>
            <a:r>
              <a:rPr lang="ar-SA" sz="32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السعودية؟ وما تاريخه؟ ومما يتكون؟</a:t>
            </a:r>
          </a:p>
        </p:txBody>
      </p:sp>
    </p:spTree>
    <p:extLst>
      <p:ext uri="{BB962C8B-B14F-4D97-AF65-F5344CB8AC3E}">
        <p14:creationId xmlns:p14="http://schemas.microsoft.com/office/powerpoint/2010/main" val="2084663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>
            <a:extLst>
              <a:ext uri="{FF2B5EF4-FFF2-40B4-BE49-F238E27FC236}">
                <a16:creationId xmlns:a16="http://schemas.microsoft.com/office/drawing/2014/main" id="{EDE9F7F0-FD62-45B3-B376-E8DDD62C1202}"/>
              </a:ext>
            </a:extLst>
          </p:cNvPr>
          <p:cNvSpPr/>
          <p:nvPr/>
        </p:nvSpPr>
        <p:spPr>
          <a:xfrm>
            <a:off x="6578503" y="150187"/>
            <a:ext cx="5410200" cy="4397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 sz="3200" b="1" dirty="0">
              <a:solidFill>
                <a:srgbClr val="FF0000"/>
              </a:solidFill>
              <a:latin typeface="Abadi" panose="020B0604020202020204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FB7DCF-1305-45A1-AB6F-01D72543A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780" y="2894119"/>
            <a:ext cx="6607813" cy="381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E5C37315-0B45-4DB5-AD44-27E865EDBF35}"/>
              </a:ext>
            </a:extLst>
          </p:cNvPr>
          <p:cNvSpPr txBox="1"/>
          <p:nvPr/>
        </p:nvSpPr>
        <p:spPr>
          <a:xfrm>
            <a:off x="914400" y="292963"/>
            <a:ext cx="109550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>
                <a:solidFill>
                  <a:srgbClr val="C00000"/>
                </a:solidFill>
              </a:rPr>
              <a:t>التطور التاريخي لنظام المناطق</a:t>
            </a:r>
          </a:p>
          <a:p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DF055BF-8C1F-4D0D-BE16-DB41A91AE93F}"/>
              </a:ext>
            </a:extLst>
          </p:cNvPr>
          <p:cNvSpPr txBox="1"/>
          <p:nvPr/>
        </p:nvSpPr>
        <p:spPr>
          <a:xfrm>
            <a:off x="230819" y="959502"/>
            <a:ext cx="1183689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في عــام ۱۳٥٩هـ صـدر نظام الأمـراء، الذي قسمت بموجبه الم ملكة العربية السـعودية إداريـاً إلى عـدة إمـارات، يشرف علـى كل</a:t>
            </a:r>
          </a:p>
          <a:p>
            <a:r>
              <a:rPr lang="ar-SA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منهــا </a:t>
            </a:r>
            <a:r>
              <a:rPr lang="ar-SA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أمير: </a:t>
            </a:r>
            <a:r>
              <a:rPr lang="ar-SA" sz="2400" b="0" i="0" dirty="0">
                <a:solidFill>
                  <a:srgbClr val="222222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هو الحاكم الإداري لها، ويمثل الحكومة فـي منطقة إمارته.</a:t>
            </a:r>
          </a:p>
          <a:p>
            <a:r>
              <a:rPr lang="ar-SA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ثم تطور الأمر </a:t>
            </a:r>
            <a:r>
              <a:rPr lang="ar-SA" sz="2400" b="0" i="0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فأصبحت وزارة الداخلية </a:t>
            </a:r>
            <a:r>
              <a:rPr lang="ar-SA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تشرف على جميـــع إمارات مناطق</a:t>
            </a:r>
            <a:r>
              <a:rPr lang="ar-SA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ar-SA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المملكة العربية السعودية. </a:t>
            </a:r>
            <a:r>
              <a:rPr lang="ar-SA" sz="2400" b="0" i="0" dirty="0">
                <a:solidFill>
                  <a:srgbClr val="222222"/>
                </a:solidFill>
                <a:effectLst/>
                <a:highlight>
                  <a:srgbClr val="FF00FF"/>
                </a:highlight>
                <a:latin typeface="Arial" panose="020B0604020202020204" pitchFamily="34" charset="0"/>
              </a:rPr>
              <a:t>وفي عام ۱۳۸۳هـ صدر نظام  المقاطعات </a:t>
            </a:r>
            <a:r>
              <a:rPr lang="ar-SA" sz="2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ثم</a:t>
            </a:r>
            <a:r>
              <a:rPr lang="ar-SA" sz="2400" b="0" i="0" dirty="0">
                <a:solidFill>
                  <a:srgbClr val="222222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صدر </a:t>
            </a:r>
            <a:r>
              <a:rPr lang="ar-SA" sz="2400" dirty="0">
                <a:solidFill>
                  <a:srgbClr val="222222"/>
                </a:solidFill>
                <a:highlight>
                  <a:srgbClr val="00FFFF"/>
                </a:highlight>
                <a:latin typeface="Arial" panose="020B0604020202020204" pitchFamily="34" charset="0"/>
              </a:rPr>
              <a:t>نظام البلديات  عام 1397هـ  الذي ينظم المنطقة </a:t>
            </a:r>
            <a:r>
              <a:rPr lang="ar-SA" sz="2400" b="0" i="0" dirty="0">
                <a:solidFill>
                  <a:srgbClr val="222222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وأستمر الوضـع على ذلك مع التعديلات </a:t>
            </a:r>
            <a:r>
              <a:rPr lang="ar-SA" sz="2400" b="0" i="0" dirty="0">
                <a:solidFill>
                  <a:srgbClr val="222222"/>
                </a:solidFill>
                <a:effectLst/>
                <a:highlight>
                  <a:srgbClr val="C0C0C0"/>
                </a:highlight>
                <a:latin typeface="Arial" panose="020B0604020202020204" pitchFamily="34" charset="0"/>
              </a:rPr>
              <a:t>حتى صدر نظام المناطق في عـام 1412هـ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صورة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74B7FE0D-209C-4FDF-94E9-0970254D9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00" y="434824"/>
            <a:ext cx="11733748" cy="6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778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213B2D52-270F-4013-A483-4F5819A3D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986" y="1415409"/>
            <a:ext cx="9070258" cy="505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232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8CDA639-D103-4E9F-84A8-3AC95C0FA8DB}"/>
              </a:ext>
            </a:extLst>
          </p:cNvPr>
          <p:cNvSpPr txBox="1"/>
          <p:nvPr/>
        </p:nvSpPr>
        <p:spPr>
          <a:xfrm>
            <a:off x="593622" y="540116"/>
            <a:ext cx="11004756" cy="230832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>
              <a:defRPr/>
            </a:pPr>
            <a:r>
              <a:rPr lang="ar-EG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نظام المناطق  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defRPr/>
            </a:pPr>
            <a:r>
              <a:rPr lang="ar-EG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يتكون نظام المناطق من </a:t>
            </a:r>
            <a:r>
              <a:rPr lang="ar-EG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إحدى وأربعين مادة </a:t>
            </a:r>
            <a:r>
              <a:rPr lang="ar-EG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شملت ما يخدم مناطق المملكة </a:t>
            </a:r>
            <a:r>
              <a:rPr lang="ar-EG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+mj-cs"/>
              </a:rPr>
              <a:t>العربية</a:t>
            </a:r>
            <a:r>
              <a:rPr lang="ar-EG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السعودية ،ويعزز خدمة المواطن ،ويوسع من صلاحيات أمراء المناطق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4C2F10-E940-4A61-88E3-CCF132236CAB}"/>
              </a:ext>
            </a:extLst>
          </p:cNvPr>
          <p:cNvSpPr txBox="1"/>
          <p:nvPr/>
        </p:nvSpPr>
        <p:spPr>
          <a:xfrm>
            <a:off x="7948247" y="518288"/>
            <a:ext cx="3695700" cy="695265"/>
          </a:xfrm>
          <a:prstGeom prst="horizontalScroll">
            <a:avLst/>
          </a:prstGeom>
          <a:noFill/>
          <a:ln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>
              <a:defRPr/>
            </a:pPr>
            <a:r>
              <a:rPr lang="ar-EG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مجلس المنطقة :</a:t>
            </a:r>
          </a:p>
        </p:txBody>
      </p:sp>
      <p:graphicFrame>
        <p:nvGraphicFramePr>
          <p:cNvPr id="3" name="رسم تخطيطي 2">
            <a:extLst>
              <a:ext uri="{FF2B5EF4-FFF2-40B4-BE49-F238E27FC236}">
                <a16:creationId xmlns:a16="http://schemas.microsoft.com/office/drawing/2014/main" id="{2FC8487A-861C-4A48-89AC-2B8D7C4D551E}"/>
              </a:ext>
            </a:extLst>
          </p:cNvPr>
          <p:cNvGraphicFramePr/>
          <p:nvPr/>
        </p:nvGraphicFramePr>
        <p:xfrm>
          <a:off x="2124214" y="1644712"/>
          <a:ext cx="8119418" cy="4288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مستطيل 5">
            <a:extLst>
              <a:ext uri="{FF2B5EF4-FFF2-40B4-BE49-F238E27FC236}">
                <a16:creationId xmlns:a16="http://schemas.microsoft.com/office/drawing/2014/main" id="{1DCEDA06-3845-411D-A278-CA159370D6BC}"/>
              </a:ext>
            </a:extLst>
          </p:cNvPr>
          <p:cNvSpPr/>
          <p:nvPr/>
        </p:nvSpPr>
        <p:spPr>
          <a:xfrm>
            <a:off x="8401721" y="1015993"/>
            <a:ext cx="29851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2400" b="1" dirty="0">
                <a:solidFill>
                  <a:srgbClr val="002060"/>
                </a:solidFill>
              </a:rPr>
              <a:t>في كل منطقة مجلس يتألف من :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351B2A8B-D9AD-4BA4-8069-B5ACCBF9CEA2}"/>
              </a:ext>
            </a:extLst>
          </p:cNvPr>
          <p:cNvSpPr txBox="1"/>
          <p:nvPr/>
        </p:nvSpPr>
        <p:spPr>
          <a:xfrm>
            <a:off x="682276" y="496588"/>
            <a:ext cx="2883876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400" dirty="0"/>
              <a:t>استراتيجية خرائط المفاهيم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Box 17">
            <a:extLst>
              <a:ext uri="{FF2B5EF4-FFF2-40B4-BE49-F238E27FC236}">
                <a16:creationId xmlns:a16="http://schemas.microsoft.com/office/drawing/2014/main" id="{3B8CB77C-3826-4945-AF68-1EBC0C578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779" y="2351782"/>
            <a:ext cx="10549304" cy="1077218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defRPr/>
            </a:pPr>
            <a:r>
              <a:rPr lang="ar-EG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وللمجلس اختصاصات ،منها :</a:t>
            </a:r>
          </a:p>
          <a:p>
            <a:pPr algn="r">
              <a:defRPr/>
            </a:pPr>
            <a:r>
              <a:rPr lang="ar-EG" sz="3200" b="1" dirty="0">
                <a:latin typeface="Arial" panose="020B0604020202020204" pitchFamily="34" charset="0"/>
                <a:cs typeface="Arial" panose="020B0604020202020204" pitchFamily="34" charset="0"/>
              </a:rPr>
              <a:t>دراسة احتياجات المنطقة واقتراح إدراجها في خطط الدولة التنموية 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9382401-7C29-4F80-A05F-BE34E4FEB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54" y="875139"/>
            <a:ext cx="11095892" cy="1384995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0">
              <a:defRPr/>
            </a:pPr>
            <a:r>
              <a:rPr lang="ar-EG" sz="2800" b="1" dirty="0"/>
              <a:t>قسمت المملكة العربية السعودية الي (13) منطقة إدارية ، وكل منطقة إدارية يتبعها عدد من المحافظات والمراكز، </a:t>
            </a:r>
            <a:r>
              <a:rPr lang="ar-EG" sz="2800" b="1" dirty="0">
                <a:highlight>
                  <a:srgbClr val="00FFFF"/>
                </a:highlight>
              </a:rPr>
              <a:t>وروعي في التقسيم الجوانب الجغرافية ،والسكانية ، وأوضاع </a:t>
            </a:r>
            <a:endParaRPr lang="en-US" sz="2800" b="1" dirty="0">
              <a:highlight>
                <a:srgbClr val="00FFFF"/>
              </a:highlight>
            </a:endParaRPr>
          </a:p>
          <a:p>
            <a:pPr algn="r" rtl="0">
              <a:defRPr/>
            </a:pPr>
            <a:r>
              <a:rPr lang="ar-EG" sz="2800" b="1" dirty="0">
                <a:highlight>
                  <a:srgbClr val="00FFFF"/>
                </a:highlight>
              </a:rPr>
              <a:t>البيئة ، وطرق المواصلات .</a:t>
            </a:r>
            <a:endParaRPr lang="en-US" sz="2800" b="1" dirty="0">
              <a:highlight>
                <a:srgbClr val="00FFFF"/>
              </a:highlight>
            </a:endParaRPr>
          </a:p>
        </p:txBody>
      </p:sp>
      <p:sp>
        <p:nvSpPr>
          <p:cNvPr id="8201" name="TextBox 8">
            <a:extLst>
              <a:ext uri="{FF2B5EF4-FFF2-40B4-BE49-F238E27FC236}">
                <a16:creationId xmlns:a16="http://schemas.microsoft.com/office/drawing/2014/main" id="{40C43AF9-FC42-4F9F-9F04-85ADE2C30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289352"/>
            <a:ext cx="7880350" cy="58578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ar-EG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المناطق الادارية في المملكة العربية السعودية :</a:t>
            </a:r>
          </a:p>
        </p:txBody>
      </p:sp>
      <p:pic>
        <p:nvPicPr>
          <p:cNvPr id="1026" name="Picture 2" descr="ÙØªÙØ¬Ø© Ø¨Ø­Ø« Ø§ÙØµÙØ± Ø¹Ù Ø§ÙÙÙØ§Ø·Ù Ø§ÙØ§Ø¯Ø§Ø±ÙØ© ÙÙ Ø§ÙÙÙÙÙØ©">
            <a:extLst>
              <a:ext uri="{FF2B5EF4-FFF2-40B4-BE49-F238E27FC236}">
                <a16:creationId xmlns:a16="http://schemas.microsoft.com/office/drawing/2014/main" id="{B896181B-E8CF-4A44-837B-C3D829FCF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682" y="2086382"/>
            <a:ext cx="3480288" cy="441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ÙØªÙØ¬Ø© Ø¨Ø­Ø« Ø§ÙØµÙØ± Ø¹Ù Ø§ÙÙÙØ§Ø·Ù Ø§ÙØ§Ø¯Ø§Ø±ÙØ© ÙÙ Ø§ÙÙÙÙÙØ©">
            <a:extLst>
              <a:ext uri="{FF2B5EF4-FFF2-40B4-BE49-F238E27FC236}">
                <a16:creationId xmlns:a16="http://schemas.microsoft.com/office/drawing/2014/main" id="{F633B5FA-D169-44DF-99A6-1B4319FB33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104" y="2426157"/>
            <a:ext cx="4728552" cy="399908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580</Words>
  <Application>Microsoft Office PowerPoint</Application>
  <PresentationFormat>شاشة عريضة</PresentationFormat>
  <Paragraphs>92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1" baseType="lpstr">
      <vt:lpstr>Abadi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مها بنت الدريس</dc:creator>
  <cp:lastModifiedBy>Maha Aldrees</cp:lastModifiedBy>
  <cp:revision>7</cp:revision>
  <dcterms:created xsi:type="dcterms:W3CDTF">2020-09-17T17:07:11Z</dcterms:created>
  <dcterms:modified xsi:type="dcterms:W3CDTF">2021-09-03T08:21:24Z</dcterms:modified>
</cp:coreProperties>
</file>