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76" r:id="rId2"/>
    <p:sldId id="291" r:id="rId3"/>
    <p:sldId id="296" r:id="rId4"/>
    <p:sldId id="295" r:id="rId5"/>
    <p:sldId id="283" r:id="rId6"/>
    <p:sldId id="261" r:id="rId7"/>
  </p:sldIdLst>
  <p:sldSz cx="12192000" cy="6858000"/>
  <p:notesSz cx="6858000" cy="9144000"/>
  <p:custDataLst>
    <p:tags r:id="rId9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567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0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17/06/46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17/06/1446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1325880"/>
            <a:ext cx="4566596" cy="510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2155377" y="2363269"/>
            <a:ext cx="322387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4400" b="1" dirty="0">
                <a:solidFill>
                  <a:schemeClr val="accent4"/>
                </a:solidFill>
                <a:cs typeface="Sultan bold" pitchFamily="2" charset="-78"/>
              </a:rPr>
              <a:t>كثيرات الحدود</a:t>
            </a:r>
            <a:endParaRPr lang="ar-EG" sz="4400" b="1" dirty="0">
              <a:solidFill>
                <a:schemeClr val="accent4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987737" y="3470372"/>
            <a:ext cx="36053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اختبار منتصف الفصل(6)</a:t>
            </a: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73934"/>
            <a:ext cx="1181100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endParaRPr lang="ar-SA"/>
          </a:p>
          <a:p>
            <a:pPr lvl="0"/>
            <a:r>
              <a:rPr lang="ar-SA" b="1"/>
              <a:t>وحيدة الحد</a:t>
            </a:r>
            <a:endParaRPr lang="ar-SA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928" y="357375"/>
            <a:ext cx="5295900" cy="990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07" y="357375"/>
            <a:ext cx="5295900" cy="990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l="43600" t="2000" b="84400"/>
          <a:stretch/>
        </p:blipFill>
        <p:spPr>
          <a:xfrm>
            <a:off x="9022080" y="1347974"/>
            <a:ext cx="2655285" cy="47119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/>
          <a:srcRect l="15544" t="18000" r="7356"/>
          <a:stretch/>
        </p:blipFill>
        <p:spPr>
          <a:xfrm>
            <a:off x="8138161" y="1819172"/>
            <a:ext cx="3419416" cy="3225268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8943378" y="1968349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41" name="مربع نص 140"/>
          <p:cNvSpPr txBox="1"/>
          <p:nvPr/>
        </p:nvSpPr>
        <p:spPr>
          <a:xfrm>
            <a:off x="9446137" y="2755393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42" name="مربع نص 141"/>
          <p:cNvSpPr txBox="1"/>
          <p:nvPr/>
        </p:nvSpPr>
        <p:spPr>
          <a:xfrm>
            <a:off x="8816138" y="3570985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43" name="مربع نص 142"/>
          <p:cNvSpPr txBox="1"/>
          <p:nvPr/>
        </p:nvSpPr>
        <p:spPr>
          <a:xfrm>
            <a:off x="10749696" y="4925449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44" name="مربع نص 143"/>
          <p:cNvSpPr txBox="1"/>
          <p:nvPr/>
        </p:nvSpPr>
        <p:spPr>
          <a:xfrm>
            <a:off x="10747194" y="5519268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8"/>
          <a:srcRect t="2135" b="86730"/>
          <a:stretch/>
        </p:blipFill>
        <p:spPr>
          <a:xfrm>
            <a:off x="1782870" y="1347974"/>
            <a:ext cx="4042137" cy="62037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675" t="13244" r="7832" b="77027"/>
          <a:stretch/>
        </p:blipFill>
        <p:spPr>
          <a:xfrm>
            <a:off x="814150" y="1372191"/>
            <a:ext cx="1136360" cy="50515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8"/>
          <a:srcRect l="23202" t="24054" r="29901" b="39111"/>
          <a:stretch/>
        </p:blipFill>
        <p:spPr>
          <a:xfrm>
            <a:off x="751406" y="2143016"/>
            <a:ext cx="3046560" cy="2148084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8"/>
          <a:srcRect l="23596" t="61892"/>
          <a:stretch/>
        </p:blipFill>
        <p:spPr>
          <a:xfrm>
            <a:off x="1076994" y="4332648"/>
            <a:ext cx="4324977" cy="14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73934"/>
            <a:ext cx="1178052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endParaRPr lang="ar-SA"/>
          </a:p>
          <a:p>
            <a:pPr lvl="0"/>
            <a:r>
              <a:rPr lang="ar-SA" b="1"/>
              <a:t>وحيدة الحد</a:t>
            </a:r>
            <a:endParaRPr lang="ar-SA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928" y="357375"/>
            <a:ext cx="5295900" cy="990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07" y="357375"/>
            <a:ext cx="5295900" cy="990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/>
          <a:srcRect b="86000"/>
          <a:stretch/>
        </p:blipFill>
        <p:spPr>
          <a:xfrm>
            <a:off x="6644640" y="1347976"/>
            <a:ext cx="5032725" cy="6484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/>
          <a:srcRect l="63560" t="22000" r="4660"/>
          <a:stretch/>
        </p:blipFill>
        <p:spPr>
          <a:xfrm>
            <a:off x="9570720" y="2270761"/>
            <a:ext cx="2073014" cy="364236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9377718" y="2668837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9402629" y="3542304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9392958" y="4293530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9408198" y="5180925"/>
            <a:ext cx="56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=</a:t>
            </a: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" y="1347975"/>
            <a:ext cx="4975427" cy="21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3934"/>
            <a:ext cx="1182624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09391" y="311655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endParaRPr lang="ar-SA"/>
          </a:p>
          <a:p>
            <a:pPr lvl="0"/>
            <a:r>
              <a:rPr lang="ar-SA" b="1"/>
              <a:t>وحيدة الحد</a:t>
            </a:r>
            <a:endParaRPr lang="ar-SA" b="1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85" y="311655"/>
            <a:ext cx="456646" cy="614966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928" y="357375"/>
            <a:ext cx="5295900" cy="9906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07" y="357375"/>
            <a:ext cx="5295900" cy="990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b="81909"/>
          <a:stretch/>
        </p:blipFill>
        <p:spPr>
          <a:xfrm>
            <a:off x="6522720" y="1347974"/>
            <a:ext cx="5085261" cy="81610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8"/>
          <a:srcRect l="52909" t="28120" b="2864"/>
          <a:stretch/>
        </p:blipFill>
        <p:spPr>
          <a:xfrm>
            <a:off x="9296400" y="2158731"/>
            <a:ext cx="2296341" cy="419590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694" y="1347973"/>
            <a:ext cx="5591302" cy="41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25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73934"/>
            <a:ext cx="1190244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77" y="274584"/>
            <a:ext cx="456646" cy="6149662"/>
          </a:xfrm>
          <a:prstGeom prst="rect">
            <a:avLst/>
          </a:prstGeom>
        </p:spPr>
      </p:pic>
      <p:pic>
        <p:nvPicPr>
          <p:cNvPr id="19" name="IMG_4499.jpeg" descr="IMG_4499.jpeg"/>
          <p:cNvPicPr>
            <a:picLocks noChangeAspect="1"/>
          </p:cNvPicPr>
          <p:nvPr/>
        </p:nvPicPr>
        <p:blipFill rotWithShape="1">
          <a:blip r:embed="rId6"/>
          <a:srcRect l="43500"/>
          <a:stretch/>
        </p:blipFill>
        <p:spPr>
          <a:xfrm>
            <a:off x="1356360" y="4511040"/>
            <a:ext cx="1887109" cy="1708253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822" y="348931"/>
            <a:ext cx="5295900" cy="990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52126" t="770" b="83303"/>
          <a:stretch/>
        </p:blipFill>
        <p:spPr>
          <a:xfrm>
            <a:off x="9591571" y="1298588"/>
            <a:ext cx="1992095" cy="57593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8"/>
          <a:srcRect t="16696" b="65204"/>
          <a:stretch/>
        </p:blipFill>
        <p:spPr>
          <a:xfrm>
            <a:off x="7126853" y="1874520"/>
            <a:ext cx="4446802" cy="49423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32" b="37692"/>
          <a:stretch/>
        </p:blipFill>
        <p:spPr>
          <a:xfrm>
            <a:off x="7406400" y="3980846"/>
            <a:ext cx="4078649" cy="530194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8"/>
          <a:srcRect l="17542" t="73167" r="2159" b="8733"/>
          <a:stretch/>
        </p:blipFill>
        <p:spPr>
          <a:xfrm>
            <a:off x="2747021" y="1323878"/>
            <a:ext cx="2974064" cy="640981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91" y="307988"/>
            <a:ext cx="5295900" cy="990600"/>
          </a:xfrm>
          <a:prstGeom prst="rect">
            <a:avLst/>
          </a:prstGeom>
        </p:spPr>
      </p:pic>
      <p:sp>
        <p:nvSpPr>
          <p:cNvPr id="25" name="مستطيل مستدير الزوايا"/>
          <p:cNvSpPr/>
          <p:nvPr/>
        </p:nvSpPr>
        <p:spPr>
          <a:xfrm>
            <a:off x="3623934" y="4698446"/>
            <a:ext cx="1981200" cy="1632482"/>
          </a:xfrm>
          <a:prstGeom prst="roundRect">
            <a:avLst>
              <a:gd name="adj" fmla="val 12608"/>
            </a:avLst>
          </a:prstGeom>
          <a:solidFill>
            <a:srgbClr val="B3718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26" name="مستطيل مستدير الزوايا"/>
          <p:cNvSpPr/>
          <p:nvPr/>
        </p:nvSpPr>
        <p:spPr>
          <a:xfrm>
            <a:off x="3806814" y="4800599"/>
            <a:ext cx="1584960" cy="1375480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27" name="الواجب"/>
          <p:cNvSpPr txBox="1"/>
          <p:nvPr/>
        </p:nvSpPr>
        <p:spPr>
          <a:xfrm>
            <a:off x="3806814" y="4898273"/>
            <a:ext cx="1389801" cy="11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3600" dirty="0"/>
              <a:t>الواجب </a:t>
            </a:r>
          </a:p>
          <a:p>
            <a:pPr rtl="0">
              <a:defRPr/>
            </a:pPr>
            <a:r>
              <a:rPr lang="ar-SA" sz="3600" dirty="0"/>
              <a:t>بالمنصة</a:t>
            </a:r>
            <a:r>
              <a:rPr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48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7604" y="1253707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32</Words>
  <Application>Microsoft Office PowerPoint</Application>
  <PresentationFormat>شاشة عريضة</PresentationFormat>
  <Paragraphs>22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AGA Arabesque</vt:lpstr>
      <vt:lpstr>Arial</vt:lpstr>
      <vt:lpstr>Calibri</vt:lpstr>
      <vt:lpstr>Calibri Light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863</cp:revision>
  <dcterms:created xsi:type="dcterms:W3CDTF">2020-11-12T21:23:07Z</dcterms:created>
  <dcterms:modified xsi:type="dcterms:W3CDTF">2024-12-18T20:02:50Z</dcterms:modified>
</cp:coreProperties>
</file>