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76" r:id="rId2"/>
    <p:sldId id="288" r:id="rId3"/>
    <p:sldId id="287" r:id="rId4"/>
    <p:sldId id="291" r:id="rId5"/>
    <p:sldId id="293" r:id="rId6"/>
    <p:sldId id="286" r:id="rId7"/>
    <p:sldId id="292" r:id="rId8"/>
    <p:sldId id="290" r:id="rId9"/>
    <p:sldId id="261" r:id="rId10"/>
  </p:sldIdLst>
  <p:sldSz cx="12192000" cy="6858000"/>
  <p:notesSz cx="6858000" cy="9144000"/>
  <p:custDataLst>
    <p:tags r:id="rId12"/>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93"/>
    <a:srgbClr val="FFBA93"/>
    <a:srgbClr val="D4FFC1"/>
    <a:srgbClr val="567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34" autoAdjust="0"/>
    <p:restoredTop sz="94660"/>
  </p:normalViewPr>
  <p:slideViewPr>
    <p:cSldViewPr snapToGrid="0">
      <p:cViewPr varScale="1">
        <p:scale>
          <a:sx n="74" d="100"/>
          <a:sy n="74" d="100"/>
        </p:scale>
        <p:origin x="1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6F0C11E-9153-4782-BE1B-00266772A033}" type="datetimeFigureOut">
              <a:rPr lang="ar-SA" smtClean="0"/>
              <a:t>04/04/46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DD64F67-7C64-45F3-9922-6B21E2C7BC91}" type="slidenum">
              <a:rPr lang="ar-SA" smtClean="0"/>
              <a:t>‹#›</a:t>
            </a:fld>
            <a:endParaRPr lang="ar-SA"/>
          </a:p>
        </p:txBody>
      </p:sp>
    </p:spTree>
    <p:extLst>
      <p:ext uri="{BB962C8B-B14F-4D97-AF65-F5344CB8AC3E}">
        <p14:creationId xmlns:p14="http://schemas.microsoft.com/office/powerpoint/2010/main" val="16366998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723894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38D12A-C657-4F53-91ED-115FDF9A2D0B}"/>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DFEF442-BBFF-48BF-9F2B-0FC953616095}"/>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BF8A3BFE-F9E6-454C-A972-5DCA628BB1B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B81C620C-58F7-4B73-A8CC-E2EEE716416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6" name="عنصر نائب للتذييل 5">
            <a:extLst>
              <a:ext uri="{FF2B5EF4-FFF2-40B4-BE49-F238E27FC236}">
                <a16:creationId xmlns:a16="http://schemas.microsoft.com/office/drawing/2014/main" id="{B76865B5-33CA-4B2F-AA8A-F7052A23AFE5}"/>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03A7A3BB-079D-40DC-A13E-C8A41E61F745}"/>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70055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5E2976-1EAA-4BC7-8623-B915D270C11F}"/>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510A3411-EDD1-4D11-B958-4F3E5A1F0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6AA395A-3747-4326-B16F-05B9453313A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A26A88B4-9D34-4287-872A-4E30FBE03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C4C3340-85D7-40FE-91BD-D600DF9EDF3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E7A60059-6436-49FD-AA8A-A9766079EB72}"/>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8" name="عنصر نائب للتذييل 7">
            <a:extLst>
              <a:ext uri="{FF2B5EF4-FFF2-40B4-BE49-F238E27FC236}">
                <a16:creationId xmlns:a16="http://schemas.microsoft.com/office/drawing/2014/main" id="{A34BD70E-A595-4E21-A64A-B9B318D94BFC}"/>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ECF05664-7DC4-4482-87E1-26BBA64A5C92}"/>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405145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ED5BE3-3918-4507-941D-EB9065AD24CC}"/>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80DE8B73-6D57-401A-B070-5DAC51AA7135}"/>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4" name="عنصر نائب للتذييل 3">
            <a:extLst>
              <a:ext uri="{FF2B5EF4-FFF2-40B4-BE49-F238E27FC236}">
                <a16:creationId xmlns:a16="http://schemas.microsoft.com/office/drawing/2014/main" id="{61882A5D-C7D0-4412-A6BF-C86A2BB730D0}"/>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A1FB63EB-D97C-4D1B-AE6B-A719CD72C6C9}"/>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01139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75795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4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68302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3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987965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2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584905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1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80999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0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60480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9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775503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8312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8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683393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7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85420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6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6383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5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83276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4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51142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3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4223341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2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92061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1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81460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507523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9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87676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4270963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8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74858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7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620516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6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219568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5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980612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4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69502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3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45105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2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644962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1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983377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0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910338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9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761637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44954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8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13985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7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68079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6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761470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5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548978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85345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70017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60786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EA79438-73D0-4193-9566-CE408C65098F}"/>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3" name="عنصر نائب للتذييل 2">
            <a:extLst>
              <a:ext uri="{FF2B5EF4-FFF2-40B4-BE49-F238E27FC236}">
                <a16:creationId xmlns:a16="http://schemas.microsoft.com/office/drawing/2014/main" id="{C6CAAABB-9D7B-47B5-A3AA-B13CFD838D4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9285388-0833-4E3D-BCEE-32D3892FE9D6}"/>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9898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7D6077-B512-4CC3-B36D-F1788BD7445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977CC530-9622-4D2F-B42A-666815B62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5CE21D19-C5BD-4D1C-B84D-27C01A86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598A60B-DAC8-408C-B0CB-F38772E5E35D}"/>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6" name="عنصر نائب للتذييل 5">
            <a:extLst>
              <a:ext uri="{FF2B5EF4-FFF2-40B4-BE49-F238E27FC236}">
                <a16:creationId xmlns:a16="http://schemas.microsoft.com/office/drawing/2014/main" id="{45F9B807-A0F5-433A-94A9-6F7CB392724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4CD7C5F0-3BD6-4DE3-B039-01578393A147}"/>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74342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D27440-269E-4915-AC57-625E4FB4904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AF6A3057-CD05-4ACC-89E2-E98D87E7F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63EEBB67-FAC0-4545-A799-E8B81D259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30E263-DE32-4FF2-BB03-910AE1A21605}"/>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6" name="عنصر نائب للتذييل 5">
            <a:extLst>
              <a:ext uri="{FF2B5EF4-FFF2-40B4-BE49-F238E27FC236}">
                <a16:creationId xmlns:a16="http://schemas.microsoft.com/office/drawing/2014/main" id="{D96115B1-AE31-4CAA-8FF3-39F86354FB16}"/>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6137C98B-9E40-45DE-A5D9-941AD8E660FE}"/>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321968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31920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0B363B-113E-4622-8FA2-E6D8DE6DC7D8}"/>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A2EFAC90-CDE1-4DEB-9935-D98AF874007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697AC652-65D2-4CC9-8D5B-E617E01D386B}"/>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D9866025-0CD7-4132-AF9C-A7A8DC129477}"/>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3A609DB6-A05F-4D9D-831F-161D971B4B84}"/>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2372690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8F29035-000D-4631-B116-0B9616F6903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05B75708-9AB0-4446-B97F-F4E8C992484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D3C0D84E-EF62-4DFE-886E-DCAD0BD4E9F0}"/>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CD4F993B-410D-4239-820D-3FEF9D908737}"/>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0E1535A-9D40-437C-B7B5-FF62CA7FC095}"/>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3476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07999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3D6A12-AE6C-41E9-9ED6-6AEFAA09BE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99D42009-21C3-4AA3-8867-5572D251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E4F4DCD4-5D5C-40C8-8D73-D510302D75F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B8E4C98F-F46F-427D-8D87-C90E0F4B57E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960FD-1561-48C7-AEE4-289252F89F71}"/>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149427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B1629A-5C4D-4002-BA2F-90B69B75C36E}"/>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5DB13663-5522-4631-9B20-CD0F5894C06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15784B29-D02D-43FE-8308-490EAAE6FE53}"/>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D40FED34-4776-4AA8-BCB8-BF8AFF8386F2}"/>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2EDBC2C-38BF-4A21-A664-42A4380D85A0}"/>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447217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336375-DAF7-471B-B528-564FB21018A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1AAE7036-05B0-4375-8BA1-C24F7F43F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8E4B139-2997-474A-8AA6-70786FF986D7}"/>
              </a:ext>
            </a:extLst>
          </p:cNvPr>
          <p:cNvSpPr>
            <a:spLocks noGrp="1"/>
          </p:cNvSpPr>
          <p:nvPr>
            <p:ph type="dt" sz="half" idx="10"/>
          </p:nvPr>
        </p:nvSpPr>
        <p:spPr/>
        <p:txBody>
          <a:body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E08248FF-B06A-4175-8C43-AEBFA56FFEA9}"/>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CA16FFDB-B524-4F69-9932-F7609DD70DA2}"/>
              </a:ext>
            </a:extLst>
          </p:cNvPr>
          <p:cNvSpPr>
            <a:spLocks noGrp="1"/>
          </p:cNvSpPr>
          <p:nvPr>
            <p:ph type="sldNum" sz="quarter" idx="12"/>
          </p:nvPr>
        </p:nvSpPr>
        <p:spPr/>
        <p:txBody>
          <a:bodyPr/>
          <a:lstStyle/>
          <a:p>
            <a:fld id="{E277FB82-6900-4FF8-BDA9-6B51EE998D2C}" type="slidenum">
              <a:rPr lang="ar-EG" smtClean="0"/>
              <a:t>‹#›</a:t>
            </a:fld>
            <a:endParaRPr lang="ar-EG"/>
          </a:p>
        </p:txBody>
      </p:sp>
    </p:spTree>
    <p:extLst>
      <p:ext uri="{BB962C8B-B14F-4D97-AF65-F5344CB8AC3E}">
        <p14:creationId xmlns:p14="http://schemas.microsoft.com/office/powerpoint/2010/main" val="393478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86E4735-8350-4F39-94A0-51717C68B41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130A187-3F16-4E99-B962-2277D420BD8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355D5C3-7E4A-45A4-8500-499848E3902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CBC9A45-A6E1-49DE-99EF-65F7AD02BA55}" type="datetimeFigureOut">
              <a:rPr lang="ar-EG" smtClean="0"/>
              <a:t>04/04/1446</a:t>
            </a:fld>
            <a:endParaRPr lang="ar-EG"/>
          </a:p>
        </p:txBody>
      </p:sp>
      <p:sp>
        <p:nvSpPr>
          <p:cNvPr id="5" name="عنصر نائب للتذييل 4">
            <a:extLst>
              <a:ext uri="{FF2B5EF4-FFF2-40B4-BE49-F238E27FC236}">
                <a16:creationId xmlns:a16="http://schemas.microsoft.com/office/drawing/2014/main" id="{D0F3689F-2B14-4ED8-A6A5-7976DD8AF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AD43D208-77D3-4449-BC0D-ACE12F4F006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277FB82-6900-4FF8-BDA9-6B51EE998D2C}" type="slidenum">
              <a:rPr lang="ar-EG" smtClean="0"/>
              <a:t>‹#›</a:t>
            </a:fld>
            <a:endParaRPr lang="ar-EG"/>
          </a:p>
        </p:txBody>
      </p:sp>
    </p:spTree>
    <p:extLst>
      <p:ext uri="{BB962C8B-B14F-4D97-AF65-F5344CB8AC3E}">
        <p14:creationId xmlns:p14="http://schemas.microsoft.com/office/powerpoint/2010/main" val="1633900542"/>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5" r:id="rId3"/>
    <p:sldLayoutId id="2147483674" r:id="rId4"/>
    <p:sldLayoutId id="2147483668" r:id="rId5"/>
    <p:sldLayoutId id="2147483667" r:id="rId6"/>
    <p:sldLayoutId id="2147483666" r:id="rId7"/>
    <p:sldLayoutId id="2147483650" r:id="rId8"/>
    <p:sldLayoutId id="2147483651" r:id="rId9"/>
    <p:sldLayoutId id="2147483652" r:id="rId10"/>
    <p:sldLayoutId id="2147483653" r:id="rId11"/>
    <p:sldLayoutId id="2147483654" r:id="rId12"/>
    <p:sldLayoutId id="2147483655" r:id="rId13"/>
    <p:sldLayoutId id="2147483699" r:id="rId14"/>
    <p:sldLayoutId id="2147483698" r:id="rId15"/>
    <p:sldLayoutId id="2147483697" r:id="rId16"/>
    <p:sldLayoutId id="2147483696" r:id="rId17"/>
    <p:sldLayoutId id="2147483695" r:id="rId18"/>
    <p:sldLayoutId id="2147483694" r:id="rId19"/>
    <p:sldLayoutId id="2147483693" r:id="rId20"/>
    <p:sldLayoutId id="2147483692" r:id="rId21"/>
    <p:sldLayoutId id="2147483691" r:id="rId22"/>
    <p:sldLayoutId id="2147483690" r:id="rId23"/>
    <p:sldLayoutId id="2147483689" r:id="rId24"/>
    <p:sldLayoutId id="2147483688" r:id="rId25"/>
    <p:sldLayoutId id="2147483687" r:id="rId26"/>
    <p:sldLayoutId id="2147483686" r:id="rId27"/>
    <p:sldLayoutId id="2147483685" r:id="rId28"/>
    <p:sldLayoutId id="2147483684" r:id="rId29"/>
    <p:sldLayoutId id="2147483683" r:id="rId30"/>
    <p:sldLayoutId id="2147483682" r:id="rId31"/>
    <p:sldLayoutId id="2147483681" r:id="rId32"/>
    <p:sldLayoutId id="2147483680" r:id="rId33"/>
    <p:sldLayoutId id="2147483679" r:id="rId34"/>
    <p:sldLayoutId id="2147483678" r:id="rId35"/>
    <p:sldLayoutId id="2147483677" r:id="rId36"/>
    <p:sldLayoutId id="2147483673" r:id="rId37"/>
    <p:sldLayoutId id="2147483672" r:id="rId38"/>
    <p:sldLayoutId id="2147483671" r:id="rId39"/>
    <p:sldLayoutId id="2147483670" r:id="rId40"/>
    <p:sldLayoutId id="2147483669" r:id="rId41"/>
    <p:sldLayoutId id="2147483665" r:id="rId42"/>
    <p:sldLayoutId id="2147483664" r:id="rId43"/>
    <p:sldLayoutId id="2147483663" r:id="rId44"/>
    <p:sldLayoutId id="2147483662" r:id="rId45"/>
    <p:sldLayoutId id="2147483661" r:id="rId46"/>
    <p:sldLayoutId id="2147483660" r:id="rId47"/>
    <p:sldLayoutId id="2147483656" r:id="rId48"/>
    <p:sldLayoutId id="2147483657" r:id="rId49"/>
    <p:sldLayoutId id="2147483658" r:id="rId50"/>
    <p:sldLayoutId id="2147483659" r:id="rId5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2.wdp"/><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مربع&#10;&#10;تم إنشاء الوصف تلقائياً">
            <a:extLst>
              <a:ext uri="{FF2B5EF4-FFF2-40B4-BE49-F238E27FC236}">
                <a16:creationId xmlns:a16="http://schemas.microsoft.com/office/drawing/2014/main" id="{700920AA-4F4C-4B31-BC2E-B0D58CE40239}"/>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rcRect l="5755"/>
          <a:stretch/>
        </p:blipFill>
        <p:spPr>
          <a:xfrm>
            <a:off x="438150" y="316873"/>
            <a:ext cx="6030611" cy="6858000"/>
          </a:xfrm>
          <a:prstGeom prst="rect">
            <a:avLst/>
          </a:prstGeom>
        </p:spPr>
      </p:pic>
      <p:pic>
        <p:nvPicPr>
          <p:cNvPr id="1028" name="Picture 4" descr="سكرابز اركان ذهبية للتصاميم رووعة - شبكة شعاع الدعوية النسائية"/>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581950" y="799994"/>
            <a:ext cx="4566596" cy="5722900"/>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0E12BA75-5EFD-4B16-A085-AD6FF185BC09}"/>
              </a:ext>
            </a:extLst>
          </p:cNvPr>
          <p:cNvPicPr>
            <a:picLocks noChangeAspect="1"/>
          </p:cNvPicPr>
          <p:nvPr/>
        </p:nvPicPr>
        <p:blipFill rotWithShape="1">
          <a:blip r:embed="rId5">
            <a:biLevel thresh="75000"/>
            <a:extLst>
              <a:ext uri="{28A0092B-C50C-407E-A947-70E740481C1C}">
                <a14:useLocalDpi xmlns:a14="http://schemas.microsoft.com/office/drawing/2010/main" val="0"/>
              </a:ext>
            </a:extLst>
          </a:blip>
          <a:srcRect r="87350"/>
          <a:stretch/>
        </p:blipFill>
        <p:spPr>
          <a:xfrm>
            <a:off x="6076950" y="316873"/>
            <a:ext cx="745523" cy="6858000"/>
          </a:xfrm>
          <a:prstGeom prst="rect">
            <a:avLst/>
          </a:prstGeom>
        </p:spPr>
      </p:pic>
      <p:sp>
        <p:nvSpPr>
          <p:cNvPr id="2" name="مربع نص 1">
            <a:extLst>
              <a:ext uri="{FF2B5EF4-FFF2-40B4-BE49-F238E27FC236}">
                <a16:creationId xmlns:a16="http://schemas.microsoft.com/office/drawing/2014/main" id="{C8078DA9-1076-49AE-91AF-583C354921FA}"/>
              </a:ext>
            </a:extLst>
          </p:cNvPr>
          <p:cNvSpPr txBox="1"/>
          <p:nvPr/>
        </p:nvSpPr>
        <p:spPr>
          <a:xfrm>
            <a:off x="1443870" y="1976349"/>
            <a:ext cx="4189179" cy="861774"/>
          </a:xfrm>
          <a:prstGeom prst="rect">
            <a:avLst/>
          </a:prstGeom>
          <a:noFill/>
        </p:spPr>
        <p:txBody>
          <a:bodyPr wrap="square" rtlCol="1">
            <a:spAutoFit/>
          </a:bodyPr>
          <a:lstStyle/>
          <a:p>
            <a:r>
              <a:rPr lang="ar-SA" sz="5000" b="1" dirty="0">
                <a:solidFill>
                  <a:srgbClr val="FFC000"/>
                </a:solidFill>
                <a:cs typeface="Sultan bold" pitchFamily="2" charset="-78"/>
              </a:rPr>
              <a:t>المتباينات الخطية</a:t>
            </a:r>
            <a:endParaRPr lang="ar-EG" sz="5000" b="1" dirty="0">
              <a:solidFill>
                <a:srgbClr val="FFC000"/>
              </a:solidFill>
              <a:cs typeface="Sultan bold" pitchFamily="2" charset="-78"/>
            </a:endParaRPr>
          </a:p>
        </p:txBody>
      </p:sp>
      <p:sp>
        <p:nvSpPr>
          <p:cNvPr id="6" name="مربع نص 5">
            <a:extLst>
              <a:ext uri="{FF2B5EF4-FFF2-40B4-BE49-F238E27FC236}">
                <a16:creationId xmlns:a16="http://schemas.microsoft.com/office/drawing/2014/main" id="{C8078DA9-1076-49AE-91AF-583C354921FA}"/>
              </a:ext>
            </a:extLst>
          </p:cNvPr>
          <p:cNvSpPr txBox="1"/>
          <p:nvPr/>
        </p:nvSpPr>
        <p:spPr>
          <a:xfrm>
            <a:off x="1506286" y="2668655"/>
            <a:ext cx="4504181" cy="1077218"/>
          </a:xfrm>
          <a:prstGeom prst="rect">
            <a:avLst/>
          </a:prstGeom>
          <a:noFill/>
        </p:spPr>
        <p:txBody>
          <a:bodyPr wrap="square" rtlCol="1">
            <a:spAutoFit/>
          </a:bodyPr>
          <a:lstStyle/>
          <a:p>
            <a:pPr algn="ctr"/>
            <a:r>
              <a:rPr lang="ar-SA" sz="3200" b="1" dirty="0">
                <a:solidFill>
                  <a:schemeClr val="bg1"/>
                </a:solidFill>
                <a:latin typeface="AGA Arabesque" panose="05010101010101010101" pitchFamily="2" charset="2"/>
                <a:cs typeface="+mj-cs"/>
              </a:rPr>
              <a:t>(4-1)</a:t>
            </a:r>
          </a:p>
          <a:p>
            <a:pPr algn="ctr"/>
            <a:r>
              <a:rPr lang="ar-SA" sz="3200" b="1" dirty="0">
                <a:solidFill>
                  <a:schemeClr val="bg1"/>
                </a:solidFill>
                <a:latin typeface="AGA Arabesque" panose="05010101010101010101" pitchFamily="2" charset="2"/>
                <a:cs typeface="+mj-cs"/>
              </a:rPr>
              <a:t>حل المتباينات بالجمع والطرح</a:t>
            </a:r>
            <a:endParaRPr lang="ar-EG" sz="3200" b="1" dirty="0">
              <a:solidFill>
                <a:schemeClr val="bg1"/>
              </a:solidFill>
              <a:latin typeface="AGA Arabesque" panose="05010101010101010101" pitchFamily="2" charset="2"/>
              <a:cs typeface="+mj-cs"/>
            </a:endParaRPr>
          </a:p>
        </p:txBody>
      </p:sp>
    </p:spTree>
    <p:extLst>
      <p:ext uri="{BB962C8B-B14F-4D97-AF65-F5344CB8AC3E}">
        <p14:creationId xmlns:p14="http://schemas.microsoft.com/office/powerpoint/2010/main" val="347351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81153" y="173934"/>
            <a:ext cx="11826815"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223248" y="309462"/>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dirty="0">
                <a:ln w="0"/>
                <a:solidFill>
                  <a:schemeClr val="accent1"/>
                </a:solidFill>
                <a:effectLst>
                  <a:outerShdw blurRad="38100" dist="25400" dir="5400000" algn="ctr" rotWithShape="0">
                    <a:srgbClr val="6E747A">
                      <a:alpha val="43000"/>
                    </a:srgbClr>
                  </a:outerShdw>
                </a:effectLst>
              </a:rPr>
              <a:t> </a:t>
            </a:r>
            <a:endParaRPr lang="ar-EG" sz="3000" dirty="0">
              <a:ln w="0"/>
              <a:solidFill>
                <a:schemeClr val="accent1"/>
              </a:solidFill>
              <a:effectLst>
                <a:outerShdw blurRad="38100" dist="25400" dir="5400000" algn="ctr" rotWithShape="0">
                  <a:srgbClr val="6E747A">
                    <a:alpha val="43000"/>
                  </a:srgbClr>
                </a:outerShdw>
              </a:effectLst>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11" name="صورة 10">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pic>
        <p:nvPicPr>
          <p:cNvPr id="3" name="صورة 2" descr="صورة تحتوي على رسم, فن الطفل, فن الخط, توضيح&#10;&#10;تم إنشاء الوصف تلقائياً">
            <a:extLst>
              <a:ext uri="{FF2B5EF4-FFF2-40B4-BE49-F238E27FC236}">
                <a16:creationId xmlns:a16="http://schemas.microsoft.com/office/drawing/2014/main" id="{CB4777F7-59B3-5BDB-F54A-6E425CF30A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1177" y="1053297"/>
            <a:ext cx="2249556" cy="2034960"/>
          </a:xfrm>
          <a:prstGeom prst="rect">
            <a:avLst/>
          </a:prstGeom>
        </p:spPr>
      </p:pic>
      <p:pic>
        <p:nvPicPr>
          <p:cNvPr id="12" name="صورة 11" descr="صورة تحتوي على رسم, فن الطفل, فن الخط, توضيح&#10;&#10;تم إنشاء الوصف تلقائياً">
            <a:extLst>
              <a:ext uri="{FF2B5EF4-FFF2-40B4-BE49-F238E27FC236}">
                <a16:creationId xmlns:a16="http://schemas.microsoft.com/office/drawing/2014/main" id="{C4BB8A6F-5F9A-CCE6-90E0-A1FC3A332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234" y="1053297"/>
            <a:ext cx="2715844" cy="2034960"/>
          </a:xfrm>
          <a:prstGeom prst="rect">
            <a:avLst/>
          </a:prstGeom>
        </p:spPr>
      </p:pic>
      <p:pic>
        <p:nvPicPr>
          <p:cNvPr id="13" name="صورة 12">
            <a:extLst>
              <a:ext uri="{FF2B5EF4-FFF2-40B4-BE49-F238E27FC236}">
                <a16:creationId xmlns:a16="http://schemas.microsoft.com/office/drawing/2014/main" id="{E4EFEE7A-FF8C-F778-EAA1-4951589DB2C4}"/>
              </a:ext>
            </a:extLst>
          </p:cNvPr>
          <p:cNvPicPr>
            <a:picLocks noChangeAspect="1"/>
          </p:cNvPicPr>
          <p:nvPr/>
        </p:nvPicPr>
        <p:blipFill>
          <a:blip r:embed="rId7">
            <a:clrChange>
              <a:clrFrom>
                <a:srgbClr val="FFFDE9"/>
              </a:clrFrom>
              <a:clrTo>
                <a:srgbClr val="FFFDE9">
                  <a:alpha val="0"/>
                </a:srgbClr>
              </a:clrTo>
            </a:clrChange>
          </a:blip>
          <a:stretch>
            <a:fillRect/>
          </a:stretch>
        </p:blipFill>
        <p:spPr>
          <a:xfrm>
            <a:off x="3845937" y="1408814"/>
            <a:ext cx="1783697" cy="980700"/>
          </a:xfrm>
          <a:prstGeom prst="rect">
            <a:avLst/>
          </a:prstGeom>
          <a:ln>
            <a:noFill/>
            <a:prstDash val="lgDash"/>
          </a:ln>
        </p:spPr>
      </p:pic>
      <p:pic>
        <p:nvPicPr>
          <p:cNvPr id="14" name="صورة 13">
            <a:extLst>
              <a:ext uri="{FF2B5EF4-FFF2-40B4-BE49-F238E27FC236}">
                <a16:creationId xmlns:a16="http://schemas.microsoft.com/office/drawing/2014/main" id="{1C13614F-8172-0896-D0F4-320C26758EDF}"/>
              </a:ext>
            </a:extLst>
          </p:cNvPr>
          <p:cNvPicPr>
            <a:picLocks noChangeAspect="1"/>
          </p:cNvPicPr>
          <p:nvPr/>
        </p:nvPicPr>
        <p:blipFill>
          <a:blip r:embed="rId8">
            <a:clrChange>
              <a:clrFrom>
                <a:srgbClr val="FFFDE9"/>
              </a:clrFrom>
              <a:clrTo>
                <a:srgbClr val="FFFDE9">
                  <a:alpha val="0"/>
                </a:srgbClr>
              </a:clrTo>
            </a:clrChange>
          </a:blip>
          <a:stretch>
            <a:fillRect/>
          </a:stretch>
        </p:blipFill>
        <p:spPr>
          <a:xfrm>
            <a:off x="1007957" y="1477822"/>
            <a:ext cx="2014270" cy="1425557"/>
          </a:xfrm>
          <a:prstGeom prst="rect">
            <a:avLst/>
          </a:prstGeom>
          <a:ln>
            <a:noFill/>
            <a:prstDash val="lgDash"/>
          </a:ln>
        </p:spPr>
      </p:pic>
      <p:pic>
        <p:nvPicPr>
          <p:cNvPr id="15" name="صورة 14">
            <a:extLst>
              <a:ext uri="{FF2B5EF4-FFF2-40B4-BE49-F238E27FC236}">
                <a16:creationId xmlns:a16="http://schemas.microsoft.com/office/drawing/2014/main" id="{1A88FEAA-7A64-488D-FAEB-E2416195F8DE}"/>
              </a:ext>
            </a:extLst>
          </p:cNvPr>
          <p:cNvPicPr>
            <a:picLocks noChangeAspect="1"/>
          </p:cNvPicPr>
          <p:nvPr/>
        </p:nvPicPr>
        <p:blipFill>
          <a:blip r:embed="rId9"/>
          <a:stretch>
            <a:fillRect/>
          </a:stretch>
        </p:blipFill>
        <p:spPr>
          <a:xfrm>
            <a:off x="3940699" y="2437429"/>
            <a:ext cx="1410640" cy="441840"/>
          </a:xfrm>
          <a:prstGeom prst="rect">
            <a:avLst/>
          </a:prstGeom>
          <a:ln>
            <a:noFill/>
            <a:prstDash val="lgDash"/>
          </a:ln>
        </p:spPr>
      </p:pic>
      <p:pic>
        <p:nvPicPr>
          <p:cNvPr id="17" name="صورة 16">
            <a:extLst>
              <a:ext uri="{FF2B5EF4-FFF2-40B4-BE49-F238E27FC236}">
                <a16:creationId xmlns:a16="http://schemas.microsoft.com/office/drawing/2014/main" id="{F8A48B59-0F35-7970-5097-326904D9B44B}"/>
              </a:ext>
            </a:extLst>
          </p:cNvPr>
          <p:cNvPicPr>
            <a:picLocks noChangeAspect="1"/>
          </p:cNvPicPr>
          <p:nvPr/>
        </p:nvPicPr>
        <p:blipFill>
          <a:blip r:embed="rId10"/>
          <a:stretch>
            <a:fillRect/>
          </a:stretch>
        </p:blipFill>
        <p:spPr>
          <a:xfrm>
            <a:off x="1391852" y="443772"/>
            <a:ext cx="3844382" cy="444523"/>
          </a:xfrm>
          <a:prstGeom prst="rect">
            <a:avLst/>
          </a:prstGeom>
        </p:spPr>
      </p:pic>
      <p:pic>
        <p:nvPicPr>
          <p:cNvPr id="21" name="صورة 20">
            <a:extLst>
              <a:ext uri="{FF2B5EF4-FFF2-40B4-BE49-F238E27FC236}">
                <a16:creationId xmlns:a16="http://schemas.microsoft.com/office/drawing/2014/main" id="{7DE288BF-01C8-726E-255E-A455DEFF5B6A}"/>
              </a:ext>
            </a:extLst>
          </p:cNvPr>
          <p:cNvPicPr>
            <a:picLocks noChangeAspect="1"/>
          </p:cNvPicPr>
          <p:nvPr/>
        </p:nvPicPr>
        <p:blipFill>
          <a:blip r:embed="rId11"/>
          <a:srcRect l="35823" b="38839"/>
          <a:stretch/>
        </p:blipFill>
        <p:spPr>
          <a:xfrm>
            <a:off x="664234" y="3088258"/>
            <a:ext cx="5148013" cy="1742534"/>
          </a:xfrm>
          <a:prstGeom prst="rect">
            <a:avLst/>
          </a:prstGeom>
        </p:spPr>
      </p:pic>
      <p:pic>
        <p:nvPicPr>
          <p:cNvPr id="23" name="صورة 22">
            <a:extLst>
              <a:ext uri="{FF2B5EF4-FFF2-40B4-BE49-F238E27FC236}">
                <a16:creationId xmlns:a16="http://schemas.microsoft.com/office/drawing/2014/main" id="{EE5EF898-5E4B-239D-DD01-63BFA3EE37B5}"/>
              </a:ext>
            </a:extLst>
          </p:cNvPr>
          <p:cNvPicPr>
            <a:picLocks noChangeAspect="1"/>
          </p:cNvPicPr>
          <p:nvPr/>
        </p:nvPicPr>
        <p:blipFill>
          <a:blip r:embed="rId11"/>
          <a:srcRect t="25337" r="64177"/>
          <a:stretch/>
        </p:blipFill>
        <p:spPr>
          <a:xfrm>
            <a:off x="597210" y="4750015"/>
            <a:ext cx="2172515" cy="1664213"/>
          </a:xfrm>
          <a:prstGeom prst="rect">
            <a:avLst/>
          </a:prstGeom>
        </p:spPr>
      </p:pic>
      <p:pic>
        <p:nvPicPr>
          <p:cNvPr id="25" name="صورة 24">
            <a:extLst>
              <a:ext uri="{FF2B5EF4-FFF2-40B4-BE49-F238E27FC236}">
                <a16:creationId xmlns:a16="http://schemas.microsoft.com/office/drawing/2014/main" id="{C143FF8E-B775-A20D-09A6-C45EC2A026AD}"/>
              </a:ext>
            </a:extLst>
          </p:cNvPr>
          <p:cNvPicPr>
            <a:picLocks noChangeAspect="1"/>
          </p:cNvPicPr>
          <p:nvPr/>
        </p:nvPicPr>
        <p:blipFill>
          <a:blip r:embed="rId11"/>
          <a:srcRect l="46235" t="66227" r="11547"/>
          <a:stretch/>
        </p:blipFill>
        <p:spPr>
          <a:xfrm>
            <a:off x="3038535" y="5150422"/>
            <a:ext cx="2560331" cy="917861"/>
          </a:xfrm>
          <a:prstGeom prst="rect">
            <a:avLst/>
          </a:prstGeom>
        </p:spPr>
      </p:pic>
      <p:sp>
        <p:nvSpPr>
          <p:cNvPr id="27" name="Text Box 87">
            <a:extLst>
              <a:ext uri="{FF2B5EF4-FFF2-40B4-BE49-F238E27FC236}">
                <a16:creationId xmlns:a16="http://schemas.microsoft.com/office/drawing/2014/main" id="{E720D07B-86FA-7AB8-264E-ABDFAE3A9EC7}"/>
              </a:ext>
            </a:extLst>
          </p:cNvPr>
          <p:cNvSpPr txBox="1">
            <a:spLocks noChangeArrowheads="1"/>
          </p:cNvSpPr>
          <p:nvPr/>
        </p:nvSpPr>
        <p:spPr bwMode="auto">
          <a:xfrm>
            <a:off x="8005185" y="1180214"/>
            <a:ext cx="3600450" cy="4572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حل المعادلة : جـ  ــ 22 = 54</a:t>
            </a:r>
            <a:endParaRPr lang="en-US" altLang="ar-SA" sz="2400" b="1" dirty="0"/>
          </a:p>
        </p:txBody>
      </p:sp>
      <p:sp>
        <p:nvSpPr>
          <p:cNvPr id="28" name="Text Box 87">
            <a:extLst>
              <a:ext uri="{FF2B5EF4-FFF2-40B4-BE49-F238E27FC236}">
                <a16:creationId xmlns:a16="http://schemas.microsoft.com/office/drawing/2014/main" id="{CC493C85-83FA-CA7B-0952-A3BB685C4131}"/>
              </a:ext>
            </a:extLst>
          </p:cNvPr>
          <p:cNvSpPr txBox="1">
            <a:spLocks noChangeArrowheads="1"/>
          </p:cNvSpPr>
          <p:nvPr/>
        </p:nvSpPr>
        <p:spPr bwMode="auto">
          <a:xfrm>
            <a:off x="8005185" y="3502325"/>
            <a:ext cx="3600450" cy="4572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حل المعادلة : جـ  + 22 = 54</a:t>
            </a:r>
            <a:endParaRPr lang="en-US" altLang="ar-SA" sz="2400" b="1" dirty="0"/>
          </a:p>
        </p:txBody>
      </p:sp>
      <p:sp>
        <p:nvSpPr>
          <p:cNvPr id="29" name="مستطيل 28">
            <a:extLst>
              <a:ext uri="{FF2B5EF4-FFF2-40B4-BE49-F238E27FC236}">
                <a16:creationId xmlns:a16="http://schemas.microsoft.com/office/drawing/2014/main" id="{363BFCEF-8F60-9486-0D27-1B85D7E12A46}"/>
              </a:ext>
            </a:extLst>
          </p:cNvPr>
          <p:cNvSpPr/>
          <p:nvPr/>
        </p:nvSpPr>
        <p:spPr>
          <a:xfrm>
            <a:off x="8379280" y="426630"/>
            <a:ext cx="1662635" cy="553998"/>
          </a:xfrm>
          <a:prstGeom prst="rect">
            <a:avLst/>
          </a:prstGeom>
          <a:noFill/>
        </p:spPr>
        <p:txBody>
          <a:bodyPr wrap="none" lIns="91440" tIns="45720" rIns="91440" bIns="45720">
            <a:spAutoFit/>
          </a:bodyPr>
          <a:lstStyle/>
          <a:p>
            <a:pPr algn="ctr"/>
            <a:r>
              <a:rPr lang="ar-SA" sz="3000" b="0" cap="none" spc="0" dirty="0">
                <a:ln w="0"/>
                <a:solidFill>
                  <a:schemeClr val="accent1"/>
                </a:solidFill>
                <a:effectLst>
                  <a:outerShdw blurRad="38100" dist="25400" dir="5400000" algn="ctr" rotWithShape="0">
                    <a:srgbClr val="6E747A">
                      <a:alpha val="43000"/>
                    </a:srgbClr>
                  </a:outerShdw>
                </a:effectLst>
              </a:rPr>
              <a:t>معرفة سابقة</a:t>
            </a:r>
          </a:p>
        </p:txBody>
      </p:sp>
    </p:spTree>
    <p:extLst>
      <p:ext uri="{BB962C8B-B14F-4D97-AF65-F5344CB8AC3E}">
        <p14:creationId xmlns:p14="http://schemas.microsoft.com/office/powerpoint/2010/main" val="3602121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ppt_x</p:attrName>
                                        </p:attrNameLst>
                                      </p:cBhvr>
                                      <p:tavLst>
                                        <p:tav tm="0">
                                          <p:val>
                                            <p:strVal val="#ppt_x-.2"/>
                                          </p:val>
                                        </p:tav>
                                        <p:tav tm="100000">
                                          <p:val>
                                            <p:strVal val="#ppt_x"/>
                                          </p:val>
                                        </p:tav>
                                      </p:tavLst>
                                    </p:anim>
                                    <p:anim calcmode="lin" valueType="num">
                                      <p:cBhvr>
                                        <p:cTn id="3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7"/>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ppt_x</p:attrName>
                                        </p:attrNameLst>
                                      </p:cBhvr>
                                      <p:tavLst>
                                        <p:tav tm="0">
                                          <p:val>
                                            <p:strVal val="#ppt_x-.2"/>
                                          </p:val>
                                        </p:tav>
                                        <p:tav tm="100000">
                                          <p:val>
                                            <p:strVal val="#ppt_x"/>
                                          </p:val>
                                        </p:tav>
                                      </p:tavLst>
                                    </p:anim>
                                    <p:anim calcmode="lin" valueType="num">
                                      <p:cBhvr>
                                        <p:cTn id="41"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41540" y="173934"/>
            <a:ext cx="11723298"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166813" y="313286"/>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rgbClr val="FF0000"/>
                </a:solidFill>
              </a:rPr>
              <a:t> </a:t>
            </a:r>
            <a:endParaRPr lang="ar-EG" sz="3000" dirty="0">
              <a:solidFill>
                <a:schemeClr val="tx1"/>
              </a:solidFill>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12" name="صورة 11">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sp>
        <p:nvSpPr>
          <p:cNvPr id="3" name="Text Box 46">
            <a:extLst>
              <a:ext uri="{FF2B5EF4-FFF2-40B4-BE49-F238E27FC236}">
                <a16:creationId xmlns:a16="http://schemas.microsoft.com/office/drawing/2014/main" id="{FCF877A3-7DFC-798D-642D-0AAEF5582678}"/>
              </a:ext>
            </a:extLst>
          </p:cNvPr>
          <p:cNvSpPr txBox="1">
            <a:spLocks noChangeArrowheads="1"/>
          </p:cNvSpPr>
          <p:nvPr/>
        </p:nvSpPr>
        <p:spPr bwMode="auto">
          <a:xfrm>
            <a:off x="6484937" y="370725"/>
            <a:ext cx="5149850" cy="92333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b="1" dirty="0"/>
              <a:t>إذا أكل كل من الشخصين طعاما يحتوي سعرات تزيد بـ 150 سعرا عن الكمية المقترحة لكل منهما فهل سيحصل الذي عمره 13 سنة على سعرات أقل من الذي عمره 16 سنة ؟</a:t>
            </a:r>
            <a:endParaRPr lang="en-US" altLang="ar-SA" b="1" dirty="0"/>
          </a:p>
        </p:txBody>
      </p:sp>
      <p:grpSp>
        <p:nvGrpSpPr>
          <p:cNvPr id="13" name="Group 53">
            <a:extLst>
              <a:ext uri="{FF2B5EF4-FFF2-40B4-BE49-F238E27FC236}">
                <a16:creationId xmlns:a16="http://schemas.microsoft.com/office/drawing/2014/main" id="{599AFA35-91CC-F903-97C5-55FD1BC11AE8}"/>
              </a:ext>
            </a:extLst>
          </p:cNvPr>
          <p:cNvGrpSpPr>
            <a:grpSpLocks/>
          </p:cNvGrpSpPr>
          <p:nvPr/>
        </p:nvGrpSpPr>
        <p:grpSpPr bwMode="auto">
          <a:xfrm>
            <a:off x="7330686" y="1309067"/>
            <a:ext cx="3492500" cy="396875"/>
            <a:chOff x="113" y="1638"/>
            <a:chExt cx="2200" cy="250"/>
          </a:xfrm>
        </p:grpSpPr>
        <p:sp>
          <p:nvSpPr>
            <p:cNvPr id="14" name="Text Box 47">
              <a:extLst>
                <a:ext uri="{FF2B5EF4-FFF2-40B4-BE49-F238E27FC236}">
                  <a16:creationId xmlns:a16="http://schemas.microsoft.com/office/drawing/2014/main" id="{A4ECAEAE-CBE8-6C83-BE61-FA014AEAF5AD}"/>
                </a:ext>
              </a:extLst>
            </p:cNvPr>
            <p:cNvSpPr txBox="1">
              <a:spLocks noChangeArrowheads="1"/>
            </p:cNvSpPr>
            <p:nvPr/>
          </p:nvSpPr>
          <p:spPr bwMode="auto">
            <a:xfrm>
              <a:off x="113" y="1638"/>
              <a:ext cx="2200" cy="25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t>2220 + </a:t>
              </a:r>
              <a:r>
                <a:rPr lang="ar-SA" altLang="ar-SA" sz="2000" b="1" dirty="0">
                  <a:solidFill>
                    <a:srgbClr val="FF0000"/>
                  </a:solidFill>
                </a:rPr>
                <a:t>150</a:t>
              </a:r>
              <a:r>
                <a:rPr lang="ar-SA" altLang="ar-SA" sz="2000" b="1" dirty="0"/>
                <a:t>        2755 + </a:t>
              </a:r>
              <a:r>
                <a:rPr lang="ar-SA" altLang="ar-SA" sz="2000" b="1" dirty="0">
                  <a:solidFill>
                    <a:srgbClr val="FF0000"/>
                  </a:solidFill>
                </a:rPr>
                <a:t>150</a:t>
              </a:r>
              <a:endParaRPr lang="en-US" altLang="ar-SA" sz="2000" b="1" dirty="0">
                <a:solidFill>
                  <a:srgbClr val="FF0000"/>
                </a:solidFill>
              </a:endParaRPr>
            </a:p>
          </p:txBody>
        </p:sp>
        <p:sp>
          <p:nvSpPr>
            <p:cNvPr id="15" name="Rectangle 48">
              <a:extLst>
                <a:ext uri="{FF2B5EF4-FFF2-40B4-BE49-F238E27FC236}">
                  <a16:creationId xmlns:a16="http://schemas.microsoft.com/office/drawing/2014/main" id="{F6472477-0679-22A4-F982-1822E921FCB1}"/>
                </a:ext>
              </a:extLst>
            </p:cNvPr>
            <p:cNvSpPr>
              <a:spLocks noChangeArrowheads="1"/>
            </p:cNvSpPr>
            <p:nvPr/>
          </p:nvSpPr>
          <p:spPr bwMode="auto">
            <a:xfrm>
              <a:off x="1170" y="1661"/>
              <a:ext cx="226" cy="181"/>
            </a:xfrm>
            <a:prstGeom prst="rect">
              <a:avLst/>
            </a:prstGeom>
            <a:solidFill>
              <a:schemeClr val="accent5">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2400" b="1" dirty="0"/>
                <a:t>؟</a:t>
              </a:r>
              <a:endParaRPr lang="en-US" altLang="ar-SA" sz="2400" b="1" dirty="0"/>
            </a:p>
          </p:txBody>
        </p:sp>
      </p:grpSp>
      <p:grpSp>
        <p:nvGrpSpPr>
          <p:cNvPr id="16" name="Group 54">
            <a:extLst>
              <a:ext uri="{FF2B5EF4-FFF2-40B4-BE49-F238E27FC236}">
                <a16:creationId xmlns:a16="http://schemas.microsoft.com/office/drawing/2014/main" id="{BB1C0423-86E0-B7C9-7429-4644C3C6B6D1}"/>
              </a:ext>
            </a:extLst>
          </p:cNvPr>
          <p:cNvGrpSpPr>
            <a:grpSpLocks/>
          </p:cNvGrpSpPr>
          <p:nvPr/>
        </p:nvGrpSpPr>
        <p:grpSpPr bwMode="auto">
          <a:xfrm>
            <a:off x="7870436" y="1805687"/>
            <a:ext cx="2413000" cy="396875"/>
            <a:chOff x="453" y="1978"/>
            <a:chExt cx="1520" cy="250"/>
          </a:xfrm>
        </p:grpSpPr>
        <p:sp>
          <p:nvSpPr>
            <p:cNvPr id="17" name="Text Box 50">
              <a:extLst>
                <a:ext uri="{FF2B5EF4-FFF2-40B4-BE49-F238E27FC236}">
                  <a16:creationId xmlns:a16="http://schemas.microsoft.com/office/drawing/2014/main" id="{A2AFE42D-580B-0786-C487-0A5B8F65C30D}"/>
                </a:ext>
              </a:extLst>
            </p:cNvPr>
            <p:cNvSpPr txBox="1">
              <a:spLocks noChangeArrowheads="1"/>
            </p:cNvSpPr>
            <p:nvPr/>
          </p:nvSpPr>
          <p:spPr bwMode="auto">
            <a:xfrm>
              <a:off x="453" y="1978"/>
              <a:ext cx="1520" cy="25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t>2370             2905 </a:t>
              </a:r>
              <a:endParaRPr lang="en-US" altLang="ar-SA" sz="2000" b="1" dirty="0">
                <a:solidFill>
                  <a:srgbClr val="FF0000"/>
                </a:solidFill>
              </a:endParaRPr>
            </a:p>
          </p:txBody>
        </p:sp>
        <p:sp>
          <p:nvSpPr>
            <p:cNvPr id="22" name="Rectangle 51">
              <a:extLst>
                <a:ext uri="{FF2B5EF4-FFF2-40B4-BE49-F238E27FC236}">
                  <a16:creationId xmlns:a16="http://schemas.microsoft.com/office/drawing/2014/main" id="{885AE279-2B83-9038-923E-2B017C92E99A}"/>
                </a:ext>
              </a:extLst>
            </p:cNvPr>
            <p:cNvSpPr>
              <a:spLocks noChangeArrowheads="1"/>
            </p:cNvSpPr>
            <p:nvPr/>
          </p:nvSpPr>
          <p:spPr bwMode="auto">
            <a:xfrm>
              <a:off x="1170" y="2001"/>
              <a:ext cx="226" cy="181"/>
            </a:xfrm>
            <a:prstGeom prst="rect">
              <a:avLst/>
            </a:prstGeom>
            <a:solidFill>
              <a:schemeClr val="accent5">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2400" b="1" dirty="0"/>
                <a:t>&lt;</a:t>
              </a:r>
              <a:endParaRPr lang="en-US" altLang="ar-SA" sz="2400" b="1" dirty="0"/>
            </a:p>
          </p:txBody>
        </p:sp>
      </p:grpSp>
      <p:sp>
        <p:nvSpPr>
          <p:cNvPr id="23" name="Text Box 52">
            <a:extLst>
              <a:ext uri="{FF2B5EF4-FFF2-40B4-BE49-F238E27FC236}">
                <a16:creationId xmlns:a16="http://schemas.microsoft.com/office/drawing/2014/main" id="{FE13BE46-CBAE-9E32-7451-1CCEAD128FE1}"/>
              </a:ext>
            </a:extLst>
          </p:cNvPr>
          <p:cNvSpPr txBox="1">
            <a:spLocks noChangeArrowheads="1"/>
          </p:cNvSpPr>
          <p:nvPr/>
        </p:nvSpPr>
        <p:spPr bwMode="auto">
          <a:xfrm>
            <a:off x="7711686" y="939127"/>
            <a:ext cx="504825" cy="396875"/>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solidFill>
                  <a:srgbClr val="C00000"/>
                </a:solidFill>
              </a:rPr>
              <a:t>نعم</a:t>
            </a:r>
            <a:endParaRPr lang="en-US" altLang="ar-SA" sz="2000" b="1" dirty="0">
              <a:solidFill>
                <a:srgbClr val="C00000"/>
              </a:solidFill>
            </a:endParaRPr>
          </a:p>
        </p:txBody>
      </p:sp>
      <p:sp>
        <p:nvSpPr>
          <p:cNvPr id="24" name="Text Box 44">
            <a:extLst>
              <a:ext uri="{FF2B5EF4-FFF2-40B4-BE49-F238E27FC236}">
                <a16:creationId xmlns:a16="http://schemas.microsoft.com/office/drawing/2014/main" id="{80E9DF5B-4EB6-DC5F-F348-A231DCF29E87}"/>
              </a:ext>
            </a:extLst>
          </p:cNvPr>
          <p:cNvSpPr txBox="1">
            <a:spLocks noChangeArrowheads="1"/>
          </p:cNvSpPr>
          <p:nvPr/>
        </p:nvSpPr>
        <p:spPr bwMode="auto">
          <a:xfrm>
            <a:off x="6484937" y="2480603"/>
            <a:ext cx="5149850" cy="92333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b="1" dirty="0"/>
              <a:t>إذا أكل كل من الشخصين طعاما يحتوي سعرات أقل من الكمية المقترحة بـ 200 سعر فهل سيحصل الذي عمره 13 سنة على سعرات أقل من الذي عمره 16 سنة ؟</a:t>
            </a:r>
            <a:endParaRPr lang="en-US" altLang="ar-SA" b="1" dirty="0"/>
          </a:p>
        </p:txBody>
      </p:sp>
      <p:grpSp>
        <p:nvGrpSpPr>
          <p:cNvPr id="25" name="Group 55">
            <a:extLst>
              <a:ext uri="{FF2B5EF4-FFF2-40B4-BE49-F238E27FC236}">
                <a16:creationId xmlns:a16="http://schemas.microsoft.com/office/drawing/2014/main" id="{8533F6CB-8853-F9B0-A315-8D5739D6F0E1}"/>
              </a:ext>
            </a:extLst>
          </p:cNvPr>
          <p:cNvGrpSpPr>
            <a:grpSpLocks/>
          </p:cNvGrpSpPr>
          <p:nvPr/>
        </p:nvGrpSpPr>
        <p:grpSpPr bwMode="auto">
          <a:xfrm>
            <a:off x="7283061" y="3401447"/>
            <a:ext cx="3492500" cy="396875"/>
            <a:chOff x="113" y="1638"/>
            <a:chExt cx="2200" cy="250"/>
          </a:xfrm>
        </p:grpSpPr>
        <p:sp>
          <p:nvSpPr>
            <p:cNvPr id="26" name="Text Box 56">
              <a:extLst>
                <a:ext uri="{FF2B5EF4-FFF2-40B4-BE49-F238E27FC236}">
                  <a16:creationId xmlns:a16="http://schemas.microsoft.com/office/drawing/2014/main" id="{B4EEA225-7BBF-0AFC-7AFC-F15C6C1705AE}"/>
                </a:ext>
              </a:extLst>
            </p:cNvPr>
            <p:cNvSpPr txBox="1">
              <a:spLocks noChangeArrowheads="1"/>
            </p:cNvSpPr>
            <p:nvPr/>
          </p:nvSpPr>
          <p:spPr bwMode="auto">
            <a:xfrm>
              <a:off x="113" y="1638"/>
              <a:ext cx="2200" cy="25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a:t>2220 ــ </a:t>
              </a:r>
              <a:r>
                <a:rPr lang="ar-SA" altLang="ar-SA" sz="2000" b="1">
                  <a:solidFill>
                    <a:srgbClr val="FF0000"/>
                  </a:solidFill>
                </a:rPr>
                <a:t>200</a:t>
              </a:r>
              <a:r>
                <a:rPr lang="ar-SA" altLang="ar-SA" sz="2000" b="1"/>
                <a:t>         2755 ــ </a:t>
              </a:r>
              <a:r>
                <a:rPr lang="ar-SA" altLang="ar-SA" sz="2000" b="1">
                  <a:solidFill>
                    <a:srgbClr val="FF0000"/>
                  </a:solidFill>
                </a:rPr>
                <a:t>200</a:t>
              </a:r>
              <a:endParaRPr lang="en-US" altLang="ar-SA" sz="2000" b="1">
                <a:solidFill>
                  <a:srgbClr val="FF0000"/>
                </a:solidFill>
              </a:endParaRPr>
            </a:p>
          </p:txBody>
        </p:sp>
        <p:sp>
          <p:nvSpPr>
            <p:cNvPr id="27" name="Rectangle 57">
              <a:extLst>
                <a:ext uri="{FF2B5EF4-FFF2-40B4-BE49-F238E27FC236}">
                  <a16:creationId xmlns:a16="http://schemas.microsoft.com/office/drawing/2014/main" id="{EE55FEDD-BA80-11D1-79EC-792DB8A930F9}"/>
                </a:ext>
              </a:extLst>
            </p:cNvPr>
            <p:cNvSpPr>
              <a:spLocks noChangeArrowheads="1"/>
            </p:cNvSpPr>
            <p:nvPr/>
          </p:nvSpPr>
          <p:spPr bwMode="auto">
            <a:xfrm>
              <a:off x="1170" y="1661"/>
              <a:ext cx="226" cy="181"/>
            </a:xfrm>
            <a:prstGeom prst="rect">
              <a:avLst/>
            </a:prstGeom>
            <a:solidFill>
              <a:schemeClr val="accent5">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2400" b="1"/>
                <a:t>؟</a:t>
              </a:r>
              <a:endParaRPr lang="en-US" altLang="ar-SA" sz="2400" b="1"/>
            </a:p>
          </p:txBody>
        </p:sp>
      </p:grpSp>
      <p:grpSp>
        <p:nvGrpSpPr>
          <p:cNvPr id="28" name="Group 58">
            <a:extLst>
              <a:ext uri="{FF2B5EF4-FFF2-40B4-BE49-F238E27FC236}">
                <a16:creationId xmlns:a16="http://schemas.microsoft.com/office/drawing/2014/main" id="{B4AE5351-8594-86A9-85B3-0EDD95BB5866}"/>
              </a:ext>
            </a:extLst>
          </p:cNvPr>
          <p:cNvGrpSpPr>
            <a:grpSpLocks/>
          </p:cNvGrpSpPr>
          <p:nvPr/>
        </p:nvGrpSpPr>
        <p:grpSpPr bwMode="auto">
          <a:xfrm>
            <a:off x="7802174" y="3851706"/>
            <a:ext cx="2413000" cy="396875"/>
            <a:chOff x="453" y="1978"/>
            <a:chExt cx="1520" cy="250"/>
          </a:xfrm>
        </p:grpSpPr>
        <p:sp>
          <p:nvSpPr>
            <p:cNvPr id="29" name="Text Box 59">
              <a:extLst>
                <a:ext uri="{FF2B5EF4-FFF2-40B4-BE49-F238E27FC236}">
                  <a16:creationId xmlns:a16="http://schemas.microsoft.com/office/drawing/2014/main" id="{2F77D560-E860-0954-FD79-1E0F0FE46C4A}"/>
                </a:ext>
              </a:extLst>
            </p:cNvPr>
            <p:cNvSpPr txBox="1">
              <a:spLocks noChangeArrowheads="1"/>
            </p:cNvSpPr>
            <p:nvPr/>
          </p:nvSpPr>
          <p:spPr bwMode="auto">
            <a:xfrm>
              <a:off x="453" y="1978"/>
              <a:ext cx="1520" cy="25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a:t>2020             2555 </a:t>
              </a:r>
              <a:endParaRPr lang="en-US" altLang="ar-SA" sz="2000" b="1">
                <a:solidFill>
                  <a:srgbClr val="FF0000"/>
                </a:solidFill>
              </a:endParaRPr>
            </a:p>
          </p:txBody>
        </p:sp>
        <p:sp>
          <p:nvSpPr>
            <p:cNvPr id="30" name="Rectangle 60">
              <a:extLst>
                <a:ext uri="{FF2B5EF4-FFF2-40B4-BE49-F238E27FC236}">
                  <a16:creationId xmlns:a16="http://schemas.microsoft.com/office/drawing/2014/main" id="{82581715-9E6C-C3B2-1B6B-E545CE6EBB8A}"/>
                </a:ext>
              </a:extLst>
            </p:cNvPr>
            <p:cNvSpPr>
              <a:spLocks noChangeArrowheads="1"/>
            </p:cNvSpPr>
            <p:nvPr/>
          </p:nvSpPr>
          <p:spPr bwMode="auto">
            <a:xfrm>
              <a:off x="1170" y="2001"/>
              <a:ext cx="226" cy="181"/>
            </a:xfrm>
            <a:prstGeom prst="rect">
              <a:avLst/>
            </a:prstGeom>
            <a:solidFill>
              <a:schemeClr val="accent5">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2400" b="1" dirty="0"/>
                <a:t>&lt;</a:t>
              </a:r>
              <a:endParaRPr lang="en-US" altLang="ar-SA" sz="2400" b="1" dirty="0"/>
            </a:p>
          </p:txBody>
        </p:sp>
      </p:grpSp>
      <p:sp>
        <p:nvSpPr>
          <p:cNvPr id="31" name="Text Box 61">
            <a:extLst>
              <a:ext uri="{FF2B5EF4-FFF2-40B4-BE49-F238E27FC236}">
                <a16:creationId xmlns:a16="http://schemas.microsoft.com/office/drawing/2014/main" id="{E824D762-413D-E85E-53C3-5214F86E29E7}"/>
              </a:ext>
            </a:extLst>
          </p:cNvPr>
          <p:cNvSpPr txBox="1">
            <a:spLocks noChangeArrowheads="1"/>
          </p:cNvSpPr>
          <p:nvPr/>
        </p:nvSpPr>
        <p:spPr bwMode="auto">
          <a:xfrm>
            <a:off x="7618023" y="3025726"/>
            <a:ext cx="504825" cy="396875"/>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solidFill>
                  <a:srgbClr val="C00000"/>
                </a:solidFill>
              </a:rPr>
              <a:t>نعم</a:t>
            </a:r>
            <a:endParaRPr lang="en-US" altLang="ar-SA" sz="2000" b="1" dirty="0">
              <a:solidFill>
                <a:srgbClr val="C00000"/>
              </a:solidFill>
            </a:endParaRPr>
          </a:p>
        </p:txBody>
      </p:sp>
      <p:sp>
        <p:nvSpPr>
          <p:cNvPr id="32" name="Text Box 45">
            <a:extLst>
              <a:ext uri="{FF2B5EF4-FFF2-40B4-BE49-F238E27FC236}">
                <a16:creationId xmlns:a16="http://schemas.microsoft.com/office/drawing/2014/main" id="{A4F9F12B-2F03-9FE0-6DC4-850DF297EAAB}"/>
              </a:ext>
            </a:extLst>
          </p:cNvPr>
          <p:cNvSpPr txBox="1">
            <a:spLocks noChangeArrowheads="1"/>
          </p:cNvSpPr>
          <p:nvPr/>
        </p:nvSpPr>
        <p:spPr bwMode="auto">
          <a:xfrm>
            <a:off x="6448931" y="4554367"/>
            <a:ext cx="5149850" cy="923330"/>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b="1" dirty="0"/>
              <a:t>إذا أكل كل من الشخصين طعاما يحتوي الكمية نفسها من السعرات زيادة على الكميات اليومية أو دون تلك الكميات فهل يمكن أن يحصل كل منهما على الكمية نفسها من السعرات ؟</a:t>
            </a:r>
            <a:endParaRPr lang="en-US" altLang="ar-SA" b="1" dirty="0"/>
          </a:p>
        </p:txBody>
      </p:sp>
      <p:sp>
        <p:nvSpPr>
          <p:cNvPr id="33" name="Text Box 69">
            <a:extLst>
              <a:ext uri="{FF2B5EF4-FFF2-40B4-BE49-F238E27FC236}">
                <a16:creationId xmlns:a16="http://schemas.microsoft.com/office/drawing/2014/main" id="{C2954F87-1A01-D9CB-E2B7-871A0F6B42DF}"/>
              </a:ext>
            </a:extLst>
          </p:cNvPr>
          <p:cNvSpPr txBox="1">
            <a:spLocks noChangeArrowheads="1"/>
          </p:cNvSpPr>
          <p:nvPr/>
        </p:nvSpPr>
        <p:spPr bwMode="auto">
          <a:xfrm>
            <a:off x="6809572" y="5518026"/>
            <a:ext cx="4756977" cy="707886"/>
          </a:xfrm>
          <a:prstGeom prst="rect">
            <a:avLst/>
          </a:prstGeom>
          <a:noFill/>
          <a:ln>
            <a:noFill/>
          </a:ln>
          <a:effectLst/>
          <a:extLst>
            <a:ext uri="{909E8E84-426E-40DD-AFC4-6F175D3DCCD1}">
              <a14:hiddenFill xmlns:a14="http://schemas.microsoft.com/office/drawing/2010/main">
                <a:gradFill rotWithShape="1">
                  <a:gsLst>
                    <a:gs pos="0">
                      <a:srgbClr val="00CC99"/>
                    </a:gs>
                    <a:gs pos="100000">
                      <a:schemeClr val="folHlink"/>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000" b="1" dirty="0">
                <a:solidFill>
                  <a:srgbClr val="FF0000"/>
                </a:solidFill>
              </a:rPr>
              <a:t>لا تتغير إشارة المتباينة بإضافة الكمية نفسها إلى طرفي المتباينة أو طرحها </a:t>
            </a:r>
            <a:endParaRPr lang="en-US" altLang="ar-SA" sz="2000" b="1" dirty="0">
              <a:solidFill>
                <a:srgbClr val="FF0000"/>
              </a:solidFill>
            </a:endParaRPr>
          </a:p>
        </p:txBody>
      </p:sp>
      <p:pic>
        <p:nvPicPr>
          <p:cNvPr id="34" name="صورة 33">
            <a:extLst>
              <a:ext uri="{FF2B5EF4-FFF2-40B4-BE49-F238E27FC236}">
                <a16:creationId xmlns:a16="http://schemas.microsoft.com/office/drawing/2014/main" id="{F4762566-EA4A-C0E8-202F-0C3615AA6909}"/>
              </a:ext>
            </a:extLst>
          </p:cNvPr>
          <p:cNvPicPr>
            <a:picLocks noChangeAspect="1"/>
          </p:cNvPicPr>
          <p:nvPr/>
        </p:nvPicPr>
        <p:blipFill>
          <a:blip r:embed="rId6"/>
          <a:stretch>
            <a:fillRect/>
          </a:stretch>
        </p:blipFill>
        <p:spPr>
          <a:xfrm>
            <a:off x="557213" y="363796"/>
            <a:ext cx="5230157" cy="2355009"/>
          </a:xfrm>
          <a:prstGeom prst="rect">
            <a:avLst/>
          </a:prstGeom>
          <a:ln>
            <a:noFill/>
          </a:ln>
          <a:effectLst>
            <a:outerShdw blurRad="292100" dist="139700" dir="2700000" algn="tl" rotWithShape="0">
              <a:srgbClr val="333333">
                <a:alpha val="65000"/>
              </a:srgbClr>
            </a:outerShdw>
          </a:effectLst>
        </p:spPr>
      </p:pic>
      <p:pic>
        <p:nvPicPr>
          <p:cNvPr id="36" name="صورة 35">
            <a:extLst>
              <a:ext uri="{FF2B5EF4-FFF2-40B4-BE49-F238E27FC236}">
                <a16:creationId xmlns:a16="http://schemas.microsoft.com/office/drawing/2014/main" id="{F39FFC9D-A9AA-E3D6-A45D-B8B812BD1868}"/>
              </a:ext>
            </a:extLst>
          </p:cNvPr>
          <p:cNvPicPr>
            <a:picLocks noChangeAspect="1"/>
          </p:cNvPicPr>
          <p:nvPr/>
        </p:nvPicPr>
        <p:blipFill>
          <a:blip r:embed="rId7"/>
          <a:stretch>
            <a:fillRect/>
          </a:stretch>
        </p:blipFill>
        <p:spPr>
          <a:xfrm>
            <a:off x="593220" y="2898474"/>
            <a:ext cx="5182250" cy="3416061"/>
          </a:xfrm>
          <a:prstGeom prst="rect">
            <a:avLst/>
          </a:prstGeom>
        </p:spPr>
      </p:pic>
    </p:spTree>
    <p:extLst>
      <p:ext uri="{BB962C8B-B14F-4D97-AF65-F5344CB8AC3E}">
        <p14:creationId xmlns:p14="http://schemas.microsoft.com/office/powerpoint/2010/main" val="3683363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800" decel="100000"/>
                                        <p:tgtEl>
                                          <p:spTgt spid="23"/>
                                        </p:tgtEl>
                                      </p:cBhvr>
                                    </p:animEffect>
                                    <p:anim calcmode="lin" valueType="num">
                                      <p:cBhvr>
                                        <p:cTn id="15" dur="800" decel="100000" fill="hold"/>
                                        <p:tgtEl>
                                          <p:spTgt spid="23"/>
                                        </p:tgtEl>
                                        <p:attrNameLst>
                                          <p:attrName>style.rotation</p:attrName>
                                        </p:attrNameLst>
                                      </p:cBhvr>
                                      <p:tavLst>
                                        <p:tav tm="0">
                                          <p:val>
                                            <p:fltVal val="-90"/>
                                          </p:val>
                                        </p:tav>
                                        <p:tav tm="100000">
                                          <p:val>
                                            <p:fltVal val="0"/>
                                          </p:val>
                                        </p:tav>
                                      </p:tavLst>
                                    </p:anim>
                                    <p:anim calcmode="lin" valueType="num">
                                      <p:cBhvr>
                                        <p:cTn id="16" dur="800" decel="100000" fill="hold"/>
                                        <p:tgtEl>
                                          <p:spTgt spid="23"/>
                                        </p:tgtEl>
                                        <p:attrNameLst>
                                          <p:attrName>ppt_x</p:attrName>
                                        </p:attrNameLst>
                                      </p:cBhvr>
                                      <p:tavLst>
                                        <p:tav tm="0">
                                          <p:val>
                                            <p:strVal val="#ppt_x+0.4"/>
                                          </p:val>
                                        </p:tav>
                                        <p:tav tm="100000">
                                          <p:val>
                                            <p:strVal val="#ppt_x-0.05"/>
                                          </p:val>
                                        </p:tav>
                                      </p:tavLst>
                                    </p:anim>
                                    <p:anim calcmode="lin" valueType="num">
                                      <p:cBhvr>
                                        <p:cTn id="17" dur="800" decel="100000" fill="hold"/>
                                        <p:tgtEl>
                                          <p:spTgt spid="2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ppt_x</p:attrName>
                                        </p:attrNameLst>
                                      </p:cBhvr>
                                      <p:tavLst>
                                        <p:tav tm="0">
                                          <p:val>
                                            <p:strVal val="#ppt_x-.2"/>
                                          </p:val>
                                        </p:tav>
                                        <p:tav tm="100000">
                                          <p:val>
                                            <p:strVal val="#ppt_x"/>
                                          </p:val>
                                        </p:tav>
                                      </p:tavLst>
                                    </p:anim>
                                    <p:anim calcmode="lin" valueType="num">
                                      <p:cBhvr>
                                        <p:cTn id="3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ppt_x</p:attrName>
                                        </p:attrNameLst>
                                      </p:cBhvr>
                                      <p:tavLst>
                                        <p:tav tm="0">
                                          <p:val>
                                            <p:strVal val="#ppt_x-.2"/>
                                          </p:val>
                                        </p:tav>
                                        <p:tav tm="100000">
                                          <p:val>
                                            <p:strVal val="#ppt_x"/>
                                          </p:val>
                                        </p:tav>
                                      </p:tavLst>
                                    </p:anim>
                                    <p:anim calcmode="lin" valueType="num">
                                      <p:cBhvr>
                                        <p:cTn id="3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800" decel="100000"/>
                                        <p:tgtEl>
                                          <p:spTgt spid="31"/>
                                        </p:tgtEl>
                                      </p:cBhvr>
                                    </p:animEffect>
                                    <p:anim calcmode="lin" valueType="num">
                                      <p:cBhvr>
                                        <p:cTn id="46" dur="800" decel="100000" fill="hold"/>
                                        <p:tgtEl>
                                          <p:spTgt spid="31"/>
                                        </p:tgtEl>
                                        <p:attrNameLst>
                                          <p:attrName>style.rotation</p:attrName>
                                        </p:attrNameLst>
                                      </p:cBhvr>
                                      <p:tavLst>
                                        <p:tav tm="0">
                                          <p:val>
                                            <p:fltVal val="-90"/>
                                          </p:val>
                                        </p:tav>
                                        <p:tav tm="100000">
                                          <p:val>
                                            <p:fltVal val="0"/>
                                          </p:val>
                                        </p:tav>
                                      </p:tavLst>
                                    </p:anim>
                                    <p:anim calcmode="lin" valueType="num">
                                      <p:cBhvr>
                                        <p:cTn id="47" dur="800" decel="100000" fill="hold"/>
                                        <p:tgtEl>
                                          <p:spTgt spid="31"/>
                                        </p:tgtEl>
                                        <p:attrNameLst>
                                          <p:attrName>ppt_x</p:attrName>
                                        </p:attrNameLst>
                                      </p:cBhvr>
                                      <p:tavLst>
                                        <p:tav tm="0">
                                          <p:val>
                                            <p:strVal val="#ppt_x+0.4"/>
                                          </p:val>
                                        </p:tav>
                                        <p:tav tm="100000">
                                          <p:val>
                                            <p:strVal val="#ppt_x-0.05"/>
                                          </p:val>
                                        </p:tav>
                                      </p:tavLst>
                                    </p:anim>
                                    <p:anim calcmode="lin" valueType="num">
                                      <p:cBhvr>
                                        <p:cTn id="48" dur="800" decel="100000" fill="hold"/>
                                        <p:tgtEl>
                                          <p:spTgt spid="31"/>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ppt_x</p:attrName>
                                        </p:attrNameLst>
                                      </p:cBhvr>
                                      <p:tavLst>
                                        <p:tav tm="0">
                                          <p:val>
                                            <p:strVal val="#ppt_x-.2"/>
                                          </p:val>
                                        </p:tav>
                                        <p:tav tm="100000">
                                          <p:val>
                                            <p:strVal val="#ppt_x"/>
                                          </p:val>
                                        </p:tav>
                                      </p:tavLst>
                                    </p:anim>
                                    <p:anim calcmode="lin" valueType="num">
                                      <p:cBhvr>
                                        <p:cTn id="5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ppt_x</p:attrName>
                                        </p:attrNameLst>
                                      </p:cBhvr>
                                      <p:tavLst>
                                        <p:tav tm="0">
                                          <p:val>
                                            <p:strVal val="#ppt_x-.2"/>
                                          </p:val>
                                        </p:tav>
                                        <p:tav tm="100000">
                                          <p:val>
                                            <p:strVal val="#ppt_x"/>
                                          </p:val>
                                        </p:tav>
                                      </p:tavLst>
                                    </p:anim>
                                    <p:anim calcmode="lin" valueType="num">
                                      <p:cBhvr>
                                        <p:cTn id="6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1000" fill="hold"/>
                                        <p:tgtEl>
                                          <p:spTgt spid="32"/>
                                        </p:tgtEl>
                                        <p:attrNameLst>
                                          <p:attrName>ppt_x</p:attrName>
                                        </p:attrNameLst>
                                      </p:cBhvr>
                                      <p:tavLst>
                                        <p:tav tm="0">
                                          <p:val>
                                            <p:strVal val="#ppt_x-.2"/>
                                          </p:val>
                                        </p:tav>
                                        <p:tav tm="100000">
                                          <p:val>
                                            <p:strVal val="#ppt_x"/>
                                          </p:val>
                                        </p:tav>
                                      </p:tavLst>
                                    </p:anim>
                                    <p:anim calcmode="lin" valueType="num">
                                      <p:cBhvr>
                                        <p:cTn id="7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 by="(-#ppt_w*2)" calcmode="lin" valueType="num">
                                      <p:cBhvr rctx="PPT">
                                        <p:cTn id="76" dur="500" autoRev="1" fill="hold">
                                          <p:stCondLst>
                                            <p:cond delay="0"/>
                                          </p:stCondLst>
                                        </p:cTn>
                                        <p:tgtEl>
                                          <p:spTgt spid="33"/>
                                        </p:tgtEl>
                                        <p:attrNameLst>
                                          <p:attrName>ppt_w</p:attrName>
                                        </p:attrNameLst>
                                      </p:cBhvr>
                                    </p:anim>
                                    <p:anim by="(#ppt_w*0.50)" calcmode="lin" valueType="num">
                                      <p:cBhvr>
                                        <p:cTn id="77" dur="500" decel="50000" autoRev="1" fill="hold">
                                          <p:stCondLst>
                                            <p:cond delay="0"/>
                                          </p:stCondLst>
                                        </p:cTn>
                                        <p:tgtEl>
                                          <p:spTgt spid="33"/>
                                        </p:tgtEl>
                                        <p:attrNameLst>
                                          <p:attrName>ppt_x</p:attrName>
                                        </p:attrNameLst>
                                      </p:cBhvr>
                                    </p:anim>
                                    <p:anim from="(-#ppt_h/2)" to="(#ppt_y)" calcmode="lin" valueType="num">
                                      <p:cBhvr>
                                        <p:cTn id="78" dur="1000" fill="hold">
                                          <p:stCondLst>
                                            <p:cond delay="0"/>
                                          </p:stCondLst>
                                        </p:cTn>
                                        <p:tgtEl>
                                          <p:spTgt spid="33"/>
                                        </p:tgtEl>
                                        <p:attrNameLst>
                                          <p:attrName>ppt_y</p:attrName>
                                        </p:attrNameLst>
                                      </p:cBhvr>
                                    </p:anim>
                                    <p:animRot by="21600000">
                                      <p:cBhvr>
                                        <p:cTn id="79" dur="1000" fill="hold">
                                          <p:stCondLst>
                                            <p:cond delay="0"/>
                                          </p:stCondLst>
                                        </p:cTn>
                                        <p:tgtEl>
                                          <p:spTgt spid="3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32909" y="173934"/>
            <a:ext cx="11740551"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223248" y="309462"/>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rgbClr val="FF0000"/>
                </a:solidFill>
              </a:rPr>
              <a:t> </a:t>
            </a:r>
            <a:endParaRPr lang="ar-EG" sz="3000" dirty="0">
              <a:solidFill>
                <a:schemeClr val="tx1"/>
              </a:solidFill>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11" name="صورة 10">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sp>
        <p:nvSpPr>
          <p:cNvPr id="12" name="AutoShape 13">
            <a:extLst>
              <a:ext uri="{FF2B5EF4-FFF2-40B4-BE49-F238E27FC236}">
                <a16:creationId xmlns:a16="http://schemas.microsoft.com/office/drawing/2014/main" id="{24855E05-8ABB-D0F9-A316-FAAA7FD739B2}"/>
              </a:ext>
            </a:extLst>
          </p:cNvPr>
          <p:cNvSpPr>
            <a:spLocks noChangeArrowheads="1"/>
          </p:cNvSpPr>
          <p:nvPr/>
        </p:nvSpPr>
        <p:spPr bwMode="auto">
          <a:xfrm>
            <a:off x="6435182" y="912250"/>
            <a:ext cx="5136793" cy="481195"/>
          </a:xfrm>
          <a:prstGeom prst="octagon">
            <a:avLst>
              <a:gd name="adj" fmla="val 29287"/>
            </a:avLst>
          </a:prstGeom>
          <a:solidFill>
            <a:schemeClr val="accent5">
              <a:lumMod val="40000"/>
              <a:lumOff val="60000"/>
              <a:alpha val="30980"/>
            </a:schemeClr>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ar-SA" sz="2000" b="1" dirty="0"/>
              <a:t>1أ) حل المتباينة   22 &gt;  م  ــ  8   وتحقق من صحة الحل</a:t>
            </a:r>
            <a:endParaRPr lang="en-US" altLang="ar-SA" sz="2000" b="1" dirty="0"/>
          </a:p>
        </p:txBody>
      </p:sp>
      <p:sp>
        <p:nvSpPr>
          <p:cNvPr id="18" name="Text Box 105">
            <a:extLst>
              <a:ext uri="{FF2B5EF4-FFF2-40B4-BE49-F238E27FC236}">
                <a16:creationId xmlns:a16="http://schemas.microsoft.com/office/drawing/2014/main" id="{4661EAC7-30BE-0976-ED0E-5367E02667A0}"/>
              </a:ext>
            </a:extLst>
          </p:cNvPr>
          <p:cNvSpPr txBox="1">
            <a:spLocks noChangeArrowheads="1"/>
          </p:cNvSpPr>
          <p:nvPr/>
        </p:nvSpPr>
        <p:spPr bwMode="auto">
          <a:xfrm>
            <a:off x="8223940" y="1554299"/>
            <a:ext cx="219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22 &gt;  م  ــ  8</a:t>
            </a:r>
            <a:endParaRPr lang="en-US" altLang="ar-SA" sz="2400" b="1"/>
          </a:p>
        </p:txBody>
      </p:sp>
      <p:sp>
        <p:nvSpPr>
          <p:cNvPr id="19" name="Text Box 106">
            <a:extLst>
              <a:ext uri="{FF2B5EF4-FFF2-40B4-BE49-F238E27FC236}">
                <a16:creationId xmlns:a16="http://schemas.microsoft.com/office/drawing/2014/main" id="{D28DE621-12C0-0EFA-4D7C-9A898F357209}"/>
              </a:ext>
            </a:extLst>
          </p:cNvPr>
          <p:cNvSpPr txBox="1">
            <a:spLocks noChangeArrowheads="1"/>
          </p:cNvSpPr>
          <p:nvPr/>
        </p:nvSpPr>
        <p:spPr bwMode="auto">
          <a:xfrm>
            <a:off x="9773340" y="1841637"/>
            <a:ext cx="90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+ 8</a:t>
            </a:r>
            <a:endParaRPr lang="en-US" altLang="ar-SA" sz="2400" b="1">
              <a:solidFill>
                <a:srgbClr val="FF6600"/>
              </a:solidFill>
            </a:endParaRPr>
          </a:p>
        </p:txBody>
      </p:sp>
      <p:sp>
        <p:nvSpPr>
          <p:cNvPr id="20" name="Text Box 107">
            <a:extLst>
              <a:ext uri="{FF2B5EF4-FFF2-40B4-BE49-F238E27FC236}">
                <a16:creationId xmlns:a16="http://schemas.microsoft.com/office/drawing/2014/main" id="{BE74659F-F970-84D2-37E6-70E8AAD257A8}"/>
              </a:ext>
            </a:extLst>
          </p:cNvPr>
          <p:cNvSpPr txBox="1">
            <a:spLocks noChangeArrowheads="1"/>
          </p:cNvSpPr>
          <p:nvPr/>
        </p:nvSpPr>
        <p:spPr bwMode="auto">
          <a:xfrm>
            <a:off x="8354115" y="1841637"/>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+ 8</a:t>
            </a:r>
            <a:endParaRPr lang="en-US" altLang="ar-SA" sz="2400" b="1">
              <a:solidFill>
                <a:srgbClr val="FF6600"/>
              </a:solidFill>
            </a:endParaRPr>
          </a:p>
        </p:txBody>
      </p:sp>
      <p:sp>
        <p:nvSpPr>
          <p:cNvPr id="21" name="Line 108">
            <a:extLst>
              <a:ext uri="{FF2B5EF4-FFF2-40B4-BE49-F238E27FC236}">
                <a16:creationId xmlns:a16="http://schemas.microsoft.com/office/drawing/2014/main" id="{80CBAE7C-A1C9-609C-5ACA-254ECA6A9CD5}"/>
              </a:ext>
            </a:extLst>
          </p:cNvPr>
          <p:cNvSpPr>
            <a:spLocks noChangeShapeType="1"/>
          </p:cNvSpPr>
          <p:nvPr/>
        </p:nvSpPr>
        <p:spPr bwMode="auto">
          <a:xfrm flipH="1">
            <a:off x="8396460" y="2420329"/>
            <a:ext cx="23399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2" name="Line 109">
            <a:extLst>
              <a:ext uri="{FF2B5EF4-FFF2-40B4-BE49-F238E27FC236}">
                <a16:creationId xmlns:a16="http://schemas.microsoft.com/office/drawing/2014/main" id="{1C789C70-8FC8-4D25-4AB5-1D987EF78846}"/>
              </a:ext>
            </a:extLst>
          </p:cNvPr>
          <p:cNvSpPr>
            <a:spLocks noChangeShapeType="1"/>
          </p:cNvSpPr>
          <p:nvPr/>
        </p:nvSpPr>
        <p:spPr bwMode="auto">
          <a:xfrm flipH="1">
            <a:off x="8836715" y="1554299"/>
            <a:ext cx="144463" cy="754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3" name="Text Box 110">
            <a:extLst>
              <a:ext uri="{FF2B5EF4-FFF2-40B4-BE49-F238E27FC236}">
                <a16:creationId xmlns:a16="http://schemas.microsoft.com/office/drawing/2014/main" id="{BA754342-5567-C87A-86C6-A9A2DCEA4361}"/>
              </a:ext>
            </a:extLst>
          </p:cNvPr>
          <p:cNvSpPr txBox="1">
            <a:spLocks noChangeArrowheads="1"/>
          </p:cNvSpPr>
          <p:nvPr/>
        </p:nvSpPr>
        <p:spPr bwMode="auto">
          <a:xfrm>
            <a:off x="8260153" y="2533038"/>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30  &gt;  م</a:t>
            </a:r>
            <a:endParaRPr lang="en-US" altLang="ar-SA" sz="2400" b="1" dirty="0"/>
          </a:p>
        </p:txBody>
      </p:sp>
      <p:sp>
        <p:nvSpPr>
          <p:cNvPr id="24" name="Text Box 113">
            <a:extLst>
              <a:ext uri="{FF2B5EF4-FFF2-40B4-BE49-F238E27FC236}">
                <a16:creationId xmlns:a16="http://schemas.microsoft.com/office/drawing/2014/main" id="{45645926-EB06-BEAF-4F63-E41FD7BD97C3}"/>
              </a:ext>
            </a:extLst>
          </p:cNvPr>
          <p:cNvSpPr txBox="1">
            <a:spLocks noChangeArrowheads="1"/>
          </p:cNvSpPr>
          <p:nvPr/>
        </p:nvSpPr>
        <p:spPr bwMode="auto">
          <a:xfrm>
            <a:off x="9268610" y="2989801"/>
            <a:ext cx="1944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solidFill>
                  <a:srgbClr val="C00000"/>
                </a:solidFill>
              </a:rPr>
              <a:t>مجموعة الحل :</a:t>
            </a:r>
            <a:endParaRPr lang="en-US" altLang="ar-SA" sz="2000" b="1" dirty="0">
              <a:solidFill>
                <a:srgbClr val="C00000"/>
              </a:solidFill>
            </a:endParaRPr>
          </a:p>
        </p:txBody>
      </p:sp>
      <p:sp>
        <p:nvSpPr>
          <p:cNvPr id="25" name="Text Box 114">
            <a:extLst>
              <a:ext uri="{FF2B5EF4-FFF2-40B4-BE49-F238E27FC236}">
                <a16:creationId xmlns:a16="http://schemas.microsoft.com/office/drawing/2014/main" id="{D55BBC61-7AE4-E500-CF1A-E852B3F906F7}"/>
              </a:ext>
            </a:extLst>
          </p:cNvPr>
          <p:cNvSpPr txBox="1">
            <a:spLocks noChangeArrowheads="1"/>
          </p:cNvSpPr>
          <p:nvPr/>
        </p:nvSpPr>
        <p:spPr bwMode="auto">
          <a:xfrm>
            <a:off x="7530290" y="2981230"/>
            <a:ext cx="2268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 م </a:t>
            </a:r>
            <a:r>
              <a:rPr lang="en-US" altLang="ar-SA" sz="2400" b="1" dirty="0"/>
              <a:t>│</a:t>
            </a:r>
            <a:r>
              <a:rPr lang="ar-SA" altLang="ar-SA" sz="2400" b="1" dirty="0"/>
              <a:t> م  &lt; 30  }</a:t>
            </a:r>
          </a:p>
        </p:txBody>
      </p:sp>
      <p:sp>
        <p:nvSpPr>
          <p:cNvPr id="26" name="AutoShape 13">
            <a:extLst>
              <a:ext uri="{FF2B5EF4-FFF2-40B4-BE49-F238E27FC236}">
                <a16:creationId xmlns:a16="http://schemas.microsoft.com/office/drawing/2014/main" id="{90FCC557-1CE3-A606-5550-AC24277FF821}"/>
              </a:ext>
            </a:extLst>
          </p:cNvPr>
          <p:cNvSpPr>
            <a:spLocks noChangeArrowheads="1"/>
          </p:cNvSpPr>
          <p:nvPr/>
        </p:nvSpPr>
        <p:spPr bwMode="auto">
          <a:xfrm>
            <a:off x="6395076" y="3677349"/>
            <a:ext cx="5211403" cy="426245"/>
          </a:xfrm>
          <a:prstGeom prst="octagon">
            <a:avLst>
              <a:gd name="adj" fmla="val 29287"/>
            </a:avLst>
          </a:prstGeom>
          <a:solidFill>
            <a:schemeClr val="accent5">
              <a:lumMod val="40000"/>
              <a:lumOff val="60000"/>
              <a:alpha val="30980"/>
            </a:schemeClr>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ar-SA" altLang="ar-SA" sz="1900" b="1" dirty="0"/>
              <a:t>1ب)حل المتباينة   د ــ  14  ≥  ــ 19   وتحقق من صحة الحل</a:t>
            </a:r>
            <a:endParaRPr lang="en-US" altLang="ar-SA" sz="1900" b="1" dirty="0"/>
          </a:p>
        </p:txBody>
      </p:sp>
      <p:sp>
        <p:nvSpPr>
          <p:cNvPr id="27" name="Text Box 5">
            <a:extLst>
              <a:ext uri="{FF2B5EF4-FFF2-40B4-BE49-F238E27FC236}">
                <a16:creationId xmlns:a16="http://schemas.microsoft.com/office/drawing/2014/main" id="{C0C51437-26CB-048B-393D-E2F464892A6B}"/>
              </a:ext>
            </a:extLst>
          </p:cNvPr>
          <p:cNvSpPr txBox="1">
            <a:spLocks noChangeArrowheads="1"/>
          </p:cNvSpPr>
          <p:nvPr/>
        </p:nvSpPr>
        <p:spPr bwMode="auto">
          <a:xfrm>
            <a:off x="8525817" y="4394526"/>
            <a:ext cx="219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د  ــ  14  ≥  ــ 19</a:t>
            </a:r>
            <a:endParaRPr lang="en-US" altLang="ar-SA" sz="2400" b="1" dirty="0"/>
          </a:p>
        </p:txBody>
      </p:sp>
      <p:sp>
        <p:nvSpPr>
          <p:cNvPr id="28" name="Text Box 6">
            <a:extLst>
              <a:ext uri="{FF2B5EF4-FFF2-40B4-BE49-F238E27FC236}">
                <a16:creationId xmlns:a16="http://schemas.microsoft.com/office/drawing/2014/main" id="{C81253EB-F153-CEB1-E288-CE36E8E31A36}"/>
              </a:ext>
            </a:extLst>
          </p:cNvPr>
          <p:cNvSpPr txBox="1">
            <a:spLocks noChangeArrowheads="1"/>
          </p:cNvSpPr>
          <p:nvPr/>
        </p:nvSpPr>
        <p:spPr bwMode="auto">
          <a:xfrm>
            <a:off x="9498955" y="4681864"/>
            <a:ext cx="90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+ 14</a:t>
            </a:r>
            <a:endParaRPr lang="en-US" altLang="ar-SA" sz="2400" b="1">
              <a:solidFill>
                <a:srgbClr val="FF6600"/>
              </a:solidFill>
            </a:endParaRPr>
          </a:p>
        </p:txBody>
      </p:sp>
      <p:sp>
        <p:nvSpPr>
          <p:cNvPr id="29" name="Text Box 7">
            <a:extLst>
              <a:ext uri="{FF2B5EF4-FFF2-40B4-BE49-F238E27FC236}">
                <a16:creationId xmlns:a16="http://schemas.microsoft.com/office/drawing/2014/main" id="{214B124F-7F25-F828-F5BB-299045CF1954}"/>
              </a:ext>
            </a:extLst>
          </p:cNvPr>
          <p:cNvSpPr txBox="1">
            <a:spLocks noChangeArrowheads="1"/>
          </p:cNvSpPr>
          <p:nvPr/>
        </p:nvSpPr>
        <p:spPr bwMode="auto">
          <a:xfrm>
            <a:off x="8382942" y="4681864"/>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+ 14</a:t>
            </a:r>
            <a:endParaRPr lang="en-US" altLang="ar-SA" sz="2400" b="1">
              <a:solidFill>
                <a:srgbClr val="FF6600"/>
              </a:solidFill>
            </a:endParaRPr>
          </a:p>
        </p:txBody>
      </p:sp>
      <p:sp>
        <p:nvSpPr>
          <p:cNvPr id="30" name="Line 8">
            <a:extLst>
              <a:ext uri="{FF2B5EF4-FFF2-40B4-BE49-F238E27FC236}">
                <a16:creationId xmlns:a16="http://schemas.microsoft.com/office/drawing/2014/main" id="{5C93857D-D63D-73C8-68F8-E468B57A6B65}"/>
              </a:ext>
            </a:extLst>
          </p:cNvPr>
          <p:cNvSpPr>
            <a:spLocks noChangeShapeType="1"/>
          </p:cNvSpPr>
          <p:nvPr/>
        </p:nvSpPr>
        <p:spPr bwMode="auto">
          <a:xfrm flipH="1">
            <a:off x="8525817" y="5226052"/>
            <a:ext cx="23399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 name="Line 9">
            <a:extLst>
              <a:ext uri="{FF2B5EF4-FFF2-40B4-BE49-F238E27FC236}">
                <a16:creationId xmlns:a16="http://schemas.microsoft.com/office/drawing/2014/main" id="{EA629460-4743-C129-B3D7-837D3BD0F441}"/>
              </a:ext>
            </a:extLst>
          </p:cNvPr>
          <p:cNvSpPr>
            <a:spLocks noChangeShapeType="1"/>
          </p:cNvSpPr>
          <p:nvPr/>
        </p:nvSpPr>
        <p:spPr bwMode="auto">
          <a:xfrm flipH="1">
            <a:off x="9786292" y="4394526"/>
            <a:ext cx="287338" cy="755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2" name="Text Box 10">
            <a:extLst>
              <a:ext uri="{FF2B5EF4-FFF2-40B4-BE49-F238E27FC236}">
                <a16:creationId xmlns:a16="http://schemas.microsoft.com/office/drawing/2014/main" id="{99431369-F5B7-5223-994D-4ADCA101C4EA}"/>
              </a:ext>
            </a:extLst>
          </p:cNvPr>
          <p:cNvSpPr txBox="1">
            <a:spLocks noChangeArrowheads="1"/>
          </p:cNvSpPr>
          <p:nvPr/>
        </p:nvSpPr>
        <p:spPr bwMode="auto">
          <a:xfrm>
            <a:off x="8548042" y="530399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د            ≥  ــ 5</a:t>
            </a:r>
            <a:endParaRPr lang="en-US" altLang="ar-SA" sz="2400" b="1" dirty="0"/>
          </a:p>
        </p:txBody>
      </p:sp>
      <p:sp>
        <p:nvSpPr>
          <p:cNvPr id="33" name="Text Box 13">
            <a:extLst>
              <a:ext uri="{FF2B5EF4-FFF2-40B4-BE49-F238E27FC236}">
                <a16:creationId xmlns:a16="http://schemas.microsoft.com/office/drawing/2014/main" id="{E347CB6E-F942-7B4F-0214-CC777E8F14F8}"/>
              </a:ext>
            </a:extLst>
          </p:cNvPr>
          <p:cNvSpPr txBox="1">
            <a:spLocks noChangeArrowheads="1"/>
          </p:cNvSpPr>
          <p:nvPr/>
        </p:nvSpPr>
        <p:spPr bwMode="auto">
          <a:xfrm>
            <a:off x="9468422" y="5838342"/>
            <a:ext cx="1944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solidFill>
                  <a:srgbClr val="C00000"/>
                </a:solidFill>
              </a:rPr>
              <a:t>مجموعة الحل :</a:t>
            </a:r>
            <a:endParaRPr lang="en-US" altLang="ar-SA" sz="2000" b="1" dirty="0">
              <a:solidFill>
                <a:srgbClr val="C00000"/>
              </a:solidFill>
            </a:endParaRPr>
          </a:p>
        </p:txBody>
      </p:sp>
      <p:sp>
        <p:nvSpPr>
          <p:cNvPr id="34" name="Text Box 14">
            <a:extLst>
              <a:ext uri="{FF2B5EF4-FFF2-40B4-BE49-F238E27FC236}">
                <a16:creationId xmlns:a16="http://schemas.microsoft.com/office/drawing/2014/main" id="{B7BA06E6-E179-B29B-9B4B-670A451FCCFF}"/>
              </a:ext>
            </a:extLst>
          </p:cNvPr>
          <p:cNvSpPr txBox="1">
            <a:spLocks noChangeArrowheads="1"/>
          </p:cNvSpPr>
          <p:nvPr/>
        </p:nvSpPr>
        <p:spPr bwMode="auto">
          <a:xfrm>
            <a:off x="7734448" y="5827230"/>
            <a:ext cx="2268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 د </a:t>
            </a:r>
            <a:r>
              <a:rPr lang="en-US" altLang="ar-SA" sz="2400" b="1" dirty="0"/>
              <a:t>│</a:t>
            </a:r>
            <a:r>
              <a:rPr lang="ar-SA" altLang="ar-SA" sz="2400" b="1" dirty="0"/>
              <a:t> د  ≥  ــ 5  }</a:t>
            </a:r>
          </a:p>
        </p:txBody>
      </p:sp>
      <p:pic>
        <p:nvPicPr>
          <p:cNvPr id="36" name="صورة 35">
            <a:extLst>
              <a:ext uri="{FF2B5EF4-FFF2-40B4-BE49-F238E27FC236}">
                <a16:creationId xmlns:a16="http://schemas.microsoft.com/office/drawing/2014/main" id="{27761309-A1A7-2BE5-C109-E9DD7B961D85}"/>
              </a:ext>
            </a:extLst>
          </p:cNvPr>
          <p:cNvPicPr>
            <a:picLocks noChangeAspect="1"/>
          </p:cNvPicPr>
          <p:nvPr/>
        </p:nvPicPr>
        <p:blipFill>
          <a:blip r:embed="rId6"/>
          <a:srcRect r="26669" b="51292"/>
          <a:stretch/>
        </p:blipFill>
        <p:spPr>
          <a:xfrm>
            <a:off x="539013" y="309088"/>
            <a:ext cx="5279464" cy="1959658"/>
          </a:xfrm>
          <a:prstGeom prst="rect">
            <a:avLst/>
          </a:prstGeom>
        </p:spPr>
      </p:pic>
      <p:pic>
        <p:nvPicPr>
          <p:cNvPr id="38" name="صورة 37">
            <a:extLst>
              <a:ext uri="{FF2B5EF4-FFF2-40B4-BE49-F238E27FC236}">
                <a16:creationId xmlns:a16="http://schemas.microsoft.com/office/drawing/2014/main" id="{53A4AE9B-3884-22B0-D70C-FDBA6F17FC0F}"/>
              </a:ext>
            </a:extLst>
          </p:cNvPr>
          <p:cNvPicPr>
            <a:picLocks noChangeAspect="1"/>
          </p:cNvPicPr>
          <p:nvPr/>
        </p:nvPicPr>
        <p:blipFill>
          <a:blip r:embed="rId6"/>
          <a:srcRect l="73773" t="5783" r="5804" b="36688"/>
          <a:stretch/>
        </p:blipFill>
        <p:spPr>
          <a:xfrm>
            <a:off x="539013" y="2092606"/>
            <a:ext cx="1674330" cy="2010987"/>
          </a:xfrm>
          <a:prstGeom prst="rect">
            <a:avLst/>
          </a:prstGeom>
        </p:spPr>
      </p:pic>
      <p:pic>
        <p:nvPicPr>
          <p:cNvPr id="40" name="صورة 39">
            <a:extLst>
              <a:ext uri="{FF2B5EF4-FFF2-40B4-BE49-F238E27FC236}">
                <a16:creationId xmlns:a16="http://schemas.microsoft.com/office/drawing/2014/main" id="{9071F240-AB3D-CBAD-8617-45D59DF37AE2}"/>
              </a:ext>
            </a:extLst>
          </p:cNvPr>
          <p:cNvPicPr>
            <a:picLocks noChangeAspect="1"/>
          </p:cNvPicPr>
          <p:nvPr/>
        </p:nvPicPr>
        <p:blipFill>
          <a:blip r:embed="rId6"/>
          <a:srcRect l="18995" t="50286" r="45164"/>
          <a:stretch/>
        </p:blipFill>
        <p:spPr>
          <a:xfrm>
            <a:off x="2262543" y="2308362"/>
            <a:ext cx="3604404" cy="1638479"/>
          </a:xfrm>
          <a:prstGeom prst="rect">
            <a:avLst/>
          </a:prstGeom>
        </p:spPr>
      </p:pic>
      <p:pic>
        <p:nvPicPr>
          <p:cNvPr id="42" name="صورة 41">
            <a:extLst>
              <a:ext uri="{FF2B5EF4-FFF2-40B4-BE49-F238E27FC236}">
                <a16:creationId xmlns:a16="http://schemas.microsoft.com/office/drawing/2014/main" id="{E30068DF-8DFD-AE32-7D99-B2CD00BD4CAC}"/>
              </a:ext>
            </a:extLst>
          </p:cNvPr>
          <p:cNvPicPr>
            <a:picLocks noChangeAspect="1"/>
          </p:cNvPicPr>
          <p:nvPr/>
        </p:nvPicPr>
        <p:blipFill>
          <a:blip r:embed="rId7"/>
          <a:stretch>
            <a:fillRect/>
          </a:stretch>
        </p:blipFill>
        <p:spPr>
          <a:xfrm>
            <a:off x="539014" y="3986457"/>
            <a:ext cx="5279464" cy="2507746"/>
          </a:xfrm>
          <a:prstGeom prst="rect">
            <a:avLst/>
          </a:prstGeom>
        </p:spPr>
      </p:pic>
      <p:pic>
        <p:nvPicPr>
          <p:cNvPr id="43" name="صورة 42">
            <a:extLst>
              <a:ext uri="{FF2B5EF4-FFF2-40B4-BE49-F238E27FC236}">
                <a16:creationId xmlns:a16="http://schemas.microsoft.com/office/drawing/2014/main" id="{4CB9A768-02CF-0B82-0209-DC521CFEEE1D}"/>
              </a:ext>
            </a:extLst>
          </p:cNvPr>
          <p:cNvPicPr>
            <a:picLocks noChangeAspect="1"/>
          </p:cNvPicPr>
          <p:nvPr/>
        </p:nvPicPr>
        <p:blipFill>
          <a:blip r:embed="rId8"/>
          <a:srcRect l="54154" t="68811" r="31976" b="21846"/>
          <a:stretch/>
        </p:blipFill>
        <p:spPr>
          <a:xfrm>
            <a:off x="10096018" y="358171"/>
            <a:ext cx="1397139" cy="451231"/>
          </a:xfrm>
          <a:prstGeom prst="rect">
            <a:avLst/>
          </a:prstGeom>
        </p:spPr>
      </p:pic>
    </p:spTree>
    <p:extLst>
      <p:ext uri="{BB962C8B-B14F-4D97-AF65-F5344CB8AC3E}">
        <p14:creationId xmlns:p14="http://schemas.microsoft.com/office/powerpoint/2010/main" val="144949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ppt_x</p:attrName>
                                        </p:attrNameLst>
                                      </p:cBhvr>
                                      <p:tavLst>
                                        <p:tav tm="0">
                                          <p:val>
                                            <p:strVal val="#ppt_x-.2"/>
                                          </p:val>
                                        </p:tav>
                                        <p:tav tm="100000">
                                          <p:val>
                                            <p:strVal val="#ppt_x"/>
                                          </p:val>
                                        </p:tav>
                                      </p:tavLst>
                                    </p:anim>
                                    <p:anim calcmode="lin" valueType="num">
                                      <p:cBhvr>
                                        <p:cTn id="1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800" decel="100000"/>
                                        <p:tgtEl>
                                          <p:spTgt spid="19"/>
                                        </p:tgtEl>
                                      </p:cBhvr>
                                    </p:animEffect>
                                    <p:anim calcmode="lin" valueType="num">
                                      <p:cBhvr>
                                        <p:cTn id="20" dur="800" decel="100000" fill="hold"/>
                                        <p:tgtEl>
                                          <p:spTgt spid="19"/>
                                        </p:tgtEl>
                                        <p:attrNameLst>
                                          <p:attrName>style.rotation</p:attrName>
                                        </p:attrNameLst>
                                      </p:cBhvr>
                                      <p:tavLst>
                                        <p:tav tm="0">
                                          <p:val>
                                            <p:fltVal val="-90"/>
                                          </p:val>
                                        </p:tav>
                                        <p:tav tm="100000">
                                          <p:val>
                                            <p:fltVal val="0"/>
                                          </p:val>
                                        </p:tav>
                                      </p:tavLst>
                                    </p:anim>
                                    <p:anim calcmode="lin" valueType="num">
                                      <p:cBhvr>
                                        <p:cTn id="21" dur="800" decel="100000" fill="hold"/>
                                        <p:tgtEl>
                                          <p:spTgt spid="19"/>
                                        </p:tgtEl>
                                        <p:attrNameLst>
                                          <p:attrName>ppt_x</p:attrName>
                                        </p:attrNameLst>
                                      </p:cBhvr>
                                      <p:tavLst>
                                        <p:tav tm="0">
                                          <p:val>
                                            <p:strVal val="#ppt_x+0.4"/>
                                          </p:val>
                                        </p:tav>
                                        <p:tav tm="100000">
                                          <p:val>
                                            <p:strVal val="#ppt_x-0.05"/>
                                          </p:val>
                                        </p:tav>
                                      </p:tavLst>
                                    </p:anim>
                                    <p:anim calcmode="lin" valueType="num">
                                      <p:cBhvr>
                                        <p:cTn id="22" dur="800" decel="100000" fill="hold"/>
                                        <p:tgtEl>
                                          <p:spTgt spid="1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800" decel="100000"/>
                                        <p:tgtEl>
                                          <p:spTgt spid="20"/>
                                        </p:tgtEl>
                                      </p:cBhvr>
                                    </p:animEffect>
                                    <p:anim calcmode="lin" valueType="num">
                                      <p:cBhvr>
                                        <p:cTn id="28" dur="800" decel="100000" fill="hold"/>
                                        <p:tgtEl>
                                          <p:spTgt spid="20"/>
                                        </p:tgtEl>
                                        <p:attrNameLst>
                                          <p:attrName>style.rotation</p:attrName>
                                        </p:attrNameLst>
                                      </p:cBhvr>
                                      <p:tavLst>
                                        <p:tav tm="0">
                                          <p:val>
                                            <p:fltVal val="-90"/>
                                          </p:val>
                                        </p:tav>
                                        <p:tav tm="100000">
                                          <p:val>
                                            <p:fltVal val="0"/>
                                          </p:val>
                                        </p:tav>
                                      </p:tavLst>
                                    </p:anim>
                                    <p:anim calcmode="lin" valueType="num">
                                      <p:cBhvr>
                                        <p:cTn id="29" dur="800" decel="100000" fill="hold"/>
                                        <p:tgtEl>
                                          <p:spTgt spid="20"/>
                                        </p:tgtEl>
                                        <p:attrNameLst>
                                          <p:attrName>ppt_x</p:attrName>
                                        </p:attrNameLst>
                                      </p:cBhvr>
                                      <p:tavLst>
                                        <p:tav tm="0">
                                          <p:val>
                                            <p:strVal val="#ppt_x+0.4"/>
                                          </p:val>
                                        </p:tav>
                                        <p:tav tm="100000">
                                          <p:val>
                                            <p:strVal val="#ppt_x-0.05"/>
                                          </p:val>
                                        </p:tav>
                                      </p:tavLst>
                                    </p:anim>
                                    <p:anim calcmode="lin" valueType="num">
                                      <p:cBhvr>
                                        <p:cTn id="30" dur="800" decel="100000" fill="hold"/>
                                        <p:tgtEl>
                                          <p:spTgt spid="2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ppt_x</p:attrName>
                                        </p:attrNameLst>
                                      </p:cBhvr>
                                      <p:tavLst>
                                        <p:tav tm="0">
                                          <p:val>
                                            <p:strVal val="#ppt_x-.2"/>
                                          </p:val>
                                        </p:tav>
                                        <p:tav tm="100000">
                                          <p:val>
                                            <p:strVal val="#ppt_x"/>
                                          </p:val>
                                        </p:tav>
                                      </p:tavLst>
                                    </p:anim>
                                    <p:anim calcmode="lin" valueType="num">
                                      <p:cBhvr>
                                        <p:cTn id="4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ppt_x</p:attrName>
                                        </p:attrNameLst>
                                      </p:cBhvr>
                                      <p:tavLst>
                                        <p:tav tm="0">
                                          <p:val>
                                            <p:strVal val="#ppt_x-.2"/>
                                          </p:val>
                                        </p:tav>
                                        <p:tav tm="100000">
                                          <p:val>
                                            <p:strVal val="#ppt_x"/>
                                          </p:val>
                                        </p:tav>
                                      </p:tavLst>
                                    </p:anim>
                                    <p:anim calcmode="lin" valueType="num">
                                      <p:cBhvr>
                                        <p:cTn id="5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ppt_x</p:attrName>
                                        </p:attrNameLst>
                                      </p:cBhvr>
                                      <p:tavLst>
                                        <p:tav tm="0">
                                          <p:val>
                                            <p:strVal val="#ppt_x-.2"/>
                                          </p:val>
                                        </p:tav>
                                        <p:tav tm="100000">
                                          <p:val>
                                            <p:strVal val="#ppt_x"/>
                                          </p:val>
                                        </p:tav>
                                      </p:tavLst>
                                    </p:anim>
                                    <p:anim calcmode="lin" valueType="num">
                                      <p:cBhvr>
                                        <p:cTn id="5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1000" fill="hold"/>
                                        <p:tgtEl>
                                          <p:spTgt spid="25"/>
                                        </p:tgtEl>
                                        <p:attrNameLst>
                                          <p:attrName>ppt_x</p:attrName>
                                        </p:attrNameLst>
                                      </p:cBhvr>
                                      <p:tavLst>
                                        <p:tav tm="0">
                                          <p:val>
                                            <p:strVal val="#ppt_x-.2"/>
                                          </p:val>
                                        </p:tav>
                                        <p:tav tm="100000">
                                          <p:val>
                                            <p:strVal val="#ppt_x"/>
                                          </p:val>
                                        </p:tav>
                                      </p:tavLst>
                                    </p:anim>
                                    <p:anim calcmode="lin" valueType="num">
                                      <p:cBhvr>
                                        <p:cTn id="6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3" presetClass="entr" presetSubtype="16"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plus(in)">
                                      <p:cBhvr>
                                        <p:cTn id="70" dur="1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ppt_x</p:attrName>
                                        </p:attrNameLst>
                                      </p:cBhvr>
                                      <p:tavLst>
                                        <p:tav tm="0">
                                          <p:val>
                                            <p:strVal val="#ppt_x-.2"/>
                                          </p:val>
                                        </p:tav>
                                        <p:tav tm="100000">
                                          <p:val>
                                            <p:strVal val="#ppt_x"/>
                                          </p:val>
                                        </p:tav>
                                      </p:tavLst>
                                    </p:anim>
                                    <p:anim calcmode="lin" valueType="num">
                                      <p:cBhvr>
                                        <p:cTn id="7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800" decel="100000"/>
                                        <p:tgtEl>
                                          <p:spTgt spid="28"/>
                                        </p:tgtEl>
                                      </p:cBhvr>
                                    </p:animEffect>
                                    <p:anim calcmode="lin" valueType="num">
                                      <p:cBhvr>
                                        <p:cTn id="83" dur="800" decel="100000" fill="hold"/>
                                        <p:tgtEl>
                                          <p:spTgt spid="28"/>
                                        </p:tgtEl>
                                        <p:attrNameLst>
                                          <p:attrName>style.rotation</p:attrName>
                                        </p:attrNameLst>
                                      </p:cBhvr>
                                      <p:tavLst>
                                        <p:tav tm="0">
                                          <p:val>
                                            <p:fltVal val="-90"/>
                                          </p:val>
                                        </p:tav>
                                        <p:tav tm="100000">
                                          <p:val>
                                            <p:fltVal val="0"/>
                                          </p:val>
                                        </p:tav>
                                      </p:tavLst>
                                    </p:anim>
                                    <p:anim calcmode="lin" valueType="num">
                                      <p:cBhvr>
                                        <p:cTn id="84" dur="800" decel="100000" fill="hold"/>
                                        <p:tgtEl>
                                          <p:spTgt spid="28"/>
                                        </p:tgtEl>
                                        <p:attrNameLst>
                                          <p:attrName>ppt_x</p:attrName>
                                        </p:attrNameLst>
                                      </p:cBhvr>
                                      <p:tavLst>
                                        <p:tav tm="0">
                                          <p:val>
                                            <p:strVal val="#ppt_x+0.4"/>
                                          </p:val>
                                        </p:tav>
                                        <p:tav tm="100000">
                                          <p:val>
                                            <p:strVal val="#ppt_x-0.05"/>
                                          </p:val>
                                        </p:tav>
                                      </p:tavLst>
                                    </p:anim>
                                    <p:anim calcmode="lin" valueType="num">
                                      <p:cBhvr>
                                        <p:cTn id="85" dur="800" decel="100000" fill="hold"/>
                                        <p:tgtEl>
                                          <p:spTgt spid="28"/>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88" presetID="3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800" decel="100000"/>
                                        <p:tgtEl>
                                          <p:spTgt spid="29"/>
                                        </p:tgtEl>
                                      </p:cBhvr>
                                    </p:animEffect>
                                    <p:anim calcmode="lin" valueType="num">
                                      <p:cBhvr>
                                        <p:cTn id="91" dur="800" decel="100000" fill="hold"/>
                                        <p:tgtEl>
                                          <p:spTgt spid="29"/>
                                        </p:tgtEl>
                                        <p:attrNameLst>
                                          <p:attrName>style.rotation</p:attrName>
                                        </p:attrNameLst>
                                      </p:cBhvr>
                                      <p:tavLst>
                                        <p:tav tm="0">
                                          <p:val>
                                            <p:fltVal val="-90"/>
                                          </p:val>
                                        </p:tav>
                                        <p:tav tm="100000">
                                          <p:val>
                                            <p:fltVal val="0"/>
                                          </p:val>
                                        </p:tav>
                                      </p:tavLst>
                                    </p:anim>
                                    <p:anim calcmode="lin" valueType="num">
                                      <p:cBhvr>
                                        <p:cTn id="92" dur="800" decel="100000" fill="hold"/>
                                        <p:tgtEl>
                                          <p:spTgt spid="29"/>
                                        </p:tgtEl>
                                        <p:attrNameLst>
                                          <p:attrName>ppt_x</p:attrName>
                                        </p:attrNameLst>
                                      </p:cBhvr>
                                      <p:tavLst>
                                        <p:tav tm="0">
                                          <p:val>
                                            <p:strVal val="#ppt_x+0.4"/>
                                          </p:val>
                                        </p:tav>
                                        <p:tav tm="100000">
                                          <p:val>
                                            <p:strVal val="#ppt_x-0.05"/>
                                          </p:val>
                                        </p:tav>
                                      </p:tavLst>
                                    </p:anim>
                                    <p:anim calcmode="lin" valueType="num">
                                      <p:cBhvr>
                                        <p:cTn id="93" dur="800" decel="100000" fill="hold"/>
                                        <p:tgtEl>
                                          <p:spTgt spid="29"/>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10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1000" fill="hold"/>
                                        <p:tgtEl>
                                          <p:spTgt spid="30"/>
                                        </p:tgtEl>
                                        <p:attrNameLst>
                                          <p:attrName>ppt_x</p:attrName>
                                        </p:attrNameLst>
                                      </p:cBhvr>
                                      <p:tavLst>
                                        <p:tav tm="0">
                                          <p:val>
                                            <p:strVal val="#ppt_x-.2"/>
                                          </p:val>
                                        </p:tav>
                                        <p:tav tm="100000">
                                          <p:val>
                                            <p:strVal val="#ppt_x"/>
                                          </p:val>
                                        </p:tav>
                                      </p:tavLst>
                                    </p:anim>
                                    <p:anim calcmode="lin" valueType="num">
                                      <p:cBhvr>
                                        <p:cTn id="10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1000" fill="hold"/>
                                        <p:tgtEl>
                                          <p:spTgt spid="32"/>
                                        </p:tgtEl>
                                        <p:attrNameLst>
                                          <p:attrName>ppt_x</p:attrName>
                                        </p:attrNameLst>
                                      </p:cBhvr>
                                      <p:tavLst>
                                        <p:tav tm="0">
                                          <p:val>
                                            <p:strVal val="#ppt_x-.2"/>
                                          </p:val>
                                        </p:tav>
                                        <p:tav tm="100000">
                                          <p:val>
                                            <p:strVal val="#ppt_x"/>
                                          </p:val>
                                        </p:tav>
                                      </p:tavLst>
                                    </p:anim>
                                    <p:anim calcmode="lin" valueType="num">
                                      <p:cBhvr>
                                        <p:cTn id="113"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p:cTn id="119" dur="1000" fill="hold"/>
                                        <p:tgtEl>
                                          <p:spTgt spid="33"/>
                                        </p:tgtEl>
                                        <p:attrNameLst>
                                          <p:attrName>ppt_x</p:attrName>
                                        </p:attrNameLst>
                                      </p:cBhvr>
                                      <p:tavLst>
                                        <p:tav tm="0">
                                          <p:val>
                                            <p:strVal val="#ppt_x-.2"/>
                                          </p:val>
                                        </p:tav>
                                        <p:tav tm="100000">
                                          <p:val>
                                            <p:strVal val="#ppt_x"/>
                                          </p:val>
                                        </p:tav>
                                      </p:tavLst>
                                    </p:anim>
                                    <p:anim calcmode="lin" valueType="num">
                                      <p:cBhvr>
                                        <p:cTn id="12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ntr" presetSubtype="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000" fill="hold"/>
                                        <p:tgtEl>
                                          <p:spTgt spid="34"/>
                                        </p:tgtEl>
                                        <p:attrNameLst>
                                          <p:attrName>ppt_x</p:attrName>
                                        </p:attrNameLst>
                                      </p:cBhvr>
                                      <p:tavLst>
                                        <p:tav tm="0">
                                          <p:val>
                                            <p:strVal val="#ppt_x-.2"/>
                                          </p:val>
                                        </p:tav>
                                        <p:tav tm="100000">
                                          <p:val>
                                            <p:strVal val="#ppt_x"/>
                                          </p:val>
                                        </p:tav>
                                      </p:tavLst>
                                    </p:anim>
                                    <p:anim calcmode="lin" valueType="num">
                                      <p:cBhvr>
                                        <p:cTn id="12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1000"/>
                                        <p:tgtEl>
                                          <p:spTgt spid="36"/>
                                        </p:tgtEl>
                                      </p:cBhvr>
                                    </p:animEffect>
                                    <p:anim calcmode="lin" valueType="num">
                                      <p:cBhvr>
                                        <p:cTn id="134" dur="1000" fill="hold"/>
                                        <p:tgtEl>
                                          <p:spTgt spid="36"/>
                                        </p:tgtEl>
                                        <p:attrNameLst>
                                          <p:attrName>ppt_x</p:attrName>
                                        </p:attrNameLst>
                                      </p:cBhvr>
                                      <p:tavLst>
                                        <p:tav tm="0">
                                          <p:val>
                                            <p:strVal val="#ppt_x"/>
                                          </p:val>
                                        </p:tav>
                                        <p:tav tm="100000">
                                          <p:val>
                                            <p:strVal val="#ppt_x"/>
                                          </p:val>
                                        </p:tav>
                                      </p:tavLst>
                                    </p:anim>
                                    <p:anim calcmode="lin" valueType="num">
                                      <p:cBhvr>
                                        <p:cTn id="1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1000"/>
                                        <p:tgtEl>
                                          <p:spTgt spid="40"/>
                                        </p:tgtEl>
                                      </p:cBhvr>
                                    </p:animEffect>
                                    <p:anim calcmode="lin" valueType="num">
                                      <p:cBhvr>
                                        <p:cTn id="141" dur="1000" fill="hold"/>
                                        <p:tgtEl>
                                          <p:spTgt spid="40"/>
                                        </p:tgtEl>
                                        <p:attrNameLst>
                                          <p:attrName>ppt_x</p:attrName>
                                        </p:attrNameLst>
                                      </p:cBhvr>
                                      <p:tavLst>
                                        <p:tav tm="0">
                                          <p:val>
                                            <p:strVal val="#ppt_x"/>
                                          </p:val>
                                        </p:tav>
                                        <p:tav tm="100000">
                                          <p:val>
                                            <p:strVal val="#ppt_x"/>
                                          </p:val>
                                        </p:tav>
                                      </p:tavLst>
                                    </p:anim>
                                    <p:anim calcmode="lin" valueType="num">
                                      <p:cBhvr>
                                        <p:cTn id="1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fade">
                                      <p:cBhvr>
                                        <p:cTn id="154" dur="1000"/>
                                        <p:tgtEl>
                                          <p:spTgt spid="42"/>
                                        </p:tgtEl>
                                      </p:cBhvr>
                                    </p:animEffect>
                                    <p:anim calcmode="lin" valueType="num">
                                      <p:cBhvr>
                                        <p:cTn id="155" dur="1000" fill="hold"/>
                                        <p:tgtEl>
                                          <p:spTgt spid="42"/>
                                        </p:tgtEl>
                                        <p:attrNameLst>
                                          <p:attrName>ppt_x</p:attrName>
                                        </p:attrNameLst>
                                      </p:cBhvr>
                                      <p:tavLst>
                                        <p:tav tm="0">
                                          <p:val>
                                            <p:strVal val="#ppt_x"/>
                                          </p:val>
                                        </p:tav>
                                        <p:tav tm="100000">
                                          <p:val>
                                            <p:strVal val="#ppt_x"/>
                                          </p:val>
                                        </p:tav>
                                      </p:tavLst>
                                    </p:anim>
                                    <p:anim calcmode="lin" valueType="num">
                                      <p:cBhvr>
                                        <p:cTn id="15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p:bldP spid="23" grpId="0"/>
      <p:bldP spid="24" grpId="0"/>
      <p:bldP spid="25" grpId="0"/>
      <p:bldP spid="26" grpId="0" animBg="1"/>
      <p:bldP spid="27" grpId="0"/>
      <p:bldP spid="28" grpId="0"/>
      <p:bldP spid="29"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89781" y="173934"/>
            <a:ext cx="11809562"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223248" y="309462"/>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rgbClr val="FF0000"/>
                </a:solidFill>
              </a:rPr>
              <a:t> </a:t>
            </a:r>
            <a:endParaRPr lang="ar-EG" sz="3000" dirty="0">
              <a:solidFill>
                <a:schemeClr val="tx1"/>
              </a:solidFill>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4" name="صورة 3">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pic>
        <p:nvPicPr>
          <p:cNvPr id="3" name="صورة 2">
            <a:extLst>
              <a:ext uri="{FF2B5EF4-FFF2-40B4-BE49-F238E27FC236}">
                <a16:creationId xmlns:a16="http://schemas.microsoft.com/office/drawing/2014/main" id="{6689C959-8A44-CFE9-3905-01979FD0E79B}"/>
              </a:ext>
            </a:extLst>
          </p:cNvPr>
          <p:cNvPicPr>
            <a:picLocks noChangeAspect="1"/>
          </p:cNvPicPr>
          <p:nvPr/>
        </p:nvPicPr>
        <p:blipFill>
          <a:blip r:embed="rId6"/>
          <a:srcRect l="15414" r="28893" b="31694"/>
          <a:stretch/>
        </p:blipFill>
        <p:spPr>
          <a:xfrm>
            <a:off x="6832121" y="333104"/>
            <a:ext cx="4846745" cy="2530866"/>
          </a:xfrm>
          <a:prstGeom prst="rect">
            <a:avLst/>
          </a:prstGeom>
        </p:spPr>
      </p:pic>
      <p:pic>
        <p:nvPicPr>
          <p:cNvPr id="11" name="صورة 10">
            <a:extLst>
              <a:ext uri="{FF2B5EF4-FFF2-40B4-BE49-F238E27FC236}">
                <a16:creationId xmlns:a16="http://schemas.microsoft.com/office/drawing/2014/main" id="{47E5FA7B-1E0D-3C09-CC4B-7497FE1DB3E3}"/>
              </a:ext>
            </a:extLst>
          </p:cNvPr>
          <p:cNvPicPr>
            <a:picLocks noChangeAspect="1"/>
          </p:cNvPicPr>
          <p:nvPr/>
        </p:nvPicPr>
        <p:blipFill>
          <a:blip r:embed="rId6"/>
          <a:srcRect l="72663" r="3590" b="50000"/>
          <a:stretch/>
        </p:blipFill>
        <p:spPr>
          <a:xfrm>
            <a:off x="6391937" y="595223"/>
            <a:ext cx="2579535" cy="1871930"/>
          </a:xfrm>
          <a:prstGeom prst="rect">
            <a:avLst/>
          </a:prstGeom>
        </p:spPr>
      </p:pic>
      <p:pic>
        <p:nvPicPr>
          <p:cNvPr id="13" name="صورة 12">
            <a:extLst>
              <a:ext uri="{FF2B5EF4-FFF2-40B4-BE49-F238E27FC236}">
                <a16:creationId xmlns:a16="http://schemas.microsoft.com/office/drawing/2014/main" id="{DC9BF95A-4F84-FB69-99F3-3B053C471710}"/>
              </a:ext>
            </a:extLst>
          </p:cNvPr>
          <p:cNvPicPr>
            <a:picLocks noChangeAspect="1"/>
          </p:cNvPicPr>
          <p:nvPr/>
        </p:nvPicPr>
        <p:blipFill>
          <a:blip r:embed="rId6"/>
          <a:srcRect l="54154" t="68811" r="31976" b="21846"/>
          <a:stretch/>
        </p:blipFill>
        <p:spPr>
          <a:xfrm>
            <a:off x="10090582" y="2975726"/>
            <a:ext cx="1397139" cy="451231"/>
          </a:xfrm>
          <a:prstGeom prst="rect">
            <a:avLst/>
          </a:prstGeom>
        </p:spPr>
      </p:pic>
      <p:pic>
        <p:nvPicPr>
          <p:cNvPr id="15" name="صورة 14">
            <a:extLst>
              <a:ext uri="{FF2B5EF4-FFF2-40B4-BE49-F238E27FC236}">
                <a16:creationId xmlns:a16="http://schemas.microsoft.com/office/drawing/2014/main" id="{94CCF7A1-9331-1F02-2BE7-64CBD2D63F83}"/>
              </a:ext>
            </a:extLst>
          </p:cNvPr>
          <p:cNvPicPr>
            <a:picLocks noChangeAspect="1"/>
          </p:cNvPicPr>
          <p:nvPr/>
        </p:nvPicPr>
        <p:blipFill>
          <a:blip r:embed="rId6"/>
          <a:srcRect l="37222" t="81197" r="36603" b="7223"/>
          <a:stretch/>
        </p:blipFill>
        <p:spPr>
          <a:xfrm>
            <a:off x="8533444" y="3468673"/>
            <a:ext cx="3001652" cy="451231"/>
          </a:xfrm>
          <a:prstGeom prst="rect">
            <a:avLst/>
          </a:prstGeom>
        </p:spPr>
      </p:pic>
      <p:sp>
        <p:nvSpPr>
          <p:cNvPr id="16" name="Text Box 5">
            <a:extLst>
              <a:ext uri="{FF2B5EF4-FFF2-40B4-BE49-F238E27FC236}">
                <a16:creationId xmlns:a16="http://schemas.microsoft.com/office/drawing/2014/main" id="{D6437645-508A-F431-EF15-427343C00723}"/>
              </a:ext>
            </a:extLst>
          </p:cNvPr>
          <p:cNvSpPr txBox="1">
            <a:spLocks noChangeArrowheads="1"/>
          </p:cNvSpPr>
          <p:nvPr/>
        </p:nvSpPr>
        <p:spPr bwMode="auto">
          <a:xfrm>
            <a:off x="8474468" y="4153838"/>
            <a:ext cx="219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ف  +  8  ≤  18</a:t>
            </a:r>
            <a:endParaRPr lang="en-US" altLang="ar-SA" sz="2400" b="1"/>
          </a:p>
        </p:txBody>
      </p:sp>
      <p:sp>
        <p:nvSpPr>
          <p:cNvPr id="17" name="Text Box 6">
            <a:extLst>
              <a:ext uri="{FF2B5EF4-FFF2-40B4-BE49-F238E27FC236}">
                <a16:creationId xmlns:a16="http://schemas.microsoft.com/office/drawing/2014/main" id="{0FB81BB5-FE75-7711-5D04-0F5676965188}"/>
              </a:ext>
            </a:extLst>
          </p:cNvPr>
          <p:cNvSpPr txBox="1">
            <a:spLocks noChangeArrowheads="1"/>
          </p:cNvSpPr>
          <p:nvPr/>
        </p:nvSpPr>
        <p:spPr bwMode="auto">
          <a:xfrm>
            <a:off x="9195193" y="4441176"/>
            <a:ext cx="90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ــ 8</a:t>
            </a:r>
            <a:endParaRPr lang="en-US" altLang="ar-SA" sz="2400" b="1">
              <a:solidFill>
                <a:srgbClr val="FF6600"/>
              </a:solidFill>
            </a:endParaRPr>
          </a:p>
        </p:txBody>
      </p:sp>
      <p:sp>
        <p:nvSpPr>
          <p:cNvPr id="18" name="Text Box 7">
            <a:extLst>
              <a:ext uri="{FF2B5EF4-FFF2-40B4-BE49-F238E27FC236}">
                <a16:creationId xmlns:a16="http://schemas.microsoft.com/office/drawing/2014/main" id="{9B53F9C0-0E23-9119-8AFA-DC940CCF820D}"/>
              </a:ext>
            </a:extLst>
          </p:cNvPr>
          <p:cNvSpPr txBox="1">
            <a:spLocks noChangeArrowheads="1"/>
          </p:cNvSpPr>
          <p:nvPr/>
        </p:nvSpPr>
        <p:spPr bwMode="auto">
          <a:xfrm>
            <a:off x="8439543" y="4441176"/>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ــ 8</a:t>
            </a:r>
            <a:endParaRPr lang="en-US" altLang="ar-SA" sz="2400" b="1">
              <a:solidFill>
                <a:srgbClr val="FF6600"/>
              </a:solidFill>
            </a:endParaRPr>
          </a:p>
        </p:txBody>
      </p:sp>
      <p:sp>
        <p:nvSpPr>
          <p:cNvPr id="19" name="Line 8">
            <a:extLst>
              <a:ext uri="{FF2B5EF4-FFF2-40B4-BE49-F238E27FC236}">
                <a16:creationId xmlns:a16="http://schemas.microsoft.com/office/drawing/2014/main" id="{C8F9BB86-C759-4848-31FF-A29A1CEBBF56}"/>
              </a:ext>
            </a:extLst>
          </p:cNvPr>
          <p:cNvSpPr>
            <a:spLocks noChangeShapeType="1"/>
          </p:cNvSpPr>
          <p:nvPr/>
        </p:nvSpPr>
        <p:spPr bwMode="auto">
          <a:xfrm flipH="1">
            <a:off x="8474468" y="4945182"/>
            <a:ext cx="23399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0" name="Line 9">
            <a:extLst>
              <a:ext uri="{FF2B5EF4-FFF2-40B4-BE49-F238E27FC236}">
                <a16:creationId xmlns:a16="http://schemas.microsoft.com/office/drawing/2014/main" id="{BD173BD5-78EA-DC74-48CE-798893B08EBF}"/>
              </a:ext>
            </a:extLst>
          </p:cNvPr>
          <p:cNvSpPr>
            <a:spLocks noChangeShapeType="1"/>
          </p:cNvSpPr>
          <p:nvPr/>
        </p:nvSpPr>
        <p:spPr bwMode="auto">
          <a:xfrm flipH="1">
            <a:off x="9628581" y="4044301"/>
            <a:ext cx="250825" cy="86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1" name="Text Box 10">
            <a:extLst>
              <a:ext uri="{FF2B5EF4-FFF2-40B4-BE49-F238E27FC236}">
                <a16:creationId xmlns:a16="http://schemas.microsoft.com/office/drawing/2014/main" id="{2D597302-62E9-1E03-7043-CB8165522419}"/>
              </a:ext>
            </a:extLst>
          </p:cNvPr>
          <p:cNvSpPr txBox="1">
            <a:spLocks noChangeArrowheads="1"/>
          </p:cNvSpPr>
          <p:nvPr/>
        </p:nvSpPr>
        <p:spPr bwMode="auto">
          <a:xfrm>
            <a:off x="8439543" y="506347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ف          ≤  10</a:t>
            </a:r>
            <a:endParaRPr lang="en-US" altLang="ar-SA" sz="2400" b="1" dirty="0"/>
          </a:p>
        </p:txBody>
      </p:sp>
      <p:sp>
        <p:nvSpPr>
          <p:cNvPr id="22" name="Text Box 13">
            <a:extLst>
              <a:ext uri="{FF2B5EF4-FFF2-40B4-BE49-F238E27FC236}">
                <a16:creationId xmlns:a16="http://schemas.microsoft.com/office/drawing/2014/main" id="{5C6FEA83-A791-329D-1B43-BAF7B4F2C669}"/>
              </a:ext>
            </a:extLst>
          </p:cNvPr>
          <p:cNvSpPr txBox="1">
            <a:spLocks noChangeArrowheads="1"/>
          </p:cNvSpPr>
          <p:nvPr/>
        </p:nvSpPr>
        <p:spPr bwMode="auto">
          <a:xfrm>
            <a:off x="9390963" y="5562268"/>
            <a:ext cx="1944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solidFill>
                  <a:srgbClr val="C00000"/>
                </a:solidFill>
              </a:rPr>
              <a:t>مجموعة الحل :</a:t>
            </a:r>
            <a:endParaRPr lang="en-US" altLang="ar-SA" sz="2000" b="1" dirty="0">
              <a:solidFill>
                <a:srgbClr val="C00000"/>
              </a:solidFill>
            </a:endParaRPr>
          </a:p>
        </p:txBody>
      </p:sp>
      <p:sp>
        <p:nvSpPr>
          <p:cNvPr id="23" name="Text Box 14">
            <a:extLst>
              <a:ext uri="{FF2B5EF4-FFF2-40B4-BE49-F238E27FC236}">
                <a16:creationId xmlns:a16="http://schemas.microsoft.com/office/drawing/2014/main" id="{30DC0351-A0CD-69ED-E49A-FC20D9F59F33}"/>
              </a:ext>
            </a:extLst>
          </p:cNvPr>
          <p:cNvSpPr txBox="1">
            <a:spLocks noChangeArrowheads="1"/>
          </p:cNvSpPr>
          <p:nvPr/>
        </p:nvSpPr>
        <p:spPr bwMode="auto">
          <a:xfrm>
            <a:off x="7412145" y="5520676"/>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 ف </a:t>
            </a:r>
            <a:r>
              <a:rPr lang="en-US" altLang="ar-SA" sz="2400" b="1"/>
              <a:t>│</a:t>
            </a:r>
            <a:r>
              <a:rPr lang="ar-SA" altLang="ar-SA" sz="2400" b="1"/>
              <a:t> ف  ≤  10 }</a:t>
            </a:r>
          </a:p>
        </p:txBody>
      </p:sp>
      <p:pic>
        <p:nvPicPr>
          <p:cNvPr id="24" name="صورة 23">
            <a:extLst>
              <a:ext uri="{FF2B5EF4-FFF2-40B4-BE49-F238E27FC236}">
                <a16:creationId xmlns:a16="http://schemas.microsoft.com/office/drawing/2014/main" id="{59C78186-68A9-D912-722E-09197BD6EFD3}"/>
              </a:ext>
            </a:extLst>
          </p:cNvPr>
          <p:cNvPicPr>
            <a:picLocks noChangeAspect="1"/>
          </p:cNvPicPr>
          <p:nvPr/>
        </p:nvPicPr>
        <p:blipFill>
          <a:blip r:embed="rId6"/>
          <a:srcRect l="8997" t="80970" r="64828" b="7450"/>
          <a:stretch/>
        </p:blipFill>
        <p:spPr>
          <a:xfrm>
            <a:off x="2343705" y="395127"/>
            <a:ext cx="3397781" cy="487976"/>
          </a:xfrm>
          <a:prstGeom prst="rect">
            <a:avLst/>
          </a:prstGeom>
        </p:spPr>
      </p:pic>
      <p:sp>
        <p:nvSpPr>
          <p:cNvPr id="25" name="Text Box 105">
            <a:extLst>
              <a:ext uri="{FF2B5EF4-FFF2-40B4-BE49-F238E27FC236}">
                <a16:creationId xmlns:a16="http://schemas.microsoft.com/office/drawing/2014/main" id="{895CD5FD-1748-6514-E68B-598AB805EF09}"/>
              </a:ext>
            </a:extLst>
          </p:cNvPr>
          <p:cNvSpPr txBox="1">
            <a:spLocks noChangeArrowheads="1"/>
          </p:cNvSpPr>
          <p:nvPr/>
        </p:nvSpPr>
        <p:spPr bwMode="auto">
          <a:xfrm>
            <a:off x="2643212" y="844084"/>
            <a:ext cx="219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س  - 5 &gt;  9</a:t>
            </a:r>
            <a:endParaRPr lang="en-US" altLang="ar-SA" sz="2400" b="1" dirty="0"/>
          </a:p>
        </p:txBody>
      </p:sp>
      <p:sp>
        <p:nvSpPr>
          <p:cNvPr id="26" name="Text Box 106">
            <a:extLst>
              <a:ext uri="{FF2B5EF4-FFF2-40B4-BE49-F238E27FC236}">
                <a16:creationId xmlns:a16="http://schemas.microsoft.com/office/drawing/2014/main" id="{796A0C45-7396-54F8-344C-96C5BD82BEB8}"/>
              </a:ext>
            </a:extLst>
          </p:cNvPr>
          <p:cNvSpPr txBox="1">
            <a:spLocks noChangeArrowheads="1"/>
          </p:cNvSpPr>
          <p:nvPr/>
        </p:nvSpPr>
        <p:spPr bwMode="auto">
          <a:xfrm>
            <a:off x="3511309" y="1264622"/>
            <a:ext cx="90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solidFill>
                  <a:srgbClr val="FF6600"/>
                </a:solidFill>
              </a:rPr>
              <a:t>+5</a:t>
            </a:r>
            <a:endParaRPr lang="en-US" altLang="ar-SA" sz="2400" b="1" dirty="0">
              <a:solidFill>
                <a:srgbClr val="FF6600"/>
              </a:solidFill>
            </a:endParaRPr>
          </a:p>
        </p:txBody>
      </p:sp>
      <p:sp>
        <p:nvSpPr>
          <p:cNvPr id="27" name="Text Box 107">
            <a:extLst>
              <a:ext uri="{FF2B5EF4-FFF2-40B4-BE49-F238E27FC236}">
                <a16:creationId xmlns:a16="http://schemas.microsoft.com/office/drawing/2014/main" id="{B9B78804-F327-E9B5-A8B5-96FF193F72BC}"/>
              </a:ext>
            </a:extLst>
          </p:cNvPr>
          <p:cNvSpPr txBox="1">
            <a:spLocks noChangeArrowheads="1"/>
          </p:cNvSpPr>
          <p:nvPr/>
        </p:nvSpPr>
        <p:spPr bwMode="auto">
          <a:xfrm>
            <a:off x="2741678" y="1237433"/>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solidFill>
                  <a:srgbClr val="FF6600"/>
                </a:solidFill>
              </a:rPr>
              <a:t>+5</a:t>
            </a:r>
            <a:endParaRPr lang="en-US" altLang="ar-SA" sz="2400" b="1" dirty="0">
              <a:solidFill>
                <a:srgbClr val="FF6600"/>
              </a:solidFill>
            </a:endParaRPr>
          </a:p>
        </p:txBody>
      </p:sp>
      <p:sp>
        <p:nvSpPr>
          <p:cNvPr id="28" name="Line 108">
            <a:extLst>
              <a:ext uri="{FF2B5EF4-FFF2-40B4-BE49-F238E27FC236}">
                <a16:creationId xmlns:a16="http://schemas.microsoft.com/office/drawing/2014/main" id="{6131F8AF-2D59-4C51-D40E-ABFE8184AE02}"/>
              </a:ext>
            </a:extLst>
          </p:cNvPr>
          <p:cNvSpPr>
            <a:spLocks noChangeShapeType="1"/>
          </p:cNvSpPr>
          <p:nvPr/>
        </p:nvSpPr>
        <p:spPr bwMode="auto">
          <a:xfrm flipH="1">
            <a:off x="2815732" y="1710114"/>
            <a:ext cx="23399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9" name="Line 109">
            <a:extLst>
              <a:ext uri="{FF2B5EF4-FFF2-40B4-BE49-F238E27FC236}">
                <a16:creationId xmlns:a16="http://schemas.microsoft.com/office/drawing/2014/main" id="{5314C1DD-5A61-42D5-7FB1-7F5A9B530583}"/>
              </a:ext>
            </a:extLst>
          </p:cNvPr>
          <p:cNvSpPr>
            <a:spLocks noChangeShapeType="1"/>
          </p:cNvSpPr>
          <p:nvPr/>
        </p:nvSpPr>
        <p:spPr bwMode="auto">
          <a:xfrm flipH="1">
            <a:off x="4144384" y="886556"/>
            <a:ext cx="144463" cy="754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0" name="Text Box 110">
            <a:extLst>
              <a:ext uri="{FF2B5EF4-FFF2-40B4-BE49-F238E27FC236}">
                <a16:creationId xmlns:a16="http://schemas.microsoft.com/office/drawing/2014/main" id="{4F7B9A6C-CE86-65C4-EBDE-724AD7BDC801}"/>
              </a:ext>
            </a:extLst>
          </p:cNvPr>
          <p:cNvSpPr txBox="1">
            <a:spLocks noChangeArrowheads="1"/>
          </p:cNvSpPr>
          <p:nvPr/>
        </p:nvSpPr>
        <p:spPr bwMode="auto">
          <a:xfrm>
            <a:off x="2666929" y="1725275"/>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س        &gt;  14</a:t>
            </a:r>
            <a:endParaRPr lang="en-US" altLang="ar-SA" sz="2400" b="1" dirty="0"/>
          </a:p>
        </p:txBody>
      </p:sp>
      <p:sp>
        <p:nvSpPr>
          <p:cNvPr id="31" name="Text Box 113">
            <a:extLst>
              <a:ext uri="{FF2B5EF4-FFF2-40B4-BE49-F238E27FC236}">
                <a16:creationId xmlns:a16="http://schemas.microsoft.com/office/drawing/2014/main" id="{A0AE789A-53C0-43DD-2B96-F4D1ED2848B6}"/>
              </a:ext>
            </a:extLst>
          </p:cNvPr>
          <p:cNvSpPr txBox="1">
            <a:spLocks noChangeArrowheads="1"/>
          </p:cNvSpPr>
          <p:nvPr/>
        </p:nvSpPr>
        <p:spPr bwMode="auto">
          <a:xfrm>
            <a:off x="3590335" y="2221688"/>
            <a:ext cx="1944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dirty="0">
                <a:solidFill>
                  <a:srgbClr val="C00000"/>
                </a:solidFill>
              </a:rPr>
              <a:t>مجموعة الحل :</a:t>
            </a:r>
            <a:endParaRPr lang="en-US" altLang="ar-SA" sz="2000" b="1" dirty="0">
              <a:solidFill>
                <a:srgbClr val="C00000"/>
              </a:solidFill>
            </a:endParaRPr>
          </a:p>
        </p:txBody>
      </p:sp>
      <p:sp>
        <p:nvSpPr>
          <p:cNvPr id="32" name="Text Box 114">
            <a:extLst>
              <a:ext uri="{FF2B5EF4-FFF2-40B4-BE49-F238E27FC236}">
                <a16:creationId xmlns:a16="http://schemas.microsoft.com/office/drawing/2014/main" id="{402717D9-A356-CA3F-96F1-A4A806E3C853}"/>
              </a:ext>
            </a:extLst>
          </p:cNvPr>
          <p:cNvSpPr txBox="1">
            <a:spLocks noChangeArrowheads="1"/>
          </p:cNvSpPr>
          <p:nvPr/>
        </p:nvSpPr>
        <p:spPr bwMode="auto">
          <a:xfrm>
            <a:off x="1589211" y="2213117"/>
            <a:ext cx="2531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ar-SA" altLang="ar-SA" sz="2400" b="1" dirty="0"/>
              <a:t>{ س </a:t>
            </a:r>
            <a:r>
              <a:rPr lang="en-US" altLang="ar-SA" sz="2400" b="1" dirty="0"/>
              <a:t>│</a:t>
            </a:r>
            <a:r>
              <a:rPr lang="ar-SA" altLang="ar-SA" sz="2400" b="1" dirty="0"/>
              <a:t> س &gt; 14  }</a:t>
            </a:r>
          </a:p>
        </p:txBody>
      </p:sp>
      <p:pic>
        <p:nvPicPr>
          <p:cNvPr id="34" name="صورة 33">
            <a:extLst>
              <a:ext uri="{FF2B5EF4-FFF2-40B4-BE49-F238E27FC236}">
                <a16:creationId xmlns:a16="http://schemas.microsoft.com/office/drawing/2014/main" id="{D60E1095-BA74-3190-4CD0-723FE8145B35}"/>
              </a:ext>
            </a:extLst>
          </p:cNvPr>
          <p:cNvPicPr>
            <a:picLocks noChangeAspect="1"/>
          </p:cNvPicPr>
          <p:nvPr/>
        </p:nvPicPr>
        <p:blipFill>
          <a:blip r:embed="rId7"/>
          <a:stretch>
            <a:fillRect/>
          </a:stretch>
        </p:blipFill>
        <p:spPr>
          <a:xfrm>
            <a:off x="704279" y="2793286"/>
            <a:ext cx="5052770" cy="3509860"/>
          </a:xfrm>
          <a:prstGeom prst="rect">
            <a:avLst/>
          </a:prstGeom>
        </p:spPr>
      </p:pic>
    </p:spTree>
    <p:extLst>
      <p:ext uri="{BB962C8B-B14F-4D97-AF65-F5344CB8AC3E}">
        <p14:creationId xmlns:p14="http://schemas.microsoft.com/office/powerpoint/2010/main" val="3224742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800" decel="100000"/>
                                        <p:tgtEl>
                                          <p:spTgt spid="17"/>
                                        </p:tgtEl>
                                      </p:cBhvr>
                                    </p:animEffect>
                                    <p:anim calcmode="lin" valueType="num">
                                      <p:cBhvr>
                                        <p:cTn id="15" dur="800" decel="100000" fill="hold"/>
                                        <p:tgtEl>
                                          <p:spTgt spid="17"/>
                                        </p:tgtEl>
                                        <p:attrNameLst>
                                          <p:attrName>style.rotation</p:attrName>
                                        </p:attrNameLst>
                                      </p:cBhvr>
                                      <p:tavLst>
                                        <p:tav tm="0">
                                          <p:val>
                                            <p:fltVal val="-90"/>
                                          </p:val>
                                        </p:tav>
                                        <p:tav tm="100000">
                                          <p:val>
                                            <p:fltVal val="0"/>
                                          </p:val>
                                        </p:tav>
                                      </p:tavLst>
                                    </p:anim>
                                    <p:anim calcmode="lin" valueType="num">
                                      <p:cBhvr>
                                        <p:cTn id="16" dur="800" decel="100000" fill="hold"/>
                                        <p:tgtEl>
                                          <p:spTgt spid="17"/>
                                        </p:tgtEl>
                                        <p:attrNameLst>
                                          <p:attrName>ppt_x</p:attrName>
                                        </p:attrNameLst>
                                      </p:cBhvr>
                                      <p:tavLst>
                                        <p:tav tm="0">
                                          <p:val>
                                            <p:strVal val="#ppt_x+0.4"/>
                                          </p:val>
                                        </p:tav>
                                        <p:tav tm="100000">
                                          <p:val>
                                            <p:strVal val="#ppt_x-0.05"/>
                                          </p:val>
                                        </p:tav>
                                      </p:tavLst>
                                    </p:anim>
                                    <p:anim calcmode="lin" valueType="num">
                                      <p:cBhvr>
                                        <p:cTn id="17" dur="800" decel="100000" fill="hold"/>
                                        <p:tgtEl>
                                          <p:spTgt spid="1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800" decel="100000"/>
                                        <p:tgtEl>
                                          <p:spTgt spid="18"/>
                                        </p:tgtEl>
                                      </p:cBhvr>
                                    </p:animEffect>
                                    <p:anim calcmode="lin" valueType="num">
                                      <p:cBhvr>
                                        <p:cTn id="23" dur="800" decel="100000" fill="hold"/>
                                        <p:tgtEl>
                                          <p:spTgt spid="18"/>
                                        </p:tgtEl>
                                        <p:attrNameLst>
                                          <p:attrName>style.rotation</p:attrName>
                                        </p:attrNameLst>
                                      </p:cBhvr>
                                      <p:tavLst>
                                        <p:tav tm="0">
                                          <p:val>
                                            <p:fltVal val="-90"/>
                                          </p:val>
                                        </p:tav>
                                        <p:tav tm="100000">
                                          <p:val>
                                            <p:fltVal val="0"/>
                                          </p:val>
                                        </p:tav>
                                      </p:tavLst>
                                    </p:anim>
                                    <p:anim calcmode="lin" valueType="num">
                                      <p:cBhvr>
                                        <p:cTn id="24" dur="800" decel="100000" fill="hold"/>
                                        <p:tgtEl>
                                          <p:spTgt spid="18"/>
                                        </p:tgtEl>
                                        <p:attrNameLst>
                                          <p:attrName>ppt_x</p:attrName>
                                        </p:attrNameLst>
                                      </p:cBhvr>
                                      <p:tavLst>
                                        <p:tav tm="0">
                                          <p:val>
                                            <p:strVal val="#ppt_x+0.4"/>
                                          </p:val>
                                        </p:tav>
                                        <p:tav tm="100000">
                                          <p:val>
                                            <p:strVal val="#ppt_x-0.05"/>
                                          </p:val>
                                        </p:tav>
                                      </p:tavLst>
                                    </p:anim>
                                    <p:anim calcmode="lin" valueType="num">
                                      <p:cBhvr>
                                        <p:cTn id="25" dur="800" decel="100000" fill="hold"/>
                                        <p:tgtEl>
                                          <p:spTgt spid="1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ppt_x</p:attrName>
                                        </p:attrNameLst>
                                      </p:cBhvr>
                                      <p:tavLst>
                                        <p:tav tm="0">
                                          <p:val>
                                            <p:strVal val="#ppt_x-.2"/>
                                          </p:val>
                                        </p:tav>
                                        <p:tav tm="100000">
                                          <p:val>
                                            <p:strVal val="#ppt_x"/>
                                          </p:val>
                                        </p:tav>
                                      </p:tavLst>
                                    </p:anim>
                                    <p:anim calcmode="lin" valueType="num">
                                      <p:cBhvr>
                                        <p:cTn id="3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ppt_x</p:attrName>
                                        </p:attrNameLst>
                                      </p:cBhvr>
                                      <p:tavLst>
                                        <p:tav tm="0">
                                          <p:val>
                                            <p:strVal val="#ppt_x-.2"/>
                                          </p:val>
                                        </p:tav>
                                        <p:tav tm="100000">
                                          <p:val>
                                            <p:strVal val="#ppt_x"/>
                                          </p:val>
                                        </p:tav>
                                      </p:tavLst>
                                    </p:anim>
                                    <p:anim calcmode="lin" valueType="num">
                                      <p:cBhvr>
                                        <p:cTn id="4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ppt_x</p:attrName>
                                        </p:attrNameLst>
                                      </p:cBhvr>
                                      <p:tavLst>
                                        <p:tav tm="0">
                                          <p:val>
                                            <p:strVal val="#ppt_x-.2"/>
                                          </p:val>
                                        </p:tav>
                                        <p:tav tm="100000">
                                          <p:val>
                                            <p:strVal val="#ppt_x"/>
                                          </p:val>
                                        </p:tav>
                                      </p:tavLst>
                                    </p:anim>
                                    <p:anim calcmode="lin" valueType="num">
                                      <p:cBhvr>
                                        <p:cTn id="5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ppt_x</p:attrName>
                                        </p:attrNameLst>
                                      </p:cBhvr>
                                      <p:tavLst>
                                        <p:tav tm="0">
                                          <p:val>
                                            <p:strVal val="#ppt_x-.2"/>
                                          </p:val>
                                        </p:tav>
                                        <p:tav tm="100000">
                                          <p:val>
                                            <p:strVal val="#ppt_x"/>
                                          </p:val>
                                        </p:tav>
                                      </p:tavLst>
                                    </p:anim>
                                    <p:anim calcmode="lin" valueType="num">
                                      <p:cBhvr>
                                        <p:cTn id="5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ppt_x</p:attrName>
                                        </p:attrNameLst>
                                      </p:cBhvr>
                                      <p:tavLst>
                                        <p:tav tm="0">
                                          <p:val>
                                            <p:strVal val="#ppt_x-.2"/>
                                          </p:val>
                                        </p:tav>
                                        <p:tav tm="100000">
                                          <p:val>
                                            <p:strVal val="#ppt_x"/>
                                          </p:val>
                                        </p:tav>
                                      </p:tavLst>
                                    </p:anim>
                                    <p:anim calcmode="lin" valueType="num">
                                      <p:cBhvr>
                                        <p:cTn id="6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800" decel="100000"/>
                                        <p:tgtEl>
                                          <p:spTgt spid="26"/>
                                        </p:tgtEl>
                                      </p:cBhvr>
                                    </p:animEffect>
                                    <p:anim calcmode="lin" valueType="num">
                                      <p:cBhvr>
                                        <p:cTn id="73" dur="800" decel="100000" fill="hold"/>
                                        <p:tgtEl>
                                          <p:spTgt spid="26"/>
                                        </p:tgtEl>
                                        <p:attrNameLst>
                                          <p:attrName>style.rotation</p:attrName>
                                        </p:attrNameLst>
                                      </p:cBhvr>
                                      <p:tavLst>
                                        <p:tav tm="0">
                                          <p:val>
                                            <p:fltVal val="-90"/>
                                          </p:val>
                                        </p:tav>
                                        <p:tav tm="100000">
                                          <p:val>
                                            <p:fltVal val="0"/>
                                          </p:val>
                                        </p:tav>
                                      </p:tavLst>
                                    </p:anim>
                                    <p:anim calcmode="lin" valueType="num">
                                      <p:cBhvr>
                                        <p:cTn id="74" dur="800" decel="100000" fill="hold"/>
                                        <p:tgtEl>
                                          <p:spTgt spid="26"/>
                                        </p:tgtEl>
                                        <p:attrNameLst>
                                          <p:attrName>ppt_x</p:attrName>
                                        </p:attrNameLst>
                                      </p:cBhvr>
                                      <p:tavLst>
                                        <p:tav tm="0">
                                          <p:val>
                                            <p:strVal val="#ppt_x+0.4"/>
                                          </p:val>
                                        </p:tav>
                                        <p:tav tm="100000">
                                          <p:val>
                                            <p:strVal val="#ppt_x-0.05"/>
                                          </p:val>
                                        </p:tav>
                                      </p:tavLst>
                                    </p:anim>
                                    <p:anim calcmode="lin" valueType="num">
                                      <p:cBhvr>
                                        <p:cTn id="75" dur="800" decel="100000" fill="hold"/>
                                        <p:tgtEl>
                                          <p:spTgt spid="2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78" presetID="3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800" decel="100000"/>
                                        <p:tgtEl>
                                          <p:spTgt spid="27"/>
                                        </p:tgtEl>
                                      </p:cBhvr>
                                    </p:animEffect>
                                    <p:anim calcmode="lin" valueType="num">
                                      <p:cBhvr>
                                        <p:cTn id="81" dur="800" decel="100000" fill="hold"/>
                                        <p:tgtEl>
                                          <p:spTgt spid="27"/>
                                        </p:tgtEl>
                                        <p:attrNameLst>
                                          <p:attrName>style.rotation</p:attrName>
                                        </p:attrNameLst>
                                      </p:cBhvr>
                                      <p:tavLst>
                                        <p:tav tm="0">
                                          <p:val>
                                            <p:fltVal val="-90"/>
                                          </p:val>
                                        </p:tav>
                                        <p:tav tm="100000">
                                          <p:val>
                                            <p:fltVal val="0"/>
                                          </p:val>
                                        </p:tav>
                                      </p:tavLst>
                                    </p:anim>
                                    <p:anim calcmode="lin" valueType="num">
                                      <p:cBhvr>
                                        <p:cTn id="82" dur="800" decel="100000" fill="hold"/>
                                        <p:tgtEl>
                                          <p:spTgt spid="27"/>
                                        </p:tgtEl>
                                        <p:attrNameLst>
                                          <p:attrName>ppt_x</p:attrName>
                                        </p:attrNameLst>
                                      </p:cBhvr>
                                      <p:tavLst>
                                        <p:tav tm="0">
                                          <p:val>
                                            <p:strVal val="#ppt_x+0.4"/>
                                          </p:val>
                                        </p:tav>
                                        <p:tav tm="100000">
                                          <p:val>
                                            <p:strVal val="#ppt_x-0.05"/>
                                          </p:val>
                                        </p:tav>
                                      </p:tavLst>
                                    </p:anim>
                                    <p:anim calcmode="lin" valueType="num">
                                      <p:cBhvr>
                                        <p:cTn id="83" dur="800" decel="100000" fill="hold"/>
                                        <p:tgtEl>
                                          <p:spTgt spid="27"/>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10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ppt_x</p:attrName>
                                        </p:attrNameLst>
                                      </p:cBhvr>
                                      <p:tavLst>
                                        <p:tav tm="0">
                                          <p:val>
                                            <p:strVal val="#ppt_x-.2"/>
                                          </p:val>
                                        </p:tav>
                                        <p:tav tm="100000">
                                          <p:val>
                                            <p:strVal val="#ppt_x"/>
                                          </p:val>
                                        </p:tav>
                                      </p:tavLst>
                                    </p:anim>
                                    <p:anim calcmode="lin" valueType="num">
                                      <p:cBhvr>
                                        <p:cTn id="9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7" dur="10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1000" fill="hold"/>
                                        <p:tgtEl>
                                          <p:spTgt spid="30"/>
                                        </p:tgtEl>
                                        <p:attrNameLst>
                                          <p:attrName>ppt_x</p:attrName>
                                        </p:attrNameLst>
                                      </p:cBhvr>
                                      <p:tavLst>
                                        <p:tav tm="0">
                                          <p:val>
                                            <p:strVal val="#ppt_x-.2"/>
                                          </p:val>
                                        </p:tav>
                                        <p:tav tm="100000">
                                          <p:val>
                                            <p:strVal val="#ppt_x"/>
                                          </p:val>
                                        </p:tav>
                                      </p:tavLst>
                                    </p:anim>
                                    <p:anim calcmode="lin" valueType="num">
                                      <p:cBhvr>
                                        <p:cTn id="10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1000" fill="hold"/>
                                        <p:tgtEl>
                                          <p:spTgt spid="31"/>
                                        </p:tgtEl>
                                        <p:attrNameLst>
                                          <p:attrName>ppt_x</p:attrName>
                                        </p:attrNameLst>
                                      </p:cBhvr>
                                      <p:tavLst>
                                        <p:tav tm="0">
                                          <p:val>
                                            <p:strVal val="#ppt_x-.2"/>
                                          </p:val>
                                        </p:tav>
                                        <p:tav tm="100000">
                                          <p:val>
                                            <p:strVal val="#ppt_x"/>
                                          </p:val>
                                        </p:tav>
                                      </p:tavLst>
                                    </p:anim>
                                    <p:anim calcmode="lin" valueType="num">
                                      <p:cBhvr>
                                        <p:cTn id="110"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p:cTn id="116" dur="1000" fill="hold"/>
                                        <p:tgtEl>
                                          <p:spTgt spid="32"/>
                                        </p:tgtEl>
                                        <p:attrNameLst>
                                          <p:attrName>ppt_x</p:attrName>
                                        </p:attrNameLst>
                                      </p:cBhvr>
                                      <p:tavLst>
                                        <p:tav tm="0">
                                          <p:val>
                                            <p:strVal val="#ppt_x-.2"/>
                                          </p:val>
                                        </p:tav>
                                        <p:tav tm="100000">
                                          <p:val>
                                            <p:strVal val="#ppt_x"/>
                                          </p:val>
                                        </p:tav>
                                      </p:tavLst>
                                    </p:anim>
                                    <p:anim calcmode="lin" valueType="num">
                                      <p:cBhvr>
                                        <p:cTn id="11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2"/>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1000"/>
                                        <p:tgtEl>
                                          <p:spTgt spid="34"/>
                                        </p:tgtEl>
                                      </p:cBhvr>
                                    </p:animEffect>
                                    <p:anim calcmode="lin" valueType="num">
                                      <p:cBhvr>
                                        <p:cTn id="124" dur="1000" fill="hold"/>
                                        <p:tgtEl>
                                          <p:spTgt spid="34"/>
                                        </p:tgtEl>
                                        <p:attrNameLst>
                                          <p:attrName>ppt_x</p:attrName>
                                        </p:attrNameLst>
                                      </p:cBhvr>
                                      <p:tavLst>
                                        <p:tav tm="0">
                                          <p:val>
                                            <p:strVal val="#ppt_x"/>
                                          </p:val>
                                        </p:tav>
                                        <p:tav tm="100000">
                                          <p:val>
                                            <p:strVal val="#ppt_x"/>
                                          </p:val>
                                        </p:tav>
                                      </p:tavLst>
                                    </p:anim>
                                    <p:anim calcmode="lin" valueType="num">
                                      <p:cBhvr>
                                        <p:cTn id="1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P spid="22" grpId="0"/>
      <p:bldP spid="23" grpId="0"/>
      <p:bldP spid="25" grpId="0"/>
      <p:bldP spid="26" grpId="0"/>
      <p:bldP spid="27"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89781" y="173934"/>
            <a:ext cx="11809562"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223248" y="309462"/>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rgbClr val="FF0000"/>
                </a:solidFill>
              </a:rPr>
              <a:t> </a:t>
            </a:r>
            <a:endParaRPr lang="ar-EG" sz="3000" dirty="0">
              <a:solidFill>
                <a:schemeClr val="tx1"/>
              </a:solidFill>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4" name="صورة 3">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sp>
        <p:nvSpPr>
          <p:cNvPr id="15" name="Text Box 10">
            <a:extLst>
              <a:ext uri="{FF2B5EF4-FFF2-40B4-BE49-F238E27FC236}">
                <a16:creationId xmlns:a16="http://schemas.microsoft.com/office/drawing/2014/main" id="{84D0A54A-60EB-F4B1-E698-83786A5614E0}"/>
              </a:ext>
            </a:extLst>
          </p:cNvPr>
          <p:cNvSpPr txBox="1">
            <a:spLocks noChangeArrowheads="1"/>
          </p:cNvSpPr>
          <p:nvPr/>
        </p:nvSpPr>
        <p:spPr bwMode="auto">
          <a:xfrm>
            <a:off x="8432891" y="3016323"/>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9ن ــ 1 &lt; 10ن</a:t>
            </a:r>
          </a:p>
        </p:txBody>
      </p:sp>
      <p:sp>
        <p:nvSpPr>
          <p:cNvPr id="16" name="Text Box 11">
            <a:extLst>
              <a:ext uri="{FF2B5EF4-FFF2-40B4-BE49-F238E27FC236}">
                <a16:creationId xmlns:a16="http://schemas.microsoft.com/office/drawing/2014/main" id="{99B7460A-79A3-0F58-CE38-86089B0C0D63}"/>
              </a:ext>
            </a:extLst>
          </p:cNvPr>
          <p:cNvSpPr txBox="1">
            <a:spLocks noChangeArrowheads="1"/>
          </p:cNvSpPr>
          <p:nvPr/>
        </p:nvSpPr>
        <p:spPr bwMode="auto">
          <a:xfrm>
            <a:off x="10090241" y="3387798"/>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400" b="1">
                <a:solidFill>
                  <a:srgbClr val="FF6600"/>
                </a:solidFill>
              </a:rPr>
              <a:t>ــ 9ن</a:t>
            </a:r>
            <a:endParaRPr lang="en-US" altLang="ar-SA" sz="2400" b="1">
              <a:solidFill>
                <a:srgbClr val="FF6600"/>
              </a:solidFill>
            </a:endParaRPr>
          </a:p>
        </p:txBody>
      </p:sp>
      <p:sp>
        <p:nvSpPr>
          <p:cNvPr id="17" name="Line 12">
            <a:extLst>
              <a:ext uri="{FF2B5EF4-FFF2-40B4-BE49-F238E27FC236}">
                <a16:creationId xmlns:a16="http://schemas.microsoft.com/office/drawing/2014/main" id="{EB4DAE28-F852-0519-8331-39E80771CB48}"/>
              </a:ext>
            </a:extLst>
          </p:cNvPr>
          <p:cNvSpPr>
            <a:spLocks noChangeShapeType="1"/>
          </p:cNvSpPr>
          <p:nvPr/>
        </p:nvSpPr>
        <p:spPr bwMode="auto">
          <a:xfrm flipH="1">
            <a:off x="10198191" y="3124273"/>
            <a:ext cx="325438" cy="576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9" name="Text Box 13">
            <a:extLst>
              <a:ext uri="{FF2B5EF4-FFF2-40B4-BE49-F238E27FC236}">
                <a16:creationId xmlns:a16="http://schemas.microsoft.com/office/drawing/2014/main" id="{A95A6B93-0E72-0556-0C31-AD80CA69A26E}"/>
              </a:ext>
            </a:extLst>
          </p:cNvPr>
          <p:cNvSpPr txBox="1">
            <a:spLocks noChangeArrowheads="1"/>
          </p:cNvSpPr>
          <p:nvPr/>
        </p:nvSpPr>
        <p:spPr bwMode="auto">
          <a:xfrm>
            <a:off x="8667915" y="3972000"/>
            <a:ext cx="1547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ــ 1 &lt;     ن</a:t>
            </a:r>
          </a:p>
        </p:txBody>
      </p:sp>
      <p:sp>
        <p:nvSpPr>
          <p:cNvPr id="20" name="Rectangle 14">
            <a:extLst>
              <a:ext uri="{FF2B5EF4-FFF2-40B4-BE49-F238E27FC236}">
                <a16:creationId xmlns:a16="http://schemas.microsoft.com/office/drawing/2014/main" id="{EC2D36AD-564A-0B63-8C30-F008F8F5A471}"/>
              </a:ext>
            </a:extLst>
          </p:cNvPr>
          <p:cNvSpPr>
            <a:spLocks noChangeArrowheads="1"/>
          </p:cNvSpPr>
          <p:nvPr/>
        </p:nvSpPr>
        <p:spPr bwMode="auto">
          <a:xfrm>
            <a:off x="5866823" y="3838959"/>
            <a:ext cx="5400675" cy="1044575"/>
          </a:xfrm>
          <a:prstGeom prst="rect">
            <a:avLst/>
          </a:prstGeom>
          <a:noFill/>
          <a:ln>
            <a:noFill/>
          </a:ln>
          <a:effec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ar-SA" sz="2000" b="1"/>
          </a:p>
        </p:txBody>
      </p:sp>
      <p:grpSp>
        <p:nvGrpSpPr>
          <p:cNvPr id="21" name="Group 15">
            <a:extLst>
              <a:ext uri="{FF2B5EF4-FFF2-40B4-BE49-F238E27FC236}">
                <a16:creationId xmlns:a16="http://schemas.microsoft.com/office/drawing/2014/main" id="{D32F837A-2616-C34C-04A9-859F995D5776}"/>
              </a:ext>
            </a:extLst>
          </p:cNvPr>
          <p:cNvGrpSpPr>
            <a:grpSpLocks/>
          </p:cNvGrpSpPr>
          <p:nvPr/>
        </p:nvGrpSpPr>
        <p:grpSpPr bwMode="auto">
          <a:xfrm>
            <a:off x="7150055" y="5551235"/>
            <a:ext cx="4067175" cy="854075"/>
            <a:chOff x="317" y="3158"/>
            <a:chExt cx="2562" cy="538"/>
          </a:xfrm>
        </p:grpSpPr>
        <p:sp>
          <p:nvSpPr>
            <p:cNvPr id="22" name="Line 16">
              <a:extLst>
                <a:ext uri="{FF2B5EF4-FFF2-40B4-BE49-F238E27FC236}">
                  <a16:creationId xmlns:a16="http://schemas.microsoft.com/office/drawing/2014/main" id="{F3955EA2-A2D2-A65A-23B8-B4032A6BE3B0}"/>
                </a:ext>
              </a:extLst>
            </p:cNvPr>
            <p:cNvSpPr>
              <a:spLocks noChangeShapeType="1"/>
            </p:cNvSpPr>
            <p:nvPr/>
          </p:nvSpPr>
          <p:spPr bwMode="auto">
            <a:xfrm flipH="1">
              <a:off x="385" y="3302"/>
              <a:ext cx="2494"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3" name="Text Box 17">
              <a:extLst>
                <a:ext uri="{FF2B5EF4-FFF2-40B4-BE49-F238E27FC236}">
                  <a16:creationId xmlns:a16="http://schemas.microsoft.com/office/drawing/2014/main" id="{56FB587B-E8AF-BBB3-F743-F23F5040FBBA}"/>
                </a:ext>
              </a:extLst>
            </p:cNvPr>
            <p:cNvSpPr txBox="1">
              <a:spLocks noChangeArrowheads="1"/>
            </p:cNvSpPr>
            <p:nvPr/>
          </p:nvSpPr>
          <p:spPr bwMode="auto">
            <a:xfrm>
              <a:off x="317" y="3158"/>
              <a:ext cx="254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a:t>    </a:t>
              </a:r>
              <a:r>
                <a:rPr lang="he-IL" altLang="ar-SA" sz="2000" b="1"/>
                <a:t>׀</a:t>
              </a:r>
              <a:r>
                <a:rPr lang="ar-SA" altLang="ar-SA" sz="2000" b="1"/>
                <a:t>          </a:t>
              </a:r>
              <a:r>
                <a:rPr lang="he-IL" altLang="ar-SA" sz="2000" b="1"/>
                <a:t>׀</a:t>
              </a:r>
              <a:r>
                <a:rPr lang="ar-SA" altLang="ar-SA" sz="2000" b="1"/>
                <a:t>           </a:t>
              </a:r>
              <a:r>
                <a:rPr lang="he-IL" altLang="ar-SA" sz="2000" b="1"/>
                <a:t>׀</a:t>
              </a:r>
              <a:r>
                <a:rPr lang="ar-SA" altLang="ar-SA" sz="2000" b="1"/>
                <a:t>           </a:t>
              </a:r>
              <a:r>
                <a:rPr lang="he-IL" altLang="ar-SA" sz="2000" b="1"/>
                <a:t>׀</a:t>
              </a:r>
              <a:r>
                <a:rPr lang="ar-SA" altLang="ar-SA" sz="2000" b="1"/>
                <a:t>           </a:t>
              </a:r>
              <a:r>
                <a:rPr lang="he-IL" altLang="ar-SA" sz="2000" b="1"/>
                <a:t>׀</a:t>
              </a:r>
              <a:endParaRPr lang="ar-SA" altLang="ar-SA" sz="2000" b="1"/>
            </a:p>
            <a:p>
              <a:pPr eaLnBrk="1" hangingPunct="1">
                <a:spcBef>
                  <a:spcPct val="50000"/>
                </a:spcBef>
              </a:pPr>
              <a:r>
                <a:rPr lang="ar-SA" altLang="ar-SA" sz="2000" b="1"/>
                <a:t>    1         0        ــ 1        ــ 2        ــ 3</a:t>
              </a:r>
              <a:endParaRPr lang="he-IL" altLang="ar-SA" sz="2000" b="1"/>
            </a:p>
          </p:txBody>
        </p:sp>
      </p:grpSp>
      <p:sp>
        <p:nvSpPr>
          <p:cNvPr id="24" name="Oval 18">
            <a:extLst>
              <a:ext uri="{FF2B5EF4-FFF2-40B4-BE49-F238E27FC236}">
                <a16:creationId xmlns:a16="http://schemas.microsoft.com/office/drawing/2014/main" id="{31D88480-5BCB-D81F-9B03-ED0F6707403F}"/>
              </a:ext>
            </a:extLst>
          </p:cNvPr>
          <p:cNvSpPr>
            <a:spLocks noChangeArrowheads="1"/>
          </p:cNvSpPr>
          <p:nvPr/>
        </p:nvSpPr>
        <p:spPr bwMode="auto">
          <a:xfrm>
            <a:off x="9029655" y="5670297"/>
            <a:ext cx="215900" cy="2159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
        <p:nvSpPr>
          <p:cNvPr id="25" name="AutoShape 19">
            <a:extLst>
              <a:ext uri="{FF2B5EF4-FFF2-40B4-BE49-F238E27FC236}">
                <a16:creationId xmlns:a16="http://schemas.microsoft.com/office/drawing/2014/main" id="{9209EE98-E682-2273-FE2A-4E8A7C08A75E}"/>
              </a:ext>
            </a:extLst>
          </p:cNvPr>
          <p:cNvSpPr>
            <a:spLocks noChangeArrowheads="1"/>
          </p:cNvSpPr>
          <p:nvPr/>
        </p:nvSpPr>
        <p:spPr bwMode="auto">
          <a:xfrm flipH="1">
            <a:off x="9259842" y="5600447"/>
            <a:ext cx="2174875" cy="323850"/>
          </a:xfrm>
          <a:prstGeom prst="leftArrow">
            <a:avLst>
              <a:gd name="adj1" fmla="val 50000"/>
              <a:gd name="adj2" fmla="val 167892"/>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
        <p:nvSpPr>
          <p:cNvPr id="26" name="Line 20">
            <a:extLst>
              <a:ext uri="{FF2B5EF4-FFF2-40B4-BE49-F238E27FC236}">
                <a16:creationId xmlns:a16="http://schemas.microsoft.com/office/drawing/2014/main" id="{F132E46C-E0C6-DB62-B296-9398264F5EB5}"/>
              </a:ext>
            </a:extLst>
          </p:cNvPr>
          <p:cNvSpPr>
            <a:spLocks noChangeShapeType="1"/>
          </p:cNvSpPr>
          <p:nvPr/>
        </p:nvSpPr>
        <p:spPr bwMode="auto">
          <a:xfrm flipH="1">
            <a:off x="8685304" y="3951361"/>
            <a:ext cx="241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7" name="Text Box 21">
            <a:extLst>
              <a:ext uri="{FF2B5EF4-FFF2-40B4-BE49-F238E27FC236}">
                <a16:creationId xmlns:a16="http://schemas.microsoft.com/office/drawing/2014/main" id="{0E49FA83-2753-8504-0C39-0BD88686349D}"/>
              </a:ext>
            </a:extLst>
          </p:cNvPr>
          <p:cNvSpPr txBox="1">
            <a:spLocks noChangeArrowheads="1"/>
          </p:cNvSpPr>
          <p:nvPr/>
        </p:nvSpPr>
        <p:spPr bwMode="auto">
          <a:xfrm>
            <a:off x="8801191" y="3389386"/>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400" b="1">
                <a:solidFill>
                  <a:srgbClr val="FF6600"/>
                </a:solidFill>
              </a:rPr>
              <a:t>ــ 9ن</a:t>
            </a:r>
            <a:endParaRPr lang="en-US" altLang="ar-SA" sz="2400" b="1">
              <a:solidFill>
                <a:srgbClr val="FF6600"/>
              </a:solidFill>
            </a:endParaRPr>
          </a:p>
        </p:txBody>
      </p:sp>
      <p:sp>
        <p:nvSpPr>
          <p:cNvPr id="28" name="Text Box 22">
            <a:extLst>
              <a:ext uri="{FF2B5EF4-FFF2-40B4-BE49-F238E27FC236}">
                <a16:creationId xmlns:a16="http://schemas.microsoft.com/office/drawing/2014/main" id="{A3F8AD69-75D6-D16E-15E6-91E7FA1D851E}"/>
              </a:ext>
            </a:extLst>
          </p:cNvPr>
          <p:cNvSpPr txBox="1">
            <a:spLocks noChangeArrowheads="1"/>
          </p:cNvSpPr>
          <p:nvPr/>
        </p:nvSpPr>
        <p:spPr bwMode="auto">
          <a:xfrm>
            <a:off x="9450479" y="4578714"/>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solidFill>
                  <a:srgbClr val="C00000"/>
                </a:solidFill>
              </a:rPr>
              <a:t>مجموعة الحل :</a:t>
            </a:r>
            <a:endParaRPr lang="en-US" altLang="ar-SA" sz="2400" b="1" dirty="0">
              <a:solidFill>
                <a:srgbClr val="C00000"/>
              </a:solidFill>
            </a:endParaRPr>
          </a:p>
        </p:txBody>
      </p:sp>
      <p:sp>
        <p:nvSpPr>
          <p:cNvPr id="29" name="Text Box 23">
            <a:extLst>
              <a:ext uri="{FF2B5EF4-FFF2-40B4-BE49-F238E27FC236}">
                <a16:creationId xmlns:a16="http://schemas.microsoft.com/office/drawing/2014/main" id="{EBF7D0E5-C82D-A67E-0042-F1B361E32C7B}"/>
              </a:ext>
            </a:extLst>
          </p:cNvPr>
          <p:cNvSpPr txBox="1">
            <a:spLocks noChangeArrowheads="1"/>
          </p:cNvSpPr>
          <p:nvPr/>
        </p:nvSpPr>
        <p:spPr bwMode="auto">
          <a:xfrm>
            <a:off x="7181941" y="4578714"/>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 ن </a:t>
            </a:r>
            <a:r>
              <a:rPr lang="en-US" altLang="ar-SA" sz="2400" b="1"/>
              <a:t>│</a:t>
            </a:r>
            <a:r>
              <a:rPr lang="ar-SA" altLang="ar-SA" sz="2400" b="1"/>
              <a:t> ن  &gt;  ــ 1 }</a:t>
            </a:r>
          </a:p>
        </p:txBody>
      </p:sp>
      <p:sp>
        <p:nvSpPr>
          <p:cNvPr id="32" name="Text Box 4">
            <a:extLst>
              <a:ext uri="{FF2B5EF4-FFF2-40B4-BE49-F238E27FC236}">
                <a16:creationId xmlns:a16="http://schemas.microsoft.com/office/drawing/2014/main" id="{5C31E309-21C9-A2A7-08F6-08EF99C679C0}"/>
              </a:ext>
            </a:extLst>
          </p:cNvPr>
          <p:cNvSpPr txBox="1">
            <a:spLocks noChangeArrowheads="1"/>
          </p:cNvSpPr>
          <p:nvPr/>
        </p:nvSpPr>
        <p:spPr bwMode="auto">
          <a:xfrm>
            <a:off x="2504511" y="2958896"/>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5هــ ≤  12 + 4هـ</a:t>
            </a:r>
          </a:p>
        </p:txBody>
      </p:sp>
      <p:sp>
        <p:nvSpPr>
          <p:cNvPr id="33" name="Text Box 5">
            <a:extLst>
              <a:ext uri="{FF2B5EF4-FFF2-40B4-BE49-F238E27FC236}">
                <a16:creationId xmlns:a16="http://schemas.microsoft.com/office/drawing/2014/main" id="{AA28F9DA-4577-22A5-EE36-4EB1B7C97F77}"/>
              </a:ext>
            </a:extLst>
          </p:cNvPr>
          <p:cNvSpPr txBox="1">
            <a:spLocks noChangeArrowheads="1"/>
          </p:cNvSpPr>
          <p:nvPr/>
        </p:nvSpPr>
        <p:spPr bwMode="auto">
          <a:xfrm>
            <a:off x="4076136" y="3330371"/>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400" b="1">
                <a:solidFill>
                  <a:srgbClr val="FF6600"/>
                </a:solidFill>
              </a:rPr>
              <a:t>ــ 4هـ</a:t>
            </a:r>
            <a:endParaRPr lang="en-US" altLang="ar-SA" sz="2400" b="1">
              <a:solidFill>
                <a:srgbClr val="FF6600"/>
              </a:solidFill>
            </a:endParaRPr>
          </a:p>
        </p:txBody>
      </p:sp>
      <p:sp>
        <p:nvSpPr>
          <p:cNvPr id="34" name="Line 6">
            <a:extLst>
              <a:ext uri="{FF2B5EF4-FFF2-40B4-BE49-F238E27FC236}">
                <a16:creationId xmlns:a16="http://schemas.microsoft.com/office/drawing/2014/main" id="{5C363164-803F-56D5-2F17-FB99F8273171}"/>
              </a:ext>
            </a:extLst>
          </p:cNvPr>
          <p:cNvSpPr>
            <a:spLocks noChangeShapeType="1"/>
          </p:cNvSpPr>
          <p:nvPr/>
        </p:nvSpPr>
        <p:spPr bwMode="auto">
          <a:xfrm flipH="1">
            <a:off x="2685486" y="3066846"/>
            <a:ext cx="325438" cy="576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5" name="Text Box 7">
            <a:extLst>
              <a:ext uri="{FF2B5EF4-FFF2-40B4-BE49-F238E27FC236}">
                <a16:creationId xmlns:a16="http://schemas.microsoft.com/office/drawing/2014/main" id="{6D54D7C2-B019-6C96-4573-E73828511E64}"/>
              </a:ext>
            </a:extLst>
          </p:cNvPr>
          <p:cNvSpPr txBox="1">
            <a:spLocks noChangeArrowheads="1"/>
          </p:cNvSpPr>
          <p:nvPr/>
        </p:nvSpPr>
        <p:spPr bwMode="auto">
          <a:xfrm>
            <a:off x="2972824" y="4049509"/>
            <a:ext cx="1547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هـ  ≤  12</a:t>
            </a:r>
          </a:p>
        </p:txBody>
      </p:sp>
      <p:sp>
        <p:nvSpPr>
          <p:cNvPr id="36" name="Rectangle 8">
            <a:extLst>
              <a:ext uri="{FF2B5EF4-FFF2-40B4-BE49-F238E27FC236}">
                <a16:creationId xmlns:a16="http://schemas.microsoft.com/office/drawing/2014/main" id="{3719767E-7642-DF12-45D5-335F52D5D6B3}"/>
              </a:ext>
            </a:extLst>
          </p:cNvPr>
          <p:cNvSpPr>
            <a:spLocks noChangeArrowheads="1"/>
          </p:cNvSpPr>
          <p:nvPr/>
        </p:nvSpPr>
        <p:spPr bwMode="auto">
          <a:xfrm>
            <a:off x="708857" y="4021907"/>
            <a:ext cx="5400675" cy="1044575"/>
          </a:xfrm>
          <a:prstGeom prst="rect">
            <a:avLst/>
          </a:prstGeom>
          <a:noFill/>
          <a:ln>
            <a:noFill/>
          </a:ln>
          <a:effec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ar-SA" sz="2000" b="1"/>
          </a:p>
        </p:txBody>
      </p:sp>
      <p:grpSp>
        <p:nvGrpSpPr>
          <p:cNvPr id="37" name="Group 9">
            <a:extLst>
              <a:ext uri="{FF2B5EF4-FFF2-40B4-BE49-F238E27FC236}">
                <a16:creationId xmlns:a16="http://schemas.microsoft.com/office/drawing/2014/main" id="{DDAD720E-590E-4466-7719-A6CD265A3E3D}"/>
              </a:ext>
            </a:extLst>
          </p:cNvPr>
          <p:cNvGrpSpPr>
            <a:grpSpLocks/>
          </p:cNvGrpSpPr>
          <p:nvPr/>
        </p:nvGrpSpPr>
        <p:grpSpPr bwMode="auto">
          <a:xfrm>
            <a:off x="1429582" y="5511916"/>
            <a:ext cx="4067175" cy="854075"/>
            <a:chOff x="317" y="3158"/>
            <a:chExt cx="2562" cy="538"/>
          </a:xfrm>
        </p:grpSpPr>
        <p:sp>
          <p:nvSpPr>
            <p:cNvPr id="38" name="Line 10">
              <a:extLst>
                <a:ext uri="{FF2B5EF4-FFF2-40B4-BE49-F238E27FC236}">
                  <a16:creationId xmlns:a16="http://schemas.microsoft.com/office/drawing/2014/main" id="{E9A8BB6F-6C9E-C527-467F-637F0802F13E}"/>
                </a:ext>
              </a:extLst>
            </p:cNvPr>
            <p:cNvSpPr>
              <a:spLocks noChangeShapeType="1"/>
            </p:cNvSpPr>
            <p:nvPr/>
          </p:nvSpPr>
          <p:spPr bwMode="auto">
            <a:xfrm flipH="1">
              <a:off x="385" y="3302"/>
              <a:ext cx="2494"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9" name="Text Box 11">
              <a:extLst>
                <a:ext uri="{FF2B5EF4-FFF2-40B4-BE49-F238E27FC236}">
                  <a16:creationId xmlns:a16="http://schemas.microsoft.com/office/drawing/2014/main" id="{299A6B02-BF2E-9626-AB83-B9600CA55CC2}"/>
                </a:ext>
              </a:extLst>
            </p:cNvPr>
            <p:cNvSpPr txBox="1">
              <a:spLocks noChangeArrowheads="1"/>
            </p:cNvSpPr>
            <p:nvPr/>
          </p:nvSpPr>
          <p:spPr bwMode="auto">
            <a:xfrm>
              <a:off x="317" y="3158"/>
              <a:ext cx="254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000" b="1"/>
                <a:t>    </a:t>
              </a:r>
              <a:r>
                <a:rPr lang="he-IL" altLang="ar-SA" sz="2000" b="1"/>
                <a:t>׀</a:t>
              </a:r>
              <a:r>
                <a:rPr lang="ar-SA" altLang="ar-SA" sz="2000" b="1"/>
                <a:t>          </a:t>
              </a:r>
              <a:r>
                <a:rPr lang="he-IL" altLang="ar-SA" sz="2000" b="1"/>
                <a:t>׀</a:t>
              </a:r>
              <a:r>
                <a:rPr lang="ar-SA" altLang="ar-SA" sz="2000" b="1"/>
                <a:t>           </a:t>
              </a:r>
              <a:r>
                <a:rPr lang="he-IL" altLang="ar-SA" sz="2000" b="1"/>
                <a:t>׀</a:t>
              </a:r>
              <a:r>
                <a:rPr lang="ar-SA" altLang="ar-SA" sz="2000" b="1"/>
                <a:t>           </a:t>
              </a:r>
              <a:r>
                <a:rPr lang="he-IL" altLang="ar-SA" sz="2000" b="1"/>
                <a:t>׀</a:t>
              </a:r>
              <a:r>
                <a:rPr lang="ar-SA" altLang="ar-SA" sz="2000" b="1"/>
                <a:t>           </a:t>
              </a:r>
              <a:r>
                <a:rPr lang="he-IL" altLang="ar-SA" sz="2000" b="1"/>
                <a:t>׀</a:t>
              </a:r>
              <a:endParaRPr lang="ar-SA" altLang="ar-SA" sz="2000" b="1"/>
            </a:p>
            <a:p>
              <a:pPr eaLnBrk="1" hangingPunct="1">
                <a:spcBef>
                  <a:spcPct val="50000"/>
                </a:spcBef>
              </a:pPr>
              <a:r>
                <a:rPr lang="ar-SA" altLang="ar-SA" sz="2000" b="1"/>
                <a:t>   14       13        12        11        10</a:t>
              </a:r>
              <a:endParaRPr lang="he-IL" altLang="ar-SA" sz="2000" b="1"/>
            </a:p>
          </p:txBody>
        </p:sp>
      </p:grpSp>
      <p:sp>
        <p:nvSpPr>
          <p:cNvPr id="40" name="Oval 12">
            <a:extLst>
              <a:ext uri="{FF2B5EF4-FFF2-40B4-BE49-F238E27FC236}">
                <a16:creationId xmlns:a16="http://schemas.microsoft.com/office/drawing/2014/main" id="{82523FFC-EFEC-1F46-9CBC-4FAD6ADAD4BA}"/>
              </a:ext>
            </a:extLst>
          </p:cNvPr>
          <p:cNvSpPr>
            <a:spLocks noChangeArrowheads="1"/>
          </p:cNvSpPr>
          <p:nvPr/>
        </p:nvSpPr>
        <p:spPr bwMode="auto">
          <a:xfrm>
            <a:off x="3309182" y="5630978"/>
            <a:ext cx="215900" cy="21590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
        <p:nvSpPr>
          <p:cNvPr id="41" name="AutoShape 13">
            <a:extLst>
              <a:ext uri="{FF2B5EF4-FFF2-40B4-BE49-F238E27FC236}">
                <a16:creationId xmlns:a16="http://schemas.microsoft.com/office/drawing/2014/main" id="{3F947E6A-2EC9-F2EF-1314-2DCC4F1D0D86}"/>
              </a:ext>
            </a:extLst>
          </p:cNvPr>
          <p:cNvSpPr>
            <a:spLocks noChangeArrowheads="1"/>
          </p:cNvSpPr>
          <p:nvPr/>
        </p:nvSpPr>
        <p:spPr bwMode="auto">
          <a:xfrm>
            <a:off x="1493082" y="5575416"/>
            <a:ext cx="1822450" cy="323850"/>
          </a:xfrm>
          <a:prstGeom prst="leftArrow">
            <a:avLst>
              <a:gd name="adj1" fmla="val 50000"/>
              <a:gd name="adj2" fmla="val 140686"/>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ar-SA"/>
          </a:p>
        </p:txBody>
      </p:sp>
      <p:sp>
        <p:nvSpPr>
          <p:cNvPr id="42" name="Line 14">
            <a:extLst>
              <a:ext uri="{FF2B5EF4-FFF2-40B4-BE49-F238E27FC236}">
                <a16:creationId xmlns:a16="http://schemas.microsoft.com/office/drawing/2014/main" id="{72216B58-2D13-A729-1576-CD84E1E67955}"/>
              </a:ext>
            </a:extLst>
          </p:cNvPr>
          <p:cNvSpPr>
            <a:spLocks noChangeShapeType="1"/>
          </p:cNvSpPr>
          <p:nvPr/>
        </p:nvSpPr>
        <p:spPr bwMode="auto">
          <a:xfrm flipH="1">
            <a:off x="2756924" y="3893934"/>
            <a:ext cx="241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3" name="Text Box 15">
            <a:extLst>
              <a:ext uri="{FF2B5EF4-FFF2-40B4-BE49-F238E27FC236}">
                <a16:creationId xmlns:a16="http://schemas.microsoft.com/office/drawing/2014/main" id="{7E9D42BA-F681-D213-C88F-0D4BA847E14B}"/>
              </a:ext>
            </a:extLst>
          </p:cNvPr>
          <p:cNvSpPr txBox="1">
            <a:spLocks noChangeArrowheads="1"/>
          </p:cNvSpPr>
          <p:nvPr/>
        </p:nvSpPr>
        <p:spPr bwMode="auto">
          <a:xfrm>
            <a:off x="2504511" y="3331959"/>
            <a:ext cx="836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400" b="1">
                <a:solidFill>
                  <a:srgbClr val="FF6600"/>
                </a:solidFill>
              </a:rPr>
              <a:t>ــ 4هـ</a:t>
            </a:r>
            <a:endParaRPr lang="en-US" altLang="ar-SA" sz="2400" b="1">
              <a:solidFill>
                <a:srgbClr val="FF6600"/>
              </a:solidFill>
            </a:endParaRPr>
          </a:p>
        </p:txBody>
      </p:sp>
      <p:sp>
        <p:nvSpPr>
          <p:cNvPr id="44" name="Text Box 16">
            <a:extLst>
              <a:ext uri="{FF2B5EF4-FFF2-40B4-BE49-F238E27FC236}">
                <a16:creationId xmlns:a16="http://schemas.microsoft.com/office/drawing/2014/main" id="{2C583691-99AD-81F1-D518-1610E825D83C}"/>
              </a:ext>
            </a:extLst>
          </p:cNvPr>
          <p:cNvSpPr txBox="1">
            <a:spLocks noChangeArrowheads="1"/>
          </p:cNvSpPr>
          <p:nvPr/>
        </p:nvSpPr>
        <p:spPr bwMode="auto">
          <a:xfrm>
            <a:off x="3584805" y="4600181"/>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solidFill>
                  <a:srgbClr val="C00000"/>
                </a:solidFill>
              </a:rPr>
              <a:t>مجموعة الحل :</a:t>
            </a:r>
            <a:endParaRPr lang="en-US" altLang="ar-SA" sz="2400" b="1" dirty="0">
              <a:solidFill>
                <a:srgbClr val="C00000"/>
              </a:solidFill>
            </a:endParaRPr>
          </a:p>
        </p:txBody>
      </p:sp>
      <p:sp>
        <p:nvSpPr>
          <p:cNvPr id="45" name="Text Box 17">
            <a:extLst>
              <a:ext uri="{FF2B5EF4-FFF2-40B4-BE49-F238E27FC236}">
                <a16:creationId xmlns:a16="http://schemas.microsoft.com/office/drawing/2014/main" id="{0196640F-2670-08A5-3498-922EC06AB7BB}"/>
              </a:ext>
            </a:extLst>
          </p:cNvPr>
          <p:cNvSpPr txBox="1">
            <a:spLocks noChangeArrowheads="1"/>
          </p:cNvSpPr>
          <p:nvPr/>
        </p:nvSpPr>
        <p:spPr bwMode="auto">
          <a:xfrm>
            <a:off x="1316267" y="4600181"/>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t>{ هـ </a:t>
            </a:r>
            <a:r>
              <a:rPr lang="en-US" altLang="ar-SA" sz="2400" b="1"/>
              <a:t>│</a:t>
            </a:r>
            <a:r>
              <a:rPr lang="ar-SA" altLang="ar-SA" sz="2400" b="1"/>
              <a:t> هـ  ≤  12 }</a:t>
            </a:r>
          </a:p>
        </p:txBody>
      </p:sp>
      <p:pic>
        <p:nvPicPr>
          <p:cNvPr id="48" name="صورة 47">
            <a:extLst>
              <a:ext uri="{FF2B5EF4-FFF2-40B4-BE49-F238E27FC236}">
                <a16:creationId xmlns:a16="http://schemas.microsoft.com/office/drawing/2014/main" id="{B7CF8D7F-C5D6-9EFB-AF12-642B7951017C}"/>
              </a:ext>
            </a:extLst>
          </p:cNvPr>
          <p:cNvPicPr>
            <a:picLocks noChangeAspect="1"/>
          </p:cNvPicPr>
          <p:nvPr/>
        </p:nvPicPr>
        <p:blipFill>
          <a:blip r:embed="rId6"/>
          <a:srcRect b="28856"/>
          <a:stretch/>
        </p:blipFill>
        <p:spPr>
          <a:xfrm>
            <a:off x="6450620" y="1586818"/>
            <a:ext cx="5199597" cy="974786"/>
          </a:xfrm>
          <a:prstGeom prst="rect">
            <a:avLst/>
          </a:prstGeom>
        </p:spPr>
      </p:pic>
      <p:pic>
        <p:nvPicPr>
          <p:cNvPr id="49" name="صورة 48">
            <a:extLst>
              <a:ext uri="{FF2B5EF4-FFF2-40B4-BE49-F238E27FC236}">
                <a16:creationId xmlns:a16="http://schemas.microsoft.com/office/drawing/2014/main" id="{FD6EC64B-C2AD-6D6C-E919-9DA4866E05B7}"/>
              </a:ext>
            </a:extLst>
          </p:cNvPr>
          <p:cNvPicPr>
            <a:picLocks noChangeAspect="1"/>
          </p:cNvPicPr>
          <p:nvPr/>
        </p:nvPicPr>
        <p:blipFill>
          <a:blip r:embed="rId6"/>
          <a:srcRect l="62599" t="71144" b="-1524"/>
          <a:stretch/>
        </p:blipFill>
        <p:spPr>
          <a:xfrm>
            <a:off x="9029655" y="2505746"/>
            <a:ext cx="2550605" cy="416261"/>
          </a:xfrm>
          <a:prstGeom prst="rect">
            <a:avLst/>
          </a:prstGeom>
        </p:spPr>
      </p:pic>
      <p:pic>
        <p:nvPicPr>
          <p:cNvPr id="50" name="صورة 49">
            <a:extLst>
              <a:ext uri="{FF2B5EF4-FFF2-40B4-BE49-F238E27FC236}">
                <a16:creationId xmlns:a16="http://schemas.microsoft.com/office/drawing/2014/main" id="{64236C51-7B4C-CF45-8804-E9B359AB0979}"/>
              </a:ext>
            </a:extLst>
          </p:cNvPr>
          <p:cNvPicPr>
            <a:picLocks noChangeAspect="1"/>
          </p:cNvPicPr>
          <p:nvPr/>
        </p:nvPicPr>
        <p:blipFill>
          <a:blip r:embed="rId6"/>
          <a:srcRect b="34262"/>
          <a:stretch/>
        </p:blipFill>
        <p:spPr>
          <a:xfrm>
            <a:off x="585435" y="1464741"/>
            <a:ext cx="5199597" cy="900712"/>
          </a:xfrm>
          <a:prstGeom prst="rect">
            <a:avLst/>
          </a:prstGeom>
        </p:spPr>
      </p:pic>
      <p:pic>
        <p:nvPicPr>
          <p:cNvPr id="51" name="صورة 50">
            <a:extLst>
              <a:ext uri="{FF2B5EF4-FFF2-40B4-BE49-F238E27FC236}">
                <a16:creationId xmlns:a16="http://schemas.microsoft.com/office/drawing/2014/main" id="{E2B808C7-2602-54D6-C0BC-D05BC7BE57F1}"/>
              </a:ext>
            </a:extLst>
          </p:cNvPr>
          <p:cNvPicPr>
            <a:picLocks noChangeAspect="1"/>
          </p:cNvPicPr>
          <p:nvPr/>
        </p:nvPicPr>
        <p:blipFill>
          <a:blip r:embed="rId6"/>
          <a:srcRect t="64977" r="60672"/>
          <a:stretch/>
        </p:blipFill>
        <p:spPr>
          <a:xfrm>
            <a:off x="3509421" y="2304241"/>
            <a:ext cx="2160587" cy="507017"/>
          </a:xfrm>
          <a:prstGeom prst="rect">
            <a:avLst/>
          </a:prstGeom>
        </p:spPr>
      </p:pic>
      <p:pic>
        <p:nvPicPr>
          <p:cNvPr id="52" name="صورة 51">
            <a:extLst>
              <a:ext uri="{FF2B5EF4-FFF2-40B4-BE49-F238E27FC236}">
                <a16:creationId xmlns:a16="http://schemas.microsoft.com/office/drawing/2014/main" id="{0DE3B3EE-EF5C-7DBE-FCFF-725AB6A67E51}"/>
              </a:ext>
            </a:extLst>
          </p:cNvPr>
          <p:cNvPicPr>
            <a:picLocks noChangeAspect="1"/>
          </p:cNvPicPr>
          <p:nvPr/>
        </p:nvPicPr>
        <p:blipFill>
          <a:blip r:embed="rId7"/>
          <a:stretch>
            <a:fillRect/>
          </a:stretch>
        </p:blipFill>
        <p:spPr>
          <a:xfrm>
            <a:off x="3985021" y="929344"/>
            <a:ext cx="1554196" cy="501432"/>
          </a:xfrm>
          <a:prstGeom prst="rect">
            <a:avLst/>
          </a:prstGeom>
        </p:spPr>
      </p:pic>
      <p:pic>
        <p:nvPicPr>
          <p:cNvPr id="53" name="صورة 52">
            <a:extLst>
              <a:ext uri="{FF2B5EF4-FFF2-40B4-BE49-F238E27FC236}">
                <a16:creationId xmlns:a16="http://schemas.microsoft.com/office/drawing/2014/main" id="{58134A84-3E8B-872E-A39A-8FE6777D05E5}"/>
              </a:ext>
            </a:extLst>
          </p:cNvPr>
          <p:cNvPicPr>
            <a:picLocks noChangeAspect="1"/>
          </p:cNvPicPr>
          <p:nvPr/>
        </p:nvPicPr>
        <p:blipFill>
          <a:blip r:embed="rId8"/>
          <a:stretch>
            <a:fillRect/>
          </a:stretch>
        </p:blipFill>
        <p:spPr>
          <a:xfrm>
            <a:off x="6662508" y="959466"/>
            <a:ext cx="2870544" cy="685896"/>
          </a:xfrm>
          <a:prstGeom prst="rect">
            <a:avLst/>
          </a:prstGeom>
        </p:spPr>
      </p:pic>
      <p:pic>
        <p:nvPicPr>
          <p:cNvPr id="54" name="صورة 53">
            <a:extLst>
              <a:ext uri="{FF2B5EF4-FFF2-40B4-BE49-F238E27FC236}">
                <a16:creationId xmlns:a16="http://schemas.microsoft.com/office/drawing/2014/main" id="{8EA930E6-0776-DD6B-1EBF-502FE32A234B}"/>
              </a:ext>
            </a:extLst>
          </p:cNvPr>
          <p:cNvPicPr>
            <a:picLocks noChangeAspect="1"/>
          </p:cNvPicPr>
          <p:nvPr/>
        </p:nvPicPr>
        <p:blipFill>
          <a:blip r:embed="rId9"/>
          <a:stretch>
            <a:fillRect/>
          </a:stretch>
        </p:blipFill>
        <p:spPr>
          <a:xfrm>
            <a:off x="811484" y="897638"/>
            <a:ext cx="2975868" cy="628738"/>
          </a:xfrm>
          <a:prstGeom prst="rect">
            <a:avLst/>
          </a:prstGeom>
        </p:spPr>
      </p:pic>
      <p:pic>
        <p:nvPicPr>
          <p:cNvPr id="55" name="صورة 54">
            <a:extLst>
              <a:ext uri="{FF2B5EF4-FFF2-40B4-BE49-F238E27FC236}">
                <a16:creationId xmlns:a16="http://schemas.microsoft.com/office/drawing/2014/main" id="{A7056B11-B35C-912A-2D4B-9D30526F607C}"/>
              </a:ext>
            </a:extLst>
          </p:cNvPr>
          <p:cNvPicPr>
            <a:picLocks noChangeAspect="1"/>
          </p:cNvPicPr>
          <p:nvPr/>
        </p:nvPicPr>
        <p:blipFill>
          <a:blip r:embed="rId10"/>
          <a:stretch>
            <a:fillRect/>
          </a:stretch>
        </p:blipFill>
        <p:spPr>
          <a:xfrm>
            <a:off x="9784581" y="1068738"/>
            <a:ext cx="1795679" cy="444626"/>
          </a:xfrm>
          <a:prstGeom prst="rect">
            <a:avLst/>
          </a:prstGeom>
        </p:spPr>
      </p:pic>
      <p:sp>
        <p:nvSpPr>
          <p:cNvPr id="56" name="مربع نص 55">
            <a:extLst>
              <a:ext uri="{FF2B5EF4-FFF2-40B4-BE49-F238E27FC236}">
                <a16:creationId xmlns:a16="http://schemas.microsoft.com/office/drawing/2014/main" id="{48171A95-AC5C-3962-76DF-D30E49DC969D}"/>
              </a:ext>
            </a:extLst>
          </p:cNvPr>
          <p:cNvSpPr txBox="1"/>
          <p:nvPr/>
        </p:nvSpPr>
        <p:spPr>
          <a:xfrm>
            <a:off x="6313905" y="515325"/>
            <a:ext cx="5356473" cy="400110"/>
          </a:xfrm>
          <a:prstGeom prst="rect">
            <a:avLst/>
          </a:prstGeom>
          <a:noFill/>
        </p:spPr>
        <p:txBody>
          <a:bodyPr wrap="square" rtlCol="1">
            <a:spAutoFit/>
          </a:bodyPr>
          <a:lstStyle/>
          <a:p>
            <a:r>
              <a:rPr lang="ar-SA" sz="2000" b="1" dirty="0">
                <a:solidFill>
                  <a:srgbClr val="FF0000"/>
                </a:solidFill>
              </a:rPr>
              <a:t>إذا كانت نقطة الطرف غير متضمنة في التمثيل البياني نستعمل:  </a:t>
            </a:r>
          </a:p>
        </p:txBody>
      </p:sp>
      <p:sp>
        <p:nvSpPr>
          <p:cNvPr id="57" name="مربع نص 56">
            <a:extLst>
              <a:ext uri="{FF2B5EF4-FFF2-40B4-BE49-F238E27FC236}">
                <a16:creationId xmlns:a16="http://schemas.microsoft.com/office/drawing/2014/main" id="{E69FBD6D-9FE0-E609-4E7D-54BF199B1EAF}"/>
              </a:ext>
            </a:extLst>
          </p:cNvPr>
          <p:cNvSpPr txBox="1"/>
          <p:nvPr/>
        </p:nvSpPr>
        <p:spPr>
          <a:xfrm>
            <a:off x="506996" y="487158"/>
            <a:ext cx="5356473" cy="400110"/>
          </a:xfrm>
          <a:prstGeom prst="rect">
            <a:avLst/>
          </a:prstGeom>
          <a:noFill/>
        </p:spPr>
        <p:txBody>
          <a:bodyPr wrap="square" rtlCol="1">
            <a:spAutoFit/>
          </a:bodyPr>
          <a:lstStyle/>
          <a:p>
            <a:r>
              <a:rPr lang="ar-SA" sz="2000" b="1" dirty="0">
                <a:solidFill>
                  <a:srgbClr val="FF0000"/>
                </a:solidFill>
              </a:rPr>
              <a:t>إذا كانت نقطة الطرف متضمنة في التمثيل البياني نستعمل:  </a:t>
            </a:r>
          </a:p>
        </p:txBody>
      </p:sp>
    </p:spTree>
    <p:extLst>
      <p:ext uri="{BB962C8B-B14F-4D97-AF65-F5344CB8AC3E}">
        <p14:creationId xmlns:p14="http://schemas.microsoft.com/office/powerpoint/2010/main" val="3359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decel="100000"/>
                                        <p:tgtEl>
                                          <p:spTgt spid="16"/>
                                        </p:tgtEl>
                                      </p:cBhvr>
                                    </p:animEffect>
                                    <p:anim calcmode="lin" valueType="num">
                                      <p:cBhvr>
                                        <p:cTn id="15" dur="800" decel="100000" fill="hold"/>
                                        <p:tgtEl>
                                          <p:spTgt spid="16"/>
                                        </p:tgtEl>
                                        <p:attrNameLst>
                                          <p:attrName>style.rotation</p:attrName>
                                        </p:attrNameLst>
                                      </p:cBhvr>
                                      <p:tavLst>
                                        <p:tav tm="0">
                                          <p:val>
                                            <p:fltVal val="-90"/>
                                          </p:val>
                                        </p:tav>
                                        <p:tav tm="100000">
                                          <p:val>
                                            <p:fltVal val="0"/>
                                          </p:val>
                                        </p:tav>
                                      </p:tavLst>
                                    </p:anim>
                                    <p:anim calcmode="lin" valueType="num">
                                      <p:cBhvr>
                                        <p:cTn id="16" dur="800" decel="100000" fill="hold"/>
                                        <p:tgtEl>
                                          <p:spTgt spid="16"/>
                                        </p:tgtEl>
                                        <p:attrNameLst>
                                          <p:attrName>ppt_x</p:attrName>
                                        </p:attrNameLst>
                                      </p:cBhvr>
                                      <p:tavLst>
                                        <p:tav tm="0">
                                          <p:val>
                                            <p:strVal val="#ppt_x+0.4"/>
                                          </p:val>
                                        </p:tav>
                                        <p:tav tm="100000">
                                          <p:val>
                                            <p:strVal val="#ppt_x-0.05"/>
                                          </p:val>
                                        </p:tav>
                                      </p:tavLst>
                                    </p:anim>
                                    <p:anim calcmode="lin" valueType="num">
                                      <p:cBhvr>
                                        <p:cTn id="17" dur="800" decel="100000" fill="hold"/>
                                        <p:tgtEl>
                                          <p:spTgt spid="1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800" decel="100000"/>
                                        <p:tgtEl>
                                          <p:spTgt spid="27"/>
                                        </p:tgtEl>
                                      </p:cBhvr>
                                    </p:animEffect>
                                    <p:anim calcmode="lin" valueType="num">
                                      <p:cBhvr>
                                        <p:cTn id="23" dur="800" decel="100000" fill="hold"/>
                                        <p:tgtEl>
                                          <p:spTgt spid="27"/>
                                        </p:tgtEl>
                                        <p:attrNameLst>
                                          <p:attrName>style.rotation</p:attrName>
                                        </p:attrNameLst>
                                      </p:cBhvr>
                                      <p:tavLst>
                                        <p:tav tm="0">
                                          <p:val>
                                            <p:fltVal val="-90"/>
                                          </p:val>
                                        </p:tav>
                                        <p:tav tm="100000">
                                          <p:val>
                                            <p:fltVal val="0"/>
                                          </p:val>
                                        </p:tav>
                                      </p:tavLst>
                                    </p:anim>
                                    <p:anim calcmode="lin" valueType="num">
                                      <p:cBhvr>
                                        <p:cTn id="24" dur="800" decel="100000" fill="hold"/>
                                        <p:tgtEl>
                                          <p:spTgt spid="27"/>
                                        </p:tgtEl>
                                        <p:attrNameLst>
                                          <p:attrName>ppt_x</p:attrName>
                                        </p:attrNameLst>
                                      </p:cBhvr>
                                      <p:tavLst>
                                        <p:tav tm="0">
                                          <p:val>
                                            <p:strVal val="#ppt_x+0.4"/>
                                          </p:val>
                                        </p:tav>
                                        <p:tav tm="100000">
                                          <p:val>
                                            <p:strVal val="#ppt_x-0.05"/>
                                          </p:val>
                                        </p:tav>
                                      </p:tavLst>
                                    </p:anim>
                                    <p:anim calcmode="lin" valueType="num">
                                      <p:cBhvr>
                                        <p:cTn id="25" dur="800" decel="100000" fill="hold"/>
                                        <p:tgtEl>
                                          <p:spTgt spid="2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ppt_x</p:attrName>
                                        </p:attrNameLst>
                                      </p:cBhvr>
                                      <p:tavLst>
                                        <p:tav tm="0">
                                          <p:val>
                                            <p:strVal val="#ppt_x-.2"/>
                                          </p:val>
                                        </p:tav>
                                        <p:tav tm="100000">
                                          <p:val>
                                            <p:strVal val="#ppt_x"/>
                                          </p:val>
                                        </p:tav>
                                      </p:tavLst>
                                    </p:anim>
                                    <p:anim calcmode="lin" valueType="num">
                                      <p:cBhvr>
                                        <p:cTn id="4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ppt_x</p:attrName>
                                        </p:attrNameLst>
                                      </p:cBhvr>
                                      <p:tavLst>
                                        <p:tav tm="0">
                                          <p:val>
                                            <p:strVal val="#ppt_x-.2"/>
                                          </p:val>
                                        </p:tav>
                                        <p:tav tm="100000">
                                          <p:val>
                                            <p:strVal val="#ppt_x"/>
                                          </p:val>
                                        </p:tav>
                                      </p:tavLst>
                                    </p:anim>
                                    <p:anim calcmode="lin" valueType="num">
                                      <p:cBhvr>
                                        <p:cTn id="5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0" fill="hold"/>
                                        <p:tgtEl>
                                          <p:spTgt spid="29"/>
                                        </p:tgtEl>
                                        <p:attrNameLst>
                                          <p:attrName>ppt_x</p:attrName>
                                        </p:attrNameLst>
                                      </p:cBhvr>
                                      <p:tavLst>
                                        <p:tav tm="0">
                                          <p:val>
                                            <p:strVal val="#ppt_x-.2"/>
                                          </p:val>
                                        </p:tav>
                                        <p:tav tm="100000">
                                          <p:val>
                                            <p:strVal val="#ppt_x"/>
                                          </p:val>
                                        </p:tav>
                                      </p:tavLst>
                                    </p:anim>
                                    <p:anim calcmode="lin" valueType="num">
                                      <p:cBhvr>
                                        <p:cTn id="59"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1000" fill="hold"/>
                                        <p:tgtEl>
                                          <p:spTgt spid="21"/>
                                        </p:tgtEl>
                                        <p:attrNameLst>
                                          <p:attrName>ppt_x</p:attrName>
                                        </p:attrNameLst>
                                      </p:cBhvr>
                                      <p:tavLst>
                                        <p:tav tm="0">
                                          <p:val>
                                            <p:strVal val="#ppt_x-.2"/>
                                          </p:val>
                                        </p:tav>
                                        <p:tav tm="100000">
                                          <p:val>
                                            <p:strVal val="#ppt_x"/>
                                          </p:val>
                                        </p:tav>
                                      </p:tavLst>
                                    </p:anim>
                                    <p:anim calcmode="lin" valueType="num">
                                      <p:cBhvr>
                                        <p:cTn id="6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1"/>
                                        </p:tgtEl>
                                      </p:cBhvr>
                                    </p:animEffect>
                                  </p:childTnLst>
                                </p:cTn>
                              </p:par>
                              <p:par>
                                <p:cTn id="68" presetID="29" presetClass="entr" presetSubtype="0" fill="hold" grpId="0" nodeType="withEffect" nodePh="1">
                                  <p:stCondLst>
                                    <p:cond delay="0"/>
                                  </p:stCondLst>
                                  <p:endCondLst>
                                    <p:cond evt="begin" delay="0">
                                      <p:tn val="68"/>
                                    </p:cond>
                                  </p:end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ppt_x</p:attrName>
                                        </p:attrNameLst>
                                      </p:cBhvr>
                                      <p:tavLst>
                                        <p:tav tm="0">
                                          <p:val>
                                            <p:strVal val="#ppt_x-.2"/>
                                          </p:val>
                                        </p:tav>
                                        <p:tav tm="100000">
                                          <p:val>
                                            <p:strVal val="#ppt_x"/>
                                          </p:val>
                                        </p:tav>
                                      </p:tavLst>
                                    </p:anim>
                                    <p:anim calcmode="lin" valueType="num">
                                      <p:cBhvr>
                                        <p:cTn id="7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800" decel="100000"/>
                                        <p:tgtEl>
                                          <p:spTgt spid="24"/>
                                        </p:tgtEl>
                                      </p:cBhvr>
                                    </p:animEffect>
                                    <p:anim calcmode="lin" valueType="num">
                                      <p:cBhvr>
                                        <p:cTn id="78" dur="800" decel="100000" fill="hold"/>
                                        <p:tgtEl>
                                          <p:spTgt spid="24"/>
                                        </p:tgtEl>
                                        <p:attrNameLst>
                                          <p:attrName>style.rotation</p:attrName>
                                        </p:attrNameLst>
                                      </p:cBhvr>
                                      <p:tavLst>
                                        <p:tav tm="0">
                                          <p:val>
                                            <p:fltVal val="-90"/>
                                          </p:val>
                                        </p:tav>
                                        <p:tav tm="100000">
                                          <p:val>
                                            <p:fltVal val="0"/>
                                          </p:val>
                                        </p:tav>
                                      </p:tavLst>
                                    </p:anim>
                                    <p:anim calcmode="lin" valueType="num">
                                      <p:cBhvr>
                                        <p:cTn id="79" dur="800" decel="100000" fill="hold"/>
                                        <p:tgtEl>
                                          <p:spTgt spid="24"/>
                                        </p:tgtEl>
                                        <p:attrNameLst>
                                          <p:attrName>ppt_x</p:attrName>
                                        </p:attrNameLst>
                                      </p:cBhvr>
                                      <p:tavLst>
                                        <p:tav tm="0">
                                          <p:val>
                                            <p:strVal val="#ppt_x+0.4"/>
                                          </p:val>
                                        </p:tav>
                                        <p:tav tm="100000">
                                          <p:val>
                                            <p:strVal val="#ppt_x-0.05"/>
                                          </p:val>
                                        </p:tav>
                                      </p:tavLst>
                                    </p:anim>
                                    <p:anim calcmode="lin" valueType="num">
                                      <p:cBhvr>
                                        <p:cTn id="80" dur="800" decel="100000" fill="hold"/>
                                        <p:tgtEl>
                                          <p:spTgt spid="24"/>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1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1000" fill="hold"/>
                                        <p:tgtEl>
                                          <p:spTgt spid="32"/>
                                        </p:tgtEl>
                                        <p:attrNameLst>
                                          <p:attrName>ppt_x</p:attrName>
                                        </p:attrNameLst>
                                      </p:cBhvr>
                                      <p:tavLst>
                                        <p:tav tm="0">
                                          <p:val>
                                            <p:strVal val="#ppt_x-.2"/>
                                          </p:val>
                                        </p:tav>
                                        <p:tav tm="100000">
                                          <p:val>
                                            <p:strVal val="#ppt_x"/>
                                          </p:val>
                                        </p:tav>
                                      </p:tavLst>
                                    </p:anim>
                                    <p:anim calcmode="lin" valueType="num">
                                      <p:cBhvr>
                                        <p:cTn id="93"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4" dur="10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30"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800" decel="100000"/>
                                        <p:tgtEl>
                                          <p:spTgt spid="33"/>
                                        </p:tgtEl>
                                      </p:cBhvr>
                                    </p:animEffect>
                                    <p:anim calcmode="lin" valueType="num">
                                      <p:cBhvr>
                                        <p:cTn id="100" dur="800" decel="100000" fill="hold"/>
                                        <p:tgtEl>
                                          <p:spTgt spid="33"/>
                                        </p:tgtEl>
                                        <p:attrNameLst>
                                          <p:attrName>style.rotation</p:attrName>
                                        </p:attrNameLst>
                                      </p:cBhvr>
                                      <p:tavLst>
                                        <p:tav tm="0">
                                          <p:val>
                                            <p:fltVal val="-90"/>
                                          </p:val>
                                        </p:tav>
                                        <p:tav tm="100000">
                                          <p:val>
                                            <p:fltVal val="0"/>
                                          </p:val>
                                        </p:tav>
                                      </p:tavLst>
                                    </p:anim>
                                    <p:anim calcmode="lin" valueType="num">
                                      <p:cBhvr>
                                        <p:cTn id="101" dur="800" decel="100000" fill="hold"/>
                                        <p:tgtEl>
                                          <p:spTgt spid="33"/>
                                        </p:tgtEl>
                                        <p:attrNameLst>
                                          <p:attrName>ppt_x</p:attrName>
                                        </p:attrNameLst>
                                      </p:cBhvr>
                                      <p:tavLst>
                                        <p:tav tm="0">
                                          <p:val>
                                            <p:strVal val="#ppt_x+0.4"/>
                                          </p:val>
                                        </p:tav>
                                        <p:tav tm="100000">
                                          <p:val>
                                            <p:strVal val="#ppt_x-0.05"/>
                                          </p:val>
                                        </p:tav>
                                      </p:tavLst>
                                    </p:anim>
                                    <p:anim calcmode="lin" valueType="num">
                                      <p:cBhvr>
                                        <p:cTn id="102" dur="800" decel="100000" fill="hold"/>
                                        <p:tgtEl>
                                          <p:spTgt spid="33"/>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05" presetID="30" presetClass="entr" presetSubtype="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800" decel="100000"/>
                                        <p:tgtEl>
                                          <p:spTgt spid="43"/>
                                        </p:tgtEl>
                                      </p:cBhvr>
                                    </p:animEffect>
                                    <p:anim calcmode="lin" valueType="num">
                                      <p:cBhvr>
                                        <p:cTn id="108" dur="800" decel="100000" fill="hold"/>
                                        <p:tgtEl>
                                          <p:spTgt spid="43"/>
                                        </p:tgtEl>
                                        <p:attrNameLst>
                                          <p:attrName>style.rotation</p:attrName>
                                        </p:attrNameLst>
                                      </p:cBhvr>
                                      <p:tavLst>
                                        <p:tav tm="0">
                                          <p:val>
                                            <p:fltVal val="-90"/>
                                          </p:val>
                                        </p:tav>
                                        <p:tav tm="100000">
                                          <p:val>
                                            <p:fltVal val="0"/>
                                          </p:val>
                                        </p:tav>
                                      </p:tavLst>
                                    </p:anim>
                                    <p:anim calcmode="lin" valueType="num">
                                      <p:cBhvr>
                                        <p:cTn id="109" dur="800" decel="100000" fill="hold"/>
                                        <p:tgtEl>
                                          <p:spTgt spid="43"/>
                                        </p:tgtEl>
                                        <p:attrNameLst>
                                          <p:attrName>ppt_x</p:attrName>
                                        </p:attrNameLst>
                                      </p:cBhvr>
                                      <p:tavLst>
                                        <p:tav tm="0">
                                          <p:val>
                                            <p:strVal val="#ppt_x+0.4"/>
                                          </p:val>
                                        </p:tav>
                                        <p:tav tm="100000">
                                          <p:val>
                                            <p:strVal val="#ppt_x-0.05"/>
                                          </p:val>
                                        </p:tav>
                                      </p:tavLst>
                                    </p:anim>
                                    <p:anim calcmode="lin" valueType="num">
                                      <p:cBhvr>
                                        <p:cTn id="110" dur="800" decel="100000" fill="hold"/>
                                        <p:tgtEl>
                                          <p:spTgt spid="43"/>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up)">
                                      <p:cBhvr>
                                        <p:cTn id="117" dur="10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1000" fill="hold"/>
                                        <p:tgtEl>
                                          <p:spTgt spid="42"/>
                                        </p:tgtEl>
                                        <p:attrNameLst>
                                          <p:attrName>ppt_x</p:attrName>
                                        </p:attrNameLst>
                                      </p:cBhvr>
                                      <p:tavLst>
                                        <p:tav tm="0">
                                          <p:val>
                                            <p:strVal val="#ppt_x-.2"/>
                                          </p:val>
                                        </p:tav>
                                        <p:tav tm="100000">
                                          <p:val>
                                            <p:strVal val="#ppt_x"/>
                                          </p:val>
                                        </p:tav>
                                      </p:tavLst>
                                    </p:anim>
                                    <p:anim calcmode="lin" valueType="num">
                                      <p:cBhvr>
                                        <p:cTn id="123"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2"/>
                                        </p:tgtEl>
                                      </p:cBhvr>
                                    </p:animEffect>
                                  </p:childTnLst>
                                </p:cTn>
                              </p:par>
                            </p:childTnLst>
                          </p:cTn>
                        </p:par>
                      </p:childTnLst>
                    </p:cTn>
                  </p:par>
                  <p:par>
                    <p:cTn id="125" fill="hold">
                      <p:stCondLst>
                        <p:cond delay="indefinite"/>
                      </p:stCondLst>
                      <p:childTnLst>
                        <p:par>
                          <p:cTn id="126" fill="hold">
                            <p:stCondLst>
                              <p:cond delay="0"/>
                            </p:stCondLst>
                            <p:childTnLst>
                              <p:par>
                                <p:cTn id="127" presetID="29" presetClass="entr" presetSubtype="0"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p:cTn id="129" dur="1000" fill="hold"/>
                                        <p:tgtEl>
                                          <p:spTgt spid="35"/>
                                        </p:tgtEl>
                                        <p:attrNameLst>
                                          <p:attrName>ppt_x</p:attrName>
                                        </p:attrNameLst>
                                      </p:cBhvr>
                                      <p:tavLst>
                                        <p:tav tm="0">
                                          <p:val>
                                            <p:strVal val="#ppt_x-.2"/>
                                          </p:val>
                                        </p:tav>
                                        <p:tav tm="100000">
                                          <p:val>
                                            <p:strVal val="#ppt_x"/>
                                          </p:val>
                                        </p:tav>
                                      </p:tavLst>
                                    </p:anim>
                                    <p:anim calcmode="lin" valueType="num">
                                      <p:cBhvr>
                                        <p:cTn id="130"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31" dur="1000"/>
                                        <p:tgtEl>
                                          <p:spTgt spid="35"/>
                                        </p:tgtEl>
                                      </p:cBhvr>
                                    </p:animEffect>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grpId="0" nodeType="clickEffect">
                                  <p:stCondLst>
                                    <p:cond delay="0"/>
                                  </p:stCondLst>
                                  <p:childTnLst>
                                    <p:set>
                                      <p:cBhvr>
                                        <p:cTn id="135" dur="1" fill="hold">
                                          <p:stCondLst>
                                            <p:cond delay="0"/>
                                          </p:stCondLst>
                                        </p:cTn>
                                        <p:tgtEl>
                                          <p:spTgt spid="44"/>
                                        </p:tgtEl>
                                        <p:attrNameLst>
                                          <p:attrName>style.visibility</p:attrName>
                                        </p:attrNameLst>
                                      </p:cBhvr>
                                      <p:to>
                                        <p:strVal val="visible"/>
                                      </p:to>
                                    </p:set>
                                    <p:anim calcmode="lin" valueType="num">
                                      <p:cBhvr>
                                        <p:cTn id="136" dur="1000" fill="hold"/>
                                        <p:tgtEl>
                                          <p:spTgt spid="44"/>
                                        </p:tgtEl>
                                        <p:attrNameLst>
                                          <p:attrName>ppt_x</p:attrName>
                                        </p:attrNameLst>
                                      </p:cBhvr>
                                      <p:tavLst>
                                        <p:tav tm="0">
                                          <p:val>
                                            <p:strVal val="#ppt_x-.2"/>
                                          </p:val>
                                        </p:tav>
                                        <p:tav tm="100000">
                                          <p:val>
                                            <p:strVal val="#ppt_x"/>
                                          </p:val>
                                        </p:tav>
                                      </p:tavLst>
                                    </p:anim>
                                    <p:anim calcmode="lin" valueType="num">
                                      <p:cBhvr>
                                        <p:cTn id="137"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44"/>
                                        </p:tgtEl>
                                      </p:cBhvr>
                                    </p:animEffect>
                                  </p:childTnLst>
                                </p:cTn>
                              </p:par>
                            </p:childTnLst>
                          </p:cTn>
                        </p:par>
                      </p:childTnLst>
                    </p:cTn>
                  </p:par>
                  <p:par>
                    <p:cTn id="139" fill="hold">
                      <p:stCondLst>
                        <p:cond delay="indefinite"/>
                      </p:stCondLst>
                      <p:childTnLst>
                        <p:par>
                          <p:cTn id="140" fill="hold">
                            <p:stCondLst>
                              <p:cond delay="0"/>
                            </p:stCondLst>
                            <p:childTnLst>
                              <p:par>
                                <p:cTn id="141" presetID="29" presetClass="entr" presetSubtype="0" fill="hold" grpId="0" nodeType="click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p:cTn id="143" dur="1000" fill="hold"/>
                                        <p:tgtEl>
                                          <p:spTgt spid="45"/>
                                        </p:tgtEl>
                                        <p:attrNameLst>
                                          <p:attrName>ppt_x</p:attrName>
                                        </p:attrNameLst>
                                      </p:cBhvr>
                                      <p:tavLst>
                                        <p:tav tm="0">
                                          <p:val>
                                            <p:strVal val="#ppt_x-.2"/>
                                          </p:val>
                                        </p:tav>
                                        <p:tav tm="100000">
                                          <p:val>
                                            <p:strVal val="#ppt_x"/>
                                          </p:val>
                                        </p:tav>
                                      </p:tavLst>
                                    </p:anim>
                                    <p:anim calcmode="lin" valueType="num">
                                      <p:cBhvr>
                                        <p:cTn id="144"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45"/>
                                        </p:tgtEl>
                                      </p:cBhvr>
                                    </p:animEffect>
                                  </p:childTnLst>
                                </p:cTn>
                              </p:par>
                            </p:childTnLst>
                          </p:cTn>
                        </p:par>
                      </p:childTnLst>
                    </p:cTn>
                  </p:par>
                  <p:par>
                    <p:cTn id="146" fill="hold">
                      <p:stCondLst>
                        <p:cond delay="indefinite"/>
                      </p:stCondLst>
                      <p:childTnLst>
                        <p:par>
                          <p:cTn id="147" fill="hold">
                            <p:stCondLst>
                              <p:cond delay="0"/>
                            </p:stCondLst>
                            <p:childTnLst>
                              <p:par>
                                <p:cTn id="148" presetID="29" presetClass="entr" presetSubtype="0" fill="hold" nodeType="click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1000" fill="hold"/>
                                        <p:tgtEl>
                                          <p:spTgt spid="37"/>
                                        </p:tgtEl>
                                        <p:attrNameLst>
                                          <p:attrName>ppt_x</p:attrName>
                                        </p:attrNameLst>
                                      </p:cBhvr>
                                      <p:tavLst>
                                        <p:tav tm="0">
                                          <p:val>
                                            <p:strVal val="#ppt_x-.2"/>
                                          </p:val>
                                        </p:tav>
                                        <p:tav tm="100000">
                                          <p:val>
                                            <p:strVal val="#ppt_x"/>
                                          </p:val>
                                        </p:tav>
                                      </p:tavLst>
                                    </p:anim>
                                    <p:anim calcmode="lin" valueType="num">
                                      <p:cBhvr>
                                        <p:cTn id="15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37"/>
                                        </p:tgtEl>
                                      </p:cBhvr>
                                    </p:animEffect>
                                  </p:childTnLst>
                                </p:cTn>
                              </p:par>
                              <p:par>
                                <p:cTn id="153" presetID="29" presetClass="entr" presetSubtype="0" fill="hold" grpId="0" nodeType="withEffect" nodePh="1">
                                  <p:stCondLst>
                                    <p:cond delay="0"/>
                                  </p:stCondLst>
                                  <p:endCondLst>
                                    <p:cond evt="begin" delay="0">
                                      <p:tn val="153"/>
                                    </p:cond>
                                  </p:endCondLst>
                                  <p:childTnLst>
                                    <p:set>
                                      <p:cBhvr>
                                        <p:cTn id="154" dur="1" fill="hold">
                                          <p:stCondLst>
                                            <p:cond delay="0"/>
                                          </p:stCondLst>
                                        </p:cTn>
                                        <p:tgtEl>
                                          <p:spTgt spid="36"/>
                                        </p:tgtEl>
                                        <p:attrNameLst>
                                          <p:attrName>style.visibility</p:attrName>
                                        </p:attrNameLst>
                                      </p:cBhvr>
                                      <p:to>
                                        <p:strVal val="visible"/>
                                      </p:to>
                                    </p:set>
                                    <p:anim calcmode="lin" valueType="num">
                                      <p:cBhvr>
                                        <p:cTn id="155" dur="1000" fill="hold"/>
                                        <p:tgtEl>
                                          <p:spTgt spid="36"/>
                                        </p:tgtEl>
                                        <p:attrNameLst>
                                          <p:attrName>ppt_x</p:attrName>
                                        </p:attrNameLst>
                                      </p:cBhvr>
                                      <p:tavLst>
                                        <p:tav tm="0">
                                          <p:val>
                                            <p:strVal val="#ppt_x-.2"/>
                                          </p:val>
                                        </p:tav>
                                        <p:tav tm="100000">
                                          <p:val>
                                            <p:strVal val="#ppt_x"/>
                                          </p:val>
                                        </p:tav>
                                      </p:tavLst>
                                    </p:anim>
                                    <p:anim calcmode="lin" valueType="num">
                                      <p:cBhvr>
                                        <p:cTn id="15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36"/>
                                        </p:tgtEl>
                                      </p:cBhvr>
                                    </p:animEffect>
                                  </p:childTnLst>
                                </p:cTn>
                              </p:par>
                            </p:childTnLst>
                          </p:cTn>
                        </p:par>
                      </p:childTnLst>
                    </p:cTn>
                  </p:par>
                  <p:par>
                    <p:cTn id="158" fill="hold">
                      <p:stCondLst>
                        <p:cond delay="indefinite"/>
                      </p:stCondLst>
                      <p:childTnLst>
                        <p:par>
                          <p:cTn id="159" fill="hold">
                            <p:stCondLst>
                              <p:cond delay="0"/>
                            </p:stCondLst>
                            <p:childTnLst>
                              <p:par>
                                <p:cTn id="160" presetID="30" presetClass="entr" presetSubtype="0" fill="hold"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800" decel="100000"/>
                                        <p:tgtEl>
                                          <p:spTgt spid="40"/>
                                        </p:tgtEl>
                                      </p:cBhvr>
                                    </p:animEffect>
                                    <p:anim calcmode="lin" valueType="num">
                                      <p:cBhvr>
                                        <p:cTn id="163" dur="800" decel="100000" fill="hold"/>
                                        <p:tgtEl>
                                          <p:spTgt spid="40"/>
                                        </p:tgtEl>
                                        <p:attrNameLst>
                                          <p:attrName>style.rotation</p:attrName>
                                        </p:attrNameLst>
                                      </p:cBhvr>
                                      <p:tavLst>
                                        <p:tav tm="0">
                                          <p:val>
                                            <p:fltVal val="-90"/>
                                          </p:val>
                                        </p:tav>
                                        <p:tav tm="100000">
                                          <p:val>
                                            <p:fltVal val="0"/>
                                          </p:val>
                                        </p:tav>
                                      </p:tavLst>
                                    </p:anim>
                                    <p:anim calcmode="lin" valueType="num">
                                      <p:cBhvr>
                                        <p:cTn id="164" dur="800" decel="100000" fill="hold"/>
                                        <p:tgtEl>
                                          <p:spTgt spid="40"/>
                                        </p:tgtEl>
                                        <p:attrNameLst>
                                          <p:attrName>ppt_x</p:attrName>
                                        </p:attrNameLst>
                                      </p:cBhvr>
                                      <p:tavLst>
                                        <p:tav tm="0">
                                          <p:val>
                                            <p:strVal val="#ppt_x+0.4"/>
                                          </p:val>
                                        </p:tav>
                                        <p:tav tm="100000">
                                          <p:val>
                                            <p:strVal val="#ppt_x-0.05"/>
                                          </p:val>
                                        </p:tav>
                                      </p:tavLst>
                                    </p:anim>
                                    <p:anim calcmode="lin" valueType="num">
                                      <p:cBhvr>
                                        <p:cTn id="165" dur="800" decel="100000" fill="hold"/>
                                        <p:tgtEl>
                                          <p:spTgt spid="40"/>
                                        </p:tgtEl>
                                        <p:attrNameLst>
                                          <p:attrName>ppt_y</p:attrName>
                                        </p:attrNameLst>
                                      </p:cBhvr>
                                      <p:tavLst>
                                        <p:tav tm="0">
                                          <p:val>
                                            <p:strVal val="#ppt_y-0.4"/>
                                          </p:val>
                                        </p:tav>
                                        <p:tav tm="100000">
                                          <p:val>
                                            <p:strVal val="#ppt_y+0.1"/>
                                          </p:val>
                                        </p:tav>
                                      </p:tavLst>
                                    </p:anim>
                                    <p:anim calcmode="lin" valueType="num">
                                      <p:cBhvr>
                                        <p:cTn id="166"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67"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wipe(right)">
                                      <p:cBhvr>
                                        <p:cTn id="17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P spid="27" grpId="0"/>
      <p:bldP spid="28" grpId="0"/>
      <p:bldP spid="29" grpId="0"/>
      <p:bldP spid="32" grpId="0"/>
      <p:bldP spid="33" grpId="0"/>
      <p:bldP spid="35" grpId="0"/>
      <p:bldP spid="36"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89781" y="173934"/>
            <a:ext cx="11809562"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223248" y="309462"/>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rgbClr val="FF0000"/>
                </a:solidFill>
              </a:rPr>
              <a:t> </a:t>
            </a:r>
            <a:endParaRPr lang="ar-EG" sz="3000" dirty="0">
              <a:solidFill>
                <a:schemeClr val="tx1"/>
              </a:solidFill>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4" name="صورة 3">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pic>
        <p:nvPicPr>
          <p:cNvPr id="3" name="صورة 2">
            <a:extLst>
              <a:ext uri="{FF2B5EF4-FFF2-40B4-BE49-F238E27FC236}">
                <a16:creationId xmlns:a16="http://schemas.microsoft.com/office/drawing/2014/main" id="{56169B68-3093-97F9-2D0F-8CEBF858031E}"/>
              </a:ext>
            </a:extLst>
          </p:cNvPr>
          <p:cNvPicPr>
            <a:picLocks noChangeAspect="1"/>
          </p:cNvPicPr>
          <p:nvPr/>
        </p:nvPicPr>
        <p:blipFill>
          <a:blip r:embed="rId6"/>
          <a:stretch>
            <a:fillRect/>
          </a:stretch>
        </p:blipFill>
        <p:spPr>
          <a:xfrm>
            <a:off x="6435182" y="401138"/>
            <a:ext cx="5228145" cy="2298930"/>
          </a:xfrm>
          <a:prstGeom prst="rect">
            <a:avLst/>
          </a:prstGeom>
        </p:spPr>
      </p:pic>
      <p:pic>
        <p:nvPicPr>
          <p:cNvPr id="11" name="صورة 10">
            <a:extLst>
              <a:ext uri="{FF2B5EF4-FFF2-40B4-BE49-F238E27FC236}">
                <a16:creationId xmlns:a16="http://schemas.microsoft.com/office/drawing/2014/main" id="{E9725CA1-07B2-B99E-DE85-29DEB43A279B}"/>
              </a:ext>
            </a:extLst>
          </p:cNvPr>
          <p:cNvPicPr>
            <a:picLocks noChangeAspect="1"/>
          </p:cNvPicPr>
          <p:nvPr/>
        </p:nvPicPr>
        <p:blipFill>
          <a:blip r:embed="rId7"/>
          <a:stretch>
            <a:fillRect/>
          </a:stretch>
        </p:blipFill>
        <p:spPr>
          <a:xfrm>
            <a:off x="6391937" y="2734264"/>
            <a:ext cx="5271390" cy="3722598"/>
          </a:xfrm>
          <a:prstGeom prst="rect">
            <a:avLst/>
          </a:prstGeom>
        </p:spPr>
      </p:pic>
      <p:pic>
        <p:nvPicPr>
          <p:cNvPr id="13" name="صورة 12">
            <a:extLst>
              <a:ext uri="{FF2B5EF4-FFF2-40B4-BE49-F238E27FC236}">
                <a16:creationId xmlns:a16="http://schemas.microsoft.com/office/drawing/2014/main" id="{BB01B0D7-172B-5676-7195-5754CCB8EE3D}"/>
              </a:ext>
            </a:extLst>
          </p:cNvPr>
          <p:cNvPicPr>
            <a:picLocks noChangeAspect="1"/>
          </p:cNvPicPr>
          <p:nvPr/>
        </p:nvPicPr>
        <p:blipFill>
          <a:blip r:embed="rId8"/>
          <a:stretch>
            <a:fillRect/>
          </a:stretch>
        </p:blipFill>
        <p:spPr>
          <a:xfrm>
            <a:off x="603849" y="345068"/>
            <a:ext cx="5157861" cy="1620760"/>
          </a:xfrm>
          <a:prstGeom prst="rect">
            <a:avLst/>
          </a:prstGeom>
        </p:spPr>
      </p:pic>
      <p:sp>
        <p:nvSpPr>
          <p:cNvPr id="14" name="Text Box 6">
            <a:extLst>
              <a:ext uri="{FF2B5EF4-FFF2-40B4-BE49-F238E27FC236}">
                <a16:creationId xmlns:a16="http://schemas.microsoft.com/office/drawing/2014/main" id="{BCE38D17-DF36-AFE3-C77C-2385396C692B}"/>
              </a:ext>
            </a:extLst>
          </p:cNvPr>
          <p:cNvSpPr txBox="1">
            <a:spLocks noChangeArrowheads="1"/>
          </p:cNvSpPr>
          <p:nvPr/>
        </p:nvSpPr>
        <p:spPr bwMode="auto">
          <a:xfrm>
            <a:off x="4578655" y="4145872"/>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ــ 117</a:t>
            </a:r>
            <a:endParaRPr lang="en-US" altLang="ar-SA" sz="2400" b="1">
              <a:solidFill>
                <a:srgbClr val="FF6600"/>
              </a:solidFill>
            </a:endParaRPr>
          </a:p>
        </p:txBody>
      </p:sp>
      <p:sp>
        <p:nvSpPr>
          <p:cNvPr id="15" name="Text Box 7">
            <a:extLst>
              <a:ext uri="{FF2B5EF4-FFF2-40B4-BE49-F238E27FC236}">
                <a16:creationId xmlns:a16="http://schemas.microsoft.com/office/drawing/2014/main" id="{2D03A218-D301-2545-C3AA-663E0A1EBF65}"/>
              </a:ext>
            </a:extLst>
          </p:cNvPr>
          <p:cNvSpPr txBox="1">
            <a:spLocks noChangeArrowheads="1"/>
          </p:cNvSpPr>
          <p:nvPr/>
        </p:nvSpPr>
        <p:spPr bwMode="auto">
          <a:xfrm>
            <a:off x="3102280" y="4145872"/>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a:solidFill>
                  <a:srgbClr val="FF6600"/>
                </a:solidFill>
              </a:rPr>
              <a:t>ــ 117</a:t>
            </a:r>
            <a:endParaRPr lang="en-US" altLang="ar-SA" sz="2400" b="1">
              <a:solidFill>
                <a:srgbClr val="FF6600"/>
              </a:solidFill>
            </a:endParaRPr>
          </a:p>
        </p:txBody>
      </p:sp>
      <p:sp>
        <p:nvSpPr>
          <p:cNvPr id="16" name="Line 8">
            <a:extLst>
              <a:ext uri="{FF2B5EF4-FFF2-40B4-BE49-F238E27FC236}">
                <a16:creationId xmlns:a16="http://schemas.microsoft.com/office/drawing/2014/main" id="{71800280-DBA6-C9CD-7976-486FDB4D4DC5}"/>
              </a:ext>
            </a:extLst>
          </p:cNvPr>
          <p:cNvSpPr>
            <a:spLocks noChangeShapeType="1"/>
          </p:cNvSpPr>
          <p:nvPr/>
        </p:nvSpPr>
        <p:spPr bwMode="auto">
          <a:xfrm flipH="1">
            <a:off x="3172130" y="4793572"/>
            <a:ext cx="23399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7" name="Line 9">
            <a:extLst>
              <a:ext uri="{FF2B5EF4-FFF2-40B4-BE49-F238E27FC236}">
                <a16:creationId xmlns:a16="http://schemas.microsoft.com/office/drawing/2014/main" id="{24B0ED4C-940F-82A6-3F76-A6068AF8612A}"/>
              </a:ext>
            </a:extLst>
          </p:cNvPr>
          <p:cNvSpPr>
            <a:spLocks noChangeShapeType="1"/>
          </p:cNvSpPr>
          <p:nvPr/>
        </p:nvSpPr>
        <p:spPr bwMode="auto">
          <a:xfrm flipH="1">
            <a:off x="4975530" y="3748997"/>
            <a:ext cx="250825" cy="86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8" name="Text Box 10">
            <a:extLst>
              <a:ext uri="{FF2B5EF4-FFF2-40B4-BE49-F238E27FC236}">
                <a16:creationId xmlns:a16="http://schemas.microsoft.com/office/drawing/2014/main" id="{50C715D7-ACD4-6841-6778-BA84746869DD}"/>
              </a:ext>
            </a:extLst>
          </p:cNvPr>
          <p:cNvSpPr txBox="1">
            <a:spLocks noChangeArrowheads="1"/>
          </p:cNvSpPr>
          <p:nvPr/>
        </p:nvSpPr>
        <p:spPr bwMode="auto">
          <a:xfrm>
            <a:off x="2815005" y="4875647"/>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solidFill>
                  <a:srgbClr val="3333FF"/>
                </a:solidFill>
              </a:rPr>
              <a:t>س</a:t>
            </a:r>
            <a:r>
              <a:rPr lang="ar-SA" altLang="ar-SA" sz="2400" b="1" dirty="0"/>
              <a:t>  ≤  78</a:t>
            </a:r>
            <a:endParaRPr lang="en-US" altLang="ar-SA" sz="2400" b="1" dirty="0"/>
          </a:p>
        </p:txBody>
      </p:sp>
      <p:sp>
        <p:nvSpPr>
          <p:cNvPr id="19" name="Text Box 11">
            <a:extLst>
              <a:ext uri="{FF2B5EF4-FFF2-40B4-BE49-F238E27FC236}">
                <a16:creationId xmlns:a16="http://schemas.microsoft.com/office/drawing/2014/main" id="{58CCB73B-8A9F-C033-C378-DF1E36FC340C}"/>
              </a:ext>
            </a:extLst>
          </p:cNvPr>
          <p:cNvSpPr txBox="1">
            <a:spLocks noChangeArrowheads="1"/>
          </p:cNvSpPr>
          <p:nvPr/>
        </p:nvSpPr>
        <p:spPr bwMode="auto">
          <a:xfrm>
            <a:off x="1503519" y="2238403"/>
            <a:ext cx="4140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200" b="1" dirty="0"/>
              <a:t>يجب ألا يزيد الإنفاق على 195 ريالا</a:t>
            </a:r>
            <a:endParaRPr lang="en-US" altLang="ar-SA" sz="2200" b="1" dirty="0"/>
          </a:p>
        </p:txBody>
      </p:sp>
      <p:sp>
        <p:nvSpPr>
          <p:cNvPr id="20" name="Text Box 12">
            <a:extLst>
              <a:ext uri="{FF2B5EF4-FFF2-40B4-BE49-F238E27FC236}">
                <a16:creationId xmlns:a16="http://schemas.microsoft.com/office/drawing/2014/main" id="{8D790076-3E8C-8480-FE32-AE582071B711}"/>
              </a:ext>
            </a:extLst>
          </p:cNvPr>
          <p:cNvSpPr txBox="1">
            <a:spLocks noChangeArrowheads="1"/>
          </p:cNvSpPr>
          <p:nvPr/>
        </p:nvSpPr>
        <p:spPr bwMode="auto">
          <a:xfrm>
            <a:off x="3370292" y="2700068"/>
            <a:ext cx="20653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200" b="1" dirty="0">
                <a:solidFill>
                  <a:srgbClr val="C00000"/>
                </a:solidFill>
              </a:rPr>
              <a:t>ثمن </a:t>
            </a:r>
            <a:r>
              <a:rPr lang="ar-SA" altLang="ar-SA" sz="2200" b="1" dirty="0" err="1">
                <a:solidFill>
                  <a:srgbClr val="C00000"/>
                </a:solidFill>
              </a:rPr>
              <a:t>البنطال</a:t>
            </a:r>
            <a:r>
              <a:rPr lang="ar-SA" altLang="ar-SA" sz="2200" b="1" dirty="0">
                <a:solidFill>
                  <a:srgbClr val="C00000"/>
                </a:solidFill>
              </a:rPr>
              <a:t> </a:t>
            </a:r>
            <a:r>
              <a:rPr lang="ar-SA" altLang="ar-SA" sz="2200" b="1" dirty="0"/>
              <a:t>= </a:t>
            </a:r>
            <a:r>
              <a:rPr lang="ar-SA" altLang="ar-SA" sz="2200" b="1" dirty="0">
                <a:solidFill>
                  <a:srgbClr val="0070C0"/>
                </a:solidFill>
              </a:rPr>
              <a:t>س</a:t>
            </a:r>
            <a:endParaRPr lang="en-US" altLang="ar-SA" sz="2200" b="1" dirty="0">
              <a:solidFill>
                <a:srgbClr val="0070C0"/>
              </a:solidFill>
            </a:endParaRPr>
          </a:p>
        </p:txBody>
      </p:sp>
      <p:sp>
        <p:nvSpPr>
          <p:cNvPr id="21" name="Text Box 13">
            <a:extLst>
              <a:ext uri="{FF2B5EF4-FFF2-40B4-BE49-F238E27FC236}">
                <a16:creationId xmlns:a16="http://schemas.microsoft.com/office/drawing/2014/main" id="{F18BF317-283A-5FBC-1F9D-52C3B8E008EB}"/>
              </a:ext>
            </a:extLst>
          </p:cNvPr>
          <p:cNvSpPr txBox="1">
            <a:spLocks noChangeArrowheads="1"/>
          </p:cNvSpPr>
          <p:nvPr/>
        </p:nvSpPr>
        <p:spPr bwMode="auto">
          <a:xfrm>
            <a:off x="667305" y="5390769"/>
            <a:ext cx="51483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ar-SA" sz="2200" b="1" dirty="0"/>
              <a:t>أي أن ثمن </a:t>
            </a:r>
            <a:r>
              <a:rPr lang="ar-SA" altLang="ar-SA" sz="2200" b="1" dirty="0" err="1"/>
              <a:t>البنطال</a:t>
            </a:r>
            <a:r>
              <a:rPr lang="ar-SA" altLang="ar-SA" sz="2200" b="1" dirty="0"/>
              <a:t> يجب أن </a:t>
            </a:r>
            <a:r>
              <a:rPr lang="ar-SA" altLang="ar-SA" sz="2200" b="1" dirty="0" err="1"/>
              <a:t>لايزيد</a:t>
            </a:r>
            <a:r>
              <a:rPr lang="ar-SA" altLang="ar-SA" sz="2200" b="1" dirty="0"/>
              <a:t> على 78 ريالا </a:t>
            </a:r>
            <a:endParaRPr lang="en-US" altLang="ar-SA" sz="2200" b="1" dirty="0"/>
          </a:p>
        </p:txBody>
      </p:sp>
      <p:sp>
        <p:nvSpPr>
          <p:cNvPr id="22" name="Text Box 17">
            <a:extLst>
              <a:ext uri="{FF2B5EF4-FFF2-40B4-BE49-F238E27FC236}">
                <a16:creationId xmlns:a16="http://schemas.microsoft.com/office/drawing/2014/main" id="{8A31E096-6B1D-E0B7-5F32-96C6F153CEEA}"/>
              </a:ext>
            </a:extLst>
          </p:cNvPr>
          <p:cNvSpPr txBox="1">
            <a:spLocks noChangeArrowheads="1"/>
          </p:cNvSpPr>
          <p:nvPr/>
        </p:nvSpPr>
        <p:spPr bwMode="auto">
          <a:xfrm>
            <a:off x="1694813" y="3266319"/>
            <a:ext cx="37576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200" b="1" dirty="0"/>
              <a:t>75 + 42 + </a:t>
            </a:r>
            <a:r>
              <a:rPr lang="ar-SA" altLang="ar-SA" sz="2200" b="1" dirty="0">
                <a:solidFill>
                  <a:srgbClr val="C00000"/>
                </a:solidFill>
              </a:rPr>
              <a:t>ثمن </a:t>
            </a:r>
            <a:r>
              <a:rPr lang="ar-SA" altLang="ar-SA" sz="2200" b="1" dirty="0" err="1">
                <a:solidFill>
                  <a:srgbClr val="C00000"/>
                </a:solidFill>
              </a:rPr>
              <a:t>البنطال</a:t>
            </a:r>
            <a:r>
              <a:rPr lang="ar-SA" altLang="ar-SA" sz="2200" b="1" dirty="0">
                <a:solidFill>
                  <a:srgbClr val="C00000"/>
                </a:solidFill>
              </a:rPr>
              <a:t> </a:t>
            </a:r>
            <a:r>
              <a:rPr lang="ar-SA" altLang="ar-SA" sz="2200" b="1" dirty="0"/>
              <a:t>≤ 195</a:t>
            </a:r>
          </a:p>
        </p:txBody>
      </p:sp>
      <p:sp>
        <p:nvSpPr>
          <p:cNvPr id="23" name="Text Box 18">
            <a:extLst>
              <a:ext uri="{FF2B5EF4-FFF2-40B4-BE49-F238E27FC236}">
                <a16:creationId xmlns:a16="http://schemas.microsoft.com/office/drawing/2014/main" id="{7AE97786-4476-8B60-2A97-9804DD040D2D}"/>
              </a:ext>
            </a:extLst>
          </p:cNvPr>
          <p:cNvSpPr txBox="1">
            <a:spLocks noChangeArrowheads="1"/>
          </p:cNvSpPr>
          <p:nvPr/>
        </p:nvSpPr>
        <p:spPr bwMode="auto">
          <a:xfrm>
            <a:off x="2262172" y="3739176"/>
            <a:ext cx="318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ar-SA" sz="2400" b="1" dirty="0"/>
              <a:t>117 + </a:t>
            </a:r>
            <a:r>
              <a:rPr lang="ar-SA" altLang="ar-SA" sz="2400" b="1" dirty="0">
                <a:solidFill>
                  <a:srgbClr val="3333FF"/>
                </a:solidFill>
              </a:rPr>
              <a:t>س</a:t>
            </a:r>
            <a:r>
              <a:rPr lang="ar-SA" altLang="ar-SA" sz="2400" b="1" dirty="0"/>
              <a:t>  ≤ 195</a:t>
            </a:r>
          </a:p>
        </p:txBody>
      </p:sp>
    </p:spTree>
    <p:extLst>
      <p:ext uri="{BB962C8B-B14F-4D97-AF65-F5344CB8AC3E}">
        <p14:creationId xmlns:p14="http://schemas.microsoft.com/office/powerpoint/2010/main" val="2331146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0"/>
                                        </p:tgtEl>
                                        <p:attrNameLst>
                                          <p:attrName>style.visibility</p:attrName>
                                        </p:attrNameLst>
                                      </p:cBhvr>
                                      <p:to>
                                        <p:strVal val="visible"/>
                                      </p:to>
                                    </p:set>
                                    <p:anim by="(-#ppt_w*2)" calcmode="lin" valueType="num">
                                      <p:cBhvr rctx="PPT">
                                        <p:cTn id="14" dur="500" autoRev="1" fill="hold">
                                          <p:stCondLst>
                                            <p:cond delay="0"/>
                                          </p:stCondLst>
                                        </p:cTn>
                                        <p:tgtEl>
                                          <p:spTgt spid="20"/>
                                        </p:tgtEl>
                                        <p:attrNameLst>
                                          <p:attrName>ppt_w</p:attrName>
                                        </p:attrNameLst>
                                      </p:cBhvr>
                                    </p:anim>
                                    <p:anim by="(#ppt_w*0.50)" calcmode="lin" valueType="num">
                                      <p:cBhvr>
                                        <p:cTn id="15" dur="500" decel="50000" autoRev="1" fill="hold">
                                          <p:stCondLst>
                                            <p:cond delay="0"/>
                                          </p:stCondLst>
                                        </p:cTn>
                                        <p:tgtEl>
                                          <p:spTgt spid="20"/>
                                        </p:tgtEl>
                                        <p:attrNameLst>
                                          <p:attrName>ppt_x</p:attrName>
                                        </p:attrNameLst>
                                      </p:cBhvr>
                                    </p:anim>
                                    <p:anim from="(-#ppt_h/2)" to="(#ppt_y)" calcmode="lin" valueType="num">
                                      <p:cBhvr>
                                        <p:cTn id="16" dur="1000" fill="hold">
                                          <p:stCondLst>
                                            <p:cond delay="0"/>
                                          </p:stCondLst>
                                        </p:cTn>
                                        <p:tgtEl>
                                          <p:spTgt spid="20"/>
                                        </p:tgtEl>
                                        <p:attrNameLst>
                                          <p:attrName>ppt_y</p:attrName>
                                        </p:attrNameLst>
                                      </p:cBhvr>
                                    </p:anim>
                                    <p:animRot by="21600000">
                                      <p:cBhvr>
                                        <p:cTn id="17" dur="1000" fill="hold">
                                          <p:stCondLst>
                                            <p:cond delay="0"/>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22"/>
                                        </p:tgtEl>
                                        <p:attrNameLst>
                                          <p:attrName>style.visibility</p:attrName>
                                        </p:attrNameLst>
                                      </p:cBhvr>
                                      <p:to>
                                        <p:strVal val="visible"/>
                                      </p:to>
                                    </p:set>
                                    <p:anim by="(-#ppt_w*2)" calcmode="lin" valueType="num">
                                      <p:cBhvr rctx="PPT">
                                        <p:cTn id="22" dur="500" autoRev="1" fill="hold">
                                          <p:stCondLst>
                                            <p:cond delay="0"/>
                                          </p:stCondLst>
                                        </p:cTn>
                                        <p:tgtEl>
                                          <p:spTgt spid="22"/>
                                        </p:tgtEl>
                                        <p:attrNameLst>
                                          <p:attrName>ppt_w</p:attrName>
                                        </p:attrNameLst>
                                      </p:cBhvr>
                                    </p:anim>
                                    <p:anim by="(#ppt_w*0.50)" calcmode="lin" valueType="num">
                                      <p:cBhvr>
                                        <p:cTn id="23" dur="500" decel="50000" autoRev="1" fill="hold">
                                          <p:stCondLst>
                                            <p:cond delay="0"/>
                                          </p:stCondLst>
                                        </p:cTn>
                                        <p:tgtEl>
                                          <p:spTgt spid="22"/>
                                        </p:tgtEl>
                                        <p:attrNameLst>
                                          <p:attrName>ppt_x</p:attrName>
                                        </p:attrNameLst>
                                      </p:cBhvr>
                                    </p:anim>
                                    <p:anim from="(-#ppt_h/2)" to="(#ppt_y)" calcmode="lin" valueType="num">
                                      <p:cBhvr>
                                        <p:cTn id="24" dur="1000" fill="hold">
                                          <p:stCondLst>
                                            <p:cond delay="0"/>
                                          </p:stCondLst>
                                        </p:cTn>
                                        <p:tgtEl>
                                          <p:spTgt spid="22"/>
                                        </p:tgtEl>
                                        <p:attrNameLst>
                                          <p:attrName>ppt_y</p:attrName>
                                        </p:attrNameLst>
                                      </p:cBhvr>
                                    </p:anim>
                                    <p:animRot by="21600000">
                                      <p:cBhvr>
                                        <p:cTn id="25" dur="1000" fill="hold">
                                          <p:stCondLst>
                                            <p:cond delay="0"/>
                                          </p:stCondLst>
                                        </p:cTn>
                                        <p:tgtEl>
                                          <p:spTgt spid="2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 by="(-#ppt_w*2)" calcmode="lin" valueType="num">
                                      <p:cBhvr rctx="PPT">
                                        <p:cTn id="30" dur="500" autoRev="1" fill="hold">
                                          <p:stCondLst>
                                            <p:cond delay="0"/>
                                          </p:stCondLst>
                                        </p:cTn>
                                        <p:tgtEl>
                                          <p:spTgt spid="23"/>
                                        </p:tgtEl>
                                        <p:attrNameLst>
                                          <p:attrName>ppt_w</p:attrName>
                                        </p:attrNameLst>
                                      </p:cBhvr>
                                    </p:anim>
                                    <p:anim by="(#ppt_w*0.50)" calcmode="lin" valueType="num">
                                      <p:cBhvr>
                                        <p:cTn id="31" dur="500" decel="50000" autoRev="1" fill="hold">
                                          <p:stCondLst>
                                            <p:cond delay="0"/>
                                          </p:stCondLst>
                                        </p:cTn>
                                        <p:tgtEl>
                                          <p:spTgt spid="23"/>
                                        </p:tgtEl>
                                        <p:attrNameLst>
                                          <p:attrName>ppt_x</p:attrName>
                                        </p:attrNameLst>
                                      </p:cBhvr>
                                    </p:anim>
                                    <p:anim from="(-#ppt_h/2)" to="(#ppt_y)" calcmode="lin" valueType="num">
                                      <p:cBhvr>
                                        <p:cTn id="32" dur="1000" fill="hold">
                                          <p:stCondLst>
                                            <p:cond delay="0"/>
                                          </p:stCondLst>
                                        </p:cTn>
                                        <p:tgtEl>
                                          <p:spTgt spid="23"/>
                                        </p:tgtEl>
                                        <p:attrNameLst>
                                          <p:attrName>ppt_y</p:attrName>
                                        </p:attrNameLst>
                                      </p:cBhvr>
                                    </p:anim>
                                    <p:animRot by="21600000">
                                      <p:cBhvr>
                                        <p:cTn id="33" dur="1000" fill="hold">
                                          <p:stCondLst>
                                            <p:cond delay="0"/>
                                          </p:stCondLst>
                                        </p:cTn>
                                        <p:tgtEl>
                                          <p:spTgt spid="2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800" decel="100000"/>
                                        <p:tgtEl>
                                          <p:spTgt spid="14"/>
                                        </p:tgtEl>
                                      </p:cBhvr>
                                    </p:animEffect>
                                    <p:anim calcmode="lin" valueType="num">
                                      <p:cBhvr>
                                        <p:cTn id="39" dur="800" decel="100000" fill="hold"/>
                                        <p:tgtEl>
                                          <p:spTgt spid="14"/>
                                        </p:tgtEl>
                                        <p:attrNameLst>
                                          <p:attrName>style.rotation</p:attrName>
                                        </p:attrNameLst>
                                      </p:cBhvr>
                                      <p:tavLst>
                                        <p:tav tm="0">
                                          <p:val>
                                            <p:fltVal val="-90"/>
                                          </p:val>
                                        </p:tav>
                                        <p:tav tm="100000">
                                          <p:val>
                                            <p:fltVal val="0"/>
                                          </p:val>
                                        </p:tav>
                                      </p:tavLst>
                                    </p:anim>
                                    <p:anim calcmode="lin" valueType="num">
                                      <p:cBhvr>
                                        <p:cTn id="40" dur="800" decel="100000" fill="hold"/>
                                        <p:tgtEl>
                                          <p:spTgt spid="14"/>
                                        </p:tgtEl>
                                        <p:attrNameLst>
                                          <p:attrName>ppt_x</p:attrName>
                                        </p:attrNameLst>
                                      </p:cBhvr>
                                      <p:tavLst>
                                        <p:tav tm="0">
                                          <p:val>
                                            <p:strVal val="#ppt_x+0.4"/>
                                          </p:val>
                                        </p:tav>
                                        <p:tav tm="100000">
                                          <p:val>
                                            <p:strVal val="#ppt_x-0.05"/>
                                          </p:val>
                                        </p:tav>
                                      </p:tavLst>
                                    </p:anim>
                                    <p:anim calcmode="lin" valueType="num">
                                      <p:cBhvr>
                                        <p:cTn id="41" dur="800" decel="100000" fill="hold"/>
                                        <p:tgtEl>
                                          <p:spTgt spid="14"/>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800" decel="100000"/>
                                        <p:tgtEl>
                                          <p:spTgt spid="15"/>
                                        </p:tgtEl>
                                      </p:cBhvr>
                                    </p:animEffect>
                                    <p:anim calcmode="lin" valueType="num">
                                      <p:cBhvr>
                                        <p:cTn id="47" dur="800" decel="100000" fill="hold"/>
                                        <p:tgtEl>
                                          <p:spTgt spid="15"/>
                                        </p:tgtEl>
                                        <p:attrNameLst>
                                          <p:attrName>style.rotation</p:attrName>
                                        </p:attrNameLst>
                                      </p:cBhvr>
                                      <p:tavLst>
                                        <p:tav tm="0">
                                          <p:val>
                                            <p:fltVal val="-90"/>
                                          </p:val>
                                        </p:tav>
                                        <p:tav tm="100000">
                                          <p:val>
                                            <p:fltVal val="0"/>
                                          </p:val>
                                        </p:tav>
                                      </p:tavLst>
                                    </p:anim>
                                    <p:anim calcmode="lin" valueType="num">
                                      <p:cBhvr>
                                        <p:cTn id="48" dur="800" decel="100000" fill="hold"/>
                                        <p:tgtEl>
                                          <p:spTgt spid="15"/>
                                        </p:tgtEl>
                                        <p:attrNameLst>
                                          <p:attrName>ppt_x</p:attrName>
                                        </p:attrNameLst>
                                      </p:cBhvr>
                                      <p:tavLst>
                                        <p:tav tm="0">
                                          <p:val>
                                            <p:strVal val="#ppt_x+0.4"/>
                                          </p:val>
                                        </p:tav>
                                        <p:tav tm="100000">
                                          <p:val>
                                            <p:strVal val="#ppt_x-0.05"/>
                                          </p:val>
                                        </p:tav>
                                      </p:tavLst>
                                    </p:anim>
                                    <p:anim calcmode="lin" valueType="num">
                                      <p:cBhvr>
                                        <p:cTn id="49" dur="800" decel="100000" fill="hold"/>
                                        <p:tgtEl>
                                          <p:spTgt spid="1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2"/>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ppt_x</p:attrName>
                                        </p:attrNameLst>
                                      </p:cBhvr>
                                      <p:tavLst>
                                        <p:tav tm="0">
                                          <p:val>
                                            <p:strVal val="#ppt_x-.2"/>
                                          </p:val>
                                        </p:tav>
                                        <p:tav tm="100000">
                                          <p:val>
                                            <p:strVal val="#ppt_x"/>
                                          </p:val>
                                        </p:tav>
                                      </p:tavLst>
                                    </p:anim>
                                    <p:anim calcmode="lin" valueType="num">
                                      <p:cBhvr>
                                        <p:cTn id="6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ppt_x</p:attrName>
                                        </p:attrNameLst>
                                      </p:cBhvr>
                                      <p:tavLst>
                                        <p:tav tm="0">
                                          <p:val>
                                            <p:strVal val="#ppt_x-.2"/>
                                          </p:val>
                                        </p:tav>
                                        <p:tav tm="100000">
                                          <p:val>
                                            <p:strVal val="#ppt_x"/>
                                          </p:val>
                                        </p:tav>
                                      </p:tavLst>
                                    </p:anim>
                                    <p:anim calcmode="lin" valueType="num">
                                      <p:cBhvr>
                                        <p:cTn id="7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E2C13E6-0FAA-41DA-B78C-8E1D4E11AE82}"/>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98407" y="173934"/>
            <a:ext cx="11800935" cy="6510132"/>
          </a:xfrm>
          <a:prstGeom prst="rect">
            <a:avLst/>
          </a:prstGeom>
        </p:spPr>
      </p:pic>
      <p:pic>
        <p:nvPicPr>
          <p:cNvPr id="5" name="صورة 4" descr="صورة تحتوي على مربع&#10;&#10;تم إنشاء الوصف تلقائياً">
            <a:extLst>
              <a:ext uri="{FF2B5EF4-FFF2-40B4-BE49-F238E27FC236}">
                <a16:creationId xmlns:a16="http://schemas.microsoft.com/office/drawing/2014/main" id="{203A1157-118C-4858-9AFE-AE2F5CF99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634" y="275266"/>
            <a:ext cx="5602612" cy="6324826"/>
          </a:xfrm>
          <a:prstGeom prst="rect">
            <a:avLst/>
          </a:prstGeom>
        </p:spPr>
      </p:pic>
      <p:pic>
        <p:nvPicPr>
          <p:cNvPr id="8" name="صورة 7" descr="صورة تحتوي على مربع&#10;&#10;تم إنشاء الوصف تلقائياً">
            <a:extLst>
              <a:ext uri="{FF2B5EF4-FFF2-40B4-BE49-F238E27FC236}">
                <a16:creationId xmlns:a16="http://schemas.microsoft.com/office/drawing/2014/main" id="{A37C2C91-4175-4846-9630-F8CC306A4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2163" y="258590"/>
            <a:ext cx="5602612" cy="6324826"/>
          </a:xfrm>
          <a:prstGeom prst="rect">
            <a:avLst/>
          </a:prstGeom>
        </p:spPr>
      </p:pic>
      <p:sp>
        <p:nvSpPr>
          <p:cNvPr id="9" name="مستطيل: زوايا مستديرة 8">
            <a:extLst>
              <a:ext uri="{FF2B5EF4-FFF2-40B4-BE49-F238E27FC236}">
                <a16:creationId xmlns:a16="http://schemas.microsoft.com/office/drawing/2014/main" id="{970F173A-2FD3-484B-B925-8FBB4D128261}"/>
              </a:ext>
            </a:extLst>
          </p:cNvPr>
          <p:cNvSpPr/>
          <p:nvPr/>
        </p:nvSpPr>
        <p:spPr>
          <a:xfrm>
            <a:off x="6223248" y="309462"/>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a:solidFill>
                  <a:srgbClr val="FF0000"/>
                </a:solidFill>
              </a:rPr>
              <a:t> </a:t>
            </a:r>
            <a:endParaRPr lang="ar-EG" sz="3000" dirty="0">
              <a:solidFill>
                <a:schemeClr val="tx1"/>
              </a:solidFill>
            </a:endParaRPr>
          </a:p>
        </p:txBody>
      </p:sp>
      <p:sp>
        <p:nvSpPr>
          <p:cNvPr id="10" name="مستطيل: زوايا مستديرة 9">
            <a:extLst>
              <a:ext uri="{FF2B5EF4-FFF2-40B4-BE49-F238E27FC236}">
                <a16:creationId xmlns:a16="http://schemas.microsoft.com/office/drawing/2014/main" id="{83EEFD4F-520E-416B-A137-394404F5DDB7}"/>
              </a:ext>
            </a:extLst>
          </p:cNvPr>
          <p:cNvSpPr/>
          <p:nvPr/>
        </p:nvSpPr>
        <p:spPr>
          <a:xfrm>
            <a:off x="513135" y="278769"/>
            <a:ext cx="5467974" cy="6215434"/>
          </a:xfrm>
          <a:prstGeom prst="roundRect">
            <a:avLst>
              <a:gd name="adj" fmla="val 1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chemeClr val="tx1"/>
                </a:solidFill>
              </a:rPr>
              <a:t>  </a:t>
            </a:r>
            <a:br>
              <a:rPr lang="ar-SA" b="1" dirty="0"/>
            </a:br>
            <a:endParaRPr lang="ar-SA" b="1" dirty="0"/>
          </a:p>
        </p:txBody>
      </p:sp>
      <p:pic>
        <p:nvPicPr>
          <p:cNvPr id="2" name="صورة 1">
            <a:extLst>
              <a:ext uri="{FF2B5EF4-FFF2-40B4-BE49-F238E27FC236}">
                <a16:creationId xmlns:a16="http://schemas.microsoft.com/office/drawing/2014/main" id="{040217EA-22AF-4271-9ECE-92F5DEA068E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67677" y="763438"/>
            <a:ext cx="456646" cy="5331125"/>
          </a:xfrm>
          <a:prstGeom prst="rect">
            <a:avLst/>
          </a:prstGeom>
        </p:spPr>
      </p:pic>
      <p:pic>
        <p:nvPicPr>
          <p:cNvPr id="3" name="IMG_4499.jpeg" descr="IMG_4499.jpeg">
            <a:extLst>
              <a:ext uri="{FF2B5EF4-FFF2-40B4-BE49-F238E27FC236}">
                <a16:creationId xmlns:a16="http://schemas.microsoft.com/office/drawing/2014/main" id="{BFF1F73B-6705-D803-EB89-635D1CE5D6A0}"/>
              </a:ext>
            </a:extLst>
          </p:cNvPr>
          <p:cNvPicPr>
            <a:picLocks noChangeAspect="1"/>
          </p:cNvPicPr>
          <p:nvPr/>
        </p:nvPicPr>
        <p:blipFill>
          <a:blip r:embed="rId6"/>
          <a:srcRect l="44339" t="14839"/>
          <a:stretch/>
        </p:blipFill>
        <p:spPr>
          <a:xfrm>
            <a:off x="571547" y="4260004"/>
            <a:ext cx="2522082" cy="1835534"/>
          </a:xfrm>
          <a:prstGeom prst="rect">
            <a:avLst/>
          </a:prstGeom>
          <a:ln w="50800">
            <a:solidFill>
              <a:srgbClr val="FFFFFF"/>
            </a:solidFill>
            <a:prstDash val="sysDot"/>
            <a:miter lim="400000"/>
          </a:ln>
        </p:spPr>
      </p:pic>
      <p:sp>
        <p:nvSpPr>
          <p:cNvPr id="12" name="مستطيل مستدير الزوايا">
            <a:extLst>
              <a:ext uri="{FF2B5EF4-FFF2-40B4-BE49-F238E27FC236}">
                <a16:creationId xmlns:a16="http://schemas.microsoft.com/office/drawing/2014/main" id="{F9012B0C-004A-26A0-02B1-FB3848CC0A3D}"/>
              </a:ext>
            </a:extLst>
          </p:cNvPr>
          <p:cNvSpPr/>
          <p:nvPr/>
        </p:nvSpPr>
        <p:spPr>
          <a:xfrm>
            <a:off x="3225167" y="4225681"/>
            <a:ext cx="2383583" cy="1903672"/>
          </a:xfrm>
          <a:prstGeom prst="roundRect">
            <a:avLst>
              <a:gd name="adj" fmla="val 12608"/>
            </a:avLst>
          </a:prstGeom>
          <a:solidFill>
            <a:srgbClr val="B37189"/>
          </a:solidFill>
          <a:ln w="12700">
            <a:miter lim="400000"/>
          </a:ln>
        </p:spPr>
        <p:txBody>
          <a:bodyPr lIns="35719" tIns="35719" rIns="35719" bIns="35719" anchor="ctr"/>
          <a:lstStyle/>
          <a:p>
            <a:pPr defTabSz="410751">
              <a:defRPr sz="2200">
                <a:solidFill>
                  <a:srgbClr val="FFFFFF"/>
                </a:solidFill>
                <a:latin typeface="Geeza Pro Regular"/>
                <a:ea typeface="Geeza Pro Regular"/>
                <a:cs typeface="Geeza Pro Regular"/>
                <a:sym typeface="Geeza Pro Regular"/>
              </a:defRPr>
            </a:pPr>
            <a:endParaRPr sz="1547"/>
          </a:p>
        </p:txBody>
      </p:sp>
      <p:sp>
        <p:nvSpPr>
          <p:cNvPr id="15" name="مستطيل مستدير الزوايا">
            <a:extLst>
              <a:ext uri="{FF2B5EF4-FFF2-40B4-BE49-F238E27FC236}">
                <a16:creationId xmlns:a16="http://schemas.microsoft.com/office/drawing/2014/main" id="{12942070-A568-5A4C-643E-8E46A88AB103}"/>
              </a:ext>
            </a:extLst>
          </p:cNvPr>
          <p:cNvSpPr/>
          <p:nvPr/>
        </p:nvSpPr>
        <p:spPr>
          <a:xfrm>
            <a:off x="3509840" y="4476398"/>
            <a:ext cx="1867974" cy="1385304"/>
          </a:xfrm>
          <a:prstGeom prst="roundRect">
            <a:avLst>
              <a:gd name="adj" fmla="val 14182"/>
            </a:avLst>
          </a:prstGeom>
          <a:solidFill>
            <a:srgbClr val="EBEBEB"/>
          </a:solidFill>
          <a:ln w="12700">
            <a:miter lim="400000"/>
          </a:ln>
        </p:spPr>
        <p:txBody>
          <a:bodyPr lIns="35719" tIns="35719" rIns="35719" bIns="35719" anchor="ctr"/>
          <a:lstStyle/>
          <a:p>
            <a:pPr defTabSz="410751">
              <a:defRPr sz="2200">
                <a:solidFill>
                  <a:srgbClr val="FFFFFF"/>
                </a:solidFill>
                <a:latin typeface="Geeza Pro Regular"/>
                <a:ea typeface="Geeza Pro Regular"/>
                <a:cs typeface="Geeza Pro Regular"/>
                <a:sym typeface="Geeza Pro Regular"/>
              </a:defRPr>
            </a:pPr>
            <a:endParaRPr sz="1547"/>
          </a:p>
        </p:txBody>
      </p:sp>
      <p:sp>
        <p:nvSpPr>
          <p:cNvPr id="16" name="الواجب">
            <a:extLst>
              <a:ext uri="{FF2B5EF4-FFF2-40B4-BE49-F238E27FC236}">
                <a16:creationId xmlns:a16="http://schemas.microsoft.com/office/drawing/2014/main" id="{FD60D4C5-54BD-2150-E125-D8FE9F94A24C}"/>
              </a:ext>
            </a:extLst>
          </p:cNvPr>
          <p:cNvSpPr txBox="1"/>
          <p:nvPr/>
        </p:nvSpPr>
        <p:spPr>
          <a:xfrm>
            <a:off x="3162637" y="4599509"/>
            <a:ext cx="2013557" cy="1057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defTabSz="2311906">
              <a:defRPr sz="9900">
                <a:solidFill>
                  <a:srgbClr val="000000"/>
                </a:solidFill>
                <a:latin typeface="Muna Bold"/>
                <a:ea typeface="Muna Bold"/>
                <a:cs typeface="Muna Bold"/>
                <a:sym typeface="Muna Bold"/>
              </a:defRPr>
            </a:lvl1pPr>
          </a:lstStyle>
          <a:p>
            <a:pPr rtl="0">
              <a:defRPr/>
            </a:pPr>
            <a:r>
              <a:rPr sz="3200" b="1" dirty="0" err="1"/>
              <a:t>الواجب</a:t>
            </a:r>
            <a:r>
              <a:rPr lang="ar-SA" sz="3200" b="1" dirty="0"/>
              <a:t> في المنصة</a:t>
            </a:r>
            <a:endParaRPr sz="3200" b="1" dirty="0"/>
          </a:p>
        </p:txBody>
      </p:sp>
      <p:pic>
        <p:nvPicPr>
          <p:cNvPr id="18" name="صورة 17">
            <a:extLst>
              <a:ext uri="{FF2B5EF4-FFF2-40B4-BE49-F238E27FC236}">
                <a16:creationId xmlns:a16="http://schemas.microsoft.com/office/drawing/2014/main" id="{782EC34E-58B2-B6AE-EB3E-04E0976CCAFE}"/>
              </a:ext>
            </a:extLst>
          </p:cNvPr>
          <p:cNvPicPr>
            <a:picLocks noChangeAspect="1"/>
          </p:cNvPicPr>
          <p:nvPr/>
        </p:nvPicPr>
        <p:blipFill>
          <a:blip r:embed="rId7"/>
          <a:srcRect b="75337"/>
          <a:stretch/>
        </p:blipFill>
        <p:spPr>
          <a:xfrm>
            <a:off x="6372680" y="365060"/>
            <a:ext cx="5270184" cy="499605"/>
          </a:xfrm>
          <a:prstGeom prst="rect">
            <a:avLst/>
          </a:prstGeom>
        </p:spPr>
      </p:pic>
      <p:pic>
        <p:nvPicPr>
          <p:cNvPr id="20" name="صورة 19">
            <a:extLst>
              <a:ext uri="{FF2B5EF4-FFF2-40B4-BE49-F238E27FC236}">
                <a16:creationId xmlns:a16="http://schemas.microsoft.com/office/drawing/2014/main" id="{2F3670AF-2788-281F-7C7D-8406C389AE92}"/>
              </a:ext>
            </a:extLst>
          </p:cNvPr>
          <p:cNvPicPr>
            <a:picLocks noChangeAspect="1"/>
          </p:cNvPicPr>
          <p:nvPr/>
        </p:nvPicPr>
        <p:blipFill>
          <a:blip r:embed="rId7"/>
          <a:srcRect t="23811" r="27314"/>
          <a:stretch/>
        </p:blipFill>
        <p:spPr>
          <a:xfrm>
            <a:off x="6473756" y="864665"/>
            <a:ext cx="5068388" cy="1740512"/>
          </a:xfrm>
          <a:prstGeom prst="rect">
            <a:avLst/>
          </a:prstGeom>
        </p:spPr>
      </p:pic>
      <p:pic>
        <p:nvPicPr>
          <p:cNvPr id="22" name="صورة 21">
            <a:extLst>
              <a:ext uri="{FF2B5EF4-FFF2-40B4-BE49-F238E27FC236}">
                <a16:creationId xmlns:a16="http://schemas.microsoft.com/office/drawing/2014/main" id="{4CC9F940-2476-E64B-37D5-CF34260A856D}"/>
              </a:ext>
            </a:extLst>
          </p:cNvPr>
          <p:cNvPicPr>
            <a:picLocks noChangeAspect="1"/>
          </p:cNvPicPr>
          <p:nvPr/>
        </p:nvPicPr>
        <p:blipFill>
          <a:blip r:embed="rId8"/>
          <a:srcRect b="54096"/>
          <a:stretch/>
        </p:blipFill>
        <p:spPr>
          <a:xfrm>
            <a:off x="6473756" y="3479830"/>
            <a:ext cx="5185271" cy="996568"/>
          </a:xfrm>
          <a:prstGeom prst="rect">
            <a:avLst/>
          </a:prstGeom>
        </p:spPr>
      </p:pic>
      <p:pic>
        <p:nvPicPr>
          <p:cNvPr id="23" name="صورة 22">
            <a:extLst>
              <a:ext uri="{FF2B5EF4-FFF2-40B4-BE49-F238E27FC236}">
                <a16:creationId xmlns:a16="http://schemas.microsoft.com/office/drawing/2014/main" id="{8FA75B62-2CE9-1F0F-4E60-A79ED0B6DA28}"/>
              </a:ext>
            </a:extLst>
          </p:cNvPr>
          <p:cNvPicPr>
            <a:picLocks noChangeAspect="1"/>
          </p:cNvPicPr>
          <p:nvPr/>
        </p:nvPicPr>
        <p:blipFill>
          <a:blip r:embed="rId8"/>
          <a:srcRect l="32778" t="79569" b="1"/>
          <a:stretch/>
        </p:blipFill>
        <p:spPr>
          <a:xfrm>
            <a:off x="7120027" y="5642615"/>
            <a:ext cx="4477716" cy="350720"/>
          </a:xfrm>
          <a:prstGeom prst="rect">
            <a:avLst/>
          </a:prstGeom>
        </p:spPr>
      </p:pic>
      <p:pic>
        <p:nvPicPr>
          <p:cNvPr id="25" name="صورة 24">
            <a:extLst>
              <a:ext uri="{FF2B5EF4-FFF2-40B4-BE49-F238E27FC236}">
                <a16:creationId xmlns:a16="http://schemas.microsoft.com/office/drawing/2014/main" id="{64392FA7-F9C3-A666-640A-7E4A11933C75}"/>
              </a:ext>
            </a:extLst>
          </p:cNvPr>
          <p:cNvPicPr>
            <a:picLocks noChangeAspect="1"/>
          </p:cNvPicPr>
          <p:nvPr/>
        </p:nvPicPr>
        <p:blipFill>
          <a:blip r:embed="rId9"/>
          <a:stretch>
            <a:fillRect/>
          </a:stretch>
        </p:blipFill>
        <p:spPr>
          <a:xfrm>
            <a:off x="767752" y="455306"/>
            <a:ext cx="5032902" cy="2262015"/>
          </a:xfrm>
          <a:prstGeom prst="rect">
            <a:avLst/>
          </a:prstGeom>
        </p:spPr>
      </p:pic>
    </p:spTree>
    <p:extLst>
      <p:ext uri="{BB962C8B-B14F-4D97-AF65-F5344CB8AC3E}">
        <p14:creationId xmlns:p14="http://schemas.microsoft.com/office/powerpoint/2010/main" val="530552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مربع&#10;&#10;تم إنشاء الوصف تلقائياً">
            <a:extLst>
              <a:ext uri="{FF2B5EF4-FFF2-40B4-BE49-F238E27FC236}">
                <a16:creationId xmlns:a16="http://schemas.microsoft.com/office/drawing/2014/main" id="{700920AA-4F4C-4B31-BC2E-B0D58CE40239}"/>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6096000" y="316873"/>
            <a:ext cx="5893510" cy="6858000"/>
          </a:xfrm>
          <a:prstGeom prst="rect">
            <a:avLst/>
          </a:prstGeom>
        </p:spPr>
      </p:pic>
      <p:pic>
        <p:nvPicPr>
          <p:cNvPr id="6" name="Picture 4" descr="سكرابز اركان ذهبية للتصاميم رووعة - شبكة شعاع الدعوية النسائية"/>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6747293" y="1158457"/>
            <a:ext cx="5695824" cy="4674310"/>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0E12BA75-5EFD-4B16-A085-AD6FF185BC09}"/>
              </a:ext>
            </a:extLst>
          </p:cNvPr>
          <p:cNvPicPr>
            <a:picLocks noChangeAspect="1"/>
          </p:cNvPicPr>
          <p:nvPr/>
        </p:nvPicPr>
        <p:blipFill rotWithShape="1">
          <a:blip r:embed="rId5">
            <a:biLevel thresh="75000"/>
            <a:extLst>
              <a:ext uri="{28A0092B-C50C-407E-A947-70E740481C1C}">
                <a14:useLocalDpi xmlns:a14="http://schemas.microsoft.com/office/drawing/2010/main" val="0"/>
              </a:ext>
            </a:extLst>
          </a:blip>
          <a:srcRect r="87350"/>
          <a:stretch/>
        </p:blipFill>
        <p:spPr>
          <a:xfrm>
            <a:off x="6096000" y="316873"/>
            <a:ext cx="745523" cy="6858000"/>
          </a:xfrm>
          <a:prstGeom prst="rect">
            <a:avLst/>
          </a:prstGeom>
        </p:spPr>
      </p:pic>
    </p:spTree>
    <p:extLst>
      <p:ext uri="{BB962C8B-B14F-4D97-AF65-F5344CB8AC3E}">
        <p14:creationId xmlns:p14="http://schemas.microsoft.com/office/powerpoint/2010/main" val="206924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437020504"/>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431</Words>
  <Application>Microsoft Office PowerPoint</Application>
  <PresentationFormat>شاشة عريضة</PresentationFormat>
  <Paragraphs>87</Paragraphs>
  <Slides>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vt:i4>
      </vt:variant>
    </vt:vector>
  </HeadingPairs>
  <TitlesOfParts>
    <vt:vector size="15" baseType="lpstr">
      <vt:lpstr>AGA Arabesque</vt:lpstr>
      <vt:lpstr>Arial</vt:lpstr>
      <vt:lpstr>Calibri</vt:lpstr>
      <vt:lpstr>Calibri Light</vt:lpstr>
      <vt:lpstr>Sultan bold</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rere hss</dc:creator>
  <cp:lastModifiedBy>Abdullah Almohandes</cp:lastModifiedBy>
  <cp:revision>300</cp:revision>
  <dcterms:created xsi:type="dcterms:W3CDTF">2020-11-12T21:23:07Z</dcterms:created>
  <dcterms:modified xsi:type="dcterms:W3CDTF">2024-10-07T16:56:22Z</dcterms:modified>
</cp:coreProperties>
</file>