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notesMasterIdLst>
    <p:notesMasterId r:id="rId26"/>
  </p:notesMasterIdLst>
  <p:sldIdLst>
    <p:sldId id="290" r:id="rId2"/>
    <p:sldId id="308" r:id="rId3"/>
    <p:sldId id="288" r:id="rId4"/>
    <p:sldId id="336" r:id="rId5"/>
    <p:sldId id="337" r:id="rId6"/>
    <p:sldId id="354" r:id="rId7"/>
    <p:sldId id="355" r:id="rId8"/>
    <p:sldId id="339" r:id="rId9"/>
    <p:sldId id="338" r:id="rId10"/>
    <p:sldId id="340" r:id="rId11"/>
    <p:sldId id="341" r:id="rId12"/>
    <p:sldId id="342" r:id="rId13"/>
    <p:sldId id="344" r:id="rId14"/>
    <p:sldId id="345" r:id="rId15"/>
    <p:sldId id="346" r:id="rId16"/>
    <p:sldId id="348" r:id="rId17"/>
    <p:sldId id="347" r:id="rId18"/>
    <p:sldId id="329" r:id="rId19"/>
    <p:sldId id="349" r:id="rId20"/>
    <p:sldId id="350" r:id="rId21"/>
    <p:sldId id="351" r:id="rId22"/>
    <p:sldId id="352" r:id="rId23"/>
    <p:sldId id="353" r:id="rId24"/>
    <p:sldId id="356" r:id="rId25"/>
  </p:sldIdLst>
  <p:sldSz cx="9144000" cy="6858000" type="screen4x3"/>
  <p:notesSz cx="6797675" cy="99314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النمط الفات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النمط المتوسط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80" d="100"/>
          <a:sy n="80" d="100"/>
        </p:scale>
        <p:origin x="-108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4BEE1F-C3B9-4BF4-BC29-50438E883FAD}" type="datetimeFigureOut">
              <a:rPr lang="ar-SA" smtClean="0"/>
              <a:t>29/01/43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8775" cy="4468813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51275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EB38DF7-FCDA-4E08-8EBF-9E6AC4F7E4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640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6DE66-65B1-4A2A-96AA-05361D593ACC}" type="datetimeFigureOut">
              <a:rPr lang="ar-SA" smtClean="0"/>
              <a:pPr/>
              <a:t>29/01/43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52B93-99CC-4D3F-A66A-6C2ED5855F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6DE66-65B1-4A2A-96AA-05361D593ACC}" type="datetimeFigureOut">
              <a:rPr lang="ar-SA" smtClean="0"/>
              <a:pPr/>
              <a:t>29/01/43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52B93-99CC-4D3F-A66A-6C2ED5855F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6DE66-65B1-4A2A-96AA-05361D593ACC}" type="datetimeFigureOut">
              <a:rPr lang="ar-SA" smtClean="0"/>
              <a:pPr/>
              <a:t>29/01/43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52B93-99CC-4D3F-A66A-6C2ED5855F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6DE66-65B1-4A2A-96AA-05361D593ACC}" type="datetimeFigureOut">
              <a:rPr lang="ar-SA" smtClean="0"/>
              <a:pPr/>
              <a:t>29/01/43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52B93-99CC-4D3F-A66A-6C2ED5855F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6DE66-65B1-4A2A-96AA-05361D593ACC}" type="datetimeFigureOut">
              <a:rPr lang="ar-SA" smtClean="0"/>
              <a:pPr/>
              <a:t>29/01/43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52B93-99CC-4D3F-A66A-6C2ED5855F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6DE66-65B1-4A2A-96AA-05361D593ACC}" type="datetimeFigureOut">
              <a:rPr lang="ar-SA" smtClean="0"/>
              <a:pPr/>
              <a:t>29/01/43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52B93-99CC-4D3F-A66A-6C2ED5855F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6DE66-65B1-4A2A-96AA-05361D593ACC}" type="datetimeFigureOut">
              <a:rPr lang="ar-SA" smtClean="0"/>
              <a:pPr/>
              <a:t>29/01/43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52B93-99CC-4D3F-A66A-6C2ED5855F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6DE66-65B1-4A2A-96AA-05361D593ACC}" type="datetimeFigureOut">
              <a:rPr lang="ar-SA" smtClean="0"/>
              <a:pPr/>
              <a:t>29/01/43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52B93-99CC-4D3F-A66A-6C2ED5855F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6DE66-65B1-4A2A-96AA-05361D593ACC}" type="datetimeFigureOut">
              <a:rPr lang="ar-SA" smtClean="0"/>
              <a:pPr/>
              <a:t>29/01/43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52B93-99CC-4D3F-A66A-6C2ED5855F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6DE66-65B1-4A2A-96AA-05361D593ACC}" type="datetimeFigureOut">
              <a:rPr lang="ar-SA" smtClean="0"/>
              <a:pPr/>
              <a:t>29/01/43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52B93-99CC-4D3F-A66A-6C2ED5855F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ذو زاوية واحدة مستديرة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6DE66-65B1-4A2A-96AA-05361D593ACC}" type="datetimeFigureOut">
              <a:rPr lang="ar-SA" smtClean="0"/>
              <a:pPr/>
              <a:t>29/01/43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D52B93-99CC-4D3F-A66A-6C2ED585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1F6DE66-65B1-4A2A-96AA-05361D593ACC}" type="datetimeFigureOut">
              <a:rPr lang="ar-SA" smtClean="0"/>
              <a:pPr/>
              <a:t>29/01/43</a:t>
            </a:fld>
            <a:endParaRPr lang="ar-SA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AD52B93-99CC-4D3F-A66A-6C2ED5855F3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2564904"/>
            <a:ext cx="8208912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السلام عليكم ورحمة الله وبركاته</a:t>
            </a:r>
          </a:p>
          <a:p>
            <a:pPr algn="ctr"/>
            <a:r>
              <a:rPr lang="ar-S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حياكن الله رائعات 3م</a:t>
            </a:r>
          </a:p>
          <a:p>
            <a:pPr algn="ctr"/>
            <a:r>
              <a:rPr lang="ar-SA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لننطلق في عالم .. المهارات الحياتية</a:t>
            </a:r>
            <a:endParaRPr lang="ar-SA" sz="36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ar-S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061147" y="1095127"/>
            <a:ext cx="4972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بسم الله الرحمن الرحيم </a:t>
            </a:r>
            <a:endParaRPr lang="ar-S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6" y="4539669"/>
            <a:ext cx="1765432" cy="176543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88" y="4437112"/>
            <a:ext cx="1936885" cy="204198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1229"/>
            <a:ext cx="2362905" cy="2491125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6510188" y="476672"/>
            <a:ext cx="22382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التاريخ : 1443/1/30 هـ</a:t>
            </a:r>
            <a:endParaRPr lang="ar-SA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6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24608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35563"/>
            <a:ext cx="8352928" cy="4986874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2627784" y="4365104"/>
            <a:ext cx="52565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2060"/>
                </a:solidFill>
                <a:cs typeface="Akhbar MT" pitchFamily="2" charset="-78"/>
              </a:rPr>
              <a:t>يجب أن يراعي ظروف اسرته المادية وقدراتها </a:t>
            </a:r>
            <a:endParaRPr lang="ar-SA" sz="2800" b="1" dirty="0">
              <a:solidFill>
                <a:srgbClr val="002060"/>
              </a:solidFill>
              <a:cs typeface="Akhbar MT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365104"/>
            <a:ext cx="1298079" cy="126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0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8081988" cy="431088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365104"/>
            <a:ext cx="1298079" cy="1269487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3419872" y="4365104"/>
            <a:ext cx="482453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002060"/>
                </a:solidFill>
                <a:cs typeface="Akhbar MT" pitchFamily="2" charset="-78"/>
              </a:rPr>
              <a:t>حسن الخلق من صفات المسلم سواء داخل المنزل أو خارجه  </a:t>
            </a:r>
            <a:endParaRPr lang="ar-SA" sz="3600" b="1" dirty="0">
              <a:solidFill>
                <a:srgbClr val="00206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210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0" y="1268760"/>
            <a:ext cx="8326702" cy="463101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3" y="4149080"/>
            <a:ext cx="1298079" cy="1269487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3635896" y="4149080"/>
            <a:ext cx="525658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2060"/>
                </a:solidFill>
                <a:cs typeface="Akhbar MT" pitchFamily="2" charset="-78"/>
              </a:rPr>
              <a:t>رائع هذا من كرم أخلاقك وتعاونك ، </a:t>
            </a:r>
          </a:p>
          <a:p>
            <a:r>
              <a:rPr lang="ar-SA" sz="2800" b="1" dirty="0" smtClean="0">
                <a:solidFill>
                  <a:srgbClr val="002060"/>
                </a:solidFill>
                <a:cs typeface="Akhbar MT" pitchFamily="2" charset="-78"/>
              </a:rPr>
              <a:t>كان الله في عون العبد دام العبد في عون اخيه </a:t>
            </a:r>
            <a:endParaRPr lang="ar-SA" sz="2800" b="1" dirty="0">
              <a:solidFill>
                <a:srgbClr val="00206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210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58958"/>
            <a:ext cx="8244408" cy="451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/>
          <p:cNvGrpSpPr/>
          <p:nvPr/>
        </p:nvGrpSpPr>
        <p:grpSpPr>
          <a:xfrm>
            <a:off x="539552" y="1268760"/>
            <a:ext cx="8221199" cy="4542306"/>
            <a:chOff x="539552" y="1268760"/>
            <a:chExt cx="8221199" cy="4542306"/>
          </a:xfrm>
        </p:grpSpPr>
        <p:pic>
          <p:nvPicPr>
            <p:cNvPr id="2" name="صورة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268760"/>
              <a:ext cx="8221199" cy="4542306"/>
            </a:xfrm>
            <a:prstGeom prst="rect">
              <a:avLst/>
            </a:prstGeom>
          </p:spPr>
        </p:pic>
        <p:pic>
          <p:nvPicPr>
            <p:cNvPr id="3" name="صورة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2604607"/>
              <a:ext cx="2808312" cy="3118542"/>
            </a:xfrm>
            <a:prstGeom prst="rect">
              <a:avLst/>
            </a:prstGeom>
          </p:spPr>
        </p:pic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2530202"/>
              <a:ext cx="2536873" cy="3203054"/>
            </a:xfrm>
            <a:prstGeom prst="rect">
              <a:avLst/>
            </a:prstGeom>
          </p:spPr>
        </p:pic>
      </p:grpSp>
      <p:sp>
        <p:nvSpPr>
          <p:cNvPr id="6" name="مربع نص 5"/>
          <p:cNvSpPr txBox="1"/>
          <p:nvPr/>
        </p:nvSpPr>
        <p:spPr>
          <a:xfrm>
            <a:off x="5292080" y="3429000"/>
            <a:ext cx="165618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2060"/>
                </a:solidFill>
                <a:cs typeface="Akhbar MT" pitchFamily="2" charset="-78"/>
              </a:rPr>
              <a:t>التخلي عن الكماليات </a:t>
            </a:r>
            <a:endParaRPr lang="ar-SA" sz="3200" b="1" dirty="0">
              <a:solidFill>
                <a:srgbClr val="002060"/>
              </a:solidFill>
              <a:cs typeface="Akhbar MT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547664" y="3429000"/>
            <a:ext cx="259228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2060"/>
                </a:solidFill>
                <a:cs typeface="Akhbar MT" pitchFamily="2" charset="-78"/>
              </a:rPr>
              <a:t>الاعتناء بالأخوة الصغار ، والمحافظة على نظافة المكان </a:t>
            </a:r>
            <a:endParaRPr lang="ar-SA" sz="2800" b="1" dirty="0">
              <a:solidFill>
                <a:srgbClr val="00206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098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7"/>
            <a:ext cx="7856868" cy="437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270855" cy="466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جمة مكونة من 6 نقاط 1"/>
          <p:cNvSpPr/>
          <p:nvPr/>
        </p:nvSpPr>
        <p:spPr>
          <a:xfrm>
            <a:off x="1835696" y="1268760"/>
            <a:ext cx="5400600" cy="3096344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/>
          <p:cNvSpPr txBox="1"/>
          <p:nvPr/>
        </p:nvSpPr>
        <p:spPr>
          <a:xfrm>
            <a:off x="3275856" y="2492896"/>
            <a:ext cx="27363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itchFamily="34" charset="0"/>
                <a:cs typeface="Calibri" pitchFamily="34" charset="0"/>
              </a:rPr>
              <a:t>النشاط الختامي :</a:t>
            </a:r>
            <a:endParaRPr lang="ar-SA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4380"/>
            <a:ext cx="8208912" cy="506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01008"/>
            <a:ext cx="2598792" cy="1571457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3491880" y="1052736"/>
            <a:ext cx="3456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FF0066"/>
                </a:solidFill>
                <a:cs typeface="Akhbar MT" pitchFamily="2" charset="-78"/>
              </a:rPr>
              <a:t>قوانين التعلم الصفية </a:t>
            </a:r>
            <a:endParaRPr lang="ar-SA" b="1" dirty="0">
              <a:solidFill>
                <a:srgbClr val="FF0066"/>
              </a:solidFill>
              <a:cs typeface="Akhbar MT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123728" y="1988839"/>
            <a:ext cx="5394096" cy="2492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ar-SA" sz="2400" b="1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احضار الكتاب المدرسي والأدوات </a:t>
            </a:r>
          </a:p>
          <a:p>
            <a:pPr marL="285750" indent="-285750">
              <a:buFontTx/>
              <a:buChar char="-"/>
            </a:pPr>
            <a:r>
              <a:rPr lang="ar-SA" sz="2400" b="1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الجلسة الصحيحة </a:t>
            </a:r>
          </a:p>
          <a:p>
            <a:pPr marL="285750" indent="-285750">
              <a:buFontTx/>
              <a:buChar char="-"/>
            </a:pPr>
            <a:r>
              <a:rPr lang="ar-SA" sz="2400" b="1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التركيز والانتباه اثناء شرح المعلمة</a:t>
            </a:r>
          </a:p>
          <a:p>
            <a:pPr marL="285750" indent="-285750">
              <a:buFontTx/>
              <a:buChar char="-"/>
            </a:pPr>
            <a:r>
              <a:rPr lang="ar-SA" sz="2400" b="1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المشاركة الفعالة </a:t>
            </a:r>
          </a:p>
          <a:p>
            <a:pPr marL="285750" indent="-285750">
              <a:buFontTx/>
              <a:buChar char="-"/>
            </a:pPr>
            <a:r>
              <a:rPr lang="ar-SA" sz="2400" b="1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الالتزام بالهدوء و احترام الآخرين وآرائهن</a:t>
            </a:r>
          </a:p>
          <a:p>
            <a:r>
              <a:rPr lang="ar-SA" dirty="0" smtClean="0"/>
              <a:t>  </a:t>
            </a:r>
          </a:p>
          <a:p>
            <a:pPr marL="285750" indent="-285750">
              <a:buFontTx/>
              <a:buChar char="-"/>
            </a:pPr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915816" y="1268760"/>
            <a:ext cx="58326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عزيزتي الطالبة احرصي على : </a:t>
            </a:r>
            <a:endParaRPr lang="ar-SA" sz="4000" b="1" dirty="0">
              <a:solidFill>
                <a:srgbClr val="00B05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33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96617"/>
            <a:ext cx="8208912" cy="506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294258" cy="487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8208912" cy="461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388424" cy="46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979712" y="1196752"/>
            <a:ext cx="655272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accent5">
                    <a:lumMod val="75000"/>
                  </a:schemeClr>
                </a:solidFill>
                <a:cs typeface="Akhbar MT" pitchFamily="2" charset="-78"/>
              </a:rPr>
              <a:t>جميلة الحصة  بتواجدكن عزيزاتي الغاليات </a:t>
            </a:r>
          </a:p>
          <a:p>
            <a:pPr algn="ctr"/>
            <a:r>
              <a:rPr lang="ar-SA" sz="4000" b="1" dirty="0" smtClean="0">
                <a:solidFill>
                  <a:schemeClr val="accent5">
                    <a:lumMod val="75000"/>
                  </a:schemeClr>
                </a:solidFill>
                <a:cs typeface="Akhbar MT" pitchFamily="2" charset="-78"/>
              </a:rPr>
              <a:t>أراكن الأسبوع القادم بأذن الله </a:t>
            </a:r>
            <a:endParaRPr lang="ar-SA" sz="4000" b="1" dirty="0">
              <a:solidFill>
                <a:schemeClr val="accent5">
                  <a:lumMod val="75000"/>
                </a:schemeClr>
              </a:solidFill>
              <a:cs typeface="Akhbar MT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20191"/>
            <a:ext cx="3074382" cy="3074382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403648" y="5692606"/>
            <a:ext cx="32043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3">
                    <a:lumMod val="75000"/>
                  </a:schemeClr>
                </a:solidFill>
                <a:cs typeface="Akhbar MT" pitchFamily="2" charset="-78"/>
              </a:rPr>
              <a:t>أ/ عزيزه </a:t>
            </a:r>
            <a:r>
              <a:rPr lang="ar-SA" sz="3200" b="1" dirty="0" err="1" smtClean="0">
                <a:solidFill>
                  <a:schemeClr val="accent3">
                    <a:lumMod val="75000"/>
                  </a:schemeClr>
                </a:solidFill>
                <a:cs typeface="Akhbar MT" pitchFamily="2" charset="-78"/>
              </a:rPr>
              <a:t>باسعد</a:t>
            </a:r>
            <a:r>
              <a:rPr lang="ar-SA" sz="3200" b="1" dirty="0" smtClean="0">
                <a:solidFill>
                  <a:schemeClr val="accent3">
                    <a:lumMod val="75000"/>
                  </a:schemeClr>
                </a:solidFill>
                <a:cs typeface="Akhbar MT" pitchFamily="2" charset="-78"/>
              </a:rPr>
              <a:t> </a:t>
            </a:r>
            <a:endParaRPr lang="ar-SA" sz="3200" b="1" dirty="0">
              <a:solidFill>
                <a:schemeClr val="accent3">
                  <a:lumMod val="75000"/>
                </a:schemeClr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506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2696"/>
            <a:ext cx="6948066" cy="505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77528"/>
            <a:ext cx="7848872" cy="270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21" y="1825444"/>
            <a:ext cx="8363343" cy="349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4" y="1772816"/>
            <a:ext cx="8139680" cy="377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00100"/>
            <a:ext cx="7848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1619672" y="1916832"/>
            <a:ext cx="5916613" cy="25495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ar-SA" sz="9600" dirty="0" smtClean="0">
                <a:solidFill>
                  <a:srgbClr val="002060"/>
                </a:solidFill>
                <a:cs typeface="Akhbar MT" pitchFamily="2" charset="-78"/>
              </a:rPr>
              <a:t>نشاط </a:t>
            </a:r>
            <a:br>
              <a:rPr lang="ar-SA" sz="9600" dirty="0" smtClean="0">
                <a:solidFill>
                  <a:srgbClr val="002060"/>
                </a:solidFill>
                <a:cs typeface="Akhbar MT" pitchFamily="2" charset="-78"/>
              </a:rPr>
            </a:br>
            <a:r>
              <a:rPr lang="ar-SA" sz="9600" dirty="0" smtClean="0">
                <a:solidFill>
                  <a:srgbClr val="002060"/>
                </a:solidFill>
                <a:cs typeface="Akhbar MT" pitchFamily="2" charset="-78"/>
              </a:rPr>
              <a:t>استفتاحي</a:t>
            </a:r>
            <a:endParaRPr lang="ar-SA" sz="9600" dirty="0">
              <a:solidFill>
                <a:srgbClr val="00206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66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8" y="1268760"/>
            <a:ext cx="838151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8063880" cy="3823315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4860032" y="5380106"/>
            <a:ext cx="396044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2060"/>
                </a:solidFill>
                <a:cs typeface="Akhbar MT" pitchFamily="2" charset="-78"/>
              </a:rPr>
              <a:t>الفاعلية هي </a:t>
            </a:r>
            <a:r>
              <a:rPr lang="ar-SA" sz="2800" b="1" dirty="0">
                <a:solidFill>
                  <a:srgbClr val="002060"/>
                </a:solidFill>
                <a:cs typeface="Akhbar MT" pitchFamily="2" charset="-78"/>
              </a:rPr>
              <a:t>المقدرة على تحصيل النتيجة المطلوبة والمبتغاة والمتوقعة</a:t>
            </a:r>
            <a:r>
              <a:rPr lang="ar-SA" sz="2800" b="1" dirty="0">
                <a:solidFill>
                  <a:srgbClr val="00B050"/>
                </a:solidFill>
                <a:cs typeface="Akhbar MT" pitchFamily="2" charset="-78"/>
              </a:rPr>
              <a:t>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323528" y="5380107"/>
            <a:ext cx="43199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7030A0"/>
                </a:solidFill>
                <a:cs typeface="Akhbar MT" pitchFamily="2" charset="-78"/>
              </a:rPr>
              <a:t>المشاركة</a:t>
            </a:r>
            <a:r>
              <a:rPr lang="ar-SA" sz="2400" dirty="0">
                <a:solidFill>
                  <a:srgbClr val="7030A0"/>
                </a:solidFill>
                <a:cs typeface="Akhbar MT" pitchFamily="2" charset="-78"/>
              </a:rPr>
              <a:t> هي عنصر أساسي في التفاعل الإنساني، وهي مسؤولة عن تعزيز الروابط الاجتماعية وضمان رفاهيه الانسان </a:t>
            </a:r>
          </a:p>
        </p:txBody>
      </p:sp>
    </p:spTree>
    <p:extLst>
      <p:ext uri="{BB962C8B-B14F-4D97-AF65-F5344CB8AC3E}">
        <p14:creationId xmlns:p14="http://schemas.microsoft.com/office/powerpoint/2010/main" val="207210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واجه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1854</TotalTime>
  <Words>125</Words>
  <Application>Microsoft Office PowerPoint</Application>
  <PresentationFormat>عرض على الشاشة (3:4)‏</PresentationFormat>
  <Paragraphs>26</Paragraphs>
  <Slides>24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واجهة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me</dc:creator>
  <cp:lastModifiedBy>DR.Ahmed Saker 2O11</cp:lastModifiedBy>
  <cp:revision>239</cp:revision>
  <dcterms:created xsi:type="dcterms:W3CDTF">2007-12-06T09:45:56Z</dcterms:created>
  <dcterms:modified xsi:type="dcterms:W3CDTF">2021-09-06T17:13:01Z</dcterms:modified>
</cp:coreProperties>
</file>