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769" r:id="rId2"/>
    <p:sldMasterId id="2147483842" r:id="rId3"/>
    <p:sldMasterId id="2147483932" r:id="rId4"/>
    <p:sldMasterId id="2147483944" r:id="rId5"/>
    <p:sldMasterId id="2147484140" r:id="rId6"/>
    <p:sldMasterId id="2147484152" r:id="rId7"/>
    <p:sldMasterId id="2147484164" r:id="rId8"/>
  </p:sldMasterIdLst>
  <p:notesMasterIdLst>
    <p:notesMasterId r:id="rId67"/>
  </p:notesMasterIdLst>
  <p:sldIdLst>
    <p:sldId id="284" r:id="rId9"/>
    <p:sldId id="289" r:id="rId10"/>
    <p:sldId id="2966" r:id="rId11"/>
    <p:sldId id="3002" r:id="rId12"/>
    <p:sldId id="283" r:id="rId13"/>
    <p:sldId id="2995" r:id="rId14"/>
    <p:sldId id="288" r:id="rId15"/>
    <p:sldId id="256" r:id="rId16"/>
    <p:sldId id="2997" r:id="rId17"/>
    <p:sldId id="342" r:id="rId18"/>
    <p:sldId id="257" r:id="rId19"/>
    <p:sldId id="258" r:id="rId20"/>
    <p:sldId id="391" r:id="rId21"/>
    <p:sldId id="2949" r:id="rId22"/>
    <p:sldId id="2998" r:id="rId23"/>
    <p:sldId id="265" r:id="rId24"/>
    <p:sldId id="2948" r:id="rId25"/>
    <p:sldId id="385" r:id="rId26"/>
    <p:sldId id="269" r:id="rId27"/>
    <p:sldId id="2999" r:id="rId28"/>
    <p:sldId id="344" r:id="rId29"/>
    <p:sldId id="266" r:id="rId30"/>
    <p:sldId id="2950" r:id="rId31"/>
    <p:sldId id="392" r:id="rId32"/>
    <p:sldId id="2951" r:id="rId33"/>
    <p:sldId id="484" r:id="rId34"/>
    <p:sldId id="3000" r:id="rId35"/>
    <p:sldId id="267" r:id="rId36"/>
    <p:sldId id="2927" r:id="rId37"/>
    <p:sldId id="395" r:id="rId38"/>
    <p:sldId id="271" r:id="rId39"/>
    <p:sldId id="2926" r:id="rId40"/>
    <p:sldId id="390" r:id="rId41"/>
    <p:sldId id="2925" r:id="rId42"/>
    <p:sldId id="273" r:id="rId43"/>
    <p:sldId id="2924" r:id="rId44"/>
    <p:sldId id="485" r:id="rId45"/>
    <p:sldId id="486" r:id="rId46"/>
    <p:sldId id="464" r:id="rId47"/>
    <p:sldId id="3001" r:id="rId48"/>
    <p:sldId id="397" r:id="rId49"/>
    <p:sldId id="398" r:id="rId50"/>
    <p:sldId id="2921" r:id="rId51"/>
    <p:sldId id="2922" r:id="rId52"/>
    <p:sldId id="268" r:id="rId53"/>
    <p:sldId id="2917" r:id="rId54"/>
    <p:sldId id="260" r:id="rId55"/>
    <p:sldId id="389" r:id="rId56"/>
    <p:sldId id="262" r:id="rId57"/>
    <p:sldId id="2918" r:id="rId58"/>
    <p:sldId id="263" r:id="rId59"/>
    <p:sldId id="2919" r:id="rId60"/>
    <p:sldId id="264" r:id="rId61"/>
    <p:sldId id="274" r:id="rId62"/>
    <p:sldId id="334" r:id="rId63"/>
    <p:sldId id="2920" r:id="rId64"/>
    <p:sldId id="2901" r:id="rId65"/>
    <p:sldId id="2996" r:id="rId6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FF"/>
    <a:srgbClr val="FF0066"/>
    <a:srgbClr val="009900"/>
    <a:srgbClr val="0000FF"/>
    <a:srgbClr val="66CCFF"/>
    <a:srgbClr val="FFD9FF"/>
    <a:srgbClr val="008000"/>
    <a:srgbClr val="CCFFCC"/>
    <a:srgbClr val="FF33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78" autoAdjust="0"/>
    <p:restoredTop sz="95033" autoAdjust="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61"/>
    </p:cViewPr>
  </p:sorterViewPr>
  <p:notesViewPr>
    <p:cSldViewPr>
      <p:cViewPr varScale="1">
        <p:scale>
          <a:sx n="76" d="100"/>
          <a:sy n="76" d="100"/>
        </p:scale>
        <p:origin x="-2923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1428A0-31C6-4A97-8451-CB71C467CD4E}" type="datetimeFigureOut">
              <a:rPr lang="ar-SA" smtClean="0"/>
              <a:t>13/06/46</a:t>
            </a:fld>
            <a:endParaRPr lang="ar-S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203EDD-F50C-427C-98D4-E63C014315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308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يتم تعزيز الوطنية من خلال فقرة استعد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3EDD-F50C-427C-98D4-E63C014315A4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672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استراتيجية فجوة المعلومات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3EDD-F50C-427C-98D4-E63C014315A4}" type="slidenum">
              <a:rPr lang="ar-SA" smtClean="0">
                <a:solidFill>
                  <a:prstClr val="black"/>
                </a:solidFill>
              </a:rPr>
              <a:pPr/>
              <a:t>18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9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انا حذفت الاقواس من الحل كله  .. والخطوة الأولى مالها داعي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03EDD-F50C-427C-98D4-E63C014315A4}" type="slidenum">
              <a:rPr lang="ar-SA" smtClean="0"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344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حل 9 عند أبو شكمي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03EDD-F50C-427C-98D4-E63C014315A4}" type="slidenum">
              <a:rPr lang="ar-SA" smtClean="0"/>
              <a:t>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220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933A4-2D62-4CB1-B4CF-7146E916A25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6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2C7E-FA1C-4826-BE7B-65604E5F512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5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EE8F0-E6A1-44CB-9615-5123EDA83F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30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805FC-4B93-420D-B190-DE3A0E9E415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AFE1-D8AE-42B4-BC6E-3DEC8F940DB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17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1A04C-2470-4F41-85C9-CF0AF6E9845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71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E4510-1E73-4FA9-B59A-B2C873977B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39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00B9-3103-4B3C-AD6F-8E64C8EC162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BADEB-F342-4E73-8B2A-2CCDCEA541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61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E32F1-5EE2-436E-B7C9-046E7FCA756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44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8D14-5419-4522-88EF-269348EF595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52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17AAA-C7CE-4325-957F-4C962722D6E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12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DA40725B-D50A-14C7-1684-9E197823A85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>
              <a:defRPr/>
            </a:pPr>
            <a:fld id="{3E5BA3D9-4066-4CDC-BBE6-E89613F045F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6914353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>
            <a:spLocks noGrp="1"/>
          </p:cNvSpPr>
          <p:nvPr>
            <p:ph type="pic" idx="13"/>
          </p:nvPr>
        </p:nvSpPr>
        <p:spPr>
          <a:xfrm>
            <a:off x="1140531" y="203273"/>
            <a:ext cx="6858002" cy="4574383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E06D8A6C-2459-4AF1-35C9-E9096DD9AA84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DAC733-5E35-4DD2-9705-C2896F425AE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883539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050A9B74-B61E-D67F-D5C0-20BFF0424BE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632335-D525-4340-90C8-68FF071CCA1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96249310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>
            <a:spLocks noGrp="1"/>
          </p:cNvSpPr>
          <p:nvPr>
            <p:ph type="pic" idx="13"/>
          </p:nvPr>
        </p:nvSpPr>
        <p:spPr>
          <a:xfrm>
            <a:off x="1591717" y="431602"/>
            <a:ext cx="8719840" cy="581322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B9920FBC-DB35-E543-9024-A8F01B16FA09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98AEBC-2C77-41B5-BF24-A38DBD41791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7068758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44C0FCBA-8049-020F-CD13-465C14DE0BF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87F2B7-4044-4C9D-9B09-B8E17CCEBC2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0834955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7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2082C1C6-FBD0-268C-3619-12D2AD4939DD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553C69-1937-4E90-9E72-CDFF7C4DDC17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211598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idx="13"/>
          </p:nvPr>
        </p:nvSpPr>
        <p:spPr>
          <a:xfrm>
            <a:off x="2873127" y="1818680"/>
            <a:ext cx="6630293" cy="4420196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9D5E72C9-702D-9927-0F8E-CEF518DA4CE9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fld id="{6CC35A6E-C8EE-428E-BE1D-37C0FCBF2B1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7462713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B7C35EDD-4498-0705-AC24-A757838CD58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88E091-2C57-43B1-8F80-58CE87E473C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1365952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13"/>
          </p:nvPr>
        </p:nvSpPr>
        <p:spPr>
          <a:xfrm>
            <a:off x="4697015" y="3536156"/>
            <a:ext cx="4257245" cy="2839641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4" name="صورة"/>
          <p:cNvSpPr>
            <a:spLocks noGrp="1"/>
          </p:cNvSpPr>
          <p:nvPr>
            <p:ph type="pic" sz="quarter" idx="14"/>
          </p:nvPr>
        </p:nvSpPr>
        <p:spPr>
          <a:xfrm>
            <a:off x="4572000" y="625079"/>
            <a:ext cx="4125516" cy="275034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5" name="صورة"/>
          <p:cNvSpPr>
            <a:spLocks noGrp="1"/>
          </p:cNvSpPr>
          <p:nvPr>
            <p:ph type="pic" idx="15"/>
          </p:nvPr>
        </p:nvSpPr>
        <p:spPr>
          <a:xfrm>
            <a:off x="-1669851" y="625078"/>
            <a:ext cx="8425160" cy="5616773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1AC3E30C-C79B-4E5F-2FBB-FCBA0001D426}"/>
              </a:ext>
            </a:extLst>
          </p:cNvPr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A3288D-3933-462E-BBA3-1AE972F3068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1934063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>
            <a:spLocks noGrp="1"/>
          </p:cNvSpPr>
          <p:nvPr>
            <p:ph type="body" sz="quarter" idx="14"/>
          </p:nvPr>
        </p:nvSpPr>
        <p:spPr>
          <a:xfrm>
            <a:off x="892969" y="2993956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"قم بكتابة الرقم هنا."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3E9B5D63-A60C-3C3C-6816-94446869A032}"/>
              </a:ext>
            </a:extLst>
          </p:cNvPr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3C1CB5-CEAF-4ED6-BBAB-D17670DDA0D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4796390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13"/>
          </p:nvPr>
        </p:nvSpPr>
        <p:spPr>
          <a:xfrm>
            <a:off x="-667866" y="0"/>
            <a:ext cx="10479731" cy="699194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C4740192-3ADB-47C3-A068-DFC242B385D3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E7901B-5624-4011-839E-081EEAC55DC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01609272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320BE259-437F-847B-9B6A-DBD320D0DAD9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D46ED9-6403-4F51-8353-FCC9B6DFC6D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6214041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E969FE-93CA-1319-508E-2EDFB335D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51A120-11FC-A38A-6518-30C51E00E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C2B4D1-1B20-1EA4-B5C8-9DCA92489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5C6F8-3818-4904-9AEC-65D19AB7243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53376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08504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7"/>
            <a:ext cx="9144000" cy="1035373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41046"/>
            <a:ext cx="47724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06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1619671" cy="68580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34317"/>
            <a:ext cx="7560000" cy="1035373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1" y="4442899"/>
            <a:ext cx="108745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 userDrawn="1"/>
        </p:nvCxnSpPr>
        <p:spPr>
          <a:xfrm>
            <a:off x="711747" y="6602899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53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6326" y="1682824"/>
            <a:ext cx="1584176" cy="26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08504" cy="110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4317"/>
            <a:ext cx="9144000" cy="1035373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79884" y="1802824"/>
            <a:ext cx="1440160" cy="24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3433" y="1916957"/>
            <a:ext cx="1296144" cy="215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16784" y="1802824"/>
            <a:ext cx="1440160" cy="24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3226" y="1922829"/>
            <a:ext cx="1296144" cy="215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41046"/>
            <a:ext cx="47724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5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000" y="239400"/>
            <a:ext cx="8784000" cy="637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073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000" y="590010"/>
            <a:ext cx="7704000" cy="5708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434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1" y="2180863"/>
            <a:ext cx="4217146" cy="3080977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7764" y="2308198"/>
            <a:ext cx="2952328" cy="2540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9108504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317"/>
            <a:ext cx="9144000" cy="1035373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41046"/>
            <a:ext cx="47724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77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55776" y="1685331"/>
            <a:ext cx="2772000" cy="46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3752" y="1685331"/>
            <a:ext cx="1835776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733752" y="3989075"/>
            <a:ext cx="1835776" cy="230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9108504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7"/>
            <a:ext cx="9144000" cy="1035373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41046"/>
            <a:ext cx="47724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90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11760" y="5253206"/>
            <a:ext cx="2160240" cy="1604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3"/>
            <a:ext cx="2160240" cy="1604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760" y="0"/>
            <a:ext cx="2160000" cy="5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240" y="1578000"/>
            <a:ext cx="2160000" cy="5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3218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9108504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34317"/>
            <a:ext cx="9144000" cy="1035373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8645"/>
            <a:ext cx="3394308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617" y="1925235"/>
            <a:ext cx="3104295" cy="28479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41046"/>
            <a:ext cx="47724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57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3853915"/>
            <a:ext cx="9144000" cy="3004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20698" y="2070578"/>
            <a:ext cx="1298551" cy="2990604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994588" y="2323780"/>
            <a:ext cx="1143174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10529" y="2784806"/>
            <a:ext cx="1298551" cy="2990604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84419" y="3055715"/>
            <a:ext cx="1143174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900360" y="1844491"/>
            <a:ext cx="1298551" cy="2990604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74250" y="2115401"/>
            <a:ext cx="1143174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890190" y="3126695"/>
            <a:ext cx="1298551" cy="2990604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4080" y="3397605"/>
            <a:ext cx="1143174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9108504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34317"/>
            <a:ext cx="9144000" cy="1035373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4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41046"/>
            <a:ext cx="47724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52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1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10" y="1508788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3" y="1796670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08922" y="1734658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022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62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7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7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38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31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17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24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78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6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67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7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18144C-B9A8-A203-2A4F-EACF242A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9FF4-2868-4124-871A-DDF0A4D2E73D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B82832-2036-8478-1ECA-399792CB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CF8D1D-65D6-02D0-7E82-9FE61C25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08924-263E-423A-80B2-F11A2EB2626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357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A66518-B70A-23D7-5262-8B08DA56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958C-5C39-43D7-83D3-0C79C1D3200B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7F4693-1C8A-2085-EB0A-BBE59137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9DAA4C-7758-C014-59D4-DA706559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A320-83AA-4FDE-88CE-84E22B552C5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21915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F2C5CF-A765-4A39-6C9B-22DD00DC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51D79-B2E1-47A7-B319-BE576F13123B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B37E7D-B3BB-2287-514F-98219E8B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A8603D-8C99-7BD8-673A-DA156D9B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4912-2EEA-4E96-A331-8A6AFB80A06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6232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92A73E0-AF01-25C9-97DA-A7EF55F1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CB15-073E-44A5-9AC4-C7192E350802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6B68A70-3506-D684-1DAA-6D58E6BF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D627926-6A65-FD59-B449-71D49F6A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0228-27C9-4405-AA75-66B2A8C3D0B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98049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9940151-8233-BA10-6103-DA0EB2AD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37569-CEB7-4A6A-9259-2D495D68949F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FBA7D35B-5C39-532B-52E5-0F25F1C8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BCCFEEAB-7A1A-FDEB-18E7-360AEDBE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DCF5-6273-4B66-8937-DEB77BEE732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910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66B74618-EE22-34FF-9739-E86D7E14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7ED6-9FA6-425A-8DF0-45CADCDB73F9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DD96730-3A8B-88B0-2C7F-3037EF86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A4A755AC-AD75-E35B-43DE-BE21A892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B11A-5F9D-45E5-882D-7C8792F251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106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A8F14344-D5A7-85CD-EBA9-B9B1618E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5A1E-5267-49B9-A827-FF8F0A1482CA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2C7E6FA0-791A-5973-A7F2-BDE77223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1484784-0FC2-DCF8-5C50-A40D8B79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BEC7-792C-4540-AC4E-F8F29445B96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4980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A1E4288-D129-6178-1355-9B81CB92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F142-5B05-4E08-97B6-8B03FD69CF12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17C70D0-C23F-41A6-976E-93EBB483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04AC153-73B3-A493-D741-109A4D5F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2844-7FD4-4322-A245-2B97C73F79C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29672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08C878D-3698-2468-7207-2D56C6C5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E3EF-757B-4018-8620-4DF72A8267F0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6028655-094D-8A20-1E0C-DC6FA0A4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48B0267-AB5D-C210-077D-63C29103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0694-93DD-4427-8BA5-471D039462F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636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E79A88-8478-BF5F-C6C3-8AFEF18B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A314-36C4-4492-A7E1-2B1C747B7676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A5FF73-0BC1-FD00-DC35-D70481CC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F9244B-38E9-B0C6-9C97-346837CB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DF21-DEBA-4D9A-8244-E7466914454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82897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D333A8-3BB2-0DEF-EBC9-708F2076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E798-DB5B-4F89-ADCC-4327C6999080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01EB70-B2EE-9A61-E552-5EF56B3F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CB7E7E-85E3-4B51-86EC-89B71EB6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5EAF-7D11-4454-BA4E-2262F9D05AB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30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EB7995-488D-2E9B-7C56-B9AEED0C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C415C-797B-417A-B567-E02E70A9E364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9ED4F4-0A48-684F-0EDA-90A1DF25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0A05D4-C8A2-8505-4CB3-99692CF9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8092-3257-404A-B222-9A7E81BF746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091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6B1E0E-52BC-CA49-EEFB-AF2592ED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BB8E-BA8A-4DC7-BAE4-9A73AC7B4CA8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EAF226-1149-C78A-76BF-724CA673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A10368-3196-7A11-6A31-78C92B1C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606E-29A1-4F2E-82D6-CC342D7312F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156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1CE7D7-78D7-4E2E-2068-B15EE2CA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F498D-7405-4572-98B2-ECEE4278B115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C2A682-3FEE-5E58-C3E9-25D4E291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244696-55E5-E01C-1F2E-9485B74B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14CD-F169-4C68-96AB-94AC6592F9E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65796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D635499-AE14-4955-EBEB-69753A0C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01F9-8AD9-4796-8DF7-3936079AB981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E1FFAFA-FA24-8FF0-E5CE-F2887C4D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B397615-E68C-CE7F-B910-A671A31A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0E1A-6364-4AF4-B8FD-9FE3C8B1F6A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8942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1D84488E-7534-0916-B6E3-ED613CF2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C889-3531-4DD6-A826-6362CECC1943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11E67CF-455C-5AA4-016F-9AD0D5BF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E2A987E7-7C69-79FD-1381-EC481863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4079-9D8A-4D20-898D-91A61EE9E8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031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7DB0DF12-D17C-DF0C-749C-D2E7FE8A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756F-9D68-4819-AD02-B68E282A75B2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0F3B4C9-04F8-5E24-EED7-7EEB771D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E04BA32C-745C-C384-7053-13121FC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BA6B-7670-4FD9-B64F-07D0C7DF9C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95831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2F4F2AD7-BBDD-E7C1-0871-6033747E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FF00-35A9-4B57-AFC1-62165DD22799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193F75B5-1881-3392-DD4A-A5426E9B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B156A7AE-A8DA-CFB6-7810-28728873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A127-9134-4F7E-BB8E-6498F537F99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9905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7A956C7-1CA7-5E4C-EFB0-A338E48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7F1C-F510-478E-B3E2-851713AC7CA0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BAE77A0-C27A-DEF9-072F-D9283222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2C0F85D-33FF-3089-1F2E-F2599DE2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747C-C666-4A7C-B0CE-6AB2EBD63F2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23498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DE8B3C4-8628-3482-9100-FB972020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4C88-DFCB-4D75-9C9C-D06E4FD3A7E0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2F07246-E6A8-7D2A-B53E-EC8998D6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404C862-E23E-15CE-7C36-E8986CC2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89DB-B9C9-42AC-8B5D-77C139D984C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61428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03869D-F5D7-D65A-7D3F-03D93FF7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0D71-7AA8-492A-A70B-BA5FFF2C3353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CE1A4A-ED55-4CE7-468E-B7F1B619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633FB5-1977-71EB-2044-1D8B0A02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7769E-175C-404D-9242-99F9CE37B7B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159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DA68D9-6E7A-862C-553A-10BCF844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27C8-FA2F-453A-9D0E-CB5EA3DD0862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A65A91-1AB9-B704-02B1-4118E710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B917B4-D556-191D-9BD2-8F0E3437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EE35-8637-4A8D-812E-189EA738F53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23790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8EE10B-7628-E42D-8952-77607EA7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827E-3D7F-435D-9FF9-595E0E8EFDD9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89A938-E471-3044-542A-93294AC3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BE6C47-62A5-545F-93A6-33CCE9C1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35B2-5DC4-4129-8BD5-345682290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89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D074C0-4740-5BFD-D993-2F65A763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B49D0-B721-4AE8-80F9-13D6650DC5E8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526D58-8982-D83F-4E8B-714017F2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779EFB-8701-3604-A2D5-22AF2083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DD18-6E16-474E-B7EB-A326AA44F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557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29087F-EB83-7AAB-C5CA-988A16AA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3B39E-E765-4AEF-AB71-C47E03F553C2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1A0CB4-5887-D3FD-7CD7-5E4EB041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5F7069-DC68-7CAA-2F31-2D00293E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0E7B-A667-4176-9919-70C0CBD8D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935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5A4D692-00EB-5BF0-8CEA-86B3B885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4B81-8732-49D5-BFAD-C79546EA8F52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2B600D8-E808-CE08-C9C7-AC6C629A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AF52F0E-8AC8-0928-6220-A8F1AE8F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65A0-C1D1-4021-958D-BE402A5B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13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E72ABB38-794E-ECE4-C7DB-C65E809C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48B9-B29B-4783-9F91-B6A332A8AC24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47B845F-A978-255A-ADCD-AF7243CB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3B85F1CB-BA62-B345-7246-9F872432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D6A7-A318-459F-BF95-CD210C609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39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21F2A13E-7D17-89B4-654B-3BAC4ECC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6508-F68E-495D-98F2-3284D0EA88F8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D3518C0D-CF41-F972-5EF9-F905C314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38AE0130-DBEB-F319-0600-2A57143C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86F0-425D-4EFE-9358-2EA9DF9B8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051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F3E786A-8F09-08D9-4260-CF14E51C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4A9A-FD4B-4BED-9348-E56161544263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B63E172D-AFB5-8D64-D828-A2FEF2F1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B627053B-0C7C-575F-2851-EAE5CE9C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5D16-B26B-4589-BDC0-7F5486A5D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812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BF0164D-530B-E10F-2A9C-C068B3F5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CCFC-AEFC-4257-88B1-901D2B65257C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E01B2B0-66D6-0465-A9F3-19429213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CB70538-3616-28BC-BF76-A55BB5DB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5D9A-2665-4393-8470-F2D303609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922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3AA59D0-20BD-41DC-6812-E5891EBE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F4E3-F0CF-4FAC-AED7-6AD78ED36C22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2E34208-DF3B-18D9-1589-5DAF9355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ADEE5DA-5E14-6159-1707-13932355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98644-3541-43A1-BD6D-87D253A93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AEFD4D-4DA2-64DA-BB55-994B6B26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1012-D200-4508-BE07-3C2933B4A707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626BED-9B3C-2F14-9FDE-3B2AEC5D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68D4C8-CA56-CFE3-0E6D-AFB65F24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33D3-D21C-4BC7-BBD9-88413F35C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06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575E3E-7072-C64C-CE89-3409E139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B663-B27C-4F8A-B509-B0456BD055DE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944B63-5A63-50A8-656F-D127B2A8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F5687-982E-557C-76EE-3A228E74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A506F-08B8-46A4-ACA9-3BFADDE9E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4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B1F2CADC-173C-46E5-9EF7-8610AB850D28}" type="slidenum">
              <a:rPr lang="ar-SA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نص العنوان">
            <a:extLst>
              <a:ext uri="{FF2B5EF4-FFF2-40B4-BE49-F238E27FC236}">
                <a16:creationId xmlns:a16="http://schemas.microsoft.com/office/drawing/2014/main" id="{20A45CD1-CF0C-1191-54BA-6F8F0F5505C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69925" y="179388"/>
            <a:ext cx="78041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sym typeface="Helvetica Neue Medium"/>
              </a:rPr>
              <a:t>نص العنوان</a:t>
            </a:r>
          </a:p>
        </p:txBody>
      </p:sp>
      <p:sp>
        <p:nvSpPr>
          <p:cNvPr id="7171" name="مستوى النص الأول…">
            <a:extLst>
              <a:ext uri="{FF2B5EF4-FFF2-40B4-BE49-F238E27FC236}">
                <a16:creationId xmlns:a16="http://schemas.microsoft.com/office/drawing/2014/main" id="{C5256E05-5D9C-1F10-D6D1-9B240FFA3D4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69925" y="1820863"/>
            <a:ext cx="7804150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sym typeface="Helvetica Neue"/>
              </a:rPr>
              <a:t>مستوى النص الأول</a:t>
            </a:r>
          </a:p>
          <a:p>
            <a:pPr lvl="1"/>
            <a:r>
              <a:rPr lang="ar-SA" altLang="ar-SA">
                <a:sym typeface="Helvetica Neue"/>
              </a:rPr>
              <a:t>مستوى النص الثاني</a:t>
            </a:r>
          </a:p>
          <a:p>
            <a:pPr lvl="2"/>
            <a:r>
              <a:rPr lang="ar-SA" altLang="ar-SA">
                <a:sym typeface="Helvetica Neue"/>
              </a:rPr>
              <a:t>مستوى النص الثالث</a:t>
            </a:r>
          </a:p>
          <a:p>
            <a:pPr lvl="3"/>
            <a:r>
              <a:rPr lang="ar-SA" altLang="ar-SA">
                <a:sym typeface="Helvetica Neue"/>
              </a:rPr>
              <a:t>مستوى النص الرابع</a:t>
            </a:r>
          </a:p>
          <a:p>
            <a:pPr lvl="4"/>
            <a:r>
              <a:rPr lang="ar-SA" altLang="ar-SA">
                <a:sym typeface="Helvetica Neue"/>
              </a:rPr>
              <a:t>مستوى النص الخامس</a:t>
            </a:r>
          </a:p>
        </p:txBody>
      </p:sp>
      <p:sp>
        <p:nvSpPr>
          <p:cNvPr id="17412" name="رقم الشريحة">
            <a:extLst>
              <a:ext uri="{FF2B5EF4-FFF2-40B4-BE49-F238E27FC236}">
                <a16:creationId xmlns:a16="http://schemas.microsoft.com/office/drawing/2014/main" id="{6544841E-3FA0-5382-7BB1-3C82BC398B0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 bwMode="auto">
          <a:xfrm>
            <a:off x="4448175" y="6535738"/>
            <a:ext cx="242888" cy="242887"/>
          </a:xfrm>
          <a:prstGeom prst="rect">
            <a:avLst/>
          </a:prstGeom>
          <a:noFill/>
          <a:ln>
            <a:noFill/>
          </a:ln>
        </p:spPr>
        <p:txBody>
          <a:bodyPr vert="horz" wrap="none" lIns="35717" tIns="35717" rIns="35717" bIns="35717" numCol="1" anchor="t" anchorCtr="0" compatLnSpc="1">
            <a:prstTxWarp prst="textNoShape">
              <a:avLst/>
            </a:prstTxWarp>
            <a:spAutoFit/>
          </a:bodyPr>
          <a:lstStyle>
            <a:lvl1pPr algn="ctr" defTabSz="409575" rtl="0" eaLnBrk="1" hangingPunct="0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/>
            </a:pPr>
            <a:fld id="{D732B675-9C0B-4DAB-A4A9-702B753B506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8026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ransition spd="med"/>
  <p:txStyles>
    <p:titleStyle>
      <a:lvl1pPr algn="ctr" defTabSz="409575" rtl="1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1pPr>
      <a:lvl2pPr algn="ctr" defTabSz="409575" rtl="1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2pPr>
      <a:lvl3pPr algn="ctr" defTabSz="409575" rtl="1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3pPr>
      <a:lvl4pPr algn="ctr" defTabSz="409575" rtl="1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4pPr>
      <a:lvl5pPr algn="ctr" defTabSz="409575" rtl="1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1150" indent="-311150" algn="r" defTabSz="409575" rtl="1" eaLnBrk="0" fontAlgn="base" hangingPunct="0">
        <a:spcBef>
          <a:spcPts val="2950"/>
        </a:spcBef>
        <a:spcAft>
          <a:spcPct val="0"/>
        </a:spcAft>
        <a:buSzPct val="145000"/>
        <a:buChar char="•"/>
        <a:defRPr sz="2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1pPr>
      <a:lvl2pPr marL="623888" indent="-311150" algn="r" defTabSz="409575" rtl="1" eaLnBrk="0" fontAlgn="base" hangingPunct="0">
        <a:spcBef>
          <a:spcPts val="2950"/>
        </a:spcBef>
        <a:spcAft>
          <a:spcPct val="0"/>
        </a:spcAft>
        <a:buSzPct val="145000"/>
        <a:buChar char="•"/>
        <a:defRPr sz="2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2pPr>
      <a:lvl3pPr marL="936625" indent="-311150" algn="r" defTabSz="409575" rtl="1" eaLnBrk="0" fontAlgn="base" hangingPunct="0">
        <a:spcBef>
          <a:spcPts val="2950"/>
        </a:spcBef>
        <a:spcAft>
          <a:spcPct val="0"/>
        </a:spcAft>
        <a:buSzPct val="145000"/>
        <a:buChar char="•"/>
        <a:defRPr sz="2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3pPr>
      <a:lvl4pPr marL="1249363" indent="-311150" algn="r" defTabSz="409575" rtl="1" eaLnBrk="0" fontAlgn="base" hangingPunct="0">
        <a:spcBef>
          <a:spcPts val="2950"/>
        </a:spcBef>
        <a:spcAft>
          <a:spcPct val="0"/>
        </a:spcAft>
        <a:buSzPct val="145000"/>
        <a:buChar char="•"/>
        <a:defRPr sz="2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4pPr>
      <a:lvl5pPr marL="1562100" indent="-311150" algn="r" defTabSz="409575" rtl="1" eaLnBrk="0" fontAlgn="base" hangingPunct="0">
        <a:spcBef>
          <a:spcPts val="2950"/>
        </a:spcBef>
        <a:spcAft>
          <a:spcPct val="0"/>
        </a:spcAft>
        <a:buSzPct val="145000"/>
        <a:buChar char="•"/>
        <a:defRPr sz="2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9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685784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9" indent="-257169" algn="l" defTabSz="68578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defTabSz="685784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4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4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685784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4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84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5160C-3912-4248-8FB5-B1200E1198D4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395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لعنوان 1">
            <a:extLst>
              <a:ext uri="{FF2B5EF4-FFF2-40B4-BE49-F238E27FC236}">
                <a16:creationId xmlns:a16="http://schemas.microsoft.com/office/drawing/2014/main" id="{CCBF7D0C-9F8A-95E3-882D-CF9AF56AD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8675" name="عنصر نائب للنص 2">
            <a:extLst>
              <a:ext uri="{FF2B5EF4-FFF2-40B4-BE49-F238E27FC236}">
                <a16:creationId xmlns:a16="http://schemas.microsoft.com/office/drawing/2014/main" id="{DDE1D09D-42BB-18F1-8E85-B287D052C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6BEAAC-E321-0187-54C9-FF1C7D4CE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4DF81B-BCCE-4161-90BF-FE2909F9DE13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C9AB04-14B9-3470-50C6-20B5A9FD4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414CB1-0F9D-92D7-F987-FA20C45CB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1E296F-9ABA-4FC6-9981-BFC73E00F4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79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B6040198-E488-5A67-2582-8AC57AABE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7DDA43E0-C6EE-1F48-1F87-207989AC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E7DD7C-678D-186D-13A4-192FBB065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55FD34-6C2D-45FD-A658-93164439A979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1413C0-CB2D-E6BF-8D94-906FDBF98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252218-AB80-AB49-0B05-42A7331C5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C9C073-0825-425D-B66E-C7EA8BC9AD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28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2D7E7DE9-87C5-D42A-6C3A-3BA39B94B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968FFC00-5B6A-A58B-BC2A-C19F5AA59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534BB7-0219-491C-8936-5833D6A47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C2E4FD-75C8-43D1-B888-BD89FFD95970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090583-BE55-1C21-1D99-50AF9449B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CCC7EB-8BD1-AB5A-3DD0-73C9B32AC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46DFEA-DE22-4DAA-8493-692E11639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5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1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1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8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7.png"/><Relationship Id="rId7" Type="http://schemas.openxmlformats.org/officeDocument/2006/relationships/image" Target="../media/image8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4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microsoft.com/office/2007/relationships/hdphoto" Target="../media/hdphoto4.wdp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3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microsoft.com/office/2007/relationships/hdphoto" Target="../media/hdphoto3.wdp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13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microsoft.com/office/2007/relationships/hdphoto" Target="../media/hdphoto3.wdp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13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3" Type="http://schemas.openxmlformats.org/officeDocument/2006/relationships/image" Target="../media/image145.png"/><Relationship Id="rId21" Type="http://schemas.openxmlformats.org/officeDocument/2006/relationships/image" Target="../media/image13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image" Target="../media/image144.png"/><Relationship Id="rId16" Type="http://schemas.openxmlformats.org/officeDocument/2006/relationships/image" Target="../media/image158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19" Type="http://schemas.openxmlformats.org/officeDocument/2006/relationships/image" Target="../media/image138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11" Type="http://schemas.openxmlformats.org/officeDocument/2006/relationships/image" Target="../media/image13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0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13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0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1.png"/><Relationship Id="rId4" Type="http://schemas.openxmlformats.org/officeDocument/2006/relationships/image" Target="../media/image2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1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8.png"/><Relationship Id="rId7" Type="http://schemas.openxmlformats.org/officeDocument/2006/relationships/image" Target="../media/image2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0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إطارات فارغه ج\4abfae93529801d62ddad7d37bce0b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26946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صور صباح\af090e70c8c2737f761ab450c50e5c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101">
            <a:off x="3628467" y="3043854"/>
            <a:ext cx="4320879" cy="188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142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ZoneTexte 1"/>
          <p:cNvSpPr txBox="1">
            <a:spLocks noChangeArrowheads="1"/>
          </p:cNvSpPr>
          <p:nvPr/>
        </p:nvSpPr>
        <p:spPr bwMode="auto">
          <a:xfrm>
            <a:off x="3527425" y="873125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dirty="0">
                <a:solidFill>
                  <a:srgbClr val="00B0F0"/>
                </a:solidFill>
                <a:latin typeface="KFGQPC Uthman Taha Naskh" pitchFamily="2" charset="-78"/>
                <a:cs typeface="KFGQPC Uthman Taha Naskh" pitchFamily="2" charset="-78"/>
              </a:rPr>
              <a:t>قوانين قسمة الأسس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19872" y="224644"/>
            <a:ext cx="3024336" cy="523220"/>
          </a:xfrm>
          <a:prstGeom prst="rect">
            <a:avLst/>
          </a:prstGeom>
          <a:gradFill>
            <a:gsLst>
              <a:gs pos="0">
                <a:srgbClr val="CCFFCC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FF0000"/>
                </a:solidFill>
                <a:latin typeface="KFGQPC Uthman Taha Naskh" pitchFamily="2" charset="-78"/>
                <a:cs typeface="PT Bold Heading" pitchFamily="2" charset="-78"/>
              </a:rPr>
              <a:t>قسمة وحيدات الحد</a:t>
            </a:r>
          </a:p>
        </p:txBody>
      </p:sp>
      <p:cxnSp>
        <p:nvCxnSpPr>
          <p:cNvPr id="5" name="Connecteur droit avec flèche 4"/>
          <p:cNvCxnSpPr>
            <a:stCxn id="186370" idx="2"/>
          </p:cNvCxnSpPr>
          <p:nvPr/>
        </p:nvCxnSpPr>
        <p:spPr>
          <a:xfrm>
            <a:off x="4427538" y="1273175"/>
            <a:ext cx="2016670" cy="4996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859981" y="1844824"/>
            <a:ext cx="1647825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Al-QuranAlKareem" pitchFamily="2" charset="-78"/>
                <a:cs typeface="Al-QuranAlKareem" pitchFamily="2" charset="-78"/>
              </a:rPr>
              <a:t>قسمة القوى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794682" y="1875626"/>
            <a:ext cx="167005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Al-QuranAlKareem" pitchFamily="2" charset="-78"/>
                <a:cs typeface="Al-QuranAlKareem" pitchFamily="2" charset="-78"/>
              </a:rPr>
              <a:t>قوى القسمة </a:t>
            </a:r>
          </a:p>
        </p:txBody>
      </p:sp>
      <p:sp>
        <p:nvSpPr>
          <p:cNvPr id="27" name="Flèche vers le bas 26"/>
          <p:cNvSpPr/>
          <p:nvPr/>
        </p:nvSpPr>
        <p:spPr>
          <a:xfrm>
            <a:off x="6572250" y="2381250"/>
            <a:ext cx="323850" cy="5048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ar-SA" b="1">
              <a:solidFill>
                <a:srgbClr val="FFFFFF"/>
              </a:solidFill>
            </a:endParaRPr>
          </a:p>
        </p:txBody>
      </p:sp>
      <p:sp>
        <p:nvSpPr>
          <p:cNvPr id="30" name="Flèche vers le bas 29"/>
          <p:cNvSpPr/>
          <p:nvPr/>
        </p:nvSpPr>
        <p:spPr>
          <a:xfrm>
            <a:off x="2320296" y="2405745"/>
            <a:ext cx="323850" cy="5048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ar-SA" b="1">
              <a:solidFill>
                <a:srgbClr val="FFFFFF"/>
              </a:solidFill>
            </a:endParaRPr>
          </a:p>
        </p:txBody>
      </p:sp>
      <p:sp>
        <p:nvSpPr>
          <p:cNvPr id="39" name="Flèche vers le bas 38"/>
          <p:cNvSpPr/>
          <p:nvPr/>
        </p:nvSpPr>
        <p:spPr>
          <a:xfrm>
            <a:off x="6271418" y="4622219"/>
            <a:ext cx="1249363" cy="50323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000000"/>
                </a:solidFill>
              </a:rPr>
              <a:t>مثال</a:t>
            </a:r>
          </a:p>
        </p:txBody>
      </p:sp>
      <p:sp>
        <p:nvSpPr>
          <p:cNvPr id="690182" name="AutoShape 3"/>
          <p:cNvSpPr>
            <a:spLocks noChangeArrowheads="1"/>
          </p:cNvSpPr>
          <p:nvPr/>
        </p:nvSpPr>
        <p:spPr bwMode="auto">
          <a:xfrm>
            <a:off x="5220073" y="3462126"/>
            <a:ext cx="3019846" cy="1079500"/>
          </a:xfrm>
          <a:prstGeom prst="cloudCallout">
            <a:avLst>
              <a:gd name="adj1" fmla="val 69340"/>
              <a:gd name="adj2" fmla="val 61946"/>
            </a:avLst>
          </a:prstGeom>
          <a:solidFill>
            <a:srgbClr val="EBF7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ar-SA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عندقسمة</a:t>
            </a:r>
            <a:r>
              <a:rPr lang="ar-SA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قوتين لهما الأساس نفسة </a:t>
            </a:r>
            <a:r>
              <a:rPr lang="ar-SA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أطرح أسيهما </a:t>
            </a:r>
          </a:p>
          <a:p>
            <a:pPr algn="ctr" fontAlgn="base">
              <a:spcAft>
                <a:spcPct val="0"/>
              </a:spcAft>
            </a:pPr>
            <a:r>
              <a:rPr lang="ar-SA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(أس البسط- أس المقام)</a:t>
            </a:r>
            <a:endParaRPr lang="en-US" sz="16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61" name="Flèche vers le bas 60"/>
          <p:cNvSpPr/>
          <p:nvPr/>
        </p:nvSpPr>
        <p:spPr>
          <a:xfrm>
            <a:off x="1794682" y="4725144"/>
            <a:ext cx="1249362" cy="50323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000000"/>
                </a:solidFill>
              </a:rPr>
              <a:t>مثال</a:t>
            </a:r>
          </a:p>
        </p:txBody>
      </p: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1092920" y="3573016"/>
            <a:ext cx="3191048" cy="1079500"/>
          </a:xfrm>
          <a:prstGeom prst="cloudCallout">
            <a:avLst>
              <a:gd name="adj1" fmla="val -53093"/>
              <a:gd name="adj2" fmla="val 83065"/>
            </a:avLst>
          </a:prstGeom>
          <a:solidFill>
            <a:srgbClr val="EBF7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لإيجاد قوة ناتج القسمة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أوجد قوة كلا من البسط والمقام </a:t>
            </a:r>
            <a:r>
              <a:rPr lang="ar-SA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أوزع الأس على البسط والمقام</a:t>
            </a:r>
            <a:endParaRPr lang="en-US" sz="16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raditional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CFE"/>
              </a:clrFrom>
              <a:clrTo>
                <a:srgbClr val="F6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92" y="2926510"/>
            <a:ext cx="11715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74" y="2987701"/>
            <a:ext cx="1400175" cy="47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3" name="Connecteur droit avec flèche 52"/>
          <p:cNvCxnSpPr/>
          <p:nvPr/>
        </p:nvCxnSpPr>
        <p:spPr>
          <a:xfrm flipH="1">
            <a:off x="2699792" y="1273175"/>
            <a:ext cx="1757548" cy="5716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23" y="5188087"/>
            <a:ext cx="56517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35" y="5212092"/>
            <a:ext cx="905088" cy="49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649862"/>
            <a:ext cx="823914" cy="5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191533"/>
            <a:ext cx="658876" cy="30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34" y="5331435"/>
            <a:ext cx="561824" cy="5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6" y="5258579"/>
            <a:ext cx="8191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6" y="5883997"/>
            <a:ext cx="761895" cy="52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93" y="6342238"/>
            <a:ext cx="581256" cy="5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64" y="4787395"/>
            <a:ext cx="2041800" cy="4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7" grpId="0" animBg="1"/>
      <p:bldP spid="30" grpId="0" animBg="1"/>
      <p:bldP spid="39" grpId="0" animBg="1"/>
      <p:bldP spid="690182" grpId="0" animBg="1"/>
      <p:bldP spid="61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7572396" y="1462075"/>
            <a:ext cx="1143008" cy="1117878"/>
            <a:chOff x="1000100" y="4357694"/>
            <a:chExt cx="1143008" cy="1117878"/>
          </a:xfrm>
        </p:grpSpPr>
        <p:grpSp>
          <p:nvGrpSpPr>
            <p:cNvPr id="7" name="مجموعة 22"/>
            <p:cNvGrpSpPr/>
            <p:nvPr/>
          </p:nvGrpSpPr>
          <p:grpSpPr>
            <a:xfrm>
              <a:off x="1285852" y="4357694"/>
              <a:ext cx="857256" cy="1117878"/>
              <a:chOff x="1285852" y="4357694"/>
              <a:chExt cx="857256" cy="1117878"/>
            </a:xfrm>
          </p:grpSpPr>
          <p:sp>
            <p:nvSpPr>
              <p:cNvPr id="9" name="مربع نص 8"/>
              <p:cNvSpPr txBox="1"/>
              <p:nvPr/>
            </p:nvSpPr>
            <p:spPr>
              <a:xfrm>
                <a:off x="1285852" y="4357694"/>
                <a:ext cx="8572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400" b="1" spc="-100" baseline="30000" dirty="0"/>
                  <a:t>7</a:t>
                </a:r>
                <a:r>
                  <a:rPr lang="ar-SA" sz="2800" b="1" dirty="0"/>
                  <a:t>2</a:t>
                </a:r>
              </a:p>
            </p:txBody>
          </p:sp>
          <p:sp>
            <p:nvSpPr>
              <p:cNvPr id="10" name="مربع نص 9"/>
              <p:cNvSpPr txBox="1"/>
              <p:nvPr/>
            </p:nvSpPr>
            <p:spPr>
              <a:xfrm>
                <a:off x="1285852" y="4952352"/>
                <a:ext cx="8572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400" b="1" spc="-100" baseline="30000" dirty="0"/>
                  <a:t>4</a:t>
                </a:r>
                <a:r>
                  <a:rPr lang="ar-SA" sz="2800" b="1" dirty="0"/>
                  <a:t>2</a:t>
                </a:r>
              </a:p>
            </p:txBody>
          </p:sp>
          <p:cxnSp>
            <p:nvCxnSpPr>
              <p:cNvPr id="11" name="رابط مستقيم 10"/>
              <p:cNvCxnSpPr/>
              <p:nvPr/>
            </p:nvCxnSpPr>
            <p:spPr>
              <a:xfrm rot="10800000">
                <a:off x="1428728" y="4880914"/>
                <a:ext cx="571504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مربع نص 7"/>
            <p:cNvSpPr txBox="1"/>
            <p:nvPr/>
          </p:nvSpPr>
          <p:spPr>
            <a:xfrm>
              <a:off x="1000100" y="4657734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=</a:t>
              </a: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3214678" y="1462075"/>
            <a:ext cx="4786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2 × 2 × 2 × 2 × 2 × 2 × 2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5259186" y="2085309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2 × 2 × 2 × 2</a:t>
            </a:r>
          </a:p>
        </p:txBody>
      </p:sp>
      <p:cxnSp>
        <p:nvCxnSpPr>
          <p:cNvPr id="17" name="رابط مستقيم 16"/>
          <p:cNvCxnSpPr/>
          <p:nvPr/>
        </p:nvCxnSpPr>
        <p:spPr>
          <a:xfrm rot="10800000">
            <a:off x="3714744" y="2013871"/>
            <a:ext cx="3816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3143240" y="1790691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2500298" y="1791151"/>
            <a:ext cx="7143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400" b="1" spc="-200" baseline="30000" dirty="0"/>
              <a:t>3</a:t>
            </a:r>
            <a:r>
              <a:rPr lang="ar-SA" sz="2800" b="1" dirty="0"/>
              <a:t>2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44" y="1000108"/>
            <a:ext cx="404338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8772" y="2462207"/>
            <a:ext cx="2405076" cy="68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مجموعة 25"/>
          <p:cNvGrpSpPr/>
          <p:nvPr/>
        </p:nvGrpSpPr>
        <p:grpSpPr>
          <a:xfrm>
            <a:off x="714348" y="3357562"/>
            <a:ext cx="7715304" cy="3214710"/>
            <a:chOff x="857224" y="3071810"/>
            <a:chExt cx="7715304" cy="321471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3071810"/>
              <a:ext cx="7715304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00166" y="4000504"/>
              <a:ext cx="5786477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8177" y="4357694"/>
            <a:ext cx="6014153" cy="3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4154" y="4929198"/>
            <a:ext cx="47282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4857760"/>
            <a:ext cx="485778" cy="7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4929198"/>
            <a:ext cx="599126" cy="4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5429264"/>
            <a:ext cx="793437" cy="99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9256" y="5643578"/>
            <a:ext cx="1117289" cy="5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2" y="5658326"/>
            <a:ext cx="501971" cy="5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رابط مستقيم 34"/>
          <p:cNvCxnSpPr/>
          <p:nvPr/>
        </p:nvCxnSpPr>
        <p:spPr>
          <a:xfrm rot="10800000" flipV="1">
            <a:off x="7300712" y="1643490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10800000" flipV="1">
            <a:off x="6715140" y="1628742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10800000" flipV="1">
            <a:off x="6086266" y="1643490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10800000" flipV="1">
            <a:off x="5500694" y="1643490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rot="10800000" flipV="1">
            <a:off x="7299770" y="2257198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rot="10800000" flipV="1">
            <a:off x="6686062" y="2270586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rot="10800000" flipV="1">
            <a:off x="6099392" y="2271266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rot="10800000" flipV="1">
            <a:off x="5499752" y="2271266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111A0F7F-C1E2-6163-B5F0-6142E804A7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1680" y="260648"/>
            <a:ext cx="5155699" cy="5048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73BDD1-5A6E-FC00-CA16-3F52A7C018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544" y="260648"/>
            <a:ext cx="1178948" cy="57045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27F2646-96F6-C0BD-7F7E-160C8564FB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4248" y="260648"/>
            <a:ext cx="2157778" cy="41915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0A74966-D2F4-D8CF-84F5-95B6E5C5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4979" y="3478457"/>
            <a:ext cx="336811" cy="45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7596336" y="4509120"/>
            <a:ext cx="298331" cy="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خماسي 18"/>
          <p:cNvSpPr/>
          <p:nvPr/>
        </p:nvSpPr>
        <p:spPr>
          <a:xfrm>
            <a:off x="1835696" y="2420888"/>
            <a:ext cx="3643338" cy="50006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جمع القوى ذات الأساس نفسه</a:t>
            </a:r>
          </a:p>
        </p:txBody>
      </p:sp>
      <p:sp>
        <p:nvSpPr>
          <p:cNvPr id="21" name="خماسي 20"/>
          <p:cNvSpPr/>
          <p:nvPr/>
        </p:nvSpPr>
        <p:spPr>
          <a:xfrm>
            <a:off x="1785918" y="4643446"/>
            <a:ext cx="3643338" cy="50006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بسط</a:t>
            </a:r>
          </a:p>
        </p:txBody>
      </p:sp>
      <p:sp>
        <p:nvSpPr>
          <p:cNvPr id="20" name="خماسي 19"/>
          <p:cNvSpPr/>
          <p:nvPr/>
        </p:nvSpPr>
        <p:spPr>
          <a:xfrm>
            <a:off x="1763688" y="3429000"/>
            <a:ext cx="3643338" cy="50006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اقسم القوى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D0F313-8A54-210E-3244-80583EDE7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2B5CC46-EE01-315C-C1E4-E7238B67D8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5816" y="764704"/>
            <a:ext cx="5040560" cy="869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25CD623-66A9-1F4B-7987-695E5D6FA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188640"/>
            <a:ext cx="2520280" cy="49711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47E4307-7E6A-B620-8C4F-836F7491D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2348880"/>
            <a:ext cx="1036410" cy="82303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AEE675A-64BF-03BA-88A2-43ED5D66B6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264" y="2348880"/>
            <a:ext cx="602032" cy="76206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CABB131-CAAC-1C62-2CB2-F33334CDFF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192" y="2348880"/>
            <a:ext cx="602032" cy="75444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92F60D1-BF9B-EBB3-7A15-CFBA983A58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232" y="3356992"/>
            <a:ext cx="906859" cy="54106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021CBD4-FD5A-3EBC-C0E6-7D08FC2A65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6136" y="3429000"/>
            <a:ext cx="838273" cy="46486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16E181D-29C8-BF6F-9368-E46695BC0B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4208" y="4365104"/>
            <a:ext cx="1036114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5715008" y="1285860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مجموعة 22"/>
          <p:cNvGrpSpPr/>
          <p:nvPr/>
        </p:nvGrpSpPr>
        <p:grpSpPr>
          <a:xfrm>
            <a:off x="6300193" y="1412776"/>
            <a:ext cx="1400332" cy="806296"/>
            <a:chOff x="1258688" y="4484610"/>
            <a:chExt cx="884420" cy="806296"/>
          </a:xfrm>
        </p:grpSpPr>
        <p:sp>
          <p:nvSpPr>
            <p:cNvPr id="8" name="مربع نص 7"/>
            <p:cNvSpPr txBox="1"/>
            <p:nvPr/>
          </p:nvSpPr>
          <p:spPr>
            <a:xfrm>
              <a:off x="1258688" y="4484610"/>
              <a:ext cx="85725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ص</a:t>
              </a:r>
              <a:r>
                <a:rPr kumimoji="0" lang="ar-SA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1285852" y="4952352"/>
              <a:ext cx="85725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ص</a:t>
              </a:r>
            </a:p>
          </p:txBody>
        </p:sp>
        <p:cxnSp>
          <p:nvCxnSpPr>
            <p:cNvPr id="10" name="رابط مستقيم 9"/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مستطيل 13"/>
          <p:cNvSpPr/>
          <p:nvPr/>
        </p:nvSpPr>
        <p:spPr>
          <a:xfrm>
            <a:off x="5000628" y="2492896"/>
            <a:ext cx="3929090" cy="4079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مجموعة 22"/>
          <p:cNvGrpSpPr/>
          <p:nvPr/>
        </p:nvGrpSpPr>
        <p:grpSpPr>
          <a:xfrm>
            <a:off x="7643834" y="2643182"/>
            <a:ext cx="1357322" cy="1056323"/>
            <a:chOff x="1285852" y="4357694"/>
            <a:chExt cx="857256" cy="1056323"/>
          </a:xfrm>
        </p:grpSpPr>
        <p:sp>
          <p:nvSpPr>
            <p:cNvPr id="16" name="مربع نص 15"/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1285852" y="4952352"/>
              <a:ext cx="8572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</a:p>
          </p:txBody>
        </p:sp>
        <p:cxnSp>
          <p:nvCxnSpPr>
            <p:cNvPr id="18" name="رابط مستقيم 17"/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مربع نص 6"/>
          <p:cNvSpPr txBox="1"/>
          <p:nvPr/>
        </p:nvSpPr>
        <p:spPr>
          <a:xfrm>
            <a:off x="7443806" y="433454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429520" y="292893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29" name="مجموعة 28"/>
          <p:cNvGrpSpPr/>
          <p:nvPr/>
        </p:nvGrpSpPr>
        <p:grpSpPr>
          <a:xfrm>
            <a:off x="6715140" y="2643182"/>
            <a:ext cx="714380" cy="1084841"/>
            <a:chOff x="3286116" y="4214818"/>
            <a:chExt cx="714380" cy="1084841"/>
          </a:xfrm>
        </p:grpSpPr>
        <p:sp>
          <p:nvSpPr>
            <p:cNvPr id="26" name="مربع نص 25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8" name="رابط مستقيم 27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مجموعة 23"/>
          <p:cNvGrpSpPr/>
          <p:nvPr/>
        </p:nvGrpSpPr>
        <p:grpSpPr>
          <a:xfrm>
            <a:off x="6643702" y="2643182"/>
            <a:ext cx="833974" cy="1130145"/>
            <a:chOff x="2167975" y="4366952"/>
            <a:chExt cx="833974" cy="1130145"/>
          </a:xfrm>
        </p:grpSpPr>
        <p:sp>
          <p:nvSpPr>
            <p:cNvPr id="22" name="قوس 21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قوس 22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5572132" y="2643180"/>
            <a:ext cx="833974" cy="1130145"/>
            <a:chOff x="2167975" y="4366952"/>
            <a:chExt cx="833974" cy="1130145"/>
          </a:xfrm>
        </p:grpSpPr>
        <p:sp>
          <p:nvSpPr>
            <p:cNvPr id="35" name="قوس 34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قوس 35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مجموعة 36"/>
          <p:cNvGrpSpPr/>
          <p:nvPr/>
        </p:nvGrpSpPr>
        <p:grpSpPr>
          <a:xfrm>
            <a:off x="5572132" y="2643182"/>
            <a:ext cx="857256" cy="961731"/>
            <a:chOff x="3286116" y="4214818"/>
            <a:chExt cx="714380" cy="961731"/>
          </a:xfrm>
        </p:grpSpPr>
        <p:sp>
          <p:nvSpPr>
            <p:cNvPr id="38" name="مربع نص 37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مربع نص 38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</a:p>
          </p:txBody>
        </p:sp>
        <p:cxnSp>
          <p:nvCxnSpPr>
            <p:cNvPr id="40" name="رابط مستقيم 39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مربع نص 43"/>
          <p:cNvSpPr txBox="1"/>
          <p:nvPr/>
        </p:nvSpPr>
        <p:spPr>
          <a:xfrm>
            <a:off x="6143636" y="4263102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4929190" y="4263102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7443806" y="547754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6286512" y="5406110"/>
            <a:ext cx="1428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1214414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9" name="مجموعة 78"/>
          <p:cNvGrpSpPr/>
          <p:nvPr/>
        </p:nvGrpSpPr>
        <p:grpSpPr>
          <a:xfrm>
            <a:off x="1586352" y="1412776"/>
            <a:ext cx="1875960" cy="821544"/>
            <a:chOff x="1357290" y="1412776"/>
            <a:chExt cx="1875960" cy="821544"/>
          </a:xfrm>
        </p:grpSpPr>
        <p:sp>
          <p:nvSpPr>
            <p:cNvPr id="51" name="مربع نص 50"/>
            <p:cNvSpPr txBox="1"/>
            <p:nvPr/>
          </p:nvSpPr>
          <p:spPr>
            <a:xfrm>
              <a:off x="1390610" y="1412776"/>
              <a:ext cx="1842640" cy="3795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600" b="1" i="0" u="none" strike="noStrike" kern="1200" cap="none" spc="-2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endParaRPr kumimoji="0" lang="ar-SA" sz="24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ربع نص 51"/>
            <p:cNvSpPr txBox="1"/>
            <p:nvPr/>
          </p:nvSpPr>
          <p:spPr>
            <a:xfrm>
              <a:off x="1357290" y="1895766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</a:p>
          </p:txBody>
        </p:sp>
        <p:cxnSp>
          <p:nvCxnSpPr>
            <p:cNvPr id="53" name="رابط مستقيم 52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مستطيل 53"/>
          <p:cNvSpPr/>
          <p:nvPr/>
        </p:nvSpPr>
        <p:spPr>
          <a:xfrm>
            <a:off x="214282" y="2492896"/>
            <a:ext cx="4572032" cy="4094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4071934" y="434978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2928926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61" name="مجموعة 60"/>
          <p:cNvGrpSpPr/>
          <p:nvPr/>
        </p:nvGrpSpPr>
        <p:grpSpPr>
          <a:xfrm>
            <a:off x="2267744" y="2708920"/>
            <a:ext cx="714380" cy="1084841"/>
            <a:chOff x="3286116" y="4214818"/>
            <a:chExt cx="714380" cy="1084841"/>
          </a:xfrm>
        </p:grpSpPr>
        <p:sp>
          <p:nvSpPr>
            <p:cNvPr id="62" name="مربع نص 61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3" name="مربع نص 62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ك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4" name="رابط مستقيم 63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مجموعة 64"/>
          <p:cNvGrpSpPr/>
          <p:nvPr/>
        </p:nvGrpSpPr>
        <p:grpSpPr>
          <a:xfrm>
            <a:off x="2285984" y="2658430"/>
            <a:ext cx="691098" cy="1130145"/>
            <a:chOff x="2167975" y="4366952"/>
            <a:chExt cx="833974" cy="1130145"/>
          </a:xfrm>
        </p:grpSpPr>
        <p:sp>
          <p:nvSpPr>
            <p:cNvPr id="66" name="قوس 65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قوس 66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5" name="مربع نص 74"/>
          <p:cNvSpPr txBox="1"/>
          <p:nvPr/>
        </p:nvSpPr>
        <p:spPr>
          <a:xfrm>
            <a:off x="2771764" y="427835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 ــ 5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6" name="مربع نص 75"/>
          <p:cNvSpPr txBox="1"/>
          <p:nvPr/>
        </p:nvSpPr>
        <p:spPr>
          <a:xfrm>
            <a:off x="1557318" y="427835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 ــ 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7" name="مربع نص 76"/>
          <p:cNvSpPr txBox="1"/>
          <p:nvPr/>
        </p:nvSpPr>
        <p:spPr>
          <a:xfrm>
            <a:off x="4067944" y="508518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2051720" y="5085184"/>
            <a:ext cx="2436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srgbClr val="0000FF"/>
                </a:solidFill>
              </a:rPr>
              <a:t>ك</a:t>
            </a:r>
            <a:r>
              <a:rPr lang="ar-SA" sz="3600" b="1" spc="-100" baseline="30000" dirty="0">
                <a:solidFill>
                  <a:srgbClr val="0000FF"/>
                </a:solidFill>
              </a:rPr>
              <a:t>2</a:t>
            </a:r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srgbClr val="009900"/>
                </a:solidFill>
              </a:rPr>
              <a:t>م</a:t>
            </a:r>
            <a:r>
              <a:rPr lang="ar-SA" sz="3600" b="1" spc="-100" baseline="30000" dirty="0">
                <a:solidFill>
                  <a:srgbClr val="009900"/>
                </a:solidFill>
              </a:rPr>
              <a:t>7</a:t>
            </a:r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srgbClr val="FF0066"/>
                </a:solidFill>
              </a:rPr>
              <a:t>ب</a:t>
            </a:r>
            <a:r>
              <a:rPr lang="ar-SA" sz="3600" b="1" spc="-100" baseline="30000" dirty="0">
                <a:solidFill>
                  <a:srgbClr val="FF0066"/>
                </a:solidFill>
              </a:rPr>
              <a:t>0</a:t>
            </a:r>
          </a:p>
        </p:txBody>
      </p:sp>
      <p:grpSp>
        <p:nvGrpSpPr>
          <p:cNvPr id="80" name="مجموعة 79"/>
          <p:cNvGrpSpPr/>
          <p:nvPr/>
        </p:nvGrpSpPr>
        <p:grpSpPr>
          <a:xfrm>
            <a:off x="1357290" y="2643182"/>
            <a:ext cx="714380" cy="1084841"/>
            <a:chOff x="3286116" y="4214818"/>
            <a:chExt cx="714380" cy="1084841"/>
          </a:xfrm>
        </p:grpSpPr>
        <p:sp>
          <p:nvSpPr>
            <p:cNvPr id="81" name="مربع نص 80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82" name="مربع نص 81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3" name="رابط مستقيم 82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مجموعة 83"/>
          <p:cNvGrpSpPr/>
          <p:nvPr/>
        </p:nvGrpSpPr>
        <p:grpSpPr>
          <a:xfrm>
            <a:off x="1357290" y="2643182"/>
            <a:ext cx="691098" cy="1130145"/>
            <a:chOff x="2167975" y="4366952"/>
            <a:chExt cx="833974" cy="1130145"/>
          </a:xfrm>
        </p:grpSpPr>
        <p:sp>
          <p:nvSpPr>
            <p:cNvPr id="85" name="قوس 84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قوس 85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5" name="مجموعة 94"/>
          <p:cNvGrpSpPr/>
          <p:nvPr/>
        </p:nvGrpSpPr>
        <p:grpSpPr>
          <a:xfrm>
            <a:off x="428596" y="2643182"/>
            <a:ext cx="714380" cy="961731"/>
            <a:chOff x="3286116" y="4214818"/>
            <a:chExt cx="714380" cy="961731"/>
          </a:xfrm>
        </p:grpSpPr>
        <p:sp>
          <p:nvSpPr>
            <p:cNvPr id="96" name="مربع نص 95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endPara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ربع نص 96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</a:p>
          </p:txBody>
        </p:sp>
        <p:cxnSp>
          <p:nvCxnSpPr>
            <p:cNvPr id="98" name="رابط مستقيم 97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مجموعة 98"/>
          <p:cNvGrpSpPr/>
          <p:nvPr/>
        </p:nvGrpSpPr>
        <p:grpSpPr>
          <a:xfrm>
            <a:off x="428596" y="2643182"/>
            <a:ext cx="691098" cy="1130145"/>
            <a:chOff x="2167975" y="4366952"/>
            <a:chExt cx="833974" cy="1130145"/>
          </a:xfrm>
        </p:grpSpPr>
        <p:sp>
          <p:nvSpPr>
            <p:cNvPr id="100" name="قوس 99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قوس 100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مجموعة 102"/>
          <p:cNvGrpSpPr/>
          <p:nvPr/>
        </p:nvGrpSpPr>
        <p:grpSpPr>
          <a:xfrm>
            <a:off x="3086550" y="2686044"/>
            <a:ext cx="1842640" cy="1056323"/>
            <a:chOff x="1357290" y="1301108"/>
            <a:chExt cx="1842640" cy="1056323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endPara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4" name="رابط مستقيم 73"/>
          <p:cNvCxnSpPr/>
          <p:nvPr/>
        </p:nvCxnSpPr>
        <p:spPr>
          <a:xfrm rot="10800000" flipV="1">
            <a:off x="539552" y="2852936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rot="10800000" flipV="1">
            <a:off x="611560" y="3284984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768E9640-8ADF-FA0F-C623-E363A39A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12776"/>
            <a:ext cx="1800476" cy="79208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77BEEB9-1B63-E3FF-AE6B-6E9B2B515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12776"/>
            <a:ext cx="1933845" cy="79208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04DA462-D836-8F6A-C2DB-D75B467B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70D9D5-ADCC-CB4E-97F4-11A5F4F324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16632"/>
            <a:ext cx="1980220" cy="424847"/>
          </a:xfrm>
          <a:prstGeom prst="rect">
            <a:avLst/>
          </a:prstGeom>
          <a:effectLst>
            <a:glow rad="101600">
              <a:srgbClr val="FFC9FF">
                <a:alpha val="60000"/>
              </a:srgbClr>
            </a:glo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9D858B0-27F5-8C5E-963A-9A1D1C5AAB4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C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7904" y="620688"/>
            <a:ext cx="1409897" cy="432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0167751-72B3-7159-67A1-9AD36EAA99F9}"/>
              </a:ext>
            </a:extLst>
          </p:cNvPr>
          <p:cNvSpPr txBox="1"/>
          <p:nvPr/>
        </p:nvSpPr>
        <p:spPr>
          <a:xfrm>
            <a:off x="1547664" y="47667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highlight>
                  <a:srgbClr val="FFFF00"/>
                </a:highlight>
              </a:rPr>
              <a:t>الحل بالتفصيل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1F32F11-FAAB-05FF-87E2-27142057B18C}"/>
              </a:ext>
            </a:extLst>
          </p:cNvPr>
          <p:cNvSpPr txBox="1"/>
          <p:nvPr/>
        </p:nvSpPr>
        <p:spPr>
          <a:xfrm>
            <a:off x="534224" y="4204216"/>
            <a:ext cx="12836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451126F-A50B-A349-10B3-C4BF9F81BE71}"/>
              </a:ext>
            </a:extLst>
          </p:cNvPr>
          <p:cNvSpPr txBox="1"/>
          <p:nvPr/>
        </p:nvSpPr>
        <p:spPr>
          <a:xfrm>
            <a:off x="2267744" y="5733256"/>
            <a:ext cx="2436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800" b="1" dirty="0">
                <a:solidFill>
                  <a:prstClr val="black"/>
                </a:solidFill>
              </a:rPr>
              <a:t>= </a:t>
            </a:r>
            <a:r>
              <a:rPr lang="ar-SA" sz="2800" b="1" dirty="0">
                <a:solidFill>
                  <a:srgbClr val="0000FF"/>
                </a:solidFill>
              </a:rPr>
              <a:t>ك</a:t>
            </a:r>
            <a:r>
              <a:rPr lang="ar-SA" sz="3600" b="1" spc="-100" baseline="30000" dirty="0">
                <a:solidFill>
                  <a:srgbClr val="0000FF"/>
                </a:solidFill>
              </a:rPr>
              <a:t>2</a:t>
            </a:r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srgbClr val="009900"/>
                </a:solidFill>
              </a:rPr>
              <a:t>م</a:t>
            </a:r>
            <a:r>
              <a:rPr lang="ar-SA" sz="3600" b="1" spc="-100" baseline="30000" dirty="0">
                <a:solidFill>
                  <a:srgbClr val="009900"/>
                </a:solidFill>
              </a:rPr>
              <a:t>7</a:t>
            </a:r>
            <a:endParaRPr lang="ar-SA" sz="3600" b="1" spc="-100" baseline="30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/>
      <p:bldP spid="19" grpId="0"/>
      <p:bldP spid="44" grpId="0"/>
      <p:bldP spid="46" grpId="0"/>
      <p:bldP spid="47" grpId="0"/>
      <p:bldP spid="48" grpId="0"/>
      <p:bldP spid="49" grpId="0" animBg="1"/>
      <p:bldP spid="54" grpId="0" animBg="1"/>
      <p:bldP spid="59" grpId="0"/>
      <p:bldP spid="60" grpId="0"/>
      <p:bldP spid="75" grpId="0"/>
      <p:bldP spid="76" grpId="0"/>
      <p:bldP spid="77" grpId="0"/>
      <p:bldP spid="78" grpId="0"/>
      <p:bldP spid="1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524BB-441E-B61E-86C7-9EC625F7D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>
            <a:extLst>
              <a:ext uri="{FF2B5EF4-FFF2-40B4-BE49-F238E27FC236}">
                <a16:creationId xmlns:a16="http://schemas.microsoft.com/office/drawing/2014/main" id="{ACE77B9A-23C8-1EC4-A48F-027FC2ABA50A}"/>
              </a:ext>
            </a:extLst>
          </p:cNvPr>
          <p:cNvSpPr/>
          <p:nvPr/>
        </p:nvSpPr>
        <p:spPr>
          <a:xfrm>
            <a:off x="5715008" y="1285860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مجموعة 22">
            <a:extLst>
              <a:ext uri="{FF2B5EF4-FFF2-40B4-BE49-F238E27FC236}">
                <a16:creationId xmlns:a16="http://schemas.microsoft.com/office/drawing/2014/main" id="{34E650CD-CDA4-71A6-F077-81A94255675E}"/>
              </a:ext>
            </a:extLst>
          </p:cNvPr>
          <p:cNvGrpSpPr/>
          <p:nvPr/>
        </p:nvGrpSpPr>
        <p:grpSpPr>
          <a:xfrm>
            <a:off x="6300193" y="1412776"/>
            <a:ext cx="1400332" cy="806296"/>
            <a:chOff x="1258688" y="4484610"/>
            <a:chExt cx="884420" cy="806296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93889918-42A0-5040-D7FC-AE53E61FC8FE}"/>
                </a:ext>
              </a:extLst>
            </p:cNvPr>
            <p:cNvSpPr txBox="1"/>
            <p:nvPr/>
          </p:nvSpPr>
          <p:spPr>
            <a:xfrm>
              <a:off x="1258688" y="4484610"/>
              <a:ext cx="85725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ص</a:t>
              </a:r>
              <a:r>
                <a:rPr kumimoji="0" lang="ar-SA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89C351A-9C82-5B5E-5EBD-59108545CBE9}"/>
                </a:ext>
              </a:extLst>
            </p:cNvPr>
            <p:cNvSpPr txBox="1"/>
            <p:nvPr/>
          </p:nvSpPr>
          <p:spPr>
            <a:xfrm>
              <a:off x="1285852" y="4952352"/>
              <a:ext cx="85725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ص</a:t>
              </a:r>
            </a:p>
          </p:txBody>
        </p: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F96332D4-B730-26EE-3C62-3971108F6537}"/>
                </a:ext>
              </a:extLst>
            </p:cNvPr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مجموعة 22">
            <a:extLst>
              <a:ext uri="{FF2B5EF4-FFF2-40B4-BE49-F238E27FC236}">
                <a16:creationId xmlns:a16="http://schemas.microsoft.com/office/drawing/2014/main" id="{47C06DED-E064-6B27-5B10-89B104701D97}"/>
              </a:ext>
            </a:extLst>
          </p:cNvPr>
          <p:cNvGrpSpPr/>
          <p:nvPr/>
        </p:nvGrpSpPr>
        <p:grpSpPr>
          <a:xfrm>
            <a:off x="7643834" y="2643182"/>
            <a:ext cx="1357322" cy="1056323"/>
            <a:chOff x="1285852" y="4357694"/>
            <a:chExt cx="857256" cy="1056323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2B3E0E98-AAB0-1A87-98C5-626CE660C73E}"/>
                </a:ext>
              </a:extLst>
            </p:cNvPr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7A36BA9D-E677-0900-194B-74F408528D1B}"/>
                </a:ext>
              </a:extLst>
            </p:cNvPr>
            <p:cNvSpPr txBox="1"/>
            <p:nvPr/>
          </p:nvSpPr>
          <p:spPr>
            <a:xfrm>
              <a:off x="1285852" y="4952352"/>
              <a:ext cx="8572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</a:p>
          </p:txBody>
        </p: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C81CF225-43B9-B15B-FAB0-487875FB311F}"/>
                </a:ext>
              </a:extLst>
            </p:cNvPr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773F5A7-1830-252B-DB0C-F231F16D149C}"/>
              </a:ext>
            </a:extLst>
          </p:cNvPr>
          <p:cNvSpPr txBox="1"/>
          <p:nvPr/>
        </p:nvSpPr>
        <p:spPr>
          <a:xfrm>
            <a:off x="7429520" y="292893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621141F-9F25-8BEF-8A80-7EC4D02FC902}"/>
              </a:ext>
            </a:extLst>
          </p:cNvPr>
          <p:cNvSpPr txBox="1"/>
          <p:nvPr/>
        </p:nvSpPr>
        <p:spPr>
          <a:xfrm>
            <a:off x="6228184" y="2780928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3847DD3-5C99-3EB5-F176-A7BB5C6B4915}"/>
              </a:ext>
            </a:extLst>
          </p:cNvPr>
          <p:cNvSpPr txBox="1"/>
          <p:nvPr/>
        </p:nvSpPr>
        <p:spPr>
          <a:xfrm>
            <a:off x="5292080" y="2780928"/>
            <a:ext cx="12836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8F78412-E881-C5FA-43EE-E558B14724EC}"/>
              </a:ext>
            </a:extLst>
          </p:cNvPr>
          <p:cNvSpPr txBox="1"/>
          <p:nvPr/>
        </p:nvSpPr>
        <p:spPr>
          <a:xfrm>
            <a:off x="7380312" y="364502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9FD206C3-C46D-D090-ED34-48DDBBE33890}"/>
              </a:ext>
            </a:extLst>
          </p:cNvPr>
          <p:cNvSpPr txBox="1"/>
          <p:nvPr/>
        </p:nvSpPr>
        <p:spPr>
          <a:xfrm>
            <a:off x="6156176" y="3645024"/>
            <a:ext cx="1428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مستطيل مستدير الزوايا 48">
            <a:extLst>
              <a:ext uri="{FF2B5EF4-FFF2-40B4-BE49-F238E27FC236}">
                <a16:creationId xmlns:a16="http://schemas.microsoft.com/office/drawing/2014/main" id="{5ED5767F-48BA-5E74-4AA5-B617086510A6}"/>
              </a:ext>
            </a:extLst>
          </p:cNvPr>
          <p:cNvSpPr/>
          <p:nvPr/>
        </p:nvSpPr>
        <p:spPr>
          <a:xfrm>
            <a:off x="1214414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77CC0D1C-B2BA-EAAC-F1AE-40132581DE78}"/>
              </a:ext>
            </a:extLst>
          </p:cNvPr>
          <p:cNvGrpSpPr/>
          <p:nvPr/>
        </p:nvGrpSpPr>
        <p:grpSpPr>
          <a:xfrm>
            <a:off x="1586352" y="1412776"/>
            <a:ext cx="1875960" cy="821544"/>
            <a:chOff x="1357290" y="1412776"/>
            <a:chExt cx="1875960" cy="821544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87C74695-0581-029E-03A1-88CDBD101B7D}"/>
                </a:ext>
              </a:extLst>
            </p:cNvPr>
            <p:cNvSpPr txBox="1"/>
            <p:nvPr/>
          </p:nvSpPr>
          <p:spPr>
            <a:xfrm>
              <a:off x="1390610" y="1412776"/>
              <a:ext cx="1842640" cy="3795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600" b="1" i="0" u="none" strike="noStrike" kern="1200" cap="none" spc="-2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endParaRPr kumimoji="0" lang="ar-SA" sz="24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5CBC8F3B-CC0A-8ED9-1089-DCF93D7AB098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</a:p>
          </p:txBody>
        </p: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0137A52E-B624-CDE1-7817-CCEED5312086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E37728E-BE23-BE6A-34DB-8F67A5713600}"/>
              </a:ext>
            </a:extLst>
          </p:cNvPr>
          <p:cNvSpPr txBox="1"/>
          <p:nvPr/>
        </p:nvSpPr>
        <p:spPr>
          <a:xfrm>
            <a:off x="4067944" y="407707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929F23D0-D85F-49A3-958A-5C6FF5D64759}"/>
              </a:ext>
            </a:extLst>
          </p:cNvPr>
          <p:cNvSpPr txBox="1"/>
          <p:nvPr/>
        </p:nvSpPr>
        <p:spPr>
          <a:xfrm>
            <a:off x="2928926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C889267C-E53D-DFD5-E369-D6C6B8CC9D75}"/>
              </a:ext>
            </a:extLst>
          </p:cNvPr>
          <p:cNvSpPr txBox="1"/>
          <p:nvPr/>
        </p:nvSpPr>
        <p:spPr>
          <a:xfrm>
            <a:off x="1907704" y="2780928"/>
            <a:ext cx="12836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5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71F436E8-EF92-B218-AA07-852A0ED38C0F}"/>
              </a:ext>
            </a:extLst>
          </p:cNvPr>
          <p:cNvSpPr txBox="1"/>
          <p:nvPr/>
        </p:nvSpPr>
        <p:spPr>
          <a:xfrm>
            <a:off x="971600" y="2780928"/>
            <a:ext cx="12836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3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20E16D94-7AC3-35FF-A586-1CBAD548DBB7}"/>
              </a:ext>
            </a:extLst>
          </p:cNvPr>
          <p:cNvSpPr txBox="1"/>
          <p:nvPr/>
        </p:nvSpPr>
        <p:spPr>
          <a:xfrm>
            <a:off x="3059832" y="4077072"/>
            <a:ext cx="12007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3A72892E-3441-2D50-0628-840054BA06D7}"/>
              </a:ext>
            </a:extLst>
          </p:cNvPr>
          <p:cNvGrpSpPr/>
          <p:nvPr/>
        </p:nvGrpSpPr>
        <p:grpSpPr>
          <a:xfrm>
            <a:off x="3086550" y="2686044"/>
            <a:ext cx="1842640" cy="1056323"/>
            <a:chOff x="1357290" y="1301108"/>
            <a:chExt cx="1842640" cy="1056323"/>
          </a:xfrm>
        </p:grpSpPr>
        <p:sp>
          <p:nvSpPr>
            <p:cNvPr id="104" name="مربع نص 103">
              <a:extLst>
                <a:ext uri="{FF2B5EF4-FFF2-40B4-BE49-F238E27FC236}">
                  <a16:creationId xmlns:a16="http://schemas.microsoft.com/office/drawing/2014/main" id="{EAA4E583-B3D0-572E-85AB-225AA8A98211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endPara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ربع نص 104">
              <a:extLst>
                <a:ext uri="{FF2B5EF4-FFF2-40B4-BE49-F238E27FC236}">
                  <a16:creationId xmlns:a16="http://schemas.microsoft.com/office/drawing/2014/main" id="{DE3DA87D-66E3-C1E3-11F1-840D89ACA846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</a:p>
          </p:txBody>
        </p:sp>
        <p:cxnSp>
          <p:nvCxnSpPr>
            <p:cNvPr id="106" name="رابط مستقيم 105">
              <a:extLst>
                <a:ext uri="{FF2B5EF4-FFF2-40B4-BE49-F238E27FC236}">
                  <a16:creationId xmlns:a16="http://schemas.microsoft.com/office/drawing/2014/main" id="{D4E1555C-CABB-3783-1704-C638C9AAB29E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5F516892-2CEF-974A-B6C3-0539A251A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12776"/>
            <a:ext cx="1800476" cy="79208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D5C68B6-5CE7-264B-09D5-F38A9D7D4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12776"/>
            <a:ext cx="1933845" cy="79208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2051755-CCB4-2D24-EDD3-D905EBC59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E76325A-65D1-D2CD-D9D9-8D54996763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16632"/>
            <a:ext cx="1980220" cy="424847"/>
          </a:xfrm>
          <a:prstGeom prst="rect">
            <a:avLst/>
          </a:prstGeom>
          <a:effectLst>
            <a:glow rad="101600">
              <a:srgbClr val="FFC9FF">
                <a:alpha val="60000"/>
              </a:srgbClr>
            </a:glo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AAAC1AD-A961-DCFD-8723-90A72693619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C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7904" y="620688"/>
            <a:ext cx="1409897" cy="432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DCF9788-3653-A5DB-4603-533808A6FDEA}"/>
              </a:ext>
            </a:extLst>
          </p:cNvPr>
          <p:cNvSpPr txBox="1"/>
          <p:nvPr/>
        </p:nvSpPr>
        <p:spPr>
          <a:xfrm>
            <a:off x="1331640" y="404664"/>
            <a:ext cx="18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highlight>
                  <a:srgbClr val="FFFF00"/>
                </a:highlight>
              </a:rPr>
              <a:t>مختصر بدون اقواس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EB9A89E-9418-6F2C-B936-A9CD753671EE}"/>
              </a:ext>
            </a:extLst>
          </p:cNvPr>
          <p:cNvCxnSpPr/>
          <p:nvPr/>
        </p:nvCxnSpPr>
        <p:spPr>
          <a:xfrm rot="10800000" flipV="1">
            <a:off x="3419872" y="2780928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88C0C239-7D3E-E070-6890-2A2C3958B4FB}"/>
              </a:ext>
            </a:extLst>
          </p:cNvPr>
          <p:cNvCxnSpPr/>
          <p:nvPr/>
        </p:nvCxnSpPr>
        <p:spPr>
          <a:xfrm rot="10800000" flipV="1">
            <a:off x="3419872" y="3356992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8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44" grpId="0"/>
      <p:bldP spid="46" grpId="0"/>
      <p:bldP spid="47" grpId="0"/>
      <p:bldP spid="48" grpId="0"/>
      <p:bldP spid="49" grpId="0" animBg="1"/>
      <p:bldP spid="59" grpId="0"/>
      <p:bldP spid="60" grpId="0"/>
      <p:bldP spid="75" grpId="0"/>
      <p:bldP spid="76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C676C-F851-FDA4-619C-D853CF4AA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4E30CE-032B-1125-07D9-3512FAD6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ar-SA" dirty="0"/>
              <a:t>مثال2</a:t>
            </a:r>
          </a:p>
        </p:txBody>
      </p:sp>
    </p:spTree>
    <p:extLst>
      <p:ext uri="{BB962C8B-B14F-4D97-AF65-F5344CB8AC3E}">
        <p14:creationId xmlns:p14="http://schemas.microsoft.com/office/powerpoint/2010/main" val="25905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6072230" cy="51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8873" y="1600187"/>
            <a:ext cx="889839" cy="7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671626"/>
            <a:ext cx="169069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7924" y="1085834"/>
            <a:ext cx="1500198" cy="55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671626"/>
            <a:ext cx="1334758" cy="63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7726" y="2274085"/>
            <a:ext cx="1214446" cy="6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1557326"/>
            <a:ext cx="476253" cy="87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157272"/>
            <a:ext cx="1357322" cy="55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مجموعة 12"/>
          <p:cNvGrpSpPr/>
          <p:nvPr/>
        </p:nvGrpSpPr>
        <p:grpSpPr>
          <a:xfrm>
            <a:off x="1071538" y="3500438"/>
            <a:ext cx="7653349" cy="2928958"/>
            <a:chOff x="1071538" y="3500438"/>
            <a:chExt cx="7653349" cy="2928958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71538" y="3500438"/>
              <a:ext cx="7653349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14546" y="4243394"/>
              <a:ext cx="499113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57356" y="4643446"/>
              <a:ext cx="428628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22697" y="4286256"/>
            <a:ext cx="517821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24817" y="4886336"/>
            <a:ext cx="50904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95460" y="4786322"/>
            <a:ext cx="819152" cy="6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14442" y="4786753"/>
            <a:ext cx="409576" cy="7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22298" y="5429264"/>
            <a:ext cx="716758" cy="71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57950" y="5429264"/>
            <a:ext cx="365693" cy="6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316864" y="5557852"/>
            <a:ext cx="731386" cy="62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57620" y="5500702"/>
            <a:ext cx="365693" cy="6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2550255-052F-3488-F74C-D30694D0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56DA73A-3DA4-AF25-AAE5-609EE00F660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1520" y="1484784"/>
            <a:ext cx="1656184" cy="18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C28F48E-92DD-D16C-C16E-F4A13290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48680"/>
            <a:ext cx="2520280" cy="5248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25A47A-DD24-F195-991E-B5361BCE3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492896"/>
            <a:ext cx="1036410" cy="75444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5C5DB9F-C959-A1B1-5710-B3BA26A11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2564904"/>
            <a:ext cx="815411" cy="76206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6452475-E7D6-53DF-008E-55AEAC683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636912"/>
            <a:ext cx="990686" cy="32006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E36A3A-6223-4F34-922C-C45423049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3645024"/>
            <a:ext cx="1417443" cy="40389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5829B00-0EED-D855-8830-FA289C2A1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976" y="4725144"/>
            <a:ext cx="731583" cy="47248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A74F068-4631-7EFB-7B67-4B1090D878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168" y="3429000"/>
            <a:ext cx="1173582" cy="80016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E476D67-96BD-A650-571D-C302BECAA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192" y="4365104"/>
            <a:ext cx="937341" cy="74682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ECEBBEA-A95D-14CA-892C-894F9FA4F2E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36096" y="1268760"/>
            <a:ext cx="2629267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F127A1D6-F66F-CB7E-BAD6-212690676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9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8072462" y="337163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32" name="مجموعة 31"/>
          <p:cNvGrpSpPr/>
          <p:nvPr/>
        </p:nvGrpSpPr>
        <p:grpSpPr>
          <a:xfrm>
            <a:off x="6572264" y="4929198"/>
            <a:ext cx="1857387" cy="1056323"/>
            <a:chOff x="1357290" y="1301108"/>
            <a:chExt cx="1996193" cy="1056323"/>
          </a:xfrm>
        </p:grpSpPr>
        <p:sp>
          <p:nvSpPr>
            <p:cNvPr id="33" name="مربع نص 32"/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27 س</a:t>
              </a:r>
              <a:r>
                <a:rPr lang="ar-SA" sz="3600" b="1" spc="-100" baseline="30000" dirty="0">
                  <a:solidFill>
                    <a:prstClr val="black"/>
                  </a:solidFill>
                </a:rPr>
                <a:t>12</a:t>
              </a:r>
            </a:p>
          </p:txBody>
        </p:sp>
        <p:sp>
          <p:nvSpPr>
            <p:cNvPr id="34" name="مربع نص 33"/>
            <p:cNvSpPr txBox="1"/>
            <p:nvPr/>
          </p:nvSpPr>
          <p:spPr>
            <a:xfrm>
              <a:off x="1510843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  <a:latin typeface="Traditional Arabic" pitchFamily="18" charset="-78"/>
                  <a:cs typeface="Traditional Arabic" pitchFamily="18" charset="-78"/>
                </a:rPr>
                <a:t>.......</a:t>
              </a:r>
            </a:p>
          </p:txBody>
        </p:sp>
        <p:cxnSp>
          <p:nvCxnSpPr>
            <p:cNvPr id="35" name="رابط مستقيم 34"/>
            <p:cNvCxnSpPr/>
            <p:nvPr/>
          </p:nvCxnSpPr>
          <p:spPr>
            <a:xfrm rot="10800000">
              <a:off x="1785351" y="1799503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مربع نص 35"/>
          <p:cNvSpPr txBox="1"/>
          <p:nvPr/>
        </p:nvSpPr>
        <p:spPr>
          <a:xfrm>
            <a:off x="8072462" y="515758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39" name="مجموعة 38"/>
          <p:cNvGrpSpPr/>
          <p:nvPr/>
        </p:nvGrpSpPr>
        <p:grpSpPr>
          <a:xfrm>
            <a:off x="1115616" y="3073604"/>
            <a:ext cx="2078742" cy="1056323"/>
            <a:chOff x="1357290" y="1301108"/>
            <a:chExt cx="1842640" cy="1056323"/>
          </a:xfrm>
        </p:grpSpPr>
        <p:sp>
          <p:nvSpPr>
            <p:cNvPr id="40" name="مربع نص 39"/>
            <p:cNvSpPr txBox="1"/>
            <p:nvPr/>
          </p:nvSpPr>
          <p:spPr>
            <a:xfrm>
              <a:off x="1357290" y="1301108"/>
              <a:ext cx="1842640" cy="89255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2</a:t>
              </a:r>
              <a:r>
                <a:rPr lang="ar-SA" sz="2400" b="1" dirty="0">
                  <a:solidFill>
                    <a:prstClr val="black"/>
                  </a:solidFill>
                </a:rPr>
                <a:t>2ص</a:t>
              </a:r>
              <a:r>
                <a:rPr lang="ar-SA" sz="3600" b="1" spc="-100" baseline="30000" dirty="0">
                  <a:solidFill>
                    <a:prstClr val="black"/>
                  </a:solidFill>
                </a:rPr>
                <a:t>2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×</a:t>
              </a:r>
              <a:r>
                <a:rPr lang="ar-SA" sz="3600" b="1" spc="-100" baseline="30000" dirty="0">
                  <a:solidFill>
                    <a:srgbClr val="FF0000"/>
                  </a:solidFill>
                  <a:latin typeface="Traditional Arabic" pitchFamily="18" charset="-78"/>
                  <a:ea typeface="Times New Roman"/>
                  <a:cs typeface="Traditional Arabic" pitchFamily="18" charset="-78"/>
                </a:rPr>
                <a:t> ....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41" name="مربع نص 40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3</a:t>
              </a:r>
              <a:r>
                <a:rPr lang="ar-SA" sz="3600" b="1" spc="-100" baseline="30000" dirty="0">
                  <a:solidFill>
                    <a:srgbClr val="FF0000"/>
                  </a:solidFill>
                  <a:latin typeface="Traditional Arabic" pitchFamily="18" charset="-78"/>
                  <a:ea typeface="Times New Roman"/>
                  <a:cs typeface="Traditional Arabic" pitchFamily="18" charset="-78"/>
                </a:rPr>
                <a:t>... </a:t>
              </a:r>
              <a:r>
                <a:rPr lang="ar-SA" sz="2400" b="1" dirty="0">
                  <a:solidFill>
                    <a:prstClr val="black"/>
                  </a:solidFill>
                </a:rPr>
                <a:t>ع</a:t>
              </a:r>
              <a:r>
                <a:rPr lang="ar-SA" sz="3400" b="1" spc="-100" baseline="30000" dirty="0">
                  <a:solidFill>
                    <a:prstClr val="black"/>
                  </a:solidFill>
                </a:rPr>
                <a:t>3</a:t>
              </a:r>
              <a:r>
                <a:rPr lang="ar-SA" sz="3400" b="1" spc="-100" baseline="30000" dirty="0">
                  <a:solidFill>
                    <a:srgbClr val="FF0000"/>
                  </a:solidFill>
                </a:rPr>
                <a:t> × 2</a:t>
              </a:r>
            </a:p>
          </p:txBody>
        </p:sp>
        <p:cxnSp>
          <p:nvCxnSpPr>
            <p:cNvPr id="42" name="رابط مستقيم 41"/>
            <p:cNvCxnSpPr/>
            <p:nvPr/>
          </p:nvCxnSpPr>
          <p:spPr>
            <a:xfrm rot="10800000">
              <a:off x="1664397" y="1799503"/>
              <a:ext cx="1228427" cy="158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مربع نص 60"/>
          <p:cNvSpPr txBox="1"/>
          <p:nvPr/>
        </p:nvSpPr>
        <p:spPr>
          <a:xfrm>
            <a:off x="3059832" y="331038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62" name="مجموعة 61"/>
          <p:cNvGrpSpPr/>
          <p:nvPr/>
        </p:nvGrpSpPr>
        <p:grpSpPr>
          <a:xfrm>
            <a:off x="1414683" y="4496330"/>
            <a:ext cx="1857387" cy="1056323"/>
            <a:chOff x="1357290" y="1301108"/>
            <a:chExt cx="1996193" cy="1056323"/>
          </a:xfrm>
        </p:grpSpPr>
        <p:sp>
          <p:nvSpPr>
            <p:cNvPr id="63" name="مربع نص 62"/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4 ص</a:t>
              </a:r>
              <a:r>
                <a:rPr lang="ar-SA" sz="3600" b="1" spc="-100" baseline="30000" dirty="0">
                  <a:solidFill>
                    <a:srgbClr val="FF0000"/>
                  </a:solidFill>
                  <a:latin typeface="Traditional Arabic" pitchFamily="18" charset="-78"/>
                  <a:ea typeface="Times New Roman"/>
                  <a:cs typeface="Traditional Arabic" pitchFamily="18" charset="-78"/>
                </a:rPr>
                <a:t>....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64" name="مربع نص 63"/>
            <p:cNvSpPr txBox="1"/>
            <p:nvPr/>
          </p:nvSpPr>
          <p:spPr>
            <a:xfrm>
              <a:off x="1510843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  </a:t>
              </a:r>
              <a:r>
                <a:rPr lang="ar-SA" sz="2400" b="1" dirty="0">
                  <a:solidFill>
                    <a:srgbClr val="FF0000"/>
                  </a:solidFill>
                  <a:latin typeface="Traditional Arabic" pitchFamily="18" charset="-78"/>
                  <a:cs typeface="Traditional Arabic" pitchFamily="18" charset="-78"/>
                </a:rPr>
                <a:t>....</a:t>
              </a:r>
              <a:r>
                <a:rPr lang="ar-SA" sz="2400" b="1" dirty="0">
                  <a:solidFill>
                    <a:prstClr val="black"/>
                  </a:solidFill>
                </a:rPr>
                <a:t> ع</a:t>
              </a:r>
              <a:r>
                <a:rPr lang="ar-SA" sz="3600" b="1" spc="-100" baseline="30000" dirty="0">
                  <a:solidFill>
                    <a:prstClr val="black"/>
                  </a:solidFill>
                </a:rPr>
                <a:t>6</a:t>
              </a:r>
            </a:p>
          </p:txBody>
        </p:sp>
        <p:cxnSp>
          <p:nvCxnSpPr>
            <p:cNvPr id="65" name="رابط مستقيم 64"/>
            <p:cNvCxnSpPr/>
            <p:nvPr/>
          </p:nvCxnSpPr>
          <p:spPr>
            <a:xfrm rot="10800000">
              <a:off x="1785351" y="1799503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مربع نص 65"/>
          <p:cNvSpPr txBox="1"/>
          <p:nvPr/>
        </p:nvSpPr>
        <p:spPr>
          <a:xfrm>
            <a:off x="3106592" y="466758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56406"/>
            <a:ext cx="1795646" cy="87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46" y="1666358"/>
            <a:ext cx="2006516" cy="8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مربع نص 6"/>
          <p:cNvSpPr txBox="1"/>
          <p:nvPr/>
        </p:nvSpPr>
        <p:spPr>
          <a:xfrm>
            <a:off x="6516216" y="168640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4673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مربع نص 45"/>
          <p:cNvSpPr txBox="1"/>
          <p:nvPr/>
        </p:nvSpPr>
        <p:spPr>
          <a:xfrm>
            <a:off x="1479846" y="1582523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37" name="مجموعة 16"/>
          <p:cNvGrpSpPr/>
          <p:nvPr/>
        </p:nvGrpSpPr>
        <p:grpSpPr>
          <a:xfrm>
            <a:off x="6341480" y="2919075"/>
            <a:ext cx="1970382" cy="1498374"/>
            <a:chOff x="0" y="-179802"/>
            <a:chExt cx="1842627" cy="1498816"/>
          </a:xfrm>
        </p:grpSpPr>
        <p:sp>
          <p:nvSpPr>
            <p:cNvPr id="38" name="مربع نص 17"/>
            <p:cNvSpPr txBox="1"/>
            <p:nvPr/>
          </p:nvSpPr>
          <p:spPr>
            <a:xfrm>
              <a:off x="0" y="-179802"/>
              <a:ext cx="1842627" cy="904270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pPr algn="ctr"/>
              <a:r>
                <a:rPr lang="ar-SA" sz="2800" b="1" dirty="0">
                  <a:solidFill>
                    <a:srgbClr val="000000"/>
                  </a:solidFill>
                  <a:ea typeface="Times New Roman"/>
                </a:rPr>
                <a:t>  </a:t>
              </a:r>
              <a:r>
                <a:rPr lang="ar-SA" sz="2400" b="1" dirty="0">
                  <a:solidFill>
                    <a:srgbClr val="000000"/>
                  </a:solidFill>
                  <a:ea typeface="Times New Roman"/>
                </a:rPr>
                <a:t>3</a:t>
              </a:r>
              <a:r>
                <a:rPr lang="ar-SA" sz="3600" b="1" spc="-100" baseline="30000" dirty="0">
                  <a:solidFill>
                    <a:srgbClr val="FF0000"/>
                  </a:solidFill>
                  <a:latin typeface="Traditional Arabic" pitchFamily="18" charset="-78"/>
                  <a:ea typeface="Times New Roman"/>
                  <a:cs typeface="Traditional Arabic" pitchFamily="18" charset="-78"/>
                </a:rPr>
                <a:t>....</a:t>
              </a:r>
              <a:r>
                <a:rPr lang="ar-SA" sz="2400" b="1" dirty="0">
                  <a:solidFill>
                    <a:srgbClr val="000000"/>
                  </a:solidFill>
                  <a:ea typeface="Times New Roman"/>
                </a:rPr>
                <a:t> س</a:t>
              </a:r>
              <a:r>
                <a:rPr lang="ar-SA" sz="3600" b="1" spc="-100" baseline="30000" dirty="0">
                  <a:solidFill>
                    <a:srgbClr val="FF0000"/>
                  </a:solidFill>
                  <a:latin typeface="Traditional Arabic" pitchFamily="18" charset="-78"/>
                  <a:ea typeface="Times New Roman"/>
                  <a:cs typeface="Traditional Arabic" pitchFamily="18" charset="-78"/>
                </a:rPr>
                <a:t>....</a:t>
              </a:r>
              <a:r>
                <a:rPr lang="ar-SA" sz="3600" b="1" spc="-100" baseline="30000" dirty="0">
                  <a:solidFill>
                    <a:srgbClr val="FF0000"/>
                  </a:solidFill>
                  <a:ea typeface="Times New Roman"/>
                </a:rPr>
                <a:t>×3</a:t>
              </a:r>
              <a:endParaRPr lang="en-US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3" name="مربع نص 18"/>
            <p:cNvSpPr txBox="1"/>
            <p:nvPr/>
          </p:nvSpPr>
          <p:spPr>
            <a:xfrm>
              <a:off x="0" y="594479"/>
              <a:ext cx="1842627" cy="724535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pPr algn="ctr"/>
              <a:r>
                <a:rPr lang="ar-SA" sz="3600" b="1" spc="-100" baseline="30000" dirty="0">
                  <a:solidFill>
                    <a:srgbClr val="FF0000"/>
                  </a:solidFill>
                  <a:ea typeface="Times New Roman"/>
                </a:rPr>
                <a:t>3</a:t>
              </a:r>
              <a:r>
                <a:rPr lang="ar-SA" sz="2400" b="1" dirty="0">
                  <a:solidFill>
                    <a:srgbClr val="000000"/>
                  </a:solidFill>
                  <a:ea typeface="Times New Roman"/>
                </a:rPr>
                <a:t>4</a:t>
              </a:r>
              <a:endParaRPr lang="en-US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44" name="رابط مستقيم 19"/>
            <p:cNvCxnSpPr/>
            <p:nvPr/>
          </p:nvCxnSpPr>
          <p:spPr>
            <a:xfrm rot="10800000">
              <a:off x="307107" y="498395"/>
              <a:ext cx="1228427" cy="158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p:spPr>
        </p:cxnSp>
      </p:grpSp>
      <p:sp>
        <p:nvSpPr>
          <p:cNvPr id="2" name="Rectangle 1"/>
          <p:cNvSpPr/>
          <p:nvPr/>
        </p:nvSpPr>
        <p:spPr>
          <a:xfrm>
            <a:off x="7429519" y="3016630"/>
            <a:ext cx="324036" cy="355396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  <a:cs typeface="AdvertisingBold" pitchFamily="2" charset="-78"/>
              </a:rPr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808541" y="3007947"/>
            <a:ext cx="324036" cy="355396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  <a:cs typeface="AdvertisingBold" pitchFamily="2" charset="-78"/>
              </a:rPr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273054" y="5523856"/>
            <a:ext cx="459356" cy="355396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  <a:cs typeface="AdvertisingBold" pitchFamily="2" charset="-78"/>
              </a:rPr>
              <a:t>64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95541" y="3016630"/>
            <a:ext cx="324036" cy="355396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  <a:cs typeface="AdvertisingBold" pitchFamily="2" charset="-78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71938" y="3610512"/>
            <a:ext cx="324036" cy="262683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  <a:cs typeface="AdvertisingBold" pitchFamily="2" charset="-78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830951" y="4371766"/>
            <a:ext cx="324036" cy="355396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  <a:cs typeface="AdvertisingBold" pitchFamily="2" charset="-78"/>
              </a:rPr>
              <a:t>6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366415" y="5090988"/>
            <a:ext cx="324036" cy="355396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  <a:cs typeface="AdvertisingBold" pitchFamily="2" charset="-78"/>
              </a:rPr>
              <a:t>9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7B2FF9-09F0-E63C-5452-FBD0AE0E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935AC0-3337-EB3E-E4F0-F4A1445D83E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16632"/>
            <a:ext cx="1980220" cy="424847"/>
          </a:xfrm>
          <a:prstGeom prst="rect">
            <a:avLst/>
          </a:prstGeom>
          <a:effectLst>
            <a:glow rad="101600">
              <a:srgbClr val="FFC9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6753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61" grpId="0"/>
      <p:bldP spid="66" grpId="0"/>
      <p:bldP spid="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6357950" y="1357298"/>
            <a:ext cx="2286016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372200" y="2780929"/>
            <a:ext cx="2286016" cy="338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6572264" y="3143248"/>
            <a:ext cx="1714512" cy="1056323"/>
            <a:chOff x="1357290" y="1301108"/>
            <a:chExt cx="1842640" cy="1056323"/>
          </a:xfrm>
        </p:grpSpPr>
        <p:sp>
          <p:nvSpPr>
            <p:cNvPr id="18" name="مربع نص 17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 س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×3</a:t>
              </a:r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0" name="رابط مستقيم 19"/>
            <p:cNvCxnSpPr/>
            <p:nvPr/>
          </p:nvCxnSpPr>
          <p:spPr>
            <a:xfrm rot="10800000">
              <a:off x="1664397" y="1799503"/>
              <a:ext cx="1228427" cy="158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مجموعة 20"/>
          <p:cNvGrpSpPr/>
          <p:nvPr/>
        </p:nvGrpSpPr>
        <p:grpSpPr>
          <a:xfrm>
            <a:off x="6588224" y="1340768"/>
            <a:ext cx="1456102" cy="1302414"/>
            <a:chOff x="6349750" y="1269330"/>
            <a:chExt cx="1456102" cy="1302414"/>
          </a:xfrm>
        </p:grpSpPr>
        <p:grpSp>
          <p:nvGrpSpPr>
            <p:cNvPr id="5" name="مجموعة 22"/>
            <p:cNvGrpSpPr/>
            <p:nvPr/>
          </p:nvGrpSpPr>
          <p:grpSpPr>
            <a:xfrm>
              <a:off x="6800646" y="1610013"/>
              <a:ext cx="943860" cy="961731"/>
              <a:chOff x="1199248" y="4540176"/>
              <a:chExt cx="943860" cy="961731"/>
            </a:xfrm>
          </p:grpSpPr>
          <p:sp>
            <p:nvSpPr>
              <p:cNvPr id="10" name="مربع نص 9"/>
              <p:cNvSpPr txBox="1"/>
              <p:nvPr/>
            </p:nvSpPr>
            <p:spPr>
              <a:xfrm>
                <a:off x="1199248" y="4540176"/>
                <a:ext cx="9146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 س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285852" y="5040242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ar-SA" sz="3600" b="1" i="0" u="none" strike="noStrike" kern="1200" cap="none" spc="-100" normalizeH="0" baseline="4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رابط مستقيم 11"/>
              <p:cNvCxnSpPr/>
              <p:nvPr/>
            </p:nvCxnSpPr>
            <p:spPr>
              <a:xfrm rot="10800000">
                <a:off x="1428728" y="5015419"/>
                <a:ext cx="571504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مجموعة 98"/>
            <p:cNvGrpSpPr/>
            <p:nvPr/>
          </p:nvGrpSpPr>
          <p:grpSpPr>
            <a:xfrm>
              <a:off x="6814714" y="1441599"/>
              <a:ext cx="991138" cy="1130145"/>
              <a:chOff x="2167975" y="4366952"/>
              <a:chExt cx="833974" cy="1130145"/>
            </a:xfrm>
          </p:grpSpPr>
          <p:sp>
            <p:nvSpPr>
              <p:cNvPr id="8" name="قوس 7"/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قوس 8"/>
              <p:cNvSpPr/>
              <p:nvPr/>
            </p:nvSpPr>
            <p:spPr>
              <a:xfrm rot="10961143">
                <a:off x="2167975" y="4366952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مربع نص 6"/>
            <p:cNvSpPr txBox="1"/>
            <p:nvPr/>
          </p:nvSpPr>
          <p:spPr>
            <a:xfrm>
              <a:off x="6349750" y="1269330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" name="مربع نص 2"/>
          <p:cNvSpPr txBox="1"/>
          <p:nvPr/>
        </p:nvSpPr>
        <p:spPr>
          <a:xfrm>
            <a:off x="8072462" y="337163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32" name="مجموعة 31"/>
          <p:cNvGrpSpPr/>
          <p:nvPr/>
        </p:nvGrpSpPr>
        <p:grpSpPr>
          <a:xfrm>
            <a:off x="6572264" y="4929198"/>
            <a:ext cx="1857387" cy="1056323"/>
            <a:chOff x="1357290" y="1301108"/>
            <a:chExt cx="1996193" cy="1056323"/>
          </a:xfrm>
        </p:grpSpPr>
        <p:sp>
          <p:nvSpPr>
            <p:cNvPr id="33" name="مربع نص 32"/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27 س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34" name="مربع نص 33"/>
            <p:cNvSpPr txBox="1"/>
            <p:nvPr/>
          </p:nvSpPr>
          <p:spPr>
            <a:xfrm>
              <a:off x="1510843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64</a:t>
              </a:r>
            </a:p>
          </p:txBody>
        </p:sp>
        <p:cxnSp>
          <p:nvCxnSpPr>
            <p:cNvPr id="35" name="رابط مستقيم 34"/>
            <p:cNvCxnSpPr/>
            <p:nvPr/>
          </p:nvCxnSpPr>
          <p:spPr>
            <a:xfrm rot="10800000">
              <a:off x="1785351" y="1799503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مربع نص 35"/>
          <p:cNvSpPr txBox="1"/>
          <p:nvPr/>
        </p:nvSpPr>
        <p:spPr>
          <a:xfrm>
            <a:off x="8072462" y="515758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3486362" y="1357298"/>
            <a:ext cx="2286016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3419872" y="2852937"/>
            <a:ext cx="2286016" cy="338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9" name="مجموعة 38"/>
          <p:cNvGrpSpPr/>
          <p:nvPr/>
        </p:nvGrpSpPr>
        <p:grpSpPr>
          <a:xfrm>
            <a:off x="3700676" y="3143248"/>
            <a:ext cx="1714512" cy="1056323"/>
            <a:chOff x="1357290" y="1301108"/>
            <a:chExt cx="1842640" cy="1056323"/>
          </a:xfrm>
        </p:grpSpPr>
        <p:sp>
          <p:nvSpPr>
            <p:cNvPr id="40" name="مربع نص 39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 ص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×2</a:t>
              </a:r>
            </a:p>
          </p:txBody>
        </p:sp>
        <p:sp>
          <p:nvSpPr>
            <p:cNvPr id="41" name="مربع نص 40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4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 ع</a:t>
              </a:r>
              <a:r>
                <a:rPr kumimoji="0" lang="ar-SA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34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× 2</a:t>
              </a:r>
            </a:p>
          </p:txBody>
        </p:sp>
        <p:cxnSp>
          <p:nvCxnSpPr>
            <p:cNvPr id="42" name="رابط مستقيم 41"/>
            <p:cNvCxnSpPr/>
            <p:nvPr/>
          </p:nvCxnSpPr>
          <p:spPr>
            <a:xfrm rot="10800000">
              <a:off x="1664397" y="1799503"/>
              <a:ext cx="1228427" cy="158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مجموعة 42"/>
          <p:cNvGrpSpPr/>
          <p:nvPr/>
        </p:nvGrpSpPr>
        <p:grpSpPr>
          <a:xfrm>
            <a:off x="3995936" y="1412776"/>
            <a:ext cx="1233588" cy="942374"/>
            <a:chOff x="6572264" y="1191268"/>
            <a:chExt cx="1233588" cy="1380476"/>
          </a:xfrm>
        </p:grpSpPr>
        <p:grpSp>
          <p:nvGrpSpPr>
            <p:cNvPr id="44" name="مجموعة 22"/>
            <p:cNvGrpSpPr/>
            <p:nvPr/>
          </p:nvGrpSpPr>
          <p:grpSpPr>
            <a:xfrm>
              <a:off x="6752326" y="1610013"/>
              <a:ext cx="1024292" cy="821911"/>
              <a:chOff x="1150928" y="4540176"/>
              <a:chExt cx="1024292" cy="821911"/>
            </a:xfrm>
          </p:grpSpPr>
          <p:sp>
            <p:nvSpPr>
              <p:cNvPr id="49" name="مربع نص 48"/>
              <p:cNvSpPr txBox="1"/>
              <p:nvPr/>
            </p:nvSpPr>
            <p:spPr>
              <a:xfrm>
                <a:off x="1150928" y="4540176"/>
                <a:ext cx="102429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 ص</a:t>
                </a:r>
                <a:r>
                  <a:rPr kumimoji="0" lang="ar-SA" sz="2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مربع نص 49"/>
              <p:cNvSpPr txBox="1"/>
              <p:nvPr/>
            </p:nvSpPr>
            <p:spPr>
              <a:xfrm>
                <a:off x="1285852" y="5054310"/>
                <a:ext cx="857256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 ع</a:t>
                </a:r>
                <a:r>
                  <a:rPr kumimoji="0" lang="ar-SA" sz="20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ar-SA" sz="20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1" name="رابط مستقيم 50"/>
              <p:cNvCxnSpPr/>
              <p:nvPr/>
            </p:nvCxnSpPr>
            <p:spPr>
              <a:xfrm rot="10800000">
                <a:off x="1428728" y="4973215"/>
                <a:ext cx="571504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مجموعة 98"/>
            <p:cNvGrpSpPr/>
            <p:nvPr/>
          </p:nvGrpSpPr>
          <p:grpSpPr>
            <a:xfrm>
              <a:off x="6814714" y="1441599"/>
              <a:ext cx="991138" cy="1130145"/>
              <a:chOff x="2167975" y="4366952"/>
              <a:chExt cx="833974" cy="1130145"/>
            </a:xfrm>
          </p:grpSpPr>
          <p:sp>
            <p:nvSpPr>
              <p:cNvPr id="47" name="قوس 46"/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قوس 47"/>
              <p:cNvSpPr/>
              <p:nvPr/>
            </p:nvSpPr>
            <p:spPr>
              <a:xfrm rot="10961143">
                <a:off x="2167975" y="4366952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مربع نص 45"/>
            <p:cNvSpPr txBox="1"/>
            <p:nvPr/>
          </p:nvSpPr>
          <p:spPr>
            <a:xfrm>
              <a:off x="6572264" y="1191268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1" name="مربع نص 60"/>
          <p:cNvSpPr txBox="1"/>
          <p:nvPr/>
        </p:nvSpPr>
        <p:spPr>
          <a:xfrm>
            <a:off x="5200874" y="337163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62" name="مجموعة 61"/>
          <p:cNvGrpSpPr/>
          <p:nvPr/>
        </p:nvGrpSpPr>
        <p:grpSpPr>
          <a:xfrm>
            <a:off x="3700676" y="4929198"/>
            <a:ext cx="1857387" cy="1056323"/>
            <a:chOff x="1357290" y="1301108"/>
            <a:chExt cx="1996193" cy="1056323"/>
          </a:xfrm>
        </p:grpSpPr>
        <p:sp>
          <p:nvSpPr>
            <p:cNvPr id="63" name="مربع نص 62"/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 ص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4" name="مربع نص 63"/>
            <p:cNvSpPr txBox="1"/>
            <p:nvPr/>
          </p:nvSpPr>
          <p:spPr>
            <a:xfrm>
              <a:off x="1510843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9 ع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65" name="رابط مستقيم 64"/>
            <p:cNvCxnSpPr/>
            <p:nvPr/>
          </p:nvCxnSpPr>
          <p:spPr>
            <a:xfrm rot="10800000">
              <a:off x="1785351" y="1799503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مربع نص 65"/>
          <p:cNvSpPr txBox="1"/>
          <p:nvPr/>
        </p:nvSpPr>
        <p:spPr>
          <a:xfrm>
            <a:off x="5200874" y="515758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6" name="مستطيل مستدير الزوايا 105"/>
          <p:cNvSpPr/>
          <p:nvPr/>
        </p:nvSpPr>
        <p:spPr>
          <a:xfrm>
            <a:off x="600706" y="1357298"/>
            <a:ext cx="2286016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 106"/>
          <p:cNvSpPr/>
          <p:nvPr/>
        </p:nvSpPr>
        <p:spPr>
          <a:xfrm>
            <a:off x="539552" y="2852936"/>
            <a:ext cx="2286016" cy="3456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8" name="مجموعة 107"/>
          <p:cNvGrpSpPr/>
          <p:nvPr/>
        </p:nvGrpSpPr>
        <p:grpSpPr>
          <a:xfrm>
            <a:off x="815020" y="3143248"/>
            <a:ext cx="1714512" cy="1056323"/>
            <a:chOff x="1357290" y="1301108"/>
            <a:chExt cx="1842640" cy="1056323"/>
          </a:xfrm>
        </p:grpSpPr>
        <p:sp>
          <p:nvSpPr>
            <p:cNvPr id="109" name="مربع نص 108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 س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×3</a:t>
              </a:r>
            </a:p>
          </p:txBody>
        </p:sp>
        <p:sp>
          <p:nvSpPr>
            <p:cNvPr id="110" name="مربع نص 109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4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 ص</a:t>
              </a:r>
              <a:r>
                <a:rPr kumimoji="0" lang="ar-SA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34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× 3</a:t>
              </a:r>
            </a:p>
          </p:txBody>
        </p:sp>
        <p:cxnSp>
          <p:nvCxnSpPr>
            <p:cNvPr id="111" name="رابط مستقيم 110"/>
            <p:cNvCxnSpPr/>
            <p:nvPr/>
          </p:nvCxnSpPr>
          <p:spPr>
            <a:xfrm rot="10800000">
              <a:off x="1664397" y="1799503"/>
              <a:ext cx="1228427" cy="158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مجموعة 111"/>
          <p:cNvGrpSpPr/>
          <p:nvPr/>
        </p:nvGrpSpPr>
        <p:grpSpPr>
          <a:xfrm>
            <a:off x="971600" y="1412776"/>
            <a:ext cx="1500198" cy="1100458"/>
            <a:chOff x="6572264" y="1191268"/>
            <a:chExt cx="1289860" cy="1394544"/>
          </a:xfrm>
        </p:grpSpPr>
        <p:grpSp>
          <p:nvGrpSpPr>
            <p:cNvPr id="113" name="مجموعة 22"/>
            <p:cNvGrpSpPr/>
            <p:nvPr/>
          </p:nvGrpSpPr>
          <p:grpSpPr>
            <a:xfrm>
              <a:off x="6752326" y="1610013"/>
              <a:ext cx="1109798" cy="975799"/>
              <a:chOff x="1150928" y="4540176"/>
              <a:chExt cx="1109798" cy="975799"/>
            </a:xfrm>
          </p:grpSpPr>
          <p:sp>
            <p:nvSpPr>
              <p:cNvPr id="118" name="مربع نص 117"/>
              <p:cNvSpPr txBox="1"/>
              <p:nvPr/>
            </p:nvSpPr>
            <p:spPr>
              <a:xfrm>
                <a:off x="1150928" y="4540176"/>
                <a:ext cx="102429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 س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9" name="مربع نص 118"/>
              <p:cNvSpPr txBox="1"/>
              <p:nvPr/>
            </p:nvSpPr>
            <p:spPr>
              <a:xfrm>
                <a:off x="1189156" y="5054310"/>
                <a:ext cx="107157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5 ص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1428728" y="4973215"/>
                <a:ext cx="571504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مجموعة 98"/>
            <p:cNvGrpSpPr/>
            <p:nvPr/>
          </p:nvGrpSpPr>
          <p:grpSpPr>
            <a:xfrm>
              <a:off x="6814714" y="1441599"/>
              <a:ext cx="991138" cy="1130145"/>
              <a:chOff x="2167975" y="4366952"/>
              <a:chExt cx="833974" cy="1130145"/>
            </a:xfrm>
          </p:grpSpPr>
          <p:sp>
            <p:nvSpPr>
              <p:cNvPr id="116" name="قوس 115"/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قوس 116"/>
              <p:cNvSpPr/>
              <p:nvPr/>
            </p:nvSpPr>
            <p:spPr>
              <a:xfrm rot="10961143">
                <a:off x="2167975" y="4366952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" name="مربع نص 114"/>
            <p:cNvSpPr txBox="1"/>
            <p:nvPr/>
          </p:nvSpPr>
          <p:spPr>
            <a:xfrm>
              <a:off x="6572264" y="1191268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2315218" y="337163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22" name="مجموعة 121"/>
          <p:cNvGrpSpPr/>
          <p:nvPr/>
        </p:nvGrpSpPr>
        <p:grpSpPr>
          <a:xfrm>
            <a:off x="815020" y="4929198"/>
            <a:ext cx="1871092" cy="1049699"/>
            <a:chOff x="1357290" y="1301108"/>
            <a:chExt cx="2010922" cy="1049699"/>
          </a:xfrm>
        </p:grpSpPr>
        <p:sp>
          <p:nvSpPr>
            <p:cNvPr id="123" name="مربع نص 122"/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64 س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24" name="مربع نص 123"/>
            <p:cNvSpPr txBox="1"/>
            <p:nvPr/>
          </p:nvSpPr>
          <p:spPr>
            <a:xfrm>
              <a:off x="1525572" y="1889142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125 ص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125" name="رابط مستقيم 124"/>
            <p:cNvCxnSpPr/>
            <p:nvPr/>
          </p:nvCxnSpPr>
          <p:spPr>
            <a:xfrm rot="10800000">
              <a:off x="1785351" y="1799503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6" name="مربع نص 125"/>
          <p:cNvSpPr txBox="1"/>
          <p:nvPr/>
        </p:nvSpPr>
        <p:spPr>
          <a:xfrm>
            <a:off x="2315218" y="515758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63F5F44-2E52-3D29-6AEE-BA9E7F9B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484784"/>
            <a:ext cx="1771897" cy="108012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1AFBE06-9F81-E554-05D7-7AC92F91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484784"/>
            <a:ext cx="1944216" cy="100026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46526F5-7F4B-C67E-3D00-EB3978AC4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556792"/>
            <a:ext cx="1944216" cy="100026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7E620B1-6692-1C5F-CB13-B9B726A6BD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16632"/>
            <a:ext cx="1980220" cy="424847"/>
          </a:xfrm>
          <a:prstGeom prst="rect">
            <a:avLst/>
          </a:prstGeom>
          <a:effectLst>
            <a:glow rad="101600">
              <a:srgbClr val="FFC9FF">
                <a:alpha val="60000"/>
              </a:srgbClr>
            </a:glow>
          </a:effec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835674A-EAFD-5600-21CA-82A1498C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4A5CE0A7-B747-F8AD-6B50-EE07167E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4673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/>
      <p:bldP spid="36" grpId="0"/>
      <p:bldP spid="37" grpId="0" animBg="1"/>
      <p:bldP spid="38" grpId="0" animBg="1"/>
      <p:bldP spid="61" grpId="0"/>
      <p:bldP spid="66" grpId="0"/>
      <p:bldP spid="106" grpId="0" animBg="1"/>
      <p:bldP spid="107" grpId="0" animBg="1"/>
      <p:bldP spid="121" grpId="0"/>
      <p:bldP spid="1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إطارات فارغه ج\4abfae93529801d62ddad7d37bce0b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26946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:\صور صباح\f31e141c0cfc6ed6fdabb42e7056b3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528">
            <a:off x="3848122" y="3018223"/>
            <a:ext cx="4117939" cy="1921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1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77947-C94A-4F8D-469A-679C50172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BD6D30-E886-38B3-9355-EA1386BB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ar-SA" dirty="0"/>
              <a:t>مثال3</a:t>
            </a:r>
          </a:p>
        </p:txBody>
      </p:sp>
    </p:spTree>
    <p:extLst>
      <p:ext uri="{BB962C8B-B14F-4D97-AF65-F5344CB8AC3E}">
        <p14:creationId xmlns:p14="http://schemas.microsoft.com/office/powerpoint/2010/main" val="934533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71179" y="349905"/>
            <a:ext cx="3024336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FF0000"/>
                </a:solidFill>
                <a:latin typeface="KFGQPC Uthman Taha Naskh" pitchFamily="2" charset="-78"/>
                <a:cs typeface="PT Bold Heading" pitchFamily="2" charset="-78"/>
              </a:rPr>
              <a:t>خصائص الأسس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427538" y="1273175"/>
            <a:ext cx="2016670" cy="4996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859981" y="1844824"/>
            <a:ext cx="2168403" cy="461665"/>
          </a:xfrm>
          <a:prstGeom prst="rect">
            <a:avLst/>
          </a:prstGeom>
          <a:solidFill>
            <a:srgbClr val="FFFF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Al-QuranAlKareem" pitchFamily="2" charset="-78"/>
                <a:cs typeface="Al-QuranAlKareem" pitchFamily="2" charset="-78"/>
              </a:rPr>
              <a:t>خاصية الأس الصفري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43608" y="1875626"/>
            <a:ext cx="2421124" cy="461665"/>
          </a:xfrm>
          <a:prstGeom prst="rect">
            <a:avLst/>
          </a:prstGeom>
          <a:solidFill>
            <a:srgbClr val="FFFF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Al-QuranAlKareem" pitchFamily="2" charset="-78"/>
                <a:cs typeface="Al-QuranAlKareem" pitchFamily="2" charset="-78"/>
              </a:rPr>
              <a:t>خاصية الأسس السالبة </a:t>
            </a:r>
          </a:p>
        </p:txBody>
      </p:sp>
      <p:sp>
        <p:nvSpPr>
          <p:cNvPr id="27" name="Flèche vers le bas 26"/>
          <p:cNvSpPr/>
          <p:nvPr/>
        </p:nvSpPr>
        <p:spPr>
          <a:xfrm>
            <a:off x="6516877" y="2461567"/>
            <a:ext cx="323850" cy="3931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ar-SA" b="1">
              <a:solidFill>
                <a:srgbClr val="FFFFFF"/>
              </a:solidFill>
            </a:endParaRPr>
          </a:p>
        </p:txBody>
      </p:sp>
      <p:sp>
        <p:nvSpPr>
          <p:cNvPr id="30" name="Flèche vers le bas 29"/>
          <p:cNvSpPr/>
          <p:nvPr/>
        </p:nvSpPr>
        <p:spPr>
          <a:xfrm>
            <a:off x="2320296" y="2492896"/>
            <a:ext cx="323850" cy="4176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ar-SA" b="1">
              <a:solidFill>
                <a:srgbClr val="FFFFFF"/>
              </a:solidFill>
            </a:endParaRPr>
          </a:p>
        </p:txBody>
      </p:sp>
      <p:sp>
        <p:nvSpPr>
          <p:cNvPr id="39" name="Flèche vers le bas 38"/>
          <p:cNvSpPr/>
          <p:nvPr/>
        </p:nvSpPr>
        <p:spPr>
          <a:xfrm>
            <a:off x="6271418" y="4622219"/>
            <a:ext cx="1249363" cy="50323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000000"/>
                </a:solidFill>
              </a:rPr>
              <a:t>مثال</a:t>
            </a:r>
          </a:p>
        </p:txBody>
      </p:sp>
      <p:sp>
        <p:nvSpPr>
          <p:cNvPr id="690182" name="AutoShape 3"/>
          <p:cNvSpPr>
            <a:spLocks noChangeArrowheads="1"/>
          </p:cNvSpPr>
          <p:nvPr/>
        </p:nvSpPr>
        <p:spPr bwMode="auto">
          <a:xfrm>
            <a:off x="5552281" y="3462126"/>
            <a:ext cx="2764135" cy="1079500"/>
          </a:xfrm>
          <a:prstGeom prst="cloudCallout">
            <a:avLst>
              <a:gd name="adj1" fmla="val 69340"/>
              <a:gd name="adj2" fmla="val 61946"/>
            </a:avLst>
          </a:prstGeom>
          <a:solidFill>
            <a:srgbClr val="EBF7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أي عدد غير الصفر مرفوع للقوة صفر </a:t>
            </a:r>
            <a:r>
              <a:rPr lang="ar-SA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يساوي 1</a:t>
            </a:r>
            <a:endParaRPr lang="en-US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61" name="Flèche vers le bas 60"/>
          <p:cNvSpPr/>
          <p:nvPr/>
        </p:nvSpPr>
        <p:spPr>
          <a:xfrm>
            <a:off x="1794682" y="4725144"/>
            <a:ext cx="1249362" cy="50323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000000"/>
                </a:solidFill>
              </a:rPr>
              <a:t>مثال</a:t>
            </a:r>
          </a:p>
        </p:txBody>
      </p: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971600" y="3573016"/>
            <a:ext cx="3485739" cy="1079500"/>
          </a:xfrm>
          <a:prstGeom prst="cloudCallout">
            <a:avLst>
              <a:gd name="adj1" fmla="val -53093"/>
              <a:gd name="adj2" fmla="val 83065"/>
            </a:avLst>
          </a:prstGeom>
          <a:solidFill>
            <a:srgbClr val="EBF7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>
              <a:lnSpc>
                <a:spcPct val="115000"/>
              </a:lnSpc>
              <a:tabLst>
                <a:tab pos="786130" algn="l"/>
              </a:tabLst>
            </a:pPr>
            <a:r>
              <a:rPr lang="ar-SA" sz="1200" b="1" dirty="0">
                <a:solidFill>
                  <a:prstClr val="black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أي عدد غير الصفر مرفوع لقوة عدد صحيح سالب , هو مقلوب العدد نفسه بأس موجب</a:t>
            </a:r>
            <a:endParaRPr lang="en-US" sz="1200" b="1" dirty="0">
              <a:solidFill>
                <a:prstClr val="black"/>
              </a:solidFill>
              <a:latin typeface="Traditional Arabic" pitchFamily="18" charset="-78"/>
              <a:ea typeface="Calibri"/>
              <a:cs typeface="Traditional Arabic" pitchFamily="18" charset="-78"/>
            </a:endParaRPr>
          </a:p>
          <a:p>
            <a:pPr lvl="0">
              <a:lnSpc>
                <a:spcPct val="115000"/>
              </a:lnSpc>
              <a:tabLst>
                <a:tab pos="786130" algn="l"/>
              </a:tabLst>
            </a:pPr>
            <a:r>
              <a:rPr lang="ar-SA" sz="1200" b="1" dirty="0">
                <a:solidFill>
                  <a:prstClr val="black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يمكن كتابة الكسر الاعتيادي بأس سالب في صورة مقلوبه وبأس موجب</a:t>
            </a:r>
            <a:endParaRPr lang="en-US" sz="1200" b="1" dirty="0">
              <a:solidFill>
                <a:prstClr val="black"/>
              </a:solidFill>
              <a:latin typeface="Traditional Arabic" pitchFamily="18" charset="-78"/>
              <a:ea typeface="Calibri"/>
              <a:cs typeface="Traditional Arabic" pitchFamily="18" charset="-78"/>
            </a:endParaRPr>
          </a:p>
        </p:txBody>
      </p:sp>
      <p:cxnSp>
        <p:nvCxnSpPr>
          <p:cNvPr id="53" name="Connecteur droit avec flèche 52"/>
          <p:cNvCxnSpPr/>
          <p:nvPr/>
        </p:nvCxnSpPr>
        <p:spPr>
          <a:xfrm flipH="1">
            <a:off x="2699792" y="1273175"/>
            <a:ext cx="1757548" cy="5716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51" y="4915365"/>
            <a:ext cx="1382266" cy="41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21" y="2981526"/>
            <a:ext cx="7239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01" y="5190277"/>
            <a:ext cx="663128" cy="53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8" y="5223023"/>
            <a:ext cx="824114" cy="55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813293"/>
            <a:ext cx="676373" cy="37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7511127" y="5228923"/>
            <a:ext cx="144016" cy="2290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19" y="5371357"/>
            <a:ext cx="724832" cy="63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13" y="5331434"/>
            <a:ext cx="1161783" cy="58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98" y="5881640"/>
            <a:ext cx="801378" cy="62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98" y="2981526"/>
            <a:ext cx="1611813" cy="52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B760118-FFEC-CF87-DD7D-A12AA301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37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7" grpId="0" animBg="1"/>
      <p:bldP spid="30" grpId="0" animBg="1"/>
      <p:bldP spid="39" grpId="0" animBg="1"/>
      <p:bldP spid="690182" grpId="0" animBg="1"/>
      <p:bldP spid="61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6643702" y="142852"/>
            <a:ext cx="191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</a:t>
            </a:r>
            <a:r>
              <a:rPr lang="ar-SA" sz="2400" b="1" dirty="0"/>
              <a:t>لاحظ ثم اكتشف</a:t>
            </a:r>
            <a:endParaRPr lang="ar-SA" sz="3600" b="1" spc="-100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142984"/>
            <a:ext cx="4286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1071" y="2643182"/>
            <a:ext cx="362685" cy="3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643183"/>
            <a:ext cx="214314" cy="36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157272"/>
            <a:ext cx="4286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7214" y="1214422"/>
            <a:ext cx="3750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وسيلة شرح مستطيلة 8"/>
          <p:cNvSpPr/>
          <p:nvPr/>
        </p:nvSpPr>
        <p:spPr>
          <a:xfrm>
            <a:off x="6558196" y="1128916"/>
            <a:ext cx="785818" cy="928694"/>
          </a:xfrm>
          <a:prstGeom prst="wedgeRectCallout">
            <a:avLst>
              <a:gd name="adj1" fmla="val -10092"/>
              <a:gd name="adj2" fmla="val 108038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وسيلة شرح مستطيلة 9"/>
          <p:cNvSpPr/>
          <p:nvPr/>
        </p:nvSpPr>
        <p:spPr>
          <a:xfrm>
            <a:off x="5429256" y="1128916"/>
            <a:ext cx="785818" cy="928694"/>
          </a:xfrm>
          <a:prstGeom prst="wedgeRectCallout">
            <a:avLst>
              <a:gd name="adj1" fmla="val -10092"/>
              <a:gd name="adj2" fmla="val 108038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857356" y="1643050"/>
            <a:ext cx="191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</a:t>
            </a:r>
            <a:r>
              <a:rPr lang="ar-SA" sz="2400" b="1" dirty="0"/>
              <a:t>ماذا اكتشفت ؟</a:t>
            </a:r>
            <a:endParaRPr lang="ar-SA" sz="3600" b="1" spc="-100" baseline="30000" dirty="0"/>
          </a:p>
        </p:txBody>
      </p:sp>
      <p:grpSp>
        <p:nvGrpSpPr>
          <p:cNvPr id="16" name="مجموعة 15"/>
          <p:cNvGrpSpPr/>
          <p:nvPr/>
        </p:nvGrpSpPr>
        <p:grpSpPr>
          <a:xfrm>
            <a:off x="565977" y="1643050"/>
            <a:ext cx="1634283" cy="642942"/>
            <a:chOff x="565977" y="1643050"/>
            <a:chExt cx="1634283" cy="642942"/>
          </a:xfrm>
        </p:grpSpPr>
        <p:sp>
          <p:nvSpPr>
            <p:cNvPr id="12" name="مربع نص 11"/>
            <p:cNvSpPr txBox="1"/>
            <p:nvPr/>
          </p:nvSpPr>
          <p:spPr>
            <a:xfrm>
              <a:off x="1357290" y="1643050"/>
              <a:ext cx="84297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>
                  <a:solidFill>
                    <a:srgbClr val="FF0000"/>
                  </a:solidFill>
                </a:rPr>
                <a:t>أن : 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7481" y="1785925"/>
              <a:ext cx="362685" cy="384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5977" y="1785926"/>
              <a:ext cx="214314" cy="36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3869" y="1643050"/>
              <a:ext cx="37505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مجموعة 18"/>
          <p:cNvGrpSpPr/>
          <p:nvPr/>
        </p:nvGrpSpPr>
        <p:grpSpPr>
          <a:xfrm>
            <a:off x="1071538" y="3538550"/>
            <a:ext cx="7000924" cy="2676532"/>
            <a:chOff x="1071538" y="3538550"/>
            <a:chExt cx="7000924" cy="267653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71538" y="3538550"/>
              <a:ext cx="7000924" cy="267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14546" y="4357695"/>
              <a:ext cx="451487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2662" y="4300324"/>
            <a:ext cx="3814770" cy="5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37823" y="4858858"/>
            <a:ext cx="371952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05836" y="5429264"/>
            <a:ext cx="609304" cy="43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6495" y="5500702"/>
            <a:ext cx="145703" cy="3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38164" y="5322107"/>
            <a:ext cx="781498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71670" y="5357826"/>
            <a:ext cx="728515" cy="68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58" y="5500702"/>
            <a:ext cx="145703" cy="3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85492" y="5500702"/>
            <a:ext cx="145703" cy="3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EFE056C-CA55-5B52-E23E-F666F050C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DD056F5-AA71-648C-BD3C-16A662A6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60648"/>
            <a:ext cx="2282388" cy="43056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FED7D35-6561-AF3B-D2F4-099C19B5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844824"/>
            <a:ext cx="2263336" cy="10516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198EBD1-29E3-02D5-DD9D-CBB528174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204864"/>
            <a:ext cx="609653" cy="4648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94299D4-3CDB-FC6D-6112-06B77B06E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2204864"/>
            <a:ext cx="960203" cy="49534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397E793-90D3-7652-6A7E-7091CA7A5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3501008"/>
            <a:ext cx="1760373" cy="93734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0FB92B9-4F52-AA18-2C82-6256A9D7EE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3861048"/>
            <a:ext cx="312447" cy="51058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249CE2F-E9D2-52A0-0A0E-D6C540787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0072" y="3573016"/>
            <a:ext cx="1036410" cy="93734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553633A-D8E1-E83D-87D8-C6C97CF8F4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0112" y="4581128"/>
            <a:ext cx="914479" cy="70110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73EF1C6-FBB3-7A23-B29D-12D402A9F3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5896" y="3789040"/>
            <a:ext cx="891617" cy="44961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10CBD2F-5C9C-9A14-5FF4-F632DA787D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9872" y="4653136"/>
            <a:ext cx="1181202" cy="44199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3C2F164-E0D5-9648-E562-DB20E537C2A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9752" y="836712"/>
            <a:ext cx="5976664" cy="724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561AA57-408F-3F4E-526C-2EBBED42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31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5286380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مجموعة 78"/>
          <p:cNvGrpSpPr/>
          <p:nvPr/>
        </p:nvGrpSpPr>
        <p:grpSpPr>
          <a:xfrm>
            <a:off x="5652120" y="1484784"/>
            <a:ext cx="1842640" cy="732924"/>
            <a:chOff x="1357290" y="1445124"/>
            <a:chExt cx="1842640" cy="732924"/>
          </a:xfrm>
        </p:grpSpPr>
        <p:sp>
          <p:nvSpPr>
            <p:cNvPr id="5" name="مربع نص 4"/>
            <p:cNvSpPr txBox="1"/>
            <p:nvPr/>
          </p:nvSpPr>
          <p:spPr>
            <a:xfrm>
              <a:off x="1357290" y="1445124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1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د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357290" y="1839494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 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رابط مستقيم 6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مستطيل 7"/>
          <p:cNvSpPr/>
          <p:nvPr/>
        </p:nvSpPr>
        <p:spPr>
          <a:xfrm>
            <a:off x="4357686" y="2285992"/>
            <a:ext cx="4357718" cy="43015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930552" y="434978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929454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1" name="مجموعة 60"/>
          <p:cNvGrpSpPr/>
          <p:nvPr/>
        </p:nvGrpSpPr>
        <p:grpSpPr>
          <a:xfrm>
            <a:off x="6286512" y="2658430"/>
            <a:ext cx="714380" cy="1084841"/>
            <a:chOff x="3286116" y="4214818"/>
            <a:chExt cx="714380" cy="1084841"/>
          </a:xfrm>
        </p:grpSpPr>
        <p:sp>
          <p:nvSpPr>
            <p:cNvPr id="12" name="مربع نص 11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رابط مستقيم 13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مجموعة 64"/>
          <p:cNvGrpSpPr/>
          <p:nvPr/>
        </p:nvGrpSpPr>
        <p:grpSpPr>
          <a:xfrm>
            <a:off x="6286512" y="2658430"/>
            <a:ext cx="691098" cy="1130145"/>
            <a:chOff x="2167975" y="4366952"/>
            <a:chExt cx="833974" cy="1130145"/>
          </a:xfrm>
        </p:grpSpPr>
        <p:sp>
          <p:nvSpPr>
            <p:cNvPr id="16" name="قوس 15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قوس 16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ربع نص 17"/>
          <p:cNvSpPr txBox="1"/>
          <p:nvPr/>
        </p:nvSpPr>
        <p:spPr>
          <a:xfrm>
            <a:off x="5630382" y="427835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ــ 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4358784" y="427835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ــ 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6930552" y="549279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6001858" y="5477548"/>
            <a:ext cx="120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2" name="مجموعة 79"/>
          <p:cNvGrpSpPr/>
          <p:nvPr/>
        </p:nvGrpSpPr>
        <p:grpSpPr>
          <a:xfrm>
            <a:off x="5329242" y="2643182"/>
            <a:ext cx="857256" cy="961731"/>
            <a:chOff x="3286116" y="4214818"/>
            <a:chExt cx="714380" cy="961731"/>
          </a:xfrm>
        </p:grpSpPr>
        <p:sp>
          <p:nvSpPr>
            <p:cNvPr id="23" name="مربع نص 22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</a:p>
          </p:txBody>
        </p:sp>
        <p:cxnSp>
          <p:nvCxnSpPr>
            <p:cNvPr id="25" name="رابط مستقيم 24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مجموعة 83"/>
          <p:cNvGrpSpPr/>
          <p:nvPr/>
        </p:nvGrpSpPr>
        <p:grpSpPr>
          <a:xfrm>
            <a:off x="5400680" y="2643182"/>
            <a:ext cx="691098" cy="1130145"/>
            <a:chOff x="2167975" y="4366952"/>
            <a:chExt cx="833974" cy="1130145"/>
          </a:xfrm>
        </p:grpSpPr>
        <p:sp>
          <p:nvSpPr>
            <p:cNvPr id="27" name="قوس 26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قوس 27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ربع نص 32"/>
          <p:cNvSpPr txBox="1"/>
          <p:nvPr/>
        </p:nvSpPr>
        <p:spPr>
          <a:xfrm>
            <a:off x="5644668" y="55007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571472" y="1428736"/>
            <a:ext cx="3143272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571472" y="2786058"/>
            <a:ext cx="3143272" cy="3857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مجموعة 48"/>
          <p:cNvGrpSpPr/>
          <p:nvPr/>
        </p:nvGrpSpPr>
        <p:grpSpPr>
          <a:xfrm>
            <a:off x="913503" y="1556792"/>
            <a:ext cx="2229737" cy="1086390"/>
            <a:chOff x="5122648" y="1184090"/>
            <a:chExt cx="2683214" cy="1387654"/>
          </a:xfrm>
        </p:grpSpPr>
        <p:grpSp>
          <p:nvGrpSpPr>
            <p:cNvPr id="50" name="مجموعة 22"/>
            <p:cNvGrpSpPr/>
            <p:nvPr/>
          </p:nvGrpSpPr>
          <p:grpSpPr>
            <a:xfrm>
              <a:off x="5398796" y="1571612"/>
              <a:ext cx="2345727" cy="1000132"/>
              <a:chOff x="-202602" y="4501775"/>
              <a:chExt cx="2345727" cy="1000132"/>
            </a:xfrm>
          </p:grpSpPr>
          <p:sp>
            <p:nvSpPr>
              <p:cNvPr id="55" name="مربع نص 9"/>
              <p:cNvSpPr txBox="1"/>
              <p:nvPr/>
            </p:nvSpPr>
            <p:spPr>
              <a:xfrm>
                <a:off x="-116641" y="4501775"/>
                <a:ext cx="223051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 ن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جـ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7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هـ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مربع نص 55"/>
              <p:cNvSpPr txBox="1"/>
              <p:nvPr/>
            </p:nvSpPr>
            <p:spPr>
              <a:xfrm>
                <a:off x="-202602" y="5040242"/>
                <a:ext cx="23457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15 ن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جـ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9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هـ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7" name="رابط مستقيم 56"/>
              <p:cNvCxnSpPr/>
              <p:nvPr/>
            </p:nvCxnSpPr>
            <p:spPr>
              <a:xfrm rot="10800000">
                <a:off x="55300" y="4944471"/>
                <a:ext cx="1862826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مجموعة 98"/>
            <p:cNvGrpSpPr/>
            <p:nvPr/>
          </p:nvGrpSpPr>
          <p:grpSpPr>
            <a:xfrm>
              <a:off x="5462584" y="1441599"/>
              <a:ext cx="2343278" cy="1130145"/>
              <a:chOff x="1030248" y="4366952"/>
              <a:chExt cx="1971701" cy="1130145"/>
            </a:xfrm>
          </p:grpSpPr>
          <p:sp>
            <p:nvSpPr>
              <p:cNvPr id="53" name="قوس 52"/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قوس 8"/>
              <p:cNvSpPr/>
              <p:nvPr/>
            </p:nvSpPr>
            <p:spPr>
              <a:xfrm rot="10961143">
                <a:off x="1030248" y="4366952"/>
                <a:ext cx="420235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مربع نص 51"/>
            <p:cNvSpPr txBox="1"/>
            <p:nvPr/>
          </p:nvSpPr>
          <p:spPr>
            <a:xfrm>
              <a:off x="5122648" y="1184090"/>
              <a:ext cx="50006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8" name="مربع نص 2"/>
          <p:cNvSpPr txBox="1"/>
          <p:nvPr/>
        </p:nvSpPr>
        <p:spPr>
          <a:xfrm>
            <a:off x="928662" y="42631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65" name="مجموعة 78"/>
          <p:cNvGrpSpPr/>
          <p:nvPr/>
        </p:nvGrpSpPr>
        <p:grpSpPr>
          <a:xfrm>
            <a:off x="7087078" y="2714701"/>
            <a:ext cx="1842640" cy="1000051"/>
            <a:chOff x="1357290" y="1301108"/>
            <a:chExt cx="1842640" cy="1000051"/>
          </a:xfrm>
        </p:grpSpPr>
        <p:sp>
          <p:nvSpPr>
            <p:cNvPr id="66" name="مربع نص 65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د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7" name="مربع نص 66"/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 </a:t>
              </a:r>
              <a:endParaRPr kumimoji="0" lang="ar-SA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8" name="رابط مستقيم 67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مربع نص 68"/>
          <p:cNvSpPr txBox="1"/>
          <p:nvPr/>
        </p:nvSpPr>
        <p:spPr>
          <a:xfrm>
            <a:off x="4644536" y="5486634"/>
            <a:ext cx="120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ربع نص 2"/>
          <p:cNvSpPr txBox="1"/>
          <p:nvPr/>
        </p:nvSpPr>
        <p:spPr>
          <a:xfrm>
            <a:off x="642910" y="425812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71" name="مجموعة 70"/>
          <p:cNvGrpSpPr/>
          <p:nvPr/>
        </p:nvGrpSpPr>
        <p:grpSpPr>
          <a:xfrm>
            <a:off x="1285852" y="3714752"/>
            <a:ext cx="2229737" cy="1387654"/>
            <a:chOff x="5122648" y="1184090"/>
            <a:chExt cx="2683214" cy="1387654"/>
          </a:xfrm>
        </p:grpSpPr>
        <p:grpSp>
          <p:nvGrpSpPr>
            <p:cNvPr id="72" name="مجموعة 22"/>
            <p:cNvGrpSpPr/>
            <p:nvPr/>
          </p:nvGrpSpPr>
          <p:grpSpPr>
            <a:xfrm>
              <a:off x="5398796" y="1571612"/>
              <a:ext cx="2345727" cy="1000132"/>
              <a:chOff x="-202602" y="4501775"/>
              <a:chExt cx="2345727" cy="1000132"/>
            </a:xfrm>
          </p:grpSpPr>
          <p:sp>
            <p:nvSpPr>
              <p:cNvPr id="77" name="مربع نص 9"/>
              <p:cNvSpPr txBox="1"/>
              <p:nvPr/>
            </p:nvSpPr>
            <p:spPr>
              <a:xfrm>
                <a:off x="-116641" y="4501775"/>
                <a:ext cx="223051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 ن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جـ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7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هـ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/>
              <p:cNvSpPr txBox="1"/>
              <p:nvPr/>
            </p:nvSpPr>
            <p:spPr>
              <a:xfrm>
                <a:off x="-202602" y="5040242"/>
                <a:ext cx="23457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15 ن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جـ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9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هـ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79" name="رابط مستقيم 78"/>
              <p:cNvCxnSpPr/>
              <p:nvPr/>
            </p:nvCxnSpPr>
            <p:spPr>
              <a:xfrm rot="10800000">
                <a:off x="55300" y="4944471"/>
                <a:ext cx="1862826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مجموعة 98"/>
            <p:cNvGrpSpPr/>
            <p:nvPr/>
          </p:nvGrpSpPr>
          <p:grpSpPr>
            <a:xfrm>
              <a:off x="5462583" y="1441599"/>
              <a:ext cx="2343277" cy="1130145"/>
              <a:chOff x="1030248" y="4366952"/>
              <a:chExt cx="1971701" cy="1130145"/>
            </a:xfrm>
          </p:grpSpPr>
          <p:sp>
            <p:nvSpPr>
              <p:cNvPr id="75" name="قوس 74"/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6" name="قوس 8"/>
              <p:cNvSpPr/>
              <p:nvPr/>
            </p:nvSpPr>
            <p:spPr>
              <a:xfrm rot="10961143">
                <a:off x="1030248" y="4366952"/>
                <a:ext cx="420235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مربع نص 73"/>
            <p:cNvSpPr txBox="1"/>
            <p:nvPr/>
          </p:nvSpPr>
          <p:spPr>
            <a:xfrm>
              <a:off x="5122648" y="1184090"/>
              <a:ext cx="50006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80" name="وسيلة شرح مستطيلة مستديرة الزوايا 79"/>
          <p:cNvSpPr/>
          <p:nvPr/>
        </p:nvSpPr>
        <p:spPr>
          <a:xfrm>
            <a:off x="7786710" y="1071546"/>
            <a:ext cx="1285852" cy="1071570"/>
          </a:xfrm>
          <a:prstGeom prst="wedgeRoundRectCallout">
            <a:avLst>
              <a:gd name="adj1" fmla="val -60614"/>
              <a:gd name="adj2" fmla="val 1097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 1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FBE5772-65A1-D5C1-9DCF-77408597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2562583" cy="100811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848B7AA-F1CB-CA44-7F53-ED2DCCCDA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412776"/>
            <a:ext cx="1933845" cy="799091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ED3126C-4B63-A1F8-3E45-1F73CE76AF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16632"/>
            <a:ext cx="1980220" cy="424847"/>
          </a:xfrm>
          <a:prstGeom prst="rect">
            <a:avLst/>
          </a:prstGeom>
          <a:effectLst>
            <a:glow rad="101600">
              <a:srgbClr val="FFC9FF">
                <a:alpha val="60000"/>
              </a:srgbClr>
            </a:glow>
          </a:effec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83FD70F-70C5-6C65-1923-993C3C80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CB9A2301-706E-9F07-1FCC-EF2017602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467350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7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10" grpId="0"/>
      <p:bldP spid="18" grpId="0"/>
      <p:bldP spid="19" grpId="0"/>
      <p:bldP spid="20" grpId="0"/>
      <p:bldP spid="21" grpId="0"/>
      <p:bldP spid="33" grpId="0"/>
      <p:bldP spid="43" grpId="0" animBg="1"/>
      <p:bldP spid="44" grpId="0" animBg="1"/>
      <p:bldP spid="58" grpId="0"/>
      <p:bldP spid="69" grpId="0"/>
      <p:bldP spid="70" grpId="0"/>
      <p:bldP spid="80" grpId="0" animBg="1"/>
      <p:bldP spid="8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05038-EB4F-33C2-8CF3-8589AF37A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id="{27C5A756-00F3-F665-C908-98F3DAFD3C08}"/>
              </a:ext>
            </a:extLst>
          </p:cNvPr>
          <p:cNvSpPr/>
          <p:nvPr/>
        </p:nvSpPr>
        <p:spPr>
          <a:xfrm>
            <a:off x="5286380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مجموعة 78">
            <a:extLst>
              <a:ext uri="{FF2B5EF4-FFF2-40B4-BE49-F238E27FC236}">
                <a16:creationId xmlns:a16="http://schemas.microsoft.com/office/drawing/2014/main" id="{2D41B5E1-349C-7EF6-2D1A-DCC3475034E8}"/>
              </a:ext>
            </a:extLst>
          </p:cNvPr>
          <p:cNvGrpSpPr/>
          <p:nvPr/>
        </p:nvGrpSpPr>
        <p:grpSpPr>
          <a:xfrm>
            <a:off x="5652120" y="1484784"/>
            <a:ext cx="1842640" cy="732924"/>
            <a:chOff x="1357290" y="1445124"/>
            <a:chExt cx="1842640" cy="732924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5D8976A2-871C-C866-C77C-54CA342611E9}"/>
                </a:ext>
              </a:extLst>
            </p:cNvPr>
            <p:cNvSpPr txBox="1"/>
            <p:nvPr/>
          </p:nvSpPr>
          <p:spPr>
            <a:xfrm>
              <a:off x="1357290" y="1445124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1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د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5AFDA22-6783-7C6C-FB58-DCFDDD42AC54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 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2816813D-C04B-7B59-9699-1694E42AD864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A73B24-74D6-4C81-EDBB-B864BCD9A4A5}"/>
              </a:ext>
            </a:extLst>
          </p:cNvPr>
          <p:cNvSpPr txBox="1"/>
          <p:nvPr/>
        </p:nvSpPr>
        <p:spPr>
          <a:xfrm>
            <a:off x="6929454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78A8BE8-E2FF-B571-6AD1-CD24B023CEB1}"/>
              </a:ext>
            </a:extLst>
          </p:cNvPr>
          <p:cNvSpPr txBox="1"/>
          <p:nvPr/>
        </p:nvSpPr>
        <p:spPr>
          <a:xfrm>
            <a:off x="5796136" y="2780928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ــ 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6B1EF32-DE1D-D386-8253-0FC872CCF438}"/>
              </a:ext>
            </a:extLst>
          </p:cNvPr>
          <p:cNvSpPr txBox="1"/>
          <p:nvPr/>
        </p:nvSpPr>
        <p:spPr>
          <a:xfrm>
            <a:off x="4932040" y="2852936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ــ 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334942F-536A-BC79-88F2-597196A70D4E}"/>
              </a:ext>
            </a:extLst>
          </p:cNvPr>
          <p:cNvSpPr txBox="1"/>
          <p:nvPr/>
        </p:nvSpPr>
        <p:spPr>
          <a:xfrm>
            <a:off x="7020272" y="364502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BA72C7B-1541-3A94-68D3-4EFD83BF1539}"/>
              </a:ext>
            </a:extLst>
          </p:cNvPr>
          <p:cNvSpPr txBox="1"/>
          <p:nvPr/>
        </p:nvSpPr>
        <p:spPr>
          <a:xfrm>
            <a:off x="6084168" y="3645024"/>
            <a:ext cx="120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17C6385-4446-B8D9-0B9B-9029B8DE17A4}"/>
              </a:ext>
            </a:extLst>
          </p:cNvPr>
          <p:cNvSpPr txBox="1"/>
          <p:nvPr/>
        </p:nvSpPr>
        <p:spPr>
          <a:xfrm>
            <a:off x="7092280" y="429309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مستطيل مستدير الزوايا 42">
            <a:extLst>
              <a:ext uri="{FF2B5EF4-FFF2-40B4-BE49-F238E27FC236}">
                <a16:creationId xmlns:a16="http://schemas.microsoft.com/office/drawing/2014/main" id="{2E244DA4-B60F-0EBF-F676-C9B2360A252C}"/>
              </a:ext>
            </a:extLst>
          </p:cNvPr>
          <p:cNvSpPr/>
          <p:nvPr/>
        </p:nvSpPr>
        <p:spPr>
          <a:xfrm>
            <a:off x="571472" y="1428736"/>
            <a:ext cx="3143272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0CC463E1-D455-90AD-DD7C-443DF6C17147}"/>
              </a:ext>
            </a:extLst>
          </p:cNvPr>
          <p:cNvGrpSpPr/>
          <p:nvPr/>
        </p:nvGrpSpPr>
        <p:grpSpPr>
          <a:xfrm>
            <a:off x="913503" y="1556792"/>
            <a:ext cx="2229737" cy="1086390"/>
            <a:chOff x="5122648" y="1184090"/>
            <a:chExt cx="2683214" cy="1387654"/>
          </a:xfrm>
        </p:grpSpPr>
        <p:grpSp>
          <p:nvGrpSpPr>
            <p:cNvPr id="50" name="مجموعة 22">
              <a:extLst>
                <a:ext uri="{FF2B5EF4-FFF2-40B4-BE49-F238E27FC236}">
                  <a16:creationId xmlns:a16="http://schemas.microsoft.com/office/drawing/2014/main" id="{9A7C89C3-069E-E615-CA72-7CF1FFE0FD48}"/>
                </a:ext>
              </a:extLst>
            </p:cNvPr>
            <p:cNvGrpSpPr/>
            <p:nvPr/>
          </p:nvGrpSpPr>
          <p:grpSpPr>
            <a:xfrm>
              <a:off x="5398796" y="1571612"/>
              <a:ext cx="2345727" cy="1000132"/>
              <a:chOff x="-202602" y="4501775"/>
              <a:chExt cx="2345727" cy="1000132"/>
            </a:xfrm>
          </p:grpSpPr>
          <p:sp>
            <p:nvSpPr>
              <p:cNvPr id="55" name="مربع نص 9">
                <a:extLst>
                  <a:ext uri="{FF2B5EF4-FFF2-40B4-BE49-F238E27FC236}">
                    <a16:creationId xmlns:a16="http://schemas.microsoft.com/office/drawing/2014/main" id="{F3FB28D0-A0E0-2677-FEEC-AFCEC407B6D7}"/>
                  </a:ext>
                </a:extLst>
              </p:cNvPr>
              <p:cNvSpPr txBox="1"/>
              <p:nvPr/>
            </p:nvSpPr>
            <p:spPr>
              <a:xfrm>
                <a:off x="-116641" y="4501775"/>
                <a:ext cx="223051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 ن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جـ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7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هـ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644E10E0-A712-71C2-8DFA-6CEE8040C573}"/>
                  </a:ext>
                </a:extLst>
              </p:cNvPr>
              <p:cNvSpPr txBox="1"/>
              <p:nvPr/>
            </p:nvSpPr>
            <p:spPr>
              <a:xfrm>
                <a:off x="-202602" y="5040242"/>
                <a:ext cx="23457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15 ن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جـ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9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هـ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7" name="رابط مستقيم 56">
                <a:extLst>
                  <a:ext uri="{FF2B5EF4-FFF2-40B4-BE49-F238E27FC236}">
                    <a16:creationId xmlns:a16="http://schemas.microsoft.com/office/drawing/2014/main" id="{B98C7895-ACFF-1C4A-0678-5EAD47FAFC49}"/>
                  </a:ext>
                </a:extLst>
              </p:cNvPr>
              <p:cNvCxnSpPr/>
              <p:nvPr/>
            </p:nvCxnSpPr>
            <p:spPr>
              <a:xfrm rot="10800000">
                <a:off x="55300" y="4944471"/>
                <a:ext cx="1862826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مجموعة 98">
              <a:extLst>
                <a:ext uri="{FF2B5EF4-FFF2-40B4-BE49-F238E27FC236}">
                  <a16:creationId xmlns:a16="http://schemas.microsoft.com/office/drawing/2014/main" id="{48866DD0-F39F-ED31-38F4-6E6F195EB19B}"/>
                </a:ext>
              </a:extLst>
            </p:cNvPr>
            <p:cNvGrpSpPr/>
            <p:nvPr/>
          </p:nvGrpSpPr>
          <p:grpSpPr>
            <a:xfrm>
              <a:off x="5462584" y="1441599"/>
              <a:ext cx="2343278" cy="1130145"/>
              <a:chOff x="1030248" y="4366952"/>
              <a:chExt cx="1971701" cy="1130145"/>
            </a:xfrm>
          </p:grpSpPr>
          <p:sp>
            <p:nvSpPr>
              <p:cNvPr id="53" name="قوس 52">
                <a:extLst>
                  <a:ext uri="{FF2B5EF4-FFF2-40B4-BE49-F238E27FC236}">
                    <a16:creationId xmlns:a16="http://schemas.microsoft.com/office/drawing/2014/main" id="{9A142F91-0AC1-11D1-0EAD-E6F7AA909BC6}"/>
                  </a:ext>
                </a:extLst>
              </p:cNvPr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قوس 8">
                <a:extLst>
                  <a:ext uri="{FF2B5EF4-FFF2-40B4-BE49-F238E27FC236}">
                    <a16:creationId xmlns:a16="http://schemas.microsoft.com/office/drawing/2014/main" id="{2E7DAF9C-328C-2BC9-8D57-76D70A74530C}"/>
                  </a:ext>
                </a:extLst>
              </p:cNvPr>
              <p:cNvSpPr/>
              <p:nvPr/>
            </p:nvSpPr>
            <p:spPr>
              <a:xfrm rot="10961143">
                <a:off x="1030248" y="4366952"/>
                <a:ext cx="420235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D8BC7D18-5133-9DAC-C554-57FE89DAB3D6}"/>
                </a:ext>
              </a:extLst>
            </p:cNvPr>
            <p:cNvSpPr txBox="1"/>
            <p:nvPr/>
          </p:nvSpPr>
          <p:spPr>
            <a:xfrm>
              <a:off x="5122648" y="1184090"/>
              <a:ext cx="50006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8" name="مربع نص 2">
            <a:extLst>
              <a:ext uri="{FF2B5EF4-FFF2-40B4-BE49-F238E27FC236}">
                <a16:creationId xmlns:a16="http://schemas.microsoft.com/office/drawing/2014/main" id="{DBF4BAB3-CC5C-5352-48AD-82C083077981}"/>
              </a:ext>
            </a:extLst>
          </p:cNvPr>
          <p:cNvSpPr txBox="1"/>
          <p:nvPr/>
        </p:nvSpPr>
        <p:spPr>
          <a:xfrm>
            <a:off x="928662" y="42631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65" name="مجموعة 78">
            <a:extLst>
              <a:ext uri="{FF2B5EF4-FFF2-40B4-BE49-F238E27FC236}">
                <a16:creationId xmlns:a16="http://schemas.microsoft.com/office/drawing/2014/main" id="{8EFF7ECD-3FFF-6206-DDA8-9B0D03240AF8}"/>
              </a:ext>
            </a:extLst>
          </p:cNvPr>
          <p:cNvGrpSpPr/>
          <p:nvPr/>
        </p:nvGrpSpPr>
        <p:grpSpPr>
          <a:xfrm>
            <a:off x="7087078" y="2714701"/>
            <a:ext cx="1842640" cy="1000051"/>
            <a:chOff x="1357290" y="1301108"/>
            <a:chExt cx="1842640" cy="1000051"/>
          </a:xfrm>
        </p:grpSpPr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95904FCC-46B5-06E1-05F4-9AE394163169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د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3F675549-BEE7-93CB-1D1B-95E8C1CD55F7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 </a:t>
              </a:r>
              <a:endParaRPr kumimoji="0" lang="ar-SA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8" name="رابط مستقيم 67">
              <a:extLst>
                <a:ext uri="{FF2B5EF4-FFF2-40B4-BE49-F238E27FC236}">
                  <a16:creationId xmlns:a16="http://schemas.microsoft.com/office/drawing/2014/main" id="{ED50B3EC-BE65-B841-9712-52FD630427EF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084FDA04-8D25-7733-2CA8-FC854DDBD0F4}"/>
              </a:ext>
            </a:extLst>
          </p:cNvPr>
          <p:cNvSpPr txBox="1"/>
          <p:nvPr/>
        </p:nvSpPr>
        <p:spPr>
          <a:xfrm>
            <a:off x="6156176" y="4293096"/>
            <a:ext cx="120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ربع نص 2">
            <a:extLst>
              <a:ext uri="{FF2B5EF4-FFF2-40B4-BE49-F238E27FC236}">
                <a16:creationId xmlns:a16="http://schemas.microsoft.com/office/drawing/2014/main" id="{6FCF3587-1B90-4E8C-6760-444F9E55F445}"/>
              </a:ext>
            </a:extLst>
          </p:cNvPr>
          <p:cNvSpPr txBox="1"/>
          <p:nvPr/>
        </p:nvSpPr>
        <p:spPr>
          <a:xfrm>
            <a:off x="642910" y="425812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A752C6B3-310B-6A42-88D7-FC11CECDDBD6}"/>
              </a:ext>
            </a:extLst>
          </p:cNvPr>
          <p:cNvGrpSpPr/>
          <p:nvPr/>
        </p:nvGrpSpPr>
        <p:grpSpPr>
          <a:xfrm>
            <a:off x="1285852" y="3714752"/>
            <a:ext cx="2229737" cy="1387654"/>
            <a:chOff x="5122648" y="1184090"/>
            <a:chExt cx="2683214" cy="1387654"/>
          </a:xfrm>
        </p:grpSpPr>
        <p:grpSp>
          <p:nvGrpSpPr>
            <p:cNvPr id="72" name="مجموعة 22">
              <a:extLst>
                <a:ext uri="{FF2B5EF4-FFF2-40B4-BE49-F238E27FC236}">
                  <a16:creationId xmlns:a16="http://schemas.microsoft.com/office/drawing/2014/main" id="{F41E35B5-9482-DDA3-63F3-5B79D8CB218B}"/>
                </a:ext>
              </a:extLst>
            </p:cNvPr>
            <p:cNvGrpSpPr/>
            <p:nvPr/>
          </p:nvGrpSpPr>
          <p:grpSpPr>
            <a:xfrm>
              <a:off x="5398796" y="1571612"/>
              <a:ext cx="2345727" cy="1000132"/>
              <a:chOff x="-202602" y="4501775"/>
              <a:chExt cx="2345727" cy="1000132"/>
            </a:xfrm>
          </p:grpSpPr>
          <p:sp>
            <p:nvSpPr>
              <p:cNvPr id="77" name="مربع نص 9">
                <a:extLst>
                  <a:ext uri="{FF2B5EF4-FFF2-40B4-BE49-F238E27FC236}">
                    <a16:creationId xmlns:a16="http://schemas.microsoft.com/office/drawing/2014/main" id="{D320AE39-F2EE-B758-86DF-3313A2504A62}"/>
                  </a:ext>
                </a:extLst>
              </p:cNvPr>
              <p:cNvSpPr txBox="1"/>
              <p:nvPr/>
            </p:nvSpPr>
            <p:spPr>
              <a:xfrm>
                <a:off x="-116641" y="4501775"/>
                <a:ext cx="223051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 ن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جـ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7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هـ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01463ADB-9683-7790-4EED-01AF8C2FB564}"/>
                  </a:ext>
                </a:extLst>
              </p:cNvPr>
              <p:cNvSpPr txBox="1"/>
              <p:nvPr/>
            </p:nvSpPr>
            <p:spPr>
              <a:xfrm>
                <a:off x="-202602" y="5040242"/>
                <a:ext cx="23457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15 ن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جـ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9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هـ</a:t>
                </a:r>
                <a:r>
                  <a: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79" name="رابط مستقيم 78">
                <a:extLst>
                  <a:ext uri="{FF2B5EF4-FFF2-40B4-BE49-F238E27FC236}">
                    <a16:creationId xmlns:a16="http://schemas.microsoft.com/office/drawing/2014/main" id="{B4E273A3-6396-53BD-1450-28152B14CA44}"/>
                  </a:ext>
                </a:extLst>
              </p:cNvPr>
              <p:cNvCxnSpPr/>
              <p:nvPr/>
            </p:nvCxnSpPr>
            <p:spPr>
              <a:xfrm rot="10800000">
                <a:off x="55300" y="4944471"/>
                <a:ext cx="1862826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مجموعة 98">
              <a:extLst>
                <a:ext uri="{FF2B5EF4-FFF2-40B4-BE49-F238E27FC236}">
                  <a16:creationId xmlns:a16="http://schemas.microsoft.com/office/drawing/2014/main" id="{EBB5B139-7D9F-C4F8-D0A6-182598E83D5F}"/>
                </a:ext>
              </a:extLst>
            </p:cNvPr>
            <p:cNvGrpSpPr/>
            <p:nvPr/>
          </p:nvGrpSpPr>
          <p:grpSpPr>
            <a:xfrm>
              <a:off x="5462583" y="1441599"/>
              <a:ext cx="2343277" cy="1130145"/>
              <a:chOff x="1030248" y="4366952"/>
              <a:chExt cx="1971701" cy="1130145"/>
            </a:xfrm>
          </p:grpSpPr>
          <p:sp>
            <p:nvSpPr>
              <p:cNvPr id="75" name="قوس 74">
                <a:extLst>
                  <a:ext uri="{FF2B5EF4-FFF2-40B4-BE49-F238E27FC236}">
                    <a16:creationId xmlns:a16="http://schemas.microsoft.com/office/drawing/2014/main" id="{36663036-273B-8F44-2272-6E6A9D35FAF7}"/>
                  </a:ext>
                </a:extLst>
              </p:cNvPr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6" name="قوس 8">
                <a:extLst>
                  <a:ext uri="{FF2B5EF4-FFF2-40B4-BE49-F238E27FC236}">
                    <a16:creationId xmlns:a16="http://schemas.microsoft.com/office/drawing/2014/main" id="{6895D092-EE9B-DF9A-8579-A95E09DF13A0}"/>
                  </a:ext>
                </a:extLst>
              </p:cNvPr>
              <p:cNvSpPr/>
              <p:nvPr/>
            </p:nvSpPr>
            <p:spPr>
              <a:xfrm rot="10961143">
                <a:off x="1030248" y="4366952"/>
                <a:ext cx="420235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AC5FD778-BCC3-E8F1-0480-42C1DEA417E3}"/>
                </a:ext>
              </a:extLst>
            </p:cNvPr>
            <p:cNvSpPr txBox="1"/>
            <p:nvPr/>
          </p:nvSpPr>
          <p:spPr>
            <a:xfrm>
              <a:off x="5122648" y="1184090"/>
              <a:ext cx="50006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80" name="وسيلة شرح مستطيلة مستديرة الزوايا 79">
            <a:extLst>
              <a:ext uri="{FF2B5EF4-FFF2-40B4-BE49-F238E27FC236}">
                <a16:creationId xmlns:a16="http://schemas.microsoft.com/office/drawing/2014/main" id="{DD7D525F-B684-BFB7-02E7-6A8CA1715327}"/>
              </a:ext>
            </a:extLst>
          </p:cNvPr>
          <p:cNvSpPr/>
          <p:nvPr/>
        </p:nvSpPr>
        <p:spPr>
          <a:xfrm>
            <a:off x="7786710" y="1071546"/>
            <a:ext cx="1285852" cy="1071570"/>
          </a:xfrm>
          <a:prstGeom prst="wedgeRoundRectCallout">
            <a:avLst>
              <a:gd name="adj1" fmla="val -60614"/>
              <a:gd name="adj2" fmla="val 1097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 1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2F4A1194-3456-EB3B-850A-41BBD58D8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2562583" cy="100811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7F4E3F5-4FFB-AEE1-F611-72CC598E3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412776"/>
            <a:ext cx="1933845" cy="799091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276DB5B2-3755-CC7A-A82D-F517EE08BC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16632"/>
            <a:ext cx="1980220" cy="424847"/>
          </a:xfrm>
          <a:prstGeom prst="rect">
            <a:avLst/>
          </a:prstGeom>
          <a:effectLst>
            <a:glow rad="101600">
              <a:srgbClr val="FFC9FF">
                <a:alpha val="60000"/>
              </a:srgbClr>
            </a:glow>
          </a:effec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DDF258AA-CE48-CA6A-72FD-2E4AF7F3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166A941D-453F-91E1-97E2-F3F090EE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467350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8" grpId="0"/>
      <p:bldP spid="19" grpId="0"/>
      <p:bldP spid="20" grpId="0"/>
      <p:bldP spid="21" grpId="0"/>
      <p:bldP spid="33" grpId="0"/>
      <p:bldP spid="43" grpId="0" animBg="1"/>
      <p:bldP spid="58" grpId="0"/>
      <p:bldP spid="69" grpId="0"/>
      <p:bldP spid="70" grpId="0"/>
      <p:bldP spid="80" grpId="0" animBg="1"/>
      <p:bldP spid="8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A924676-128D-44F9-9302-0A3E9EEE8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8623"/>
            <a:ext cx="8640889" cy="16697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897FB89-0461-4A71-A0C6-8563AFB35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803" y="1898395"/>
            <a:ext cx="2566700" cy="14995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8FC0115-3889-42C6-AAC8-47C85CD8D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011" y="3674442"/>
            <a:ext cx="3753492" cy="96455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A80052B-4DDB-4BD9-8126-9005EB56A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060" y="5229200"/>
            <a:ext cx="1952261" cy="8788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9CB544E-F28F-4A2E-A23C-B12AE3D58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2276872"/>
            <a:ext cx="792088" cy="693953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F487BC81-AAED-467F-8652-D5110C47FA17}"/>
              </a:ext>
            </a:extLst>
          </p:cNvPr>
          <p:cNvCxnSpPr/>
          <p:nvPr/>
        </p:nvCxnSpPr>
        <p:spPr>
          <a:xfrm>
            <a:off x="4572000" y="722114"/>
            <a:ext cx="0" cy="59046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E8062F5-7FD3-F29B-0990-8BD183657C30}"/>
              </a:ext>
            </a:extLst>
          </p:cNvPr>
          <p:cNvSpPr txBox="1"/>
          <p:nvPr/>
        </p:nvSpPr>
        <p:spPr>
          <a:xfrm>
            <a:off x="1043608" y="6165304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أحمد الحسني</a:t>
            </a:r>
          </a:p>
        </p:txBody>
      </p:sp>
    </p:spTree>
    <p:extLst>
      <p:ext uri="{BB962C8B-B14F-4D97-AF65-F5344CB8AC3E}">
        <p14:creationId xmlns:p14="http://schemas.microsoft.com/office/powerpoint/2010/main" val="41598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B38DC-E616-091E-7453-9810DE0CB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EA5499-815E-1E8F-9190-E8614EAD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ar-SA" dirty="0"/>
              <a:t>مثال4</a:t>
            </a:r>
          </a:p>
        </p:txBody>
      </p:sp>
    </p:spTree>
    <p:extLst>
      <p:ext uri="{BB962C8B-B14F-4D97-AF65-F5344CB8AC3E}">
        <p14:creationId xmlns:p14="http://schemas.microsoft.com/office/powerpoint/2010/main" val="386947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6643702" y="142852"/>
            <a:ext cx="191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</a:t>
            </a:r>
            <a:r>
              <a:rPr lang="ar-SA" sz="2400" b="1" dirty="0"/>
              <a:t>لاحظ ثم اكتشف</a:t>
            </a:r>
            <a:endParaRPr lang="ar-SA" sz="3600" b="1" spc="-100" baseline="30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214" y="1214422"/>
            <a:ext cx="3750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وسيلة شرح مستطيلة 8"/>
          <p:cNvSpPr/>
          <p:nvPr/>
        </p:nvSpPr>
        <p:spPr>
          <a:xfrm>
            <a:off x="6572264" y="942738"/>
            <a:ext cx="785818" cy="1128940"/>
          </a:xfrm>
          <a:prstGeom prst="wedgeRectCallout">
            <a:avLst>
              <a:gd name="adj1" fmla="val -10092"/>
              <a:gd name="adj2" fmla="val 108038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وسيلة شرح مستطيلة 9"/>
          <p:cNvSpPr/>
          <p:nvPr/>
        </p:nvSpPr>
        <p:spPr>
          <a:xfrm>
            <a:off x="5357818" y="928670"/>
            <a:ext cx="785818" cy="1128940"/>
          </a:xfrm>
          <a:prstGeom prst="wedgeRectCallout">
            <a:avLst>
              <a:gd name="adj1" fmla="val -10092"/>
              <a:gd name="adj2" fmla="val 108038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2157394" y="1643050"/>
            <a:ext cx="191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</a:t>
            </a:r>
            <a:r>
              <a:rPr lang="ar-SA" sz="2400" b="1" dirty="0"/>
              <a:t>ماذا اكتشفت ؟</a:t>
            </a:r>
            <a:endParaRPr lang="ar-SA" sz="3600" b="1" spc="-100" baseline="30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74305"/>
            <a:ext cx="657227" cy="54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780455"/>
            <a:ext cx="453800" cy="86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014176"/>
            <a:ext cx="54768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028244"/>
            <a:ext cx="54768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مجموعة 35"/>
          <p:cNvGrpSpPr/>
          <p:nvPr/>
        </p:nvGrpSpPr>
        <p:grpSpPr>
          <a:xfrm>
            <a:off x="472116" y="1585680"/>
            <a:ext cx="2028182" cy="862859"/>
            <a:chOff x="172078" y="1585680"/>
            <a:chExt cx="2028182" cy="862859"/>
          </a:xfrm>
        </p:grpSpPr>
        <p:sp>
          <p:nvSpPr>
            <p:cNvPr id="12" name="مربع نص 11"/>
            <p:cNvSpPr txBox="1"/>
            <p:nvPr/>
          </p:nvSpPr>
          <p:spPr>
            <a:xfrm>
              <a:off x="1357290" y="1643050"/>
              <a:ext cx="84297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>
                  <a:solidFill>
                    <a:srgbClr val="FF0000"/>
                  </a:solidFill>
                </a:rPr>
                <a:t>أن : 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643050"/>
              <a:ext cx="37505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7224" y="1671186"/>
              <a:ext cx="657227" cy="54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2078" y="1585680"/>
              <a:ext cx="453800" cy="862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مجموعة 38"/>
          <p:cNvGrpSpPr/>
          <p:nvPr/>
        </p:nvGrpSpPr>
        <p:grpSpPr>
          <a:xfrm>
            <a:off x="928662" y="3786190"/>
            <a:ext cx="7467610" cy="2928958"/>
            <a:chOff x="928662" y="3786190"/>
            <a:chExt cx="7467610" cy="292895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8662" y="3786190"/>
              <a:ext cx="7467610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4414" y="4587179"/>
              <a:ext cx="5719800" cy="1842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4572008"/>
            <a:ext cx="569119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33468" y="5357826"/>
            <a:ext cx="5362631" cy="58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44278" y="5972632"/>
            <a:ext cx="528049" cy="43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0095" y="5957466"/>
            <a:ext cx="293361" cy="5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00496" y="5786454"/>
            <a:ext cx="574987" cy="66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29056" y="5857892"/>
            <a:ext cx="328564" cy="43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7BFBD-0A06-8BA2-EC27-CAE2DFEFD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مربع نص 69">
            <a:extLst>
              <a:ext uri="{FF2B5EF4-FFF2-40B4-BE49-F238E27FC236}">
                <a16:creationId xmlns:a16="http://schemas.microsoft.com/office/drawing/2014/main" id="{6CF23C5A-2EF3-35FD-B469-C686B4585F47}"/>
              </a:ext>
            </a:extLst>
          </p:cNvPr>
          <p:cNvSpPr txBox="1"/>
          <p:nvPr/>
        </p:nvSpPr>
        <p:spPr>
          <a:xfrm>
            <a:off x="6014828" y="433454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82" name="مجموعة 22">
            <a:extLst>
              <a:ext uri="{FF2B5EF4-FFF2-40B4-BE49-F238E27FC236}">
                <a16:creationId xmlns:a16="http://schemas.microsoft.com/office/drawing/2014/main" id="{6496601E-69B3-96E4-707B-888403E0D91E}"/>
              </a:ext>
            </a:extLst>
          </p:cNvPr>
          <p:cNvGrpSpPr/>
          <p:nvPr/>
        </p:nvGrpSpPr>
        <p:grpSpPr>
          <a:xfrm>
            <a:off x="6186938" y="2771990"/>
            <a:ext cx="1697430" cy="1000132"/>
            <a:chOff x="-202602" y="4501775"/>
            <a:chExt cx="1620538" cy="1000132"/>
          </a:xfrm>
        </p:grpSpPr>
        <p:sp>
          <p:nvSpPr>
            <p:cNvPr id="83" name="مربع نص 9">
              <a:extLst>
                <a:ext uri="{FF2B5EF4-FFF2-40B4-BE49-F238E27FC236}">
                  <a16:creationId xmlns:a16="http://schemas.microsoft.com/office/drawing/2014/main" id="{6C230079-8512-3164-AB02-78E6F9B45562}"/>
                </a:ext>
              </a:extLst>
            </p:cNvPr>
            <p:cNvSpPr txBox="1"/>
            <p:nvPr/>
          </p:nvSpPr>
          <p:spPr>
            <a:xfrm>
              <a:off x="-116641" y="4501775"/>
              <a:ext cx="146583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5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ف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endPara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B459F5AE-90CB-1789-E9BA-A60E26DE3F0A}"/>
                </a:ext>
              </a:extLst>
            </p:cNvPr>
            <p:cNvSpPr txBox="1"/>
            <p:nvPr/>
          </p:nvSpPr>
          <p:spPr>
            <a:xfrm>
              <a:off x="-202602" y="5040242"/>
              <a:ext cx="162053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ر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endPara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5" name="رابط مستقيم 84">
              <a:extLst>
                <a:ext uri="{FF2B5EF4-FFF2-40B4-BE49-F238E27FC236}">
                  <a16:creationId xmlns:a16="http://schemas.microsoft.com/office/drawing/2014/main" id="{9625860E-C5FD-08CE-5517-B9D410496A8D}"/>
                </a:ext>
              </a:extLst>
            </p:cNvPr>
            <p:cNvCxnSpPr/>
            <p:nvPr/>
          </p:nvCxnSpPr>
          <p:spPr>
            <a:xfrm rot="10800000">
              <a:off x="43014" y="4942761"/>
              <a:ext cx="1374769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مجموعة 64">
            <a:extLst>
              <a:ext uri="{FF2B5EF4-FFF2-40B4-BE49-F238E27FC236}">
                <a16:creationId xmlns:a16="http://schemas.microsoft.com/office/drawing/2014/main" id="{887D7459-B2B1-48BE-D786-DBB0BB2368AF}"/>
              </a:ext>
            </a:extLst>
          </p:cNvPr>
          <p:cNvGrpSpPr/>
          <p:nvPr/>
        </p:nvGrpSpPr>
        <p:grpSpPr>
          <a:xfrm>
            <a:off x="5314956" y="2658430"/>
            <a:ext cx="691098" cy="1130145"/>
            <a:chOff x="2167975" y="4366952"/>
            <a:chExt cx="833974" cy="1130145"/>
          </a:xfrm>
        </p:grpSpPr>
        <p:sp>
          <p:nvSpPr>
            <p:cNvPr id="91" name="قوس 90">
              <a:extLst>
                <a:ext uri="{FF2B5EF4-FFF2-40B4-BE49-F238E27FC236}">
                  <a16:creationId xmlns:a16="http://schemas.microsoft.com/office/drawing/2014/main" id="{2EDB35DA-1156-32F2-612B-BAF0A54B57D0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قوس 91">
              <a:extLst>
                <a:ext uri="{FF2B5EF4-FFF2-40B4-BE49-F238E27FC236}">
                  <a16:creationId xmlns:a16="http://schemas.microsoft.com/office/drawing/2014/main" id="{BBCD6C07-C9CC-1ECB-5FDC-163879E9B352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3" name="مجموعة 79">
            <a:extLst>
              <a:ext uri="{FF2B5EF4-FFF2-40B4-BE49-F238E27FC236}">
                <a16:creationId xmlns:a16="http://schemas.microsoft.com/office/drawing/2014/main" id="{287C18DD-90C0-0B19-42F6-BBFE4CA3DDFC}"/>
              </a:ext>
            </a:extLst>
          </p:cNvPr>
          <p:cNvGrpSpPr/>
          <p:nvPr/>
        </p:nvGrpSpPr>
        <p:grpSpPr>
          <a:xfrm>
            <a:off x="5220072" y="2708920"/>
            <a:ext cx="857256" cy="1071570"/>
            <a:chOff x="3286116" y="4214818"/>
            <a:chExt cx="714380" cy="1071570"/>
          </a:xfrm>
        </p:grpSpPr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3A2C4E-8CEA-A6B1-4A99-D8BA21D6B06C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66F82029-F15C-A8F9-D68C-10938A78FB82}"/>
                </a:ext>
              </a:extLst>
            </p:cNvPr>
            <p:cNvSpPr txBox="1"/>
            <p:nvPr/>
          </p:nvSpPr>
          <p:spPr>
            <a:xfrm>
              <a:off x="3286116" y="4824723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6" name="رابط مستقيم 95">
              <a:extLst>
                <a:ext uri="{FF2B5EF4-FFF2-40B4-BE49-F238E27FC236}">
                  <a16:creationId xmlns:a16="http://schemas.microsoft.com/office/drawing/2014/main" id="{18285199-611A-ED29-A1EC-97C9FCACBF88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E5EF11A7-3055-6B48-3273-46D607A9A9D1}"/>
              </a:ext>
            </a:extLst>
          </p:cNvPr>
          <p:cNvGrpSpPr/>
          <p:nvPr/>
        </p:nvGrpSpPr>
        <p:grpSpPr>
          <a:xfrm>
            <a:off x="4311157" y="2643182"/>
            <a:ext cx="807815" cy="1130145"/>
            <a:chOff x="3096709" y="2643182"/>
            <a:chExt cx="807815" cy="1130145"/>
          </a:xfrm>
        </p:grpSpPr>
        <p:sp>
          <p:nvSpPr>
            <p:cNvPr id="98" name="قوس 97">
              <a:extLst>
                <a:ext uri="{FF2B5EF4-FFF2-40B4-BE49-F238E27FC236}">
                  <a16:creationId xmlns:a16="http://schemas.microsoft.com/office/drawing/2014/main" id="{052CDF65-1CEC-9489-8092-5437C6E4DE82}"/>
                </a:ext>
              </a:extLst>
            </p:cNvPr>
            <p:cNvSpPr/>
            <p:nvPr/>
          </p:nvSpPr>
          <p:spPr>
            <a:xfrm rot="158712">
              <a:off x="3556284" y="2702100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قوس 98">
              <a:extLst>
                <a:ext uri="{FF2B5EF4-FFF2-40B4-BE49-F238E27FC236}">
                  <a16:creationId xmlns:a16="http://schemas.microsoft.com/office/drawing/2014/main" id="{E9EAF33A-69AE-F9E7-4D9E-1C6A03DBA2FD}"/>
                </a:ext>
              </a:extLst>
            </p:cNvPr>
            <p:cNvSpPr/>
            <p:nvPr/>
          </p:nvSpPr>
          <p:spPr>
            <a:xfrm rot="10961143">
              <a:off x="3096709" y="2643182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4D538DEF-1A98-2258-3033-8F304A9653E5}"/>
              </a:ext>
            </a:extLst>
          </p:cNvPr>
          <p:cNvSpPr txBox="1"/>
          <p:nvPr/>
        </p:nvSpPr>
        <p:spPr>
          <a:xfrm>
            <a:off x="6000760" y="295597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01" name="مجموعة 60">
            <a:extLst>
              <a:ext uri="{FF2B5EF4-FFF2-40B4-BE49-F238E27FC236}">
                <a16:creationId xmlns:a16="http://schemas.microsoft.com/office/drawing/2014/main" id="{9F1C81AD-3499-5B9C-028B-2A4BB53FB287}"/>
              </a:ext>
            </a:extLst>
          </p:cNvPr>
          <p:cNvGrpSpPr/>
          <p:nvPr/>
        </p:nvGrpSpPr>
        <p:grpSpPr>
          <a:xfrm>
            <a:off x="4355976" y="2708920"/>
            <a:ext cx="714380" cy="961731"/>
            <a:chOff x="3286116" y="4214818"/>
            <a:chExt cx="714380" cy="961731"/>
          </a:xfrm>
        </p:grpSpPr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4F87FA52-3791-BB37-2189-295C4144629D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3" name="مربع نص 102">
              <a:extLst>
                <a:ext uri="{FF2B5EF4-FFF2-40B4-BE49-F238E27FC236}">
                  <a16:creationId xmlns:a16="http://schemas.microsoft.com/office/drawing/2014/main" id="{C074E9D8-E918-8CC8-748E-A39D06A0A487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1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4" name="رابط مستقيم 103">
              <a:extLst>
                <a:ext uri="{FF2B5EF4-FFF2-40B4-BE49-F238E27FC236}">
                  <a16:creationId xmlns:a16="http://schemas.microsoft.com/office/drawing/2014/main" id="{C60DB9E3-F8AB-CDE6-E8C8-82C7027301DE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مجموعة 64">
            <a:extLst>
              <a:ext uri="{FF2B5EF4-FFF2-40B4-BE49-F238E27FC236}">
                <a16:creationId xmlns:a16="http://schemas.microsoft.com/office/drawing/2014/main" id="{707213FE-74CC-CBD1-E2B2-D09829A7EBED}"/>
              </a:ext>
            </a:extLst>
          </p:cNvPr>
          <p:cNvGrpSpPr/>
          <p:nvPr/>
        </p:nvGrpSpPr>
        <p:grpSpPr>
          <a:xfrm>
            <a:off x="3400200" y="2658430"/>
            <a:ext cx="691098" cy="1130145"/>
            <a:chOff x="2167975" y="4366952"/>
            <a:chExt cx="833974" cy="1130145"/>
          </a:xfrm>
        </p:grpSpPr>
        <p:sp>
          <p:nvSpPr>
            <p:cNvPr id="106" name="قوس 105">
              <a:extLst>
                <a:ext uri="{FF2B5EF4-FFF2-40B4-BE49-F238E27FC236}">
                  <a16:creationId xmlns:a16="http://schemas.microsoft.com/office/drawing/2014/main" id="{791BC3DA-5E48-9938-93C6-6B08A00C6E12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قوس 106">
              <a:extLst>
                <a:ext uri="{FF2B5EF4-FFF2-40B4-BE49-F238E27FC236}">
                  <a16:creationId xmlns:a16="http://schemas.microsoft.com/office/drawing/2014/main" id="{17D66CA0-5F9E-E162-06E7-48D93F74CD08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مجموعة 79">
            <a:extLst>
              <a:ext uri="{FF2B5EF4-FFF2-40B4-BE49-F238E27FC236}">
                <a16:creationId xmlns:a16="http://schemas.microsoft.com/office/drawing/2014/main" id="{8F37EFB5-FD68-E426-BEFE-2619B67184D3}"/>
              </a:ext>
            </a:extLst>
          </p:cNvPr>
          <p:cNvGrpSpPr/>
          <p:nvPr/>
        </p:nvGrpSpPr>
        <p:grpSpPr>
          <a:xfrm>
            <a:off x="3131840" y="2708920"/>
            <a:ext cx="1014200" cy="1071570"/>
            <a:chOff x="3155329" y="4214818"/>
            <a:chExt cx="845167" cy="1071570"/>
          </a:xfrm>
        </p:grpSpPr>
        <p:sp>
          <p:nvSpPr>
            <p:cNvPr id="109" name="مربع نص 108">
              <a:extLst>
                <a:ext uri="{FF2B5EF4-FFF2-40B4-BE49-F238E27FC236}">
                  <a16:creationId xmlns:a16="http://schemas.microsoft.com/office/drawing/2014/main" id="{174EC24C-1455-8C1C-0D6F-70F26C786371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34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BEF00536-6C7A-005A-2F12-8B1880AA020E}"/>
                </a:ext>
              </a:extLst>
            </p:cNvPr>
            <p:cNvSpPr txBox="1"/>
            <p:nvPr/>
          </p:nvSpPr>
          <p:spPr>
            <a:xfrm>
              <a:off x="3155329" y="4824723"/>
              <a:ext cx="7856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11" name="رابط مستقيم 110">
              <a:extLst>
                <a:ext uri="{FF2B5EF4-FFF2-40B4-BE49-F238E27FC236}">
                  <a16:creationId xmlns:a16="http://schemas.microsoft.com/office/drawing/2014/main" id="{020EA86C-54BF-8ECB-AA15-0BD9D4ED2F62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BC3E5037-605C-633C-231B-57D916B3BF31}"/>
              </a:ext>
            </a:extLst>
          </p:cNvPr>
          <p:cNvSpPr txBox="1"/>
          <p:nvPr/>
        </p:nvSpPr>
        <p:spPr>
          <a:xfrm>
            <a:off x="6084168" y="544522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33" name="مجموعة 22">
            <a:extLst>
              <a:ext uri="{FF2B5EF4-FFF2-40B4-BE49-F238E27FC236}">
                <a16:creationId xmlns:a16="http://schemas.microsoft.com/office/drawing/2014/main" id="{FAC4807F-C0BA-B7E9-10B9-F2A31C4AE78F}"/>
              </a:ext>
            </a:extLst>
          </p:cNvPr>
          <p:cNvGrpSpPr/>
          <p:nvPr/>
        </p:nvGrpSpPr>
        <p:grpSpPr>
          <a:xfrm>
            <a:off x="4427984" y="5229200"/>
            <a:ext cx="1671210" cy="1000132"/>
            <a:chOff x="-202602" y="4501775"/>
            <a:chExt cx="2345727" cy="1000132"/>
          </a:xfrm>
        </p:grpSpPr>
        <p:sp>
          <p:nvSpPr>
            <p:cNvPr id="134" name="مربع نص 9">
              <a:extLst>
                <a:ext uri="{FF2B5EF4-FFF2-40B4-BE49-F238E27FC236}">
                  <a16:creationId xmlns:a16="http://schemas.microsoft.com/office/drawing/2014/main" id="{4CD32FE4-22C8-51F6-B969-2381ACAE53E9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ر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5" name="مربع نص 134">
              <a:extLst>
                <a:ext uri="{FF2B5EF4-FFF2-40B4-BE49-F238E27FC236}">
                  <a16:creationId xmlns:a16="http://schemas.microsoft.com/office/drawing/2014/main" id="{E77BA196-3268-EFEE-2E31-92862564C8E2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endPara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6" name="رابط مستقيم 135">
              <a:extLst>
                <a:ext uri="{FF2B5EF4-FFF2-40B4-BE49-F238E27FC236}">
                  <a16:creationId xmlns:a16="http://schemas.microsoft.com/office/drawing/2014/main" id="{C4AF86C5-350D-1A6A-FA0D-7853F543E976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F785433B-FAE0-B7B7-38FD-D552E89D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88640"/>
            <a:ext cx="2667620" cy="46983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CD65D3E-FDA2-9D20-7B56-0FC0610D33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3688" y="692696"/>
            <a:ext cx="6554115" cy="64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9BBE5B8-2F62-139B-C943-C2E6870F5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484784"/>
            <a:ext cx="1514686" cy="914528"/>
          </a:xfrm>
          <a:prstGeom prst="rect">
            <a:avLst/>
          </a:prstGeom>
        </p:spPr>
      </p:pic>
      <p:grpSp>
        <p:nvGrpSpPr>
          <p:cNvPr id="15" name="مجموعة 79">
            <a:extLst>
              <a:ext uri="{FF2B5EF4-FFF2-40B4-BE49-F238E27FC236}">
                <a16:creationId xmlns:a16="http://schemas.microsoft.com/office/drawing/2014/main" id="{392BD23F-6D9A-40F0-7B37-B1E084EF02B7}"/>
              </a:ext>
            </a:extLst>
          </p:cNvPr>
          <p:cNvGrpSpPr/>
          <p:nvPr/>
        </p:nvGrpSpPr>
        <p:grpSpPr>
          <a:xfrm>
            <a:off x="5148064" y="4077072"/>
            <a:ext cx="857256" cy="1133125"/>
            <a:chOff x="3286116" y="4214818"/>
            <a:chExt cx="714380" cy="1133125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36237C80-3DFE-306D-5143-618F21AAB491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3823ABDD-07D1-A450-8628-8093F01452E8}"/>
                </a:ext>
              </a:extLst>
            </p:cNvPr>
            <p:cNvSpPr txBox="1"/>
            <p:nvPr/>
          </p:nvSpPr>
          <p:spPr>
            <a:xfrm>
              <a:off x="3286116" y="4824723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32A97E79-4B40-1D5E-9E3C-EA61B0BF6231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مجموعة 64">
            <a:extLst>
              <a:ext uri="{FF2B5EF4-FFF2-40B4-BE49-F238E27FC236}">
                <a16:creationId xmlns:a16="http://schemas.microsoft.com/office/drawing/2014/main" id="{0AFDA4A5-BDC2-A603-4805-B70857A675C7}"/>
              </a:ext>
            </a:extLst>
          </p:cNvPr>
          <p:cNvGrpSpPr/>
          <p:nvPr/>
        </p:nvGrpSpPr>
        <p:grpSpPr>
          <a:xfrm>
            <a:off x="5220072" y="4077072"/>
            <a:ext cx="691098" cy="1130145"/>
            <a:chOff x="2167975" y="4366952"/>
            <a:chExt cx="833974" cy="1130145"/>
          </a:xfrm>
        </p:grpSpPr>
        <p:sp>
          <p:nvSpPr>
            <p:cNvPr id="36" name="قوس 35">
              <a:extLst>
                <a:ext uri="{FF2B5EF4-FFF2-40B4-BE49-F238E27FC236}">
                  <a16:creationId xmlns:a16="http://schemas.microsoft.com/office/drawing/2014/main" id="{4F158181-67EB-BEC2-1B8D-F5A9AAD11C77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قوس 36">
              <a:extLst>
                <a:ext uri="{FF2B5EF4-FFF2-40B4-BE49-F238E27FC236}">
                  <a16:creationId xmlns:a16="http://schemas.microsoft.com/office/drawing/2014/main" id="{8CE2056B-14A3-75D1-DF0C-C94950540AC6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مجموعة 64">
            <a:extLst>
              <a:ext uri="{FF2B5EF4-FFF2-40B4-BE49-F238E27FC236}">
                <a16:creationId xmlns:a16="http://schemas.microsoft.com/office/drawing/2014/main" id="{88894E60-980E-C8D9-967A-947767737205}"/>
              </a:ext>
            </a:extLst>
          </p:cNvPr>
          <p:cNvGrpSpPr/>
          <p:nvPr/>
        </p:nvGrpSpPr>
        <p:grpSpPr>
          <a:xfrm>
            <a:off x="4427984" y="4149080"/>
            <a:ext cx="691098" cy="1130145"/>
            <a:chOff x="2167975" y="4366952"/>
            <a:chExt cx="833974" cy="1130145"/>
          </a:xfrm>
        </p:grpSpPr>
        <p:sp>
          <p:nvSpPr>
            <p:cNvPr id="39" name="قوس 38">
              <a:extLst>
                <a:ext uri="{FF2B5EF4-FFF2-40B4-BE49-F238E27FC236}">
                  <a16:creationId xmlns:a16="http://schemas.microsoft.com/office/drawing/2014/main" id="{C744CB91-4BE0-4F92-9FCB-AD34DC47027A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قوس 39">
              <a:extLst>
                <a:ext uri="{FF2B5EF4-FFF2-40B4-BE49-F238E27FC236}">
                  <a16:creationId xmlns:a16="http://schemas.microsoft.com/office/drawing/2014/main" id="{5B9007F7-80DC-4CD3-AE23-F8EC78F1C073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1" name="مجموعة 64">
            <a:extLst>
              <a:ext uri="{FF2B5EF4-FFF2-40B4-BE49-F238E27FC236}">
                <a16:creationId xmlns:a16="http://schemas.microsoft.com/office/drawing/2014/main" id="{581B3D36-BC4C-69ED-5EFE-92A5CC4DBE91}"/>
              </a:ext>
            </a:extLst>
          </p:cNvPr>
          <p:cNvGrpSpPr/>
          <p:nvPr/>
        </p:nvGrpSpPr>
        <p:grpSpPr>
          <a:xfrm>
            <a:off x="3563888" y="4149080"/>
            <a:ext cx="691098" cy="1130145"/>
            <a:chOff x="2167975" y="4366952"/>
            <a:chExt cx="833974" cy="1130145"/>
          </a:xfrm>
        </p:grpSpPr>
        <p:sp>
          <p:nvSpPr>
            <p:cNvPr id="42" name="قوس 41">
              <a:extLst>
                <a:ext uri="{FF2B5EF4-FFF2-40B4-BE49-F238E27FC236}">
                  <a16:creationId xmlns:a16="http://schemas.microsoft.com/office/drawing/2014/main" id="{4206E13B-3700-2079-EA8A-74209D9B858F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قوس 42">
              <a:extLst>
                <a:ext uri="{FF2B5EF4-FFF2-40B4-BE49-F238E27FC236}">
                  <a16:creationId xmlns:a16="http://schemas.microsoft.com/office/drawing/2014/main" id="{CA2E8B33-A10A-59BE-DDF3-68AE167FB9E7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مجموعة 60">
            <a:extLst>
              <a:ext uri="{FF2B5EF4-FFF2-40B4-BE49-F238E27FC236}">
                <a16:creationId xmlns:a16="http://schemas.microsoft.com/office/drawing/2014/main" id="{2FBF5F7E-BE88-2478-D23F-EEFA42C1C94C}"/>
              </a:ext>
            </a:extLst>
          </p:cNvPr>
          <p:cNvGrpSpPr/>
          <p:nvPr/>
        </p:nvGrpSpPr>
        <p:grpSpPr>
          <a:xfrm>
            <a:off x="4427984" y="4293096"/>
            <a:ext cx="714380" cy="961731"/>
            <a:chOff x="3286116" y="4214818"/>
            <a:chExt cx="714380" cy="961731"/>
          </a:xfrm>
        </p:grpSpPr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62E5C1FF-9826-AF7D-96FB-608D0D9FDB6A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37603C61-42F3-D82B-111E-F98324629A9E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1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726D6462-0EF5-029C-5ABB-7B8EA686E172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مجموعة 79">
            <a:extLst>
              <a:ext uri="{FF2B5EF4-FFF2-40B4-BE49-F238E27FC236}">
                <a16:creationId xmlns:a16="http://schemas.microsoft.com/office/drawing/2014/main" id="{21F1434C-571A-EE53-0042-EB3894D217FA}"/>
              </a:ext>
            </a:extLst>
          </p:cNvPr>
          <p:cNvGrpSpPr/>
          <p:nvPr/>
        </p:nvGrpSpPr>
        <p:grpSpPr>
          <a:xfrm>
            <a:off x="3419872" y="4221088"/>
            <a:ext cx="870757" cy="999562"/>
            <a:chOff x="3215334" y="4286826"/>
            <a:chExt cx="725631" cy="999562"/>
          </a:xfrm>
        </p:grpSpPr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2EEEAFC6-79BF-52C0-406C-076473CE5794}"/>
                </a:ext>
              </a:extLst>
            </p:cNvPr>
            <p:cNvSpPr txBox="1"/>
            <p:nvPr/>
          </p:nvSpPr>
          <p:spPr>
            <a:xfrm>
              <a:off x="3215334" y="4286826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31670713-4CAA-DC15-26D6-975436DA7F38}"/>
                </a:ext>
              </a:extLst>
            </p:cNvPr>
            <p:cNvSpPr txBox="1"/>
            <p:nvPr/>
          </p:nvSpPr>
          <p:spPr>
            <a:xfrm>
              <a:off x="3395356" y="4824723"/>
              <a:ext cx="5456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1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70F7E5A5-4ED4-F13C-A6EF-08EF38D7CB16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3" name="صورة 52">
            <a:extLst>
              <a:ext uri="{FF2B5EF4-FFF2-40B4-BE49-F238E27FC236}">
                <a16:creationId xmlns:a16="http://schemas.microsoft.com/office/drawing/2014/main" id="{4A3452AD-8E5E-D2C6-CC0B-FC1B08CB9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140968"/>
            <a:ext cx="2520835" cy="22227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B5D320E1-57C5-7307-9EDD-8E1421248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509120"/>
            <a:ext cx="1368152" cy="409104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72201F24-8FE9-FF2D-60BA-9873248F3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5570640"/>
            <a:ext cx="576064" cy="32232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5A5CB85-474B-634A-3BE1-51CD15E4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D1359FB-1E75-B695-70CA-D72BFCF59CC8}"/>
              </a:ext>
            </a:extLst>
          </p:cNvPr>
          <p:cNvSpPr txBox="1"/>
          <p:nvPr/>
        </p:nvSpPr>
        <p:spPr>
          <a:xfrm>
            <a:off x="2267744" y="260648"/>
            <a:ext cx="1678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200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استراتيجية الكتاب المفتوح </a:t>
            </a:r>
            <a:endParaRPr lang="ar-SA" sz="1200" dirty="0">
              <a:solidFill>
                <a:prstClr val="black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40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00" grpId="0"/>
      <p:bldP spid="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ZoneTexte 2">
            <a:extLst>
              <a:ext uri="{FF2B5EF4-FFF2-40B4-BE49-F238E27FC236}">
                <a16:creationId xmlns:a16="http://schemas.microsoft.com/office/drawing/2014/main" id="{1226E2CD-7966-2341-ECD6-0AAA3BFB4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BDE2EEF1-9573-5207-92B8-46642871D298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2109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B1734281-C47A-3F6E-328C-173D41BD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0949" name="مربع نص 1">
            <a:hlinkClick r:id="rId2"/>
            <a:extLst>
              <a:ext uri="{FF2B5EF4-FFF2-40B4-BE49-F238E27FC236}">
                <a16:creationId xmlns:a16="http://schemas.microsoft.com/office/drawing/2014/main" id="{83DFE795-292C-DE9F-F9F2-8177E4087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210950" name="صورة 2">
            <a:extLst>
              <a:ext uri="{FF2B5EF4-FFF2-40B4-BE49-F238E27FC236}">
                <a16:creationId xmlns:a16="http://schemas.microsoft.com/office/drawing/2014/main" id="{C986435E-B593-AE32-67B8-2C9EAA4C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1" name="صورة 2">
            <a:hlinkClick r:id="rId5"/>
            <a:extLst>
              <a:ext uri="{FF2B5EF4-FFF2-40B4-BE49-F238E27FC236}">
                <a16:creationId xmlns:a16="http://schemas.microsoft.com/office/drawing/2014/main" id="{99B6DF02-C038-7047-9040-A60C03DA3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2" name="ZoneTexte 2">
            <a:extLst>
              <a:ext uri="{FF2B5EF4-FFF2-40B4-BE49-F238E27FC236}">
                <a16:creationId xmlns:a16="http://schemas.microsoft.com/office/drawing/2014/main" id="{45C100D5-F9FA-A2E3-A49C-76B82CCA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210953" name="ZoneTexte 2">
            <a:extLst>
              <a:ext uri="{FF2B5EF4-FFF2-40B4-BE49-F238E27FC236}">
                <a16:creationId xmlns:a16="http://schemas.microsoft.com/office/drawing/2014/main" id="{68330147-33B2-D771-3A45-FE5B6268D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8A6B41E-E441-50EC-E7BF-A2D047139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628800"/>
            <a:ext cx="2514951" cy="10478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40799CA-42AE-D626-D163-E3A5299BF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780928"/>
            <a:ext cx="2086266" cy="101931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46D382F-9D53-EC89-3B83-0559C7CC5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149080"/>
            <a:ext cx="1569856" cy="5639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CC67775-D46E-C56C-65DE-FA1839CE4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4149080"/>
            <a:ext cx="1127858" cy="48772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5D0CC18-7436-773D-2E42-FA0558B64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4077072"/>
            <a:ext cx="1325995" cy="57917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5E50254-8B47-0449-3385-79385A98A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20" y="4941168"/>
            <a:ext cx="1577477" cy="48772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2375D56-726F-1329-748A-6E0520D61F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880" y="5517232"/>
            <a:ext cx="2065199" cy="56392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09A672C-F6BB-4271-3FE6-8588E13365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008" y="6191413"/>
            <a:ext cx="906859" cy="63251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82964E3-D1B6-18A4-68A6-E5DCEB238B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032" y="2996952"/>
            <a:ext cx="533446" cy="72008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C472490-2DE9-EB07-FEA2-BDAFFA1CD8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9952" y="2924944"/>
            <a:ext cx="563929" cy="79208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D7C6BCA-2E0E-AB33-E650-593FD1EA9D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9872" y="2852936"/>
            <a:ext cx="685859" cy="92210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FA1B453F-136E-C499-8F83-D3B7A40FDA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2780928"/>
            <a:ext cx="777307" cy="92210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FB0D68E-E5C3-2AEB-9FD7-52A7B056C0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560" y="3212976"/>
            <a:ext cx="1836579" cy="37341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1789F7C-ED25-7892-46AF-53E19234B0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29" y="4509120"/>
            <a:ext cx="1879996" cy="21602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A87BC6A-8111-1277-E49C-56D61893E2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3648" y="5013176"/>
            <a:ext cx="464860" cy="30482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3D76217-BFF5-D33B-CC41-03B18361C7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1560" y="5733256"/>
            <a:ext cx="1524132" cy="304826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21791673-87D7-881B-809D-4FF31A1EDC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1640" y="6497003"/>
            <a:ext cx="624894" cy="33530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6E01E87-DC0E-608A-5EFC-474627409F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8184" y="188640"/>
            <a:ext cx="2667620" cy="4698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31300DD-69FA-7842-056D-8A8CE3AA755E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3688" y="692696"/>
            <a:ext cx="6554115" cy="64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E57DB37-A370-1E56-E4C6-797CF1B7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76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مستطيل مستدير الزوايا 92"/>
          <p:cNvSpPr/>
          <p:nvPr/>
        </p:nvSpPr>
        <p:spPr>
          <a:xfrm>
            <a:off x="3357554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4" name="مجموعة 78"/>
          <p:cNvGrpSpPr/>
          <p:nvPr/>
        </p:nvGrpSpPr>
        <p:grpSpPr>
          <a:xfrm>
            <a:off x="3707904" y="1412776"/>
            <a:ext cx="1864228" cy="765272"/>
            <a:chOff x="1335702" y="1412776"/>
            <a:chExt cx="1864228" cy="765272"/>
          </a:xfrm>
        </p:grpSpPr>
        <p:sp>
          <p:nvSpPr>
            <p:cNvPr id="95" name="مربع نص 94"/>
            <p:cNvSpPr txBox="1"/>
            <p:nvPr/>
          </p:nvSpPr>
          <p:spPr>
            <a:xfrm>
              <a:off x="1335702" y="1412776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kumimoji="0" lang="ar-SA" sz="2000" b="1" i="0" u="none" strike="noStrike" kern="1200" cap="none" spc="-200" normalizeH="0" baseline="4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4</a:t>
              </a:r>
              <a:r>
                <a:rPr kumimoji="0" lang="ar-SA" sz="1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و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6" name="مربع نص 95"/>
            <p:cNvSpPr txBox="1"/>
            <p:nvPr/>
          </p:nvSpPr>
          <p:spPr>
            <a:xfrm>
              <a:off x="1357290" y="1839494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و ص</a:t>
              </a:r>
              <a:r>
                <a:rPr kumimoji="0" lang="ar-SA" sz="2400" b="1" i="0" u="none" strike="noStrike" kern="1200" cap="none" spc="0" normalizeH="0" baseline="4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</a:t>
              </a:r>
              <a:r>
                <a: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97" name="رابط مستقيم 96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مستطيل 97"/>
          <p:cNvSpPr/>
          <p:nvPr/>
        </p:nvSpPr>
        <p:spPr>
          <a:xfrm>
            <a:off x="2071670" y="2492895"/>
            <a:ext cx="5143536" cy="31683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5143504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00" name="مجموعة 78"/>
          <p:cNvGrpSpPr/>
          <p:nvPr/>
        </p:nvGrpSpPr>
        <p:grpSpPr>
          <a:xfrm>
            <a:off x="5429256" y="2714620"/>
            <a:ext cx="1842640" cy="1000051"/>
            <a:chOff x="1357290" y="1301108"/>
            <a:chExt cx="1842640" cy="1000051"/>
          </a:xfrm>
        </p:grpSpPr>
        <p:sp>
          <p:nvSpPr>
            <p:cNvPr id="101" name="مربع نص 100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kumimoji="0" lang="ar-SA" sz="3600" b="1" i="0" u="none" strike="noStrike" kern="1200" cap="none" spc="-200" normalizeH="0" baseline="4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4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و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2" name="مربع نص 101"/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و ص</a:t>
              </a:r>
              <a:r>
                <a:rPr kumimoji="0" lang="ar-SA" sz="3600" b="1" i="0" u="none" strike="noStrike" kern="1200" cap="none" spc="0" normalizeH="0" baseline="4000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0" normalizeH="0" baseline="4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03" name="رابط مستقيم 102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مجموعة 78"/>
          <p:cNvGrpSpPr/>
          <p:nvPr/>
        </p:nvGrpSpPr>
        <p:grpSpPr>
          <a:xfrm>
            <a:off x="3714744" y="2714620"/>
            <a:ext cx="1571636" cy="1000051"/>
            <a:chOff x="1357290" y="1301108"/>
            <a:chExt cx="1842640" cy="1000051"/>
          </a:xfrm>
        </p:grpSpPr>
        <p:sp>
          <p:nvSpPr>
            <p:cNvPr id="105" name="مربع نص 104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و  ص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6" name="مربع نص 105"/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و ف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07" name="رابط مستقيم 106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مربع نص 107"/>
          <p:cNvSpPr txBox="1"/>
          <p:nvPr/>
        </p:nvSpPr>
        <p:spPr>
          <a:xfrm>
            <a:off x="5143504" y="4230147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09" name="مجموعة 78"/>
          <p:cNvGrpSpPr/>
          <p:nvPr/>
        </p:nvGrpSpPr>
        <p:grpSpPr>
          <a:xfrm>
            <a:off x="3714744" y="4000585"/>
            <a:ext cx="1571636" cy="1000051"/>
            <a:chOff x="1357290" y="1301108"/>
            <a:chExt cx="1842640" cy="1000051"/>
          </a:xfrm>
        </p:grpSpPr>
        <p:sp>
          <p:nvSpPr>
            <p:cNvPr id="110" name="مربع نص 109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ص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1" name="مربع نص 110"/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12" name="رابط مستقيم 111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3" name="رابط مستقيم 112"/>
          <p:cNvCxnSpPr/>
          <p:nvPr/>
        </p:nvCxnSpPr>
        <p:spPr>
          <a:xfrm rot="10800000" flipV="1">
            <a:off x="4415056" y="2986304"/>
            <a:ext cx="214314" cy="1723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رابط مستقيم 113"/>
          <p:cNvCxnSpPr/>
          <p:nvPr/>
        </p:nvCxnSpPr>
        <p:spPr>
          <a:xfrm rot="10800000" flipV="1">
            <a:off x="4614422" y="3458234"/>
            <a:ext cx="271466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AD4A7B24-3E58-E773-0428-FB16C9E87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412776"/>
            <a:ext cx="1829055" cy="8276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3C149B5-F5F1-9863-BB67-569F05AE94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0"/>
            <a:ext cx="2619741" cy="562053"/>
          </a:xfrm>
          <a:prstGeom prst="rect">
            <a:avLst/>
          </a:prstGeom>
          <a:effectLst>
            <a:glow rad="101600">
              <a:srgbClr val="FFC9FF">
                <a:alpha val="60000"/>
              </a:srgbClr>
            </a:glo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F6278A8-3C52-568C-386D-473656E1BB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D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03648" y="548680"/>
            <a:ext cx="6649378" cy="562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E3B5281-39E4-0E8A-63C7-BC60CEF0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8" grpId="0" animBg="1"/>
      <p:bldP spid="99" grpId="0"/>
      <p:bldP spid="1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CF921-6D82-753A-4CDC-6C6F8EF2F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مستطيل مستدير الزوايا 92">
            <a:extLst>
              <a:ext uri="{FF2B5EF4-FFF2-40B4-BE49-F238E27FC236}">
                <a16:creationId xmlns:a16="http://schemas.microsoft.com/office/drawing/2014/main" id="{859B6009-D39E-F0F9-4264-553F3C1038C8}"/>
              </a:ext>
            </a:extLst>
          </p:cNvPr>
          <p:cNvSpPr/>
          <p:nvPr/>
        </p:nvSpPr>
        <p:spPr>
          <a:xfrm>
            <a:off x="3357554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4" name="مجموعة 78">
            <a:extLst>
              <a:ext uri="{FF2B5EF4-FFF2-40B4-BE49-F238E27FC236}">
                <a16:creationId xmlns:a16="http://schemas.microsoft.com/office/drawing/2014/main" id="{AC02D720-5767-423A-5DAE-D9F901CA1A27}"/>
              </a:ext>
            </a:extLst>
          </p:cNvPr>
          <p:cNvGrpSpPr/>
          <p:nvPr/>
        </p:nvGrpSpPr>
        <p:grpSpPr>
          <a:xfrm>
            <a:off x="3707904" y="1412776"/>
            <a:ext cx="1864228" cy="765272"/>
            <a:chOff x="1335702" y="1412776"/>
            <a:chExt cx="1864228" cy="765272"/>
          </a:xfrm>
        </p:grpSpPr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7956700A-C407-9B88-7E94-B041DFA2A21A}"/>
                </a:ext>
              </a:extLst>
            </p:cNvPr>
            <p:cNvSpPr txBox="1"/>
            <p:nvPr/>
          </p:nvSpPr>
          <p:spPr>
            <a:xfrm>
              <a:off x="1335702" y="1412776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kumimoji="0" lang="ar-SA" sz="2000" b="1" i="0" u="none" strike="noStrike" kern="1200" cap="none" spc="-200" normalizeH="0" baseline="4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4</a:t>
              </a:r>
              <a:r>
                <a:rPr kumimoji="0" lang="ar-SA" sz="1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و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</a:t>
              </a:r>
              <a:r>
                <a:rPr kumimoji="0" lang="ar-SA" sz="20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189197A2-CA3D-D1B1-10D5-F8A301327B20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و ص</a:t>
              </a:r>
              <a:r>
                <a:rPr kumimoji="0" lang="ar-SA" sz="2400" b="1" i="0" u="none" strike="noStrike" kern="1200" cap="none" spc="0" normalizeH="0" baseline="4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</a:t>
              </a:r>
              <a:r>
                <a: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97" name="رابط مستقيم 96">
              <a:extLst>
                <a:ext uri="{FF2B5EF4-FFF2-40B4-BE49-F238E27FC236}">
                  <a16:creationId xmlns:a16="http://schemas.microsoft.com/office/drawing/2014/main" id="{39F1EB2A-D767-AFFD-BF27-54ACFC085910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93F096E5-9D53-E708-2327-9DEB52302B79}"/>
              </a:ext>
            </a:extLst>
          </p:cNvPr>
          <p:cNvSpPr/>
          <p:nvPr/>
        </p:nvSpPr>
        <p:spPr>
          <a:xfrm>
            <a:off x="2071670" y="2492895"/>
            <a:ext cx="5143536" cy="31683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17BA5458-E05A-4A1D-6295-0B893E72EC30}"/>
              </a:ext>
            </a:extLst>
          </p:cNvPr>
          <p:cNvSpPr txBox="1"/>
          <p:nvPr/>
        </p:nvSpPr>
        <p:spPr>
          <a:xfrm>
            <a:off x="5143504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00" name="مجموعة 78">
            <a:extLst>
              <a:ext uri="{FF2B5EF4-FFF2-40B4-BE49-F238E27FC236}">
                <a16:creationId xmlns:a16="http://schemas.microsoft.com/office/drawing/2014/main" id="{78119AD2-9798-E6AA-8F19-EC2BEA6C07FD}"/>
              </a:ext>
            </a:extLst>
          </p:cNvPr>
          <p:cNvGrpSpPr/>
          <p:nvPr/>
        </p:nvGrpSpPr>
        <p:grpSpPr>
          <a:xfrm>
            <a:off x="5429256" y="2714620"/>
            <a:ext cx="1842640" cy="1000051"/>
            <a:chOff x="1357290" y="1301108"/>
            <a:chExt cx="1842640" cy="1000051"/>
          </a:xfrm>
        </p:grpSpPr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5EE5D4BB-289E-1857-2A4A-DA7D0C152389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kumimoji="0" lang="ar-SA" sz="3600" b="1" i="0" u="none" strike="noStrike" kern="1200" cap="none" spc="-200" normalizeH="0" baseline="4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3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و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252AD726-FF84-3369-6311-6C7E36F01202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و ص</a:t>
              </a:r>
              <a:r>
                <a:rPr kumimoji="0" lang="ar-SA" sz="3600" b="1" i="0" u="none" strike="noStrike" kern="1200" cap="none" spc="0" normalizeH="0" baseline="4000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0" normalizeH="0" baseline="4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03" name="رابط مستقيم 102">
              <a:extLst>
                <a:ext uri="{FF2B5EF4-FFF2-40B4-BE49-F238E27FC236}">
                  <a16:creationId xmlns:a16="http://schemas.microsoft.com/office/drawing/2014/main" id="{445D5CD0-6F1F-A70C-A80D-6600476451BB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مجموعة 78">
            <a:extLst>
              <a:ext uri="{FF2B5EF4-FFF2-40B4-BE49-F238E27FC236}">
                <a16:creationId xmlns:a16="http://schemas.microsoft.com/office/drawing/2014/main" id="{9E153F30-A1A4-91C0-58F5-A2B6CCCFBEB5}"/>
              </a:ext>
            </a:extLst>
          </p:cNvPr>
          <p:cNvGrpSpPr/>
          <p:nvPr/>
        </p:nvGrpSpPr>
        <p:grpSpPr>
          <a:xfrm>
            <a:off x="3491880" y="3573016"/>
            <a:ext cx="1643644" cy="1000051"/>
            <a:chOff x="1272865" y="1301108"/>
            <a:chExt cx="1927065" cy="1000051"/>
          </a:xfrm>
        </p:grpSpPr>
        <p:sp>
          <p:nvSpPr>
            <p:cNvPr id="105" name="مربع نص 104">
              <a:extLst>
                <a:ext uri="{FF2B5EF4-FFF2-40B4-BE49-F238E27FC236}">
                  <a16:creationId xmlns:a16="http://schemas.microsoft.com/office/drawing/2014/main" id="{36475180-78AE-10EC-FB6A-49BDA4500FAF}"/>
                </a:ext>
              </a:extLst>
            </p:cNvPr>
            <p:cNvSpPr txBox="1"/>
            <p:nvPr/>
          </p:nvSpPr>
          <p:spPr>
            <a:xfrm>
              <a:off x="1272865" y="1301108"/>
              <a:ext cx="192706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و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ص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6" name="مربع نص 105">
              <a:extLst>
                <a:ext uri="{FF2B5EF4-FFF2-40B4-BE49-F238E27FC236}">
                  <a16:creationId xmlns:a16="http://schemas.microsoft.com/office/drawing/2014/main" id="{F24C879F-E0C2-0297-BE9F-C6B660789E98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lang="ar-SA" sz="3600" b="1" baseline="30000" dirty="0">
                  <a:solidFill>
                    <a:srgbClr val="FF0000"/>
                  </a:solidFill>
                  <a:latin typeface="Calibri"/>
                  <a:cs typeface="Arial" panose="020B0604020202020204" pitchFamily="34" charset="0"/>
                </a:rPr>
                <a:t>3</a:t>
              </a:r>
              <a:endParaRPr kumimoji="0" lang="ar-SA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7" name="رابط مستقيم 106">
              <a:extLst>
                <a:ext uri="{FF2B5EF4-FFF2-40B4-BE49-F238E27FC236}">
                  <a16:creationId xmlns:a16="http://schemas.microsoft.com/office/drawing/2014/main" id="{F283366B-F2DB-CCDE-AF68-F54C260B8E55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922BEC85-F5EC-6D45-45D0-AF670AA4D125}"/>
              </a:ext>
            </a:extLst>
          </p:cNvPr>
          <p:cNvSpPr txBox="1"/>
          <p:nvPr/>
        </p:nvSpPr>
        <p:spPr>
          <a:xfrm>
            <a:off x="5004048" y="472514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09" name="مجموعة 78">
            <a:extLst>
              <a:ext uri="{FF2B5EF4-FFF2-40B4-BE49-F238E27FC236}">
                <a16:creationId xmlns:a16="http://schemas.microsoft.com/office/drawing/2014/main" id="{090FF2E3-E61D-7991-922D-F6E73697DEAD}"/>
              </a:ext>
            </a:extLst>
          </p:cNvPr>
          <p:cNvGrpSpPr/>
          <p:nvPr/>
        </p:nvGrpSpPr>
        <p:grpSpPr>
          <a:xfrm>
            <a:off x="3635896" y="4509120"/>
            <a:ext cx="1571636" cy="1000051"/>
            <a:chOff x="1357290" y="1301108"/>
            <a:chExt cx="1842640" cy="1000051"/>
          </a:xfrm>
        </p:grpSpPr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8B9A186A-E14E-08D3-83A2-7F813AA4146B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ص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00E8E13F-D114-3191-C76D-43A110D0D255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12" name="رابط مستقيم 111">
              <a:extLst>
                <a:ext uri="{FF2B5EF4-FFF2-40B4-BE49-F238E27FC236}">
                  <a16:creationId xmlns:a16="http://schemas.microsoft.com/office/drawing/2014/main" id="{F8F87454-2EED-4F9C-1A63-41266C3137DC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91B9B623-A84F-2C5B-4F5A-CCA4D99A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412776"/>
            <a:ext cx="1829055" cy="8276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40A8893-80C0-46CF-6CE9-4DC07E5411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0"/>
            <a:ext cx="2619741" cy="562053"/>
          </a:xfrm>
          <a:prstGeom prst="rect">
            <a:avLst/>
          </a:prstGeom>
          <a:effectLst>
            <a:glow rad="101600">
              <a:srgbClr val="FFC9FF">
                <a:alpha val="60000"/>
              </a:srgbClr>
            </a:glo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46B1000-3A89-1473-23E9-BC236245EB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D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03648" y="548680"/>
            <a:ext cx="6649378" cy="562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AD974C7-114D-FA6D-6FF7-AC0F55467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504318" cy="212602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B9116EA-87F2-02AE-EC18-7EBA9DBD86EC}"/>
              </a:ext>
            </a:extLst>
          </p:cNvPr>
          <p:cNvSpPr txBox="1"/>
          <p:nvPr/>
        </p:nvSpPr>
        <p:spPr>
          <a:xfrm>
            <a:off x="5004048" y="378904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697804-88BB-2496-55CE-EDF81BE0140D}"/>
              </a:ext>
            </a:extLst>
          </p:cNvPr>
          <p:cNvSpPr txBox="1"/>
          <p:nvPr/>
        </p:nvSpPr>
        <p:spPr>
          <a:xfrm>
            <a:off x="2555776" y="2852936"/>
            <a:ext cx="2727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-3</a:t>
            </a:r>
            <a:r>
              <a:rPr kumimoji="0" lang="ar-SA" sz="2400" b="1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و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1-1</a:t>
            </a:r>
            <a:r>
              <a:rPr kumimoji="0" lang="ar-SA" sz="2400" b="1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س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</a:t>
            </a:r>
            <a:r>
              <a:rPr kumimoji="0" lang="ar-SA" sz="2400" b="1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777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8" grpId="0" animBg="1"/>
      <p:bldP spid="99" grpId="0"/>
      <p:bldP spid="10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مستطيل 59"/>
          <p:cNvSpPr/>
          <p:nvPr/>
        </p:nvSpPr>
        <p:spPr>
          <a:xfrm>
            <a:off x="785786" y="2492896"/>
            <a:ext cx="7715304" cy="41508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6014828" y="433454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7" name="مستطيل مستدير الزوايا 76"/>
          <p:cNvSpPr/>
          <p:nvPr/>
        </p:nvSpPr>
        <p:spPr>
          <a:xfrm>
            <a:off x="3347864" y="1412776"/>
            <a:ext cx="2571768" cy="945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8" name="مجموعة 22"/>
          <p:cNvGrpSpPr/>
          <p:nvPr/>
        </p:nvGrpSpPr>
        <p:grpSpPr>
          <a:xfrm>
            <a:off x="3357554" y="1484784"/>
            <a:ext cx="2457028" cy="749535"/>
            <a:chOff x="-202602" y="4629261"/>
            <a:chExt cx="2345727" cy="749535"/>
          </a:xfrm>
        </p:grpSpPr>
        <p:sp>
          <p:nvSpPr>
            <p:cNvPr id="79" name="مربع نص 9"/>
            <p:cNvSpPr txBox="1"/>
            <p:nvPr/>
          </p:nvSpPr>
          <p:spPr>
            <a:xfrm>
              <a:off x="-143107" y="4629261"/>
              <a:ext cx="223051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32 د</a:t>
              </a:r>
              <a:r>
                <a:rPr kumimoji="0" lang="ar-SA" sz="20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8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20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20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4</a:t>
              </a:r>
              <a:endParaRPr kumimoji="0" lang="ar-SA" sz="20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ربع نص 79"/>
            <p:cNvSpPr txBox="1"/>
            <p:nvPr/>
          </p:nvSpPr>
          <p:spPr>
            <a:xfrm>
              <a:off x="-202602" y="5040242"/>
              <a:ext cx="234572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 د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2</a:t>
              </a:r>
              <a:endPara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1" name="رابط مستقيم 80"/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مجموعة 22"/>
          <p:cNvGrpSpPr/>
          <p:nvPr/>
        </p:nvGrpSpPr>
        <p:grpSpPr>
          <a:xfrm>
            <a:off x="6186938" y="2771990"/>
            <a:ext cx="2457028" cy="1000132"/>
            <a:chOff x="-202602" y="4501775"/>
            <a:chExt cx="2345727" cy="1000132"/>
          </a:xfrm>
        </p:grpSpPr>
        <p:sp>
          <p:nvSpPr>
            <p:cNvPr id="83" name="مربع نص 9"/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د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8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4</a:t>
              </a:r>
            </a:p>
          </p:txBody>
        </p:sp>
        <p:sp>
          <p:nvSpPr>
            <p:cNvPr id="84" name="مربع نص 83"/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د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endPara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5" name="رابط مستقيم 84"/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مجموعة 60"/>
          <p:cNvGrpSpPr/>
          <p:nvPr/>
        </p:nvGrpSpPr>
        <p:grpSpPr>
          <a:xfrm>
            <a:off x="5314956" y="2658430"/>
            <a:ext cx="714380" cy="961731"/>
            <a:chOff x="3286116" y="4214818"/>
            <a:chExt cx="714380" cy="961731"/>
          </a:xfrm>
        </p:grpSpPr>
        <p:sp>
          <p:nvSpPr>
            <p:cNvPr id="87" name="مربع نص 86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32</a:t>
              </a:r>
              <a:endPara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مربع نص 87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89" name="رابط مستقيم 88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مجموعة 64"/>
          <p:cNvGrpSpPr/>
          <p:nvPr/>
        </p:nvGrpSpPr>
        <p:grpSpPr>
          <a:xfrm>
            <a:off x="5314956" y="2658430"/>
            <a:ext cx="691098" cy="1130145"/>
            <a:chOff x="2167975" y="4366952"/>
            <a:chExt cx="833974" cy="1130145"/>
          </a:xfrm>
        </p:grpSpPr>
        <p:sp>
          <p:nvSpPr>
            <p:cNvPr id="91" name="قوس 90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قوس 91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3" name="مجموعة 79"/>
          <p:cNvGrpSpPr/>
          <p:nvPr/>
        </p:nvGrpSpPr>
        <p:grpSpPr>
          <a:xfrm>
            <a:off x="4286250" y="2643182"/>
            <a:ext cx="857256" cy="1071570"/>
            <a:chOff x="3286116" y="4214818"/>
            <a:chExt cx="714380" cy="1071570"/>
          </a:xfrm>
        </p:grpSpPr>
        <p:sp>
          <p:nvSpPr>
            <p:cNvPr id="94" name="مربع نص 93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د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95" name="مربع نص 94"/>
            <p:cNvSpPr txBox="1"/>
            <p:nvPr/>
          </p:nvSpPr>
          <p:spPr>
            <a:xfrm>
              <a:off x="3286116" y="4824723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د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96" name="رابط مستقيم 95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مجموعة 115"/>
          <p:cNvGrpSpPr/>
          <p:nvPr/>
        </p:nvGrpSpPr>
        <p:grpSpPr>
          <a:xfrm>
            <a:off x="4311157" y="2643182"/>
            <a:ext cx="807815" cy="1130145"/>
            <a:chOff x="3096709" y="2643182"/>
            <a:chExt cx="807815" cy="1130145"/>
          </a:xfrm>
        </p:grpSpPr>
        <p:sp>
          <p:nvSpPr>
            <p:cNvPr id="98" name="قوس 97"/>
            <p:cNvSpPr/>
            <p:nvPr/>
          </p:nvSpPr>
          <p:spPr>
            <a:xfrm rot="158712">
              <a:off x="3556284" y="2702100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قوس 98"/>
            <p:cNvSpPr/>
            <p:nvPr/>
          </p:nvSpPr>
          <p:spPr>
            <a:xfrm rot="10961143">
              <a:off x="3096709" y="2643182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0" name="مربع نص 99"/>
          <p:cNvSpPr txBox="1"/>
          <p:nvPr/>
        </p:nvSpPr>
        <p:spPr>
          <a:xfrm>
            <a:off x="6000760" y="295597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01" name="مجموعة 60"/>
          <p:cNvGrpSpPr/>
          <p:nvPr/>
        </p:nvGrpSpPr>
        <p:grpSpPr>
          <a:xfrm>
            <a:off x="3400200" y="2658430"/>
            <a:ext cx="714380" cy="1084841"/>
            <a:chOff x="3286116" y="4214818"/>
            <a:chExt cx="714380" cy="1084841"/>
          </a:xfrm>
        </p:grpSpPr>
        <p:sp>
          <p:nvSpPr>
            <p:cNvPr id="102" name="مربع نص 101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3" name="مربع نص 102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4" name="رابط مستقيم 103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مجموعة 64"/>
          <p:cNvGrpSpPr/>
          <p:nvPr/>
        </p:nvGrpSpPr>
        <p:grpSpPr>
          <a:xfrm>
            <a:off x="3400200" y="2658430"/>
            <a:ext cx="691098" cy="1130145"/>
            <a:chOff x="2167975" y="4366952"/>
            <a:chExt cx="833974" cy="1130145"/>
          </a:xfrm>
        </p:grpSpPr>
        <p:sp>
          <p:nvSpPr>
            <p:cNvPr id="106" name="قوس 105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قوس 106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مجموعة 79"/>
          <p:cNvGrpSpPr/>
          <p:nvPr/>
        </p:nvGrpSpPr>
        <p:grpSpPr>
          <a:xfrm>
            <a:off x="2285984" y="2643182"/>
            <a:ext cx="1014200" cy="1071570"/>
            <a:chOff x="3155329" y="4214818"/>
            <a:chExt cx="845167" cy="1071570"/>
          </a:xfrm>
        </p:grpSpPr>
        <p:sp>
          <p:nvSpPr>
            <p:cNvPr id="109" name="مربع نص 108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ar-SA" sz="34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مربع نص 109"/>
            <p:cNvSpPr txBox="1"/>
            <p:nvPr/>
          </p:nvSpPr>
          <p:spPr>
            <a:xfrm>
              <a:off x="3155329" y="4824723"/>
              <a:ext cx="7856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11" name="رابط مستقيم 110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5" name="مجموعة 114"/>
          <p:cNvGrpSpPr/>
          <p:nvPr/>
        </p:nvGrpSpPr>
        <p:grpSpPr>
          <a:xfrm>
            <a:off x="2453769" y="2643182"/>
            <a:ext cx="751697" cy="1130145"/>
            <a:chOff x="1310759" y="2643182"/>
            <a:chExt cx="751697" cy="1130145"/>
          </a:xfrm>
        </p:grpSpPr>
        <p:sp>
          <p:nvSpPr>
            <p:cNvPr id="113" name="قوس 112"/>
            <p:cNvSpPr/>
            <p:nvPr/>
          </p:nvSpPr>
          <p:spPr>
            <a:xfrm rot="158712">
              <a:off x="1714216" y="2702100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قوس 113"/>
            <p:cNvSpPr/>
            <p:nvPr/>
          </p:nvSpPr>
          <p:spPr>
            <a:xfrm rot="10961143">
              <a:off x="1310759" y="2643182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9" name="مربع نص 118"/>
          <p:cNvSpPr txBox="1"/>
          <p:nvPr/>
        </p:nvSpPr>
        <p:spPr>
          <a:xfrm>
            <a:off x="5643570" y="434362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1" name="مربع نص 120"/>
          <p:cNvSpPr txBox="1"/>
          <p:nvPr/>
        </p:nvSpPr>
        <p:spPr>
          <a:xfrm>
            <a:off x="4357686" y="433454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2" name="مربع نص 121"/>
          <p:cNvSpPr txBox="1"/>
          <p:nvPr/>
        </p:nvSpPr>
        <p:spPr>
          <a:xfrm>
            <a:off x="3086088" y="433454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ــ 5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3" name="مربع نص 122"/>
          <p:cNvSpPr txBox="1"/>
          <p:nvPr/>
        </p:nvSpPr>
        <p:spPr>
          <a:xfrm>
            <a:off x="6000760" y="546964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7" name="مربع نص 126"/>
          <p:cNvSpPr txBox="1"/>
          <p:nvPr/>
        </p:nvSpPr>
        <p:spPr>
          <a:xfrm>
            <a:off x="1785918" y="433454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9" name="مربع نص 128"/>
          <p:cNvSpPr txBox="1"/>
          <p:nvPr/>
        </p:nvSpPr>
        <p:spPr>
          <a:xfrm>
            <a:off x="3286116" y="5472566"/>
            <a:ext cx="28153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د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</a:t>
            </a:r>
            <a:r>
              <a:rPr kumimoji="0" lang="ar-SA" sz="2800" b="1" i="0" u="none" strike="noStrike" kern="1200" cap="none" spc="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جـ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2" name="مربع نص 131"/>
          <p:cNvSpPr txBox="1"/>
          <p:nvPr/>
        </p:nvSpPr>
        <p:spPr>
          <a:xfrm>
            <a:off x="3000364" y="547256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33" name="مجموعة 22"/>
          <p:cNvGrpSpPr/>
          <p:nvPr/>
        </p:nvGrpSpPr>
        <p:grpSpPr>
          <a:xfrm>
            <a:off x="1357290" y="5286388"/>
            <a:ext cx="1671210" cy="1000132"/>
            <a:chOff x="-202602" y="4501775"/>
            <a:chExt cx="2345727" cy="1000132"/>
          </a:xfrm>
        </p:grpSpPr>
        <p:sp>
          <p:nvSpPr>
            <p:cNvPr id="134" name="مربع نص 9"/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  <a:endPara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مربع نص 134"/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د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11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endPara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6" name="رابط مستقيم 135"/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B473EAAB-B040-138D-BC60-B9B9511A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484784"/>
            <a:ext cx="2160240" cy="81780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5C1DF98-8F3E-8378-3C03-A88D41E544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0"/>
            <a:ext cx="2619741" cy="562053"/>
          </a:xfrm>
          <a:prstGeom prst="rect">
            <a:avLst/>
          </a:prstGeom>
          <a:effectLst>
            <a:glow rad="101600">
              <a:srgbClr val="FFC9FF">
                <a:alpha val="60000"/>
              </a:srgbClr>
            </a:glo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F5DBCD1-2B0E-B5B4-E6B3-E71BE3C3AA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D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31640" y="692696"/>
            <a:ext cx="6649378" cy="562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A7699CF-D0D2-5FCA-FEF7-3A9231EC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0" grpId="0"/>
      <p:bldP spid="77" grpId="0" animBg="1"/>
      <p:bldP spid="100" grpId="0"/>
      <p:bldP spid="119" grpId="0"/>
      <p:bldP spid="121" grpId="0"/>
      <p:bldP spid="122" grpId="0"/>
      <p:bldP spid="123" grpId="0"/>
      <p:bldP spid="127" grpId="0"/>
      <p:bldP spid="129" grpId="0"/>
      <p:bldP spid="1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DB1F5-A461-8927-5B19-875A11893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مستطيل مستدير الزوايا 76">
            <a:extLst>
              <a:ext uri="{FF2B5EF4-FFF2-40B4-BE49-F238E27FC236}">
                <a16:creationId xmlns:a16="http://schemas.microsoft.com/office/drawing/2014/main" id="{FFB581E7-4F3C-6096-98EB-E714ED754160}"/>
              </a:ext>
            </a:extLst>
          </p:cNvPr>
          <p:cNvSpPr/>
          <p:nvPr/>
        </p:nvSpPr>
        <p:spPr>
          <a:xfrm>
            <a:off x="3347864" y="1412776"/>
            <a:ext cx="2571768" cy="945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8" name="مجموعة 22">
            <a:extLst>
              <a:ext uri="{FF2B5EF4-FFF2-40B4-BE49-F238E27FC236}">
                <a16:creationId xmlns:a16="http://schemas.microsoft.com/office/drawing/2014/main" id="{399BBF1A-1207-ACF0-135D-222ACCE61485}"/>
              </a:ext>
            </a:extLst>
          </p:cNvPr>
          <p:cNvGrpSpPr/>
          <p:nvPr/>
        </p:nvGrpSpPr>
        <p:grpSpPr>
          <a:xfrm>
            <a:off x="3357554" y="1484784"/>
            <a:ext cx="2457028" cy="749535"/>
            <a:chOff x="-202602" y="4629261"/>
            <a:chExt cx="2345727" cy="749535"/>
          </a:xfrm>
        </p:grpSpPr>
        <p:sp>
          <p:nvSpPr>
            <p:cNvPr id="79" name="مربع نص 9">
              <a:extLst>
                <a:ext uri="{FF2B5EF4-FFF2-40B4-BE49-F238E27FC236}">
                  <a16:creationId xmlns:a16="http://schemas.microsoft.com/office/drawing/2014/main" id="{EE925BCE-4161-AFC9-25E7-D4BD55146437}"/>
                </a:ext>
              </a:extLst>
            </p:cNvPr>
            <p:cNvSpPr txBox="1"/>
            <p:nvPr/>
          </p:nvSpPr>
          <p:spPr>
            <a:xfrm>
              <a:off x="-143107" y="4629261"/>
              <a:ext cx="223051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32 د</a:t>
              </a:r>
              <a:r>
                <a:rPr kumimoji="0" lang="ar-SA" sz="20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8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20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20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4</a:t>
              </a:r>
              <a:endParaRPr kumimoji="0" lang="ar-SA" sz="20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E1F7CF41-330D-6281-A70B-DD08A109C4FE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 د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2</a:t>
              </a:r>
              <a:endPara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1" name="رابط مستقيم 80">
              <a:extLst>
                <a:ext uri="{FF2B5EF4-FFF2-40B4-BE49-F238E27FC236}">
                  <a16:creationId xmlns:a16="http://schemas.microsoft.com/office/drawing/2014/main" id="{06C85EBE-51F6-2278-3EE7-4BC12D698189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مجموعة 22">
            <a:extLst>
              <a:ext uri="{FF2B5EF4-FFF2-40B4-BE49-F238E27FC236}">
                <a16:creationId xmlns:a16="http://schemas.microsoft.com/office/drawing/2014/main" id="{49BE4D15-2AE4-CA20-0946-5F56D02855E0}"/>
              </a:ext>
            </a:extLst>
          </p:cNvPr>
          <p:cNvGrpSpPr/>
          <p:nvPr/>
        </p:nvGrpSpPr>
        <p:grpSpPr>
          <a:xfrm>
            <a:off x="6186938" y="2771990"/>
            <a:ext cx="2457028" cy="1000132"/>
            <a:chOff x="-202602" y="4501775"/>
            <a:chExt cx="2345727" cy="1000132"/>
          </a:xfrm>
        </p:grpSpPr>
        <p:sp>
          <p:nvSpPr>
            <p:cNvPr id="83" name="مربع نص 9">
              <a:extLst>
                <a:ext uri="{FF2B5EF4-FFF2-40B4-BE49-F238E27FC236}">
                  <a16:creationId xmlns:a16="http://schemas.microsoft.com/office/drawing/2014/main" id="{D9CB34BF-6E47-BB79-0C4C-97632A7C4CAF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د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8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4</a:t>
              </a:r>
            </a:p>
          </p:txBody>
        </p: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F3EE9D01-2D5F-2CAB-D072-435C0166071F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د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endPara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5" name="رابط مستقيم 84">
              <a:extLst>
                <a:ext uri="{FF2B5EF4-FFF2-40B4-BE49-F238E27FC236}">
                  <a16:creationId xmlns:a16="http://schemas.microsoft.com/office/drawing/2014/main" id="{48DD53ED-BD99-4BBA-E170-8ED0C8BAE177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1029492A-322D-AB42-E902-D80A4EEEC6DD}"/>
              </a:ext>
            </a:extLst>
          </p:cNvPr>
          <p:cNvSpPr txBox="1"/>
          <p:nvPr/>
        </p:nvSpPr>
        <p:spPr>
          <a:xfrm>
            <a:off x="6000760" y="295597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22852532-6EE1-6E15-7EA5-BD57936B836B}"/>
              </a:ext>
            </a:extLst>
          </p:cNvPr>
          <p:cNvSpPr txBox="1"/>
          <p:nvPr/>
        </p:nvSpPr>
        <p:spPr>
          <a:xfrm>
            <a:off x="4644008" y="2924944"/>
            <a:ext cx="15081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( 32 ÷ 4 )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63718DBE-E4F7-2726-595A-5A6C44052E3D}"/>
              </a:ext>
            </a:extLst>
          </p:cNvPr>
          <p:cNvSpPr txBox="1"/>
          <p:nvPr/>
        </p:nvSpPr>
        <p:spPr>
          <a:xfrm>
            <a:off x="3707904" y="2852936"/>
            <a:ext cx="10675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66D081F7-B21E-296B-E8D8-81BB01DB9F60}"/>
              </a:ext>
            </a:extLst>
          </p:cNvPr>
          <p:cNvSpPr txBox="1"/>
          <p:nvPr/>
        </p:nvSpPr>
        <p:spPr>
          <a:xfrm>
            <a:off x="2843808" y="2924944"/>
            <a:ext cx="995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ــ 5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B5C08516-DDB7-56BF-43CC-9A3F79E0A37D}"/>
              </a:ext>
            </a:extLst>
          </p:cNvPr>
          <p:cNvSpPr txBox="1"/>
          <p:nvPr/>
        </p:nvSpPr>
        <p:spPr>
          <a:xfrm>
            <a:off x="6012160" y="357301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9F2833C9-3238-F5F3-823B-39678B6D9027}"/>
              </a:ext>
            </a:extLst>
          </p:cNvPr>
          <p:cNvSpPr txBox="1"/>
          <p:nvPr/>
        </p:nvSpPr>
        <p:spPr>
          <a:xfrm>
            <a:off x="1547664" y="2924944"/>
            <a:ext cx="14276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–(-2)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1714EBB7-474E-5D51-194E-039E65C0163B}"/>
              </a:ext>
            </a:extLst>
          </p:cNvPr>
          <p:cNvSpPr txBox="1"/>
          <p:nvPr/>
        </p:nvSpPr>
        <p:spPr>
          <a:xfrm>
            <a:off x="2915816" y="3645024"/>
            <a:ext cx="3103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د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</a:t>
            </a:r>
            <a:r>
              <a:rPr kumimoji="0" lang="ar-SA" sz="2800" b="1" i="0" u="none" strike="noStrike" kern="1200" cap="none" spc="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جـ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ــ4+2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A2C3C825-DE25-7958-AE76-FC6DFD60D2B9}"/>
              </a:ext>
            </a:extLst>
          </p:cNvPr>
          <p:cNvSpPr txBox="1"/>
          <p:nvPr/>
        </p:nvSpPr>
        <p:spPr>
          <a:xfrm>
            <a:off x="6012160" y="494116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33" name="مجموعة 22">
            <a:extLst>
              <a:ext uri="{FF2B5EF4-FFF2-40B4-BE49-F238E27FC236}">
                <a16:creationId xmlns:a16="http://schemas.microsoft.com/office/drawing/2014/main" id="{54EF3864-E1AF-C2B2-329F-E0D001744B83}"/>
              </a:ext>
            </a:extLst>
          </p:cNvPr>
          <p:cNvGrpSpPr/>
          <p:nvPr/>
        </p:nvGrpSpPr>
        <p:grpSpPr>
          <a:xfrm>
            <a:off x="4427984" y="4725144"/>
            <a:ext cx="1671210" cy="1000132"/>
            <a:chOff x="-202602" y="4501775"/>
            <a:chExt cx="2345727" cy="1000132"/>
          </a:xfrm>
        </p:grpSpPr>
        <p:sp>
          <p:nvSpPr>
            <p:cNvPr id="134" name="مربع نص 9">
              <a:extLst>
                <a:ext uri="{FF2B5EF4-FFF2-40B4-BE49-F238E27FC236}">
                  <a16:creationId xmlns:a16="http://schemas.microsoft.com/office/drawing/2014/main" id="{C8F4E515-82C3-2D41-B64C-7AB23F595CD8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  <a:endPara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مربع نص 134">
              <a:extLst>
                <a:ext uri="{FF2B5EF4-FFF2-40B4-BE49-F238E27FC236}">
                  <a16:creationId xmlns:a16="http://schemas.microsoft.com/office/drawing/2014/main" id="{65774FC0-805B-99E4-023C-1D45FD4CBDDB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د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11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endPara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6" name="رابط مستقيم 135">
              <a:extLst>
                <a:ext uri="{FF2B5EF4-FFF2-40B4-BE49-F238E27FC236}">
                  <a16:creationId xmlns:a16="http://schemas.microsoft.com/office/drawing/2014/main" id="{F82B35D9-8B30-C8E3-4A4E-4C80F8B7B56A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6D827891-33FB-4258-F4A6-7CC68578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484784"/>
            <a:ext cx="2160240" cy="81780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274C1B6-F0F8-3478-4F87-691126DC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0"/>
            <a:ext cx="2619741" cy="562053"/>
          </a:xfrm>
          <a:prstGeom prst="rect">
            <a:avLst/>
          </a:prstGeom>
          <a:effectLst>
            <a:glow rad="101600">
              <a:srgbClr val="FFC9FF">
                <a:alpha val="60000"/>
              </a:srgbClr>
            </a:glo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5EB800E-FAE7-D969-1F17-5B9A3870308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D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31640" y="692696"/>
            <a:ext cx="6649378" cy="562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338E265-9F4E-4BB9-F36E-6FC086CB9F52}"/>
              </a:ext>
            </a:extLst>
          </p:cNvPr>
          <p:cNvSpPr txBox="1"/>
          <p:nvPr/>
        </p:nvSpPr>
        <p:spPr>
          <a:xfrm>
            <a:off x="3059832" y="4293096"/>
            <a:ext cx="33913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8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د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</a:t>
            </a:r>
            <a:r>
              <a:rPr kumimoji="0" lang="ar-SA" sz="2800" b="1" i="0" u="none" strike="noStrike" kern="1200" cap="none" spc="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جـ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8D1F2FA-2541-CA74-758C-5BF1052A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17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00" grpId="0"/>
      <p:bldP spid="119" grpId="0"/>
      <p:bldP spid="121" grpId="0"/>
      <p:bldP spid="122" grpId="0"/>
      <p:bldP spid="123" grpId="0"/>
      <p:bldP spid="127" grpId="0"/>
      <p:bldP spid="129" grpId="0"/>
      <p:bldP spid="132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ستطيل 32"/>
          <p:cNvSpPr/>
          <p:nvPr/>
        </p:nvSpPr>
        <p:spPr>
          <a:xfrm>
            <a:off x="785786" y="2636912"/>
            <a:ext cx="7715304" cy="40067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000760" y="433454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3203848" y="1556792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" name="مجموعة 22"/>
          <p:cNvGrpSpPr/>
          <p:nvPr/>
        </p:nvGrpSpPr>
        <p:grpSpPr>
          <a:xfrm>
            <a:off x="3275856" y="1700808"/>
            <a:ext cx="2457028" cy="877021"/>
            <a:chOff x="-202602" y="4501775"/>
            <a:chExt cx="2345727" cy="877021"/>
          </a:xfrm>
        </p:grpSpPr>
        <p:sp>
          <p:nvSpPr>
            <p:cNvPr id="37" name="مربع نص 9"/>
            <p:cNvSpPr txBox="1"/>
            <p:nvPr/>
          </p:nvSpPr>
          <p:spPr>
            <a:xfrm>
              <a:off x="-116641" y="4501775"/>
              <a:ext cx="223051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5 جـ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3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ك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6</a:t>
              </a:r>
              <a:endPara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ربع نص 37"/>
            <p:cNvSpPr txBox="1"/>
            <p:nvPr/>
          </p:nvSpPr>
          <p:spPr>
            <a:xfrm>
              <a:off x="-202602" y="5040242"/>
              <a:ext cx="234572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25 ك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4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2</a:t>
              </a:r>
              <a:endPara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9" name="رابط مستقيم 38"/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مجموعة 60"/>
          <p:cNvGrpSpPr/>
          <p:nvPr/>
        </p:nvGrpSpPr>
        <p:grpSpPr>
          <a:xfrm>
            <a:off x="5314956" y="2658430"/>
            <a:ext cx="714380" cy="961731"/>
            <a:chOff x="3286116" y="4214818"/>
            <a:chExt cx="714380" cy="961731"/>
          </a:xfrm>
        </p:grpSpPr>
        <p:sp>
          <p:nvSpPr>
            <p:cNvPr id="45" name="مربع نص 44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endPara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ربع نص 45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25</a:t>
              </a:r>
            </a:p>
          </p:txBody>
        </p:sp>
        <p:cxnSp>
          <p:nvCxnSpPr>
            <p:cNvPr id="47" name="رابط مستقيم 46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مجموعة 64"/>
          <p:cNvGrpSpPr/>
          <p:nvPr/>
        </p:nvGrpSpPr>
        <p:grpSpPr>
          <a:xfrm>
            <a:off x="5314956" y="2658430"/>
            <a:ext cx="691098" cy="1130145"/>
            <a:chOff x="2167975" y="4366952"/>
            <a:chExt cx="833974" cy="1130145"/>
          </a:xfrm>
        </p:grpSpPr>
        <p:sp>
          <p:nvSpPr>
            <p:cNvPr id="49" name="قوس 48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قوس 49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4311157" y="2643182"/>
            <a:ext cx="807815" cy="1130145"/>
            <a:chOff x="3096709" y="2643182"/>
            <a:chExt cx="807815" cy="1130145"/>
          </a:xfrm>
        </p:grpSpPr>
        <p:sp>
          <p:nvSpPr>
            <p:cNvPr id="59" name="قوس 58"/>
            <p:cNvSpPr/>
            <p:nvPr/>
          </p:nvSpPr>
          <p:spPr>
            <a:xfrm rot="158712">
              <a:off x="3556284" y="2702100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قوس 62"/>
            <p:cNvSpPr/>
            <p:nvPr/>
          </p:nvSpPr>
          <p:spPr>
            <a:xfrm rot="10961143">
              <a:off x="3096709" y="2643182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6" name="مربع نص 65"/>
          <p:cNvSpPr txBox="1"/>
          <p:nvPr/>
        </p:nvSpPr>
        <p:spPr>
          <a:xfrm>
            <a:off x="6000760" y="295597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67" name="مجموعة 60"/>
          <p:cNvGrpSpPr/>
          <p:nvPr/>
        </p:nvGrpSpPr>
        <p:grpSpPr>
          <a:xfrm>
            <a:off x="3400200" y="2658430"/>
            <a:ext cx="714380" cy="1056322"/>
            <a:chOff x="3286116" y="4214818"/>
            <a:chExt cx="714380" cy="1056322"/>
          </a:xfrm>
        </p:grpSpPr>
        <p:sp>
          <p:nvSpPr>
            <p:cNvPr id="68" name="مربع نص 67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9" name="مربع نص 68"/>
            <p:cNvSpPr txBox="1"/>
            <p:nvPr/>
          </p:nvSpPr>
          <p:spPr>
            <a:xfrm>
              <a:off x="3286116" y="4809475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ك</a:t>
              </a:r>
              <a:r>
                <a:rPr kumimoji="0" lang="ar-SA" sz="3200" b="1" i="0" u="none" strike="noStrike" kern="1200" cap="none" spc="-200" normalizeH="0" baseline="4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4</a:t>
              </a:r>
              <a:endParaRPr kumimoji="0" lang="ar-SA" sz="2400" b="1" i="0" u="none" strike="noStrike" kern="1200" cap="none" spc="0" normalizeH="0" baseline="4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0" name="رابط مستقيم 69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مجموعة 64"/>
          <p:cNvGrpSpPr/>
          <p:nvPr/>
        </p:nvGrpSpPr>
        <p:grpSpPr>
          <a:xfrm>
            <a:off x="3400200" y="2658430"/>
            <a:ext cx="691098" cy="1130145"/>
            <a:chOff x="2167975" y="4366952"/>
            <a:chExt cx="833974" cy="1130145"/>
          </a:xfrm>
        </p:grpSpPr>
        <p:sp>
          <p:nvSpPr>
            <p:cNvPr id="75" name="قوس 74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قوس 75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7" name="مجموعة 79"/>
          <p:cNvGrpSpPr/>
          <p:nvPr/>
        </p:nvGrpSpPr>
        <p:grpSpPr>
          <a:xfrm>
            <a:off x="2285984" y="2643182"/>
            <a:ext cx="1014200" cy="1033169"/>
            <a:chOff x="3155329" y="4214818"/>
            <a:chExt cx="845167" cy="1033169"/>
          </a:xfrm>
        </p:grpSpPr>
        <p:sp>
          <p:nvSpPr>
            <p:cNvPr id="78" name="مربع نص 77"/>
            <p:cNvSpPr txBox="1"/>
            <p:nvPr/>
          </p:nvSpPr>
          <p:spPr>
            <a:xfrm>
              <a:off x="3286116" y="4214818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2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4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9" name="مربع نص 78"/>
            <p:cNvSpPr txBox="1"/>
            <p:nvPr/>
          </p:nvSpPr>
          <p:spPr>
            <a:xfrm>
              <a:off x="3155329" y="4786322"/>
              <a:ext cx="7856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81" name="رابط مستقيم 80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مجموعة 86"/>
          <p:cNvGrpSpPr/>
          <p:nvPr/>
        </p:nvGrpSpPr>
        <p:grpSpPr>
          <a:xfrm>
            <a:off x="2453769" y="2643182"/>
            <a:ext cx="751697" cy="1130145"/>
            <a:chOff x="1310759" y="2643182"/>
            <a:chExt cx="751697" cy="1130145"/>
          </a:xfrm>
        </p:grpSpPr>
        <p:sp>
          <p:nvSpPr>
            <p:cNvPr id="88" name="قوس 87"/>
            <p:cNvSpPr/>
            <p:nvPr/>
          </p:nvSpPr>
          <p:spPr>
            <a:xfrm rot="158712">
              <a:off x="1714216" y="2702100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قوس 88"/>
            <p:cNvSpPr/>
            <p:nvPr/>
          </p:nvSpPr>
          <p:spPr>
            <a:xfrm rot="10961143">
              <a:off x="1310759" y="2643182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3" name="مربع نص 92"/>
          <p:cNvSpPr txBox="1"/>
          <p:nvPr/>
        </p:nvSpPr>
        <p:spPr>
          <a:xfrm>
            <a:off x="4057866" y="4286256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4" name="مربع نص 93"/>
          <p:cNvSpPr txBox="1"/>
          <p:nvPr/>
        </p:nvSpPr>
        <p:spPr>
          <a:xfrm>
            <a:off x="2986296" y="4286256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5" name="مربع نص 94"/>
          <p:cNvSpPr txBox="1"/>
          <p:nvPr/>
        </p:nvSpPr>
        <p:spPr>
          <a:xfrm>
            <a:off x="6000760" y="546964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6" name="مربع نص 95"/>
          <p:cNvSpPr txBox="1"/>
          <p:nvPr/>
        </p:nvSpPr>
        <p:spPr>
          <a:xfrm>
            <a:off x="1771850" y="4286256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3500430" y="5477548"/>
            <a:ext cx="1958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800" b="1" i="0" u="none" strike="noStrike" kern="1200" cap="none" spc="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م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3000364" y="547256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99" name="مجموعة 22"/>
          <p:cNvGrpSpPr/>
          <p:nvPr/>
        </p:nvGrpSpPr>
        <p:grpSpPr>
          <a:xfrm>
            <a:off x="1571604" y="5286388"/>
            <a:ext cx="1456896" cy="1000132"/>
            <a:chOff x="-202602" y="4501775"/>
            <a:chExt cx="2345727" cy="1000132"/>
          </a:xfrm>
        </p:grpSpPr>
        <p:sp>
          <p:nvSpPr>
            <p:cNvPr id="100" name="مربع نص 9"/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1" name="مربع نص 100"/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 جـ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endPara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2" name="رابط مستقيم 101"/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مجموعة 22"/>
          <p:cNvGrpSpPr/>
          <p:nvPr/>
        </p:nvGrpSpPr>
        <p:grpSpPr>
          <a:xfrm>
            <a:off x="6215074" y="2771990"/>
            <a:ext cx="2457028" cy="1000132"/>
            <a:chOff x="-202602" y="4501775"/>
            <a:chExt cx="2345727" cy="1000132"/>
          </a:xfrm>
        </p:grpSpPr>
        <p:sp>
          <p:nvSpPr>
            <p:cNvPr id="104" name="مربع نص 9"/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5 جـ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ك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25 ك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4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مربع نص 108"/>
          <p:cNvSpPr txBox="1"/>
          <p:nvPr/>
        </p:nvSpPr>
        <p:spPr>
          <a:xfrm>
            <a:off x="4157440" y="2928934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10" name="مجموعة 60"/>
          <p:cNvGrpSpPr/>
          <p:nvPr/>
        </p:nvGrpSpPr>
        <p:grpSpPr>
          <a:xfrm>
            <a:off x="5486626" y="4071942"/>
            <a:ext cx="642942" cy="961731"/>
            <a:chOff x="3286116" y="4214818"/>
            <a:chExt cx="714380" cy="961731"/>
          </a:xfrm>
        </p:grpSpPr>
        <p:sp>
          <p:nvSpPr>
            <p:cNvPr id="111" name="مربع نص 110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مربع نص 111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5</a:t>
              </a:r>
            </a:p>
          </p:txBody>
        </p:sp>
        <p:cxnSp>
          <p:nvCxnSpPr>
            <p:cNvPr id="113" name="رابط مستقيم 112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مجموعة 60"/>
          <p:cNvGrpSpPr/>
          <p:nvPr/>
        </p:nvGrpSpPr>
        <p:grpSpPr>
          <a:xfrm>
            <a:off x="5500694" y="5225215"/>
            <a:ext cx="642942" cy="961731"/>
            <a:chOff x="3286116" y="4214818"/>
            <a:chExt cx="714380" cy="961731"/>
          </a:xfrm>
        </p:grpSpPr>
        <p:sp>
          <p:nvSpPr>
            <p:cNvPr id="115" name="مربع نص 114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مربع نص 115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5</a:t>
              </a:r>
            </a:p>
          </p:txBody>
        </p:sp>
        <p:cxnSp>
          <p:nvCxnSpPr>
            <p:cNvPr id="117" name="رابط مستقيم 116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70B9C853-1925-AA55-9C05-F5C10628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628800"/>
            <a:ext cx="2232248" cy="88326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AFC82AF-5498-1275-CD01-9BBB3F8492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D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03648" y="764704"/>
            <a:ext cx="6649378" cy="562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181FD8B-B791-B5B1-094C-84F7A184C7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116632"/>
            <a:ext cx="2619741" cy="562053"/>
          </a:xfrm>
          <a:prstGeom prst="rect">
            <a:avLst/>
          </a:prstGeom>
          <a:effectLst>
            <a:glow rad="101600">
              <a:srgbClr val="FFC9FF">
                <a:alpha val="60000"/>
              </a:srgbClr>
            </a:glo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B83E95E-B9D3-4EF8-E3B7-E179A1E9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66" grpId="0"/>
      <p:bldP spid="93" grpId="0"/>
      <p:bldP spid="94" grpId="0"/>
      <p:bldP spid="95" grpId="0"/>
      <p:bldP spid="96" grpId="0"/>
      <p:bldP spid="97" grpId="0"/>
      <p:bldP spid="98" grpId="0"/>
      <p:bldP spid="1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FDABE-14BD-3E0A-BB6D-D8846D246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ستطيل 32">
            <a:extLst>
              <a:ext uri="{FF2B5EF4-FFF2-40B4-BE49-F238E27FC236}">
                <a16:creationId xmlns:a16="http://schemas.microsoft.com/office/drawing/2014/main" id="{CD6E3030-EDD8-FB88-4DC1-81DDFD175301}"/>
              </a:ext>
            </a:extLst>
          </p:cNvPr>
          <p:cNvSpPr/>
          <p:nvPr/>
        </p:nvSpPr>
        <p:spPr>
          <a:xfrm>
            <a:off x="785786" y="2636912"/>
            <a:ext cx="7715304" cy="40067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390F1AC-44DD-0F44-C240-F6E9F3BFB254}"/>
              </a:ext>
            </a:extLst>
          </p:cNvPr>
          <p:cNvSpPr txBox="1"/>
          <p:nvPr/>
        </p:nvSpPr>
        <p:spPr>
          <a:xfrm>
            <a:off x="6000760" y="433454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مستطيل مستدير الزوايا 34">
            <a:extLst>
              <a:ext uri="{FF2B5EF4-FFF2-40B4-BE49-F238E27FC236}">
                <a16:creationId xmlns:a16="http://schemas.microsoft.com/office/drawing/2014/main" id="{F1C70C92-6DDC-6ECE-E250-A8205B7BE920}"/>
              </a:ext>
            </a:extLst>
          </p:cNvPr>
          <p:cNvSpPr/>
          <p:nvPr/>
        </p:nvSpPr>
        <p:spPr>
          <a:xfrm>
            <a:off x="3203848" y="1556792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" name="مجموعة 22">
            <a:extLst>
              <a:ext uri="{FF2B5EF4-FFF2-40B4-BE49-F238E27FC236}">
                <a16:creationId xmlns:a16="http://schemas.microsoft.com/office/drawing/2014/main" id="{67B5BC1E-44A3-BC4F-6DF7-8E65F563FAD9}"/>
              </a:ext>
            </a:extLst>
          </p:cNvPr>
          <p:cNvGrpSpPr/>
          <p:nvPr/>
        </p:nvGrpSpPr>
        <p:grpSpPr>
          <a:xfrm>
            <a:off x="3275856" y="1700808"/>
            <a:ext cx="2457028" cy="877021"/>
            <a:chOff x="-202602" y="4501775"/>
            <a:chExt cx="2345727" cy="877021"/>
          </a:xfrm>
        </p:grpSpPr>
        <p:sp>
          <p:nvSpPr>
            <p:cNvPr id="37" name="مربع نص 9">
              <a:extLst>
                <a:ext uri="{FF2B5EF4-FFF2-40B4-BE49-F238E27FC236}">
                  <a16:creationId xmlns:a16="http://schemas.microsoft.com/office/drawing/2014/main" id="{04744903-64CC-922C-0F49-F0B46644F7F3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5 جـ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3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ك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6</a:t>
              </a:r>
              <a:endPara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CA9BA5B3-7ED7-74D1-6D12-0C7890BBCD20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25 ك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4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2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2</a:t>
              </a:r>
              <a:endPara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61B67536-659C-91C6-B6A6-09C512DCB72C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مجموعة 60">
            <a:extLst>
              <a:ext uri="{FF2B5EF4-FFF2-40B4-BE49-F238E27FC236}">
                <a16:creationId xmlns:a16="http://schemas.microsoft.com/office/drawing/2014/main" id="{812CCF3B-A26F-3380-DDC7-F06B2815DB9A}"/>
              </a:ext>
            </a:extLst>
          </p:cNvPr>
          <p:cNvGrpSpPr/>
          <p:nvPr/>
        </p:nvGrpSpPr>
        <p:grpSpPr>
          <a:xfrm>
            <a:off x="5436096" y="2708920"/>
            <a:ext cx="714380" cy="961731"/>
            <a:chOff x="3286116" y="4214818"/>
            <a:chExt cx="714380" cy="961731"/>
          </a:xfrm>
        </p:grpSpPr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774F650F-69CC-2CBC-DE1F-98F609F749F0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endPara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E33DBD37-E085-9ADA-9E3B-F0D9CCA00909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25</a:t>
              </a:r>
            </a:p>
          </p:txBody>
        </p: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7F0220C6-2132-79CF-2594-D4AF91DC8DD6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E52731D4-19AB-E656-FC52-0B667B30B7B1}"/>
              </a:ext>
            </a:extLst>
          </p:cNvPr>
          <p:cNvSpPr txBox="1"/>
          <p:nvPr/>
        </p:nvSpPr>
        <p:spPr>
          <a:xfrm>
            <a:off x="6000760" y="295597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0B1D62A9-61BF-F128-CC27-31DA1AD8968E}"/>
              </a:ext>
            </a:extLst>
          </p:cNvPr>
          <p:cNvSpPr txBox="1"/>
          <p:nvPr/>
        </p:nvSpPr>
        <p:spPr>
          <a:xfrm>
            <a:off x="4057866" y="4286256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AD562F4A-48E5-00E2-60D3-83619AAF2C29}"/>
              </a:ext>
            </a:extLst>
          </p:cNvPr>
          <p:cNvSpPr txBox="1"/>
          <p:nvPr/>
        </p:nvSpPr>
        <p:spPr>
          <a:xfrm>
            <a:off x="2986296" y="4286256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E0B4448-C717-8A51-3CFA-97F25979AA7C}"/>
              </a:ext>
            </a:extLst>
          </p:cNvPr>
          <p:cNvSpPr txBox="1"/>
          <p:nvPr/>
        </p:nvSpPr>
        <p:spPr>
          <a:xfrm>
            <a:off x="6000760" y="546964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E3AF1E89-E2B9-A28A-3AF1-C1966398BB1E}"/>
              </a:ext>
            </a:extLst>
          </p:cNvPr>
          <p:cNvSpPr txBox="1"/>
          <p:nvPr/>
        </p:nvSpPr>
        <p:spPr>
          <a:xfrm>
            <a:off x="1835696" y="4293096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B4C09032-3B49-1DC4-AE53-B88D4FF02D43}"/>
              </a:ext>
            </a:extLst>
          </p:cNvPr>
          <p:cNvSpPr txBox="1"/>
          <p:nvPr/>
        </p:nvSpPr>
        <p:spPr>
          <a:xfrm>
            <a:off x="3500430" y="5477548"/>
            <a:ext cx="1958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800" b="1" i="0" u="none" strike="noStrike" kern="1200" cap="none" spc="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م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26FB9A7F-A436-3886-0FC7-CC999670406A}"/>
              </a:ext>
            </a:extLst>
          </p:cNvPr>
          <p:cNvSpPr txBox="1"/>
          <p:nvPr/>
        </p:nvSpPr>
        <p:spPr>
          <a:xfrm>
            <a:off x="3000364" y="547256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99" name="مجموعة 22">
            <a:extLst>
              <a:ext uri="{FF2B5EF4-FFF2-40B4-BE49-F238E27FC236}">
                <a16:creationId xmlns:a16="http://schemas.microsoft.com/office/drawing/2014/main" id="{7EFF1AC0-5F52-BB45-794E-88A43A90B11B}"/>
              </a:ext>
            </a:extLst>
          </p:cNvPr>
          <p:cNvGrpSpPr/>
          <p:nvPr/>
        </p:nvGrpSpPr>
        <p:grpSpPr>
          <a:xfrm>
            <a:off x="1571604" y="5286388"/>
            <a:ext cx="1456896" cy="1000132"/>
            <a:chOff x="-202602" y="4501775"/>
            <a:chExt cx="2345727" cy="1000132"/>
          </a:xfrm>
        </p:grpSpPr>
        <p:sp>
          <p:nvSpPr>
            <p:cNvPr id="100" name="مربع نص 9">
              <a:extLst>
                <a:ext uri="{FF2B5EF4-FFF2-40B4-BE49-F238E27FC236}">
                  <a16:creationId xmlns:a16="http://schemas.microsoft.com/office/drawing/2014/main" id="{39CF918B-48D8-8523-5E0B-D076A0114D24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B88CA72C-CD16-8876-1E74-7F4143BD2DFC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 جـ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endPara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2" name="رابط مستقيم 101">
              <a:extLst>
                <a:ext uri="{FF2B5EF4-FFF2-40B4-BE49-F238E27FC236}">
                  <a16:creationId xmlns:a16="http://schemas.microsoft.com/office/drawing/2014/main" id="{EA54803A-1FC0-76EA-E97C-40891F65FF1B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مجموعة 22">
            <a:extLst>
              <a:ext uri="{FF2B5EF4-FFF2-40B4-BE49-F238E27FC236}">
                <a16:creationId xmlns:a16="http://schemas.microsoft.com/office/drawing/2014/main" id="{44A48510-2699-EF57-B71F-2EB4193CF8A2}"/>
              </a:ext>
            </a:extLst>
          </p:cNvPr>
          <p:cNvGrpSpPr/>
          <p:nvPr/>
        </p:nvGrpSpPr>
        <p:grpSpPr>
          <a:xfrm>
            <a:off x="6215074" y="2771990"/>
            <a:ext cx="2457028" cy="1000132"/>
            <a:chOff x="-202602" y="4501775"/>
            <a:chExt cx="2345727" cy="1000132"/>
          </a:xfrm>
        </p:grpSpPr>
        <p:sp>
          <p:nvSpPr>
            <p:cNvPr id="104" name="مربع نص 9">
              <a:extLst>
                <a:ext uri="{FF2B5EF4-FFF2-40B4-BE49-F238E27FC236}">
                  <a16:creationId xmlns:a16="http://schemas.microsoft.com/office/drawing/2014/main" id="{75498C2E-DCD0-B031-481E-5E47E5D75B10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5 جـ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ك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5" name="مربع نص 104">
              <a:extLst>
                <a:ext uri="{FF2B5EF4-FFF2-40B4-BE49-F238E27FC236}">
                  <a16:creationId xmlns:a16="http://schemas.microsoft.com/office/drawing/2014/main" id="{46DDAF79-D201-E76D-FAF4-C2099B051B1C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25 ك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4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06" name="رابط مستقيم 105">
              <a:extLst>
                <a:ext uri="{FF2B5EF4-FFF2-40B4-BE49-F238E27FC236}">
                  <a16:creationId xmlns:a16="http://schemas.microsoft.com/office/drawing/2014/main" id="{CB07B4FB-5B66-A691-B634-257FCE671F8B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101A7ADB-5B39-18EC-A795-04DBFACE1C27}"/>
              </a:ext>
            </a:extLst>
          </p:cNvPr>
          <p:cNvSpPr txBox="1"/>
          <p:nvPr/>
        </p:nvSpPr>
        <p:spPr>
          <a:xfrm>
            <a:off x="4572000" y="2924944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10" name="مجموعة 60">
            <a:extLst>
              <a:ext uri="{FF2B5EF4-FFF2-40B4-BE49-F238E27FC236}">
                <a16:creationId xmlns:a16="http://schemas.microsoft.com/office/drawing/2014/main" id="{B669FDD3-2FA4-A3D0-6BEB-87406D14AB83}"/>
              </a:ext>
            </a:extLst>
          </p:cNvPr>
          <p:cNvGrpSpPr/>
          <p:nvPr/>
        </p:nvGrpSpPr>
        <p:grpSpPr>
          <a:xfrm>
            <a:off x="5486626" y="4071942"/>
            <a:ext cx="642942" cy="961731"/>
            <a:chOff x="3286116" y="4214818"/>
            <a:chExt cx="714380" cy="961731"/>
          </a:xfrm>
        </p:grpSpPr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1500D079-B4E2-84D5-0C68-CE67FB9A9D32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8C743DEB-8588-A2A3-8209-FFE8481F4085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5</a:t>
              </a:r>
            </a:p>
          </p:txBody>
        </p:sp>
        <p:cxnSp>
          <p:nvCxnSpPr>
            <p:cNvPr id="113" name="رابط مستقيم 112">
              <a:extLst>
                <a:ext uri="{FF2B5EF4-FFF2-40B4-BE49-F238E27FC236}">
                  <a16:creationId xmlns:a16="http://schemas.microsoft.com/office/drawing/2014/main" id="{0CDB55F1-E065-66EB-B2B3-EDD3E57B880F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مجموعة 60">
            <a:extLst>
              <a:ext uri="{FF2B5EF4-FFF2-40B4-BE49-F238E27FC236}">
                <a16:creationId xmlns:a16="http://schemas.microsoft.com/office/drawing/2014/main" id="{72823FE6-637E-DD2B-3B20-467A2FCD2A41}"/>
              </a:ext>
            </a:extLst>
          </p:cNvPr>
          <p:cNvGrpSpPr/>
          <p:nvPr/>
        </p:nvGrpSpPr>
        <p:grpSpPr>
          <a:xfrm>
            <a:off x="5500694" y="5225215"/>
            <a:ext cx="642942" cy="961731"/>
            <a:chOff x="3286116" y="4214818"/>
            <a:chExt cx="714380" cy="961731"/>
          </a:xfrm>
        </p:grpSpPr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9ECD70F6-31D5-0C56-62E3-E65E3EAE7FB9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B0CE3A69-189B-3FBB-8730-A9DD9C4FF52C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5</a:t>
              </a:r>
            </a:p>
          </p:txBody>
        </p:sp>
        <p:cxnSp>
          <p:nvCxnSpPr>
            <p:cNvPr id="117" name="رابط مستقيم 116">
              <a:extLst>
                <a:ext uri="{FF2B5EF4-FFF2-40B4-BE49-F238E27FC236}">
                  <a16:creationId xmlns:a16="http://schemas.microsoft.com/office/drawing/2014/main" id="{526B78FA-FB5B-D02B-C688-D76E00534266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F1123EBC-704B-8D49-7E0C-89FF8088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628800"/>
            <a:ext cx="2232248" cy="88326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2B2832A-3126-41D8-44D9-FCF30C52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D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03648" y="764704"/>
            <a:ext cx="6649378" cy="562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45791F8-E440-3936-E43A-D5C606BB18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116632"/>
            <a:ext cx="2619741" cy="562053"/>
          </a:xfrm>
          <a:prstGeom prst="rect">
            <a:avLst/>
          </a:prstGeom>
          <a:effectLst>
            <a:glow rad="101600">
              <a:srgbClr val="FFC9FF">
                <a:alpha val="60000"/>
              </a:srgbClr>
            </a:glo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674A3FE-BECB-7ED6-DC4B-1F72E26D2E0C}"/>
              </a:ext>
            </a:extLst>
          </p:cNvPr>
          <p:cNvSpPr txBox="1"/>
          <p:nvPr/>
        </p:nvSpPr>
        <p:spPr>
          <a:xfrm>
            <a:off x="3347864" y="2924944"/>
            <a:ext cx="135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ك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– (</a:t>
            </a:r>
            <a:r>
              <a:rPr lang="ar-SA" sz="3600" b="1" spc="-200" baseline="30000" noProof="0" dirty="0">
                <a:solidFill>
                  <a:srgbClr val="0070C0"/>
                </a:solidFill>
              </a:rPr>
              <a:t>-4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99CC608-7EC6-3245-A764-6457C80427E5}"/>
              </a:ext>
            </a:extLst>
          </p:cNvPr>
          <p:cNvSpPr txBox="1"/>
          <p:nvPr/>
        </p:nvSpPr>
        <p:spPr>
          <a:xfrm>
            <a:off x="2267744" y="2924944"/>
            <a:ext cx="11395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2400" b="1" dirty="0">
                <a:solidFill>
                  <a:prstClr val="black"/>
                </a:solidFill>
              </a:rPr>
              <a:t>م</a:t>
            </a:r>
            <a:r>
              <a:rPr lang="ar-SA" sz="3600" b="1" spc="-200" baseline="30000" dirty="0">
                <a:solidFill>
                  <a:srgbClr val="009900"/>
                </a:solidFill>
              </a:rPr>
              <a:t>ــ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</a:t>
            </a:r>
            <a:r>
              <a:rPr lang="ar-SA" sz="3600" b="1" spc="-200" baseline="30000" dirty="0">
                <a:solidFill>
                  <a:srgbClr val="009900"/>
                </a:solidFill>
              </a:rPr>
              <a:t>6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+ </a:t>
            </a:r>
            <a:r>
              <a:rPr lang="ar-SA" sz="3600" b="1" spc="-200" baseline="30000" dirty="0">
                <a:solidFill>
                  <a:srgbClr val="009900"/>
                </a:solidFill>
              </a:rPr>
              <a:t>2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D872161-395D-263E-4C45-5BB56C50C575}"/>
              </a:ext>
            </a:extLst>
          </p:cNvPr>
          <p:cNvSpPr txBox="1"/>
          <p:nvPr/>
        </p:nvSpPr>
        <p:spPr>
          <a:xfrm>
            <a:off x="1835696" y="260648"/>
            <a:ext cx="151216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highlight>
                  <a:srgbClr val="FFFF00"/>
                </a:highlight>
              </a:rPr>
              <a:t>الحل بدون اقواس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C819BA5-DD6B-0042-14DA-E9F22D73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10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66" grpId="0"/>
      <p:bldP spid="93" grpId="0"/>
      <p:bldP spid="94" grpId="0"/>
      <p:bldP spid="95" grpId="0"/>
      <p:bldP spid="96" grpId="0"/>
      <p:bldP spid="97" grpId="0"/>
      <p:bldP spid="98" grpId="0"/>
      <p:bldP spid="109" grpId="0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2EF4435D-C1B4-42AF-889B-55C3FCFCC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692696"/>
            <a:ext cx="3187439" cy="162379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646861D-315C-4079-B22B-C1A11C78C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780928"/>
            <a:ext cx="4256963" cy="102316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4908039-B2DB-454F-893F-22E541315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675" y="188640"/>
            <a:ext cx="2827387" cy="187999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C300377-09FF-46A4-AF63-BAFEBDBA2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4416365"/>
            <a:ext cx="2520280" cy="183869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368BB3C-F9FC-5DF3-0D96-22B13612E1F4}"/>
              </a:ext>
            </a:extLst>
          </p:cNvPr>
          <p:cNvSpPr txBox="1"/>
          <p:nvPr/>
        </p:nvSpPr>
        <p:spPr>
          <a:xfrm>
            <a:off x="1043608" y="6165304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أحمد الحسني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E6932-1B67-504D-45E1-34B6F802E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34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7B7729E2-386F-4F1B-B9B5-118792075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1" y="170067"/>
            <a:ext cx="3285132" cy="152547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E755681-76DF-4B90-A362-FEF63CF5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89" y="2052768"/>
            <a:ext cx="4796744" cy="111746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E7AACE7-FF82-443B-834F-FDBB4F7DA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682504"/>
            <a:ext cx="4082355" cy="11174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51A3DF3-CB5C-4190-A9FF-F9C4F407F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70067"/>
            <a:ext cx="2745879" cy="12244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59F2FF7-FD0D-42FE-9549-1A95A1B0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966" y="5157192"/>
            <a:ext cx="3044801" cy="136636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39D7676-34A2-7D67-3079-3F64F28047A2}"/>
              </a:ext>
            </a:extLst>
          </p:cNvPr>
          <p:cNvSpPr txBox="1"/>
          <p:nvPr/>
        </p:nvSpPr>
        <p:spPr>
          <a:xfrm>
            <a:off x="1043608" y="6165304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أحمد الحسني</a:t>
            </a:r>
          </a:p>
        </p:txBody>
      </p:sp>
    </p:spTree>
    <p:extLst>
      <p:ext uri="{BB962C8B-B14F-4D97-AF65-F5344CB8AC3E}">
        <p14:creationId xmlns:p14="http://schemas.microsoft.com/office/powerpoint/2010/main" val="968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313FD5FE-D464-4FC9-AFB3-73211723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116" y="49759"/>
            <a:ext cx="2768241" cy="1435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A20861D-3C1D-4075-8A9E-28E9EE3AF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407"/>
            <a:ext cx="3024319" cy="12097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E0917A8-BF9E-481E-B6AA-2CDEDE5BB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" y="1693277"/>
            <a:ext cx="3442779" cy="149937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5641CC-ACC4-41A4-BB7A-CE3101BEF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96" y="3513798"/>
            <a:ext cx="2242546" cy="149937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13751E4-8420-4FAC-AB12-BE0807947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5164723"/>
            <a:ext cx="2090041" cy="149937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DE138C0-B80B-4E45-AC0C-8D62393D7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0209" y="32186"/>
            <a:ext cx="2786751" cy="124690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5037966-9151-53D6-C3A3-3B2386C903A9}"/>
              </a:ext>
            </a:extLst>
          </p:cNvPr>
          <p:cNvSpPr txBox="1"/>
          <p:nvPr/>
        </p:nvSpPr>
        <p:spPr>
          <a:xfrm>
            <a:off x="251520" y="6381328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أحمد الحسني</a:t>
            </a:r>
          </a:p>
        </p:txBody>
      </p:sp>
    </p:spTree>
    <p:extLst>
      <p:ext uri="{BB962C8B-B14F-4D97-AF65-F5344CB8AC3E}">
        <p14:creationId xmlns:p14="http://schemas.microsoft.com/office/powerpoint/2010/main" val="32715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57AB0-27F4-174C-E435-B447930AF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إطارات فارغه ج\4abfae93529801d62ddad7d37bce0b36.jpg">
            <a:extLst>
              <a:ext uri="{FF2B5EF4-FFF2-40B4-BE49-F238E27FC236}">
                <a16:creationId xmlns:a16="http://schemas.microsoft.com/office/drawing/2014/main" id="{83B4B31F-9070-4025-DEFC-7DF9627E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26946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A841E1F-E572-CC81-4195-EBBCA2C5D7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3429000"/>
            <a:ext cx="4032448" cy="115113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B251E6-9EC3-6B88-84D2-E268A3952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149080"/>
            <a:ext cx="2376264" cy="484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78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B3A33-2230-C28F-2A80-27ECD60E2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576826-3FA6-80BB-C11F-1BDB5BEC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ar-SA"/>
              <a:t>مثال5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3620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EDFA9-1B64-D521-4C31-C38753A74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50228E-4707-2716-8409-BFDB227E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88640"/>
            <a:ext cx="4052178" cy="4259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DC46901-BD20-874A-6CA2-C51B67C4D5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764704"/>
            <a:ext cx="7326245" cy="883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44D82AC-E742-51DA-89E0-D5049E043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2060848"/>
            <a:ext cx="754445" cy="230425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868FF45-8C2F-CF4E-BE55-C154489F4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2204864"/>
            <a:ext cx="5555461" cy="43437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D78236D-4B50-893A-4E5D-E681F14DF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2852936"/>
            <a:ext cx="6957663" cy="44199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6623C0B-F5AC-3622-8FA0-4612A2C53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3645024"/>
            <a:ext cx="6439458" cy="39627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B8A4BE4-0EC3-DFF7-C1D5-570124385A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4221088"/>
            <a:ext cx="6561389" cy="7544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813CC51-54FB-3354-DFC7-4A34CBEB28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5157192"/>
            <a:ext cx="3939881" cy="43437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6D9BB05-5C0B-83D6-0808-AF8FAF17C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1800" y="5085184"/>
            <a:ext cx="716342" cy="64775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D1F4768-8733-504F-6CF5-B7F58D78E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55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C255A-885C-9859-3F1D-05EF768D0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46C63BF-5DE1-8FB9-CA19-BB0C56F5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32656"/>
            <a:ext cx="815411" cy="64775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610A048-662F-646E-1823-952F4237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76672"/>
            <a:ext cx="1021168" cy="44199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DF7B8CA-FA84-8D3F-48A7-EB4DC9656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76672"/>
            <a:ext cx="868755" cy="38103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CE2631C-5BCA-91A9-0752-E2967283E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1052736"/>
            <a:ext cx="731583" cy="47248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6EA2197-919F-0F67-D06B-AEBE3295D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1196752"/>
            <a:ext cx="1707028" cy="29720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4108965-7202-15B3-E940-DD114FB4C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1772816"/>
            <a:ext cx="914479" cy="33530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171930B-5BF8-FE7C-C418-8B1267754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088" y="1772816"/>
            <a:ext cx="419136" cy="3429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6201969-CA12-704E-06D9-968BA97C93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592" y="2132856"/>
            <a:ext cx="7430144" cy="78492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38AB102-3325-2C85-A5AE-75D10D20E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4328" y="3140968"/>
            <a:ext cx="708721" cy="46486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A89033B-343A-4BEB-18F4-EF9592E44A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1880" y="3573016"/>
            <a:ext cx="4762913" cy="44199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F353470-C6AA-94CD-A598-413B083257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5736" y="4509120"/>
            <a:ext cx="1653683" cy="50296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8AF3FF3-7B93-BDFB-89DE-07462DC60C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95936" y="4509120"/>
            <a:ext cx="2309060" cy="44961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87647E6-EC44-AC20-9D83-C3B661C3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88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1"/>
            <a:ext cx="7500990" cy="134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680" y="2386006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143504" y="4848755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7" name="مجموعة 78"/>
          <p:cNvGrpSpPr/>
          <p:nvPr/>
        </p:nvGrpSpPr>
        <p:grpSpPr>
          <a:xfrm>
            <a:off x="5572132" y="4628361"/>
            <a:ext cx="1571636" cy="1000051"/>
            <a:chOff x="1357290" y="1301108"/>
            <a:chExt cx="1842640" cy="1000051"/>
          </a:xfrm>
        </p:grpSpPr>
        <p:sp>
          <p:nvSpPr>
            <p:cNvPr id="8" name="مربع نص 7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44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</a:t>
              </a:r>
              <a:endPara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27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</a:t>
              </a:r>
              <a:endParaRPr kumimoji="0" lang="ar-SA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" name="رابط مستقيم 9"/>
            <p:cNvCxnSpPr/>
            <p:nvPr/>
          </p:nvCxnSpPr>
          <p:spPr>
            <a:xfrm rot="10800000">
              <a:off x="1664397" y="1757791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مربع نص 10"/>
          <p:cNvSpPr txBox="1"/>
          <p:nvPr/>
        </p:nvSpPr>
        <p:spPr>
          <a:xfrm>
            <a:off x="6858016" y="4800390"/>
            <a:ext cx="1857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المرات =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491880" y="4857760"/>
            <a:ext cx="17945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17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02" y="2276872"/>
            <a:ext cx="6203950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31F1496-BA1D-C1C7-D7A4-8C664DBA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6808679" y="5603533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6" name="مجموعة 78"/>
          <p:cNvGrpSpPr/>
          <p:nvPr/>
        </p:nvGrpSpPr>
        <p:grpSpPr>
          <a:xfrm>
            <a:off x="7286644" y="5366712"/>
            <a:ext cx="1000132" cy="1000051"/>
            <a:chOff x="1357290" y="1301108"/>
            <a:chExt cx="1842640" cy="1000051"/>
          </a:xfrm>
        </p:grpSpPr>
        <p:sp>
          <p:nvSpPr>
            <p:cNvPr id="7" name="مربع نص 6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</a:t>
              </a:r>
              <a:endPara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</a:t>
              </a:r>
              <a:endParaRPr kumimoji="0" lang="ar-SA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" name="رابط مستقيم 8"/>
            <p:cNvCxnSpPr/>
            <p:nvPr/>
          </p:nvCxnSpPr>
          <p:spPr>
            <a:xfrm rot="10800000">
              <a:off x="1664397" y="1757791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مربع نص 9"/>
          <p:cNvSpPr txBox="1"/>
          <p:nvPr/>
        </p:nvSpPr>
        <p:spPr>
          <a:xfrm>
            <a:off x="6858016" y="2857496"/>
            <a:ext cx="185738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11000000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5472675" y="5599503"/>
            <a:ext cx="15860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8-8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4018" y="385302"/>
            <a:ext cx="17383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سهم مخطط إلى اليمين 12"/>
          <p:cNvSpPr/>
          <p:nvPr/>
        </p:nvSpPr>
        <p:spPr>
          <a:xfrm flipH="1">
            <a:off x="5357818" y="2829360"/>
            <a:ext cx="1428760" cy="5715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286116" y="2857496"/>
            <a:ext cx="200026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رتبة المقدار =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2143108" y="2857496"/>
            <a:ext cx="100013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6858016" y="3786190"/>
            <a:ext cx="185738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24000000</a:t>
            </a:r>
          </a:p>
        </p:txBody>
      </p:sp>
      <p:sp>
        <p:nvSpPr>
          <p:cNvPr id="17" name="سهم مخطط إلى اليمين 16"/>
          <p:cNvSpPr/>
          <p:nvPr/>
        </p:nvSpPr>
        <p:spPr>
          <a:xfrm flipH="1">
            <a:off x="5357818" y="3758054"/>
            <a:ext cx="1428760" cy="5715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286116" y="3786190"/>
            <a:ext cx="200026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رتبة المقدار =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143108" y="3786190"/>
            <a:ext cx="100013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738360" y="4852778"/>
            <a:ext cx="702372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Arial" panose="020B0604020202020204" pitchFamily="34" charset="0"/>
              </a:rPr>
              <a:t>نسبة عدد مستعملي الإنترنت عام 1431 إلى 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Arial" panose="020B0604020202020204" pitchFamily="34" charset="0"/>
              </a:rPr>
              <a:t>مستعملية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Arial" panose="020B0604020202020204" pitchFamily="34" charset="0"/>
              </a:rPr>
              <a:t> عام 1438 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1" y="980728"/>
            <a:ext cx="7340600" cy="1249026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</p:pic>
      <p:sp>
        <p:nvSpPr>
          <p:cNvPr id="21" name="مربع نص 10"/>
          <p:cNvSpPr txBox="1"/>
          <p:nvPr/>
        </p:nvSpPr>
        <p:spPr>
          <a:xfrm>
            <a:off x="4741231" y="5599503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2" name="مربع نص 10"/>
          <p:cNvSpPr txBox="1"/>
          <p:nvPr/>
        </p:nvSpPr>
        <p:spPr>
          <a:xfrm>
            <a:off x="2687941" y="5643488"/>
            <a:ext cx="1720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10أشخاص</a:t>
            </a:r>
          </a:p>
        </p:txBody>
      </p:sp>
      <p:sp>
        <p:nvSpPr>
          <p:cNvPr id="23" name="مربع نص 4"/>
          <p:cNvSpPr txBox="1"/>
          <p:nvPr/>
        </p:nvSpPr>
        <p:spPr>
          <a:xfrm>
            <a:off x="5572132" y="5599503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4" name="مربع نص 4"/>
          <p:cNvSpPr txBox="1"/>
          <p:nvPr/>
        </p:nvSpPr>
        <p:spPr>
          <a:xfrm>
            <a:off x="4385995" y="5603533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8DA1AEB-F8C7-1F2A-99EE-F74BCCD2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3143240" y="428604"/>
            <a:ext cx="300039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نستنتج مما سبق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043930" y="3143248"/>
            <a:ext cx="3143272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71964" y="3143248"/>
            <a:ext cx="3143272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043930" y="5000636"/>
            <a:ext cx="3143272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71964" y="5000636"/>
            <a:ext cx="3143272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043666" y="1428736"/>
            <a:ext cx="3143272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4686740" y="1643050"/>
            <a:ext cx="1143008" cy="1056323"/>
            <a:chOff x="1000100" y="4357694"/>
            <a:chExt cx="1143008" cy="1056323"/>
          </a:xfrm>
        </p:grpSpPr>
        <p:grpSp>
          <p:nvGrpSpPr>
            <p:cNvPr id="12" name="مجموعة 22"/>
            <p:cNvGrpSpPr/>
            <p:nvPr/>
          </p:nvGrpSpPr>
          <p:grpSpPr>
            <a:xfrm>
              <a:off x="1285852" y="4357694"/>
              <a:ext cx="857256" cy="1056323"/>
              <a:chOff x="1285852" y="4357694"/>
              <a:chExt cx="857256" cy="1056323"/>
            </a:xfrm>
          </p:grpSpPr>
          <p:sp>
            <p:nvSpPr>
              <p:cNvPr id="14" name="مربع نص 13"/>
              <p:cNvSpPr txBox="1"/>
              <p:nvPr/>
            </p:nvSpPr>
            <p:spPr>
              <a:xfrm>
                <a:off x="1285852" y="4357694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600" b="1" i="0" u="none" strike="noStrike" kern="1200" cap="none" spc="-100" normalizeH="0" baseline="46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</a:t>
                </a:r>
              </a:p>
            </p:txBody>
          </p:sp>
          <p:sp>
            <p:nvSpPr>
              <p:cNvPr id="15" name="مربع نص 14"/>
              <p:cNvSpPr txBox="1"/>
              <p:nvPr/>
            </p:nvSpPr>
            <p:spPr>
              <a:xfrm>
                <a:off x="1285852" y="4952352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600" b="1" i="0" u="none" strike="noStrike" kern="1200" cap="none" spc="-100" normalizeH="0" baseline="4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ن</a:t>
                </a:r>
              </a:p>
            </p:txBody>
          </p:sp>
          <p:cxnSp>
            <p:nvCxnSpPr>
              <p:cNvPr id="16" name="رابط مستقيم 15"/>
              <p:cNvCxnSpPr/>
              <p:nvPr/>
            </p:nvCxnSpPr>
            <p:spPr>
              <a:xfrm rot="10800000">
                <a:off x="1428728" y="4824421"/>
                <a:ext cx="571504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مربع نص 12"/>
            <p:cNvSpPr txBox="1"/>
            <p:nvPr/>
          </p:nvSpPr>
          <p:spPr>
            <a:xfrm>
              <a:off x="1000100" y="4657734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7" name="مربع نص 16"/>
          <p:cNvSpPr txBox="1"/>
          <p:nvPr/>
        </p:nvSpPr>
        <p:spPr>
          <a:xfrm>
            <a:off x="3472294" y="1928802"/>
            <a:ext cx="13430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600" b="1" i="0" u="none" strike="noStrike" kern="1200" cap="none" spc="-200" normalizeH="0" baseline="46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46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 </a:t>
            </a:r>
            <a:r>
              <a:rPr kumimoji="0" lang="ar-SA" sz="3600" b="1" i="0" u="none" strike="noStrike" kern="1200" cap="none" spc="-200" normalizeH="0" baseline="46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</a:t>
            </a:r>
            <a:endParaRPr kumimoji="0" lang="ar-SA" sz="3600" b="1" i="0" u="none" strike="noStrike" kern="1200" cap="none" spc="-200" normalizeH="0" baseline="46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6186938" y="3070605"/>
            <a:ext cx="1547476" cy="1501403"/>
            <a:chOff x="7087496" y="1128916"/>
            <a:chExt cx="1547476" cy="1501403"/>
          </a:xfrm>
        </p:grpSpPr>
        <p:sp>
          <p:nvSpPr>
            <p:cNvPr id="20" name="مربع نص 19"/>
            <p:cNvSpPr txBox="1"/>
            <p:nvPr/>
          </p:nvSpPr>
          <p:spPr>
            <a:xfrm>
              <a:off x="7087496" y="1776840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2" name="مجموعة 31"/>
            <p:cNvGrpSpPr/>
            <p:nvPr/>
          </p:nvGrpSpPr>
          <p:grpSpPr>
            <a:xfrm>
              <a:off x="7329946" y="1128916"/>
              <a:ext cx="1305026" cy="1501403"/>
              <a:chOff x="7329946" y="1128916"/>
              <a:chExt cx="1305026" cy="1501403"/>
            </a:xfrm>
          </p:grpSpPr>
          <p:grpSp>
            <p:nvGrpSpPr>
              <p:cNvPr id="19" name="مجموعة 22"/>
              <p:cNvGrpSpPr/>
              <p:nvPr/>
            </p:nvGrpSpPr>
            <p:grpSpPr>
              <a:xfrm>
                <a:off x="7716370" y="1557544"/>
                <a:ext cx="857256" cy="918429"/>
                <a:chOff x="1285852" y="4429132"/>
                <a:chExt cx="857256" cy="918429"/>
              </a:xfrm>
            </p:grpSpPr>
            <p:sp>
              <p:nvSpPr>
                <p:cNvPr id="21" name="مربع نص 20"/>
                <p:cNvSpPr txBox="1"/>
                <p:nvPr/>
              </p:nvSpPr>
              <p:spPr>
                <a:xfrm>
                  <a:off x="1285852" y="4429132"/>
                  <a:ext cx="857256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س</a:t>
                  </a:r>
                  <a:endParaRPr kumimoji="0" lang="ar-SA" sz="3600" b="1" i="0" u="none" strike="noStrike" kern="1200" cap="none" spc="-100" normalizeH="0" baseline="46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مربع نص 21"/>
                <p:cNvSpPr txBox="1"/>
                <p:nvPr/>
              </p:nvSpPr>
              <p:spPr>
                <a:xfrm>
                  <a:off x="1285852" y="4885896"/>
                  <a:ext cx="857256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ص</a:t>
                  </a:r>
                  <a:endParaRPr kumimoji="0" lang="ar-SA" sz="3600" b="1" i="0" u="none" strike="noStrike" kern="1200" cap="none" spc="-100" normalizeH="0" baseline="4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3" name="رابط مستقيم 22"/>
                <p:cNvCxnSpPr/>
                <p:nvPr/>
              </p:nvCxnSpPr>
              <p:spPr>
                <a:xfrm rot="10800000">
                  <a:off x="1428728" y="4927609"/>
                  <a:ext cx="571504" cy="1588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مجموعة 98"/>
              <p:cNvGrpSpPr/>
              <p:nvPr/>
            </p:nvGrpSpPr>
            <p:grpSpPr>
              <a:xfrm>
                <a:off x="7643834" y="1500174"/>
                <a:ext cx="991138" cy="1130145"/>
                <a:chOff x="2167975" y="4366952"/>
                <a:chExt cx="833974" cy="1130145"/>
              </a:xfrm>
            </p:grpSpPr>
            <p:sp>
              <p:nvSpPr>
                <p:cNvPr id="29" name="قوس 28"/>
                <p:cNvSpPr/>
                <p:nvPr/>
              </p:nvSpPr>
              <p:spPr>
                <a:xfrm rot="158712">
                  <a:off x="2581715" y="4425870"/>
                  <a:ext cx="420234" cy="1071227"/>
                </a:xfrm>
                <a:prstGeom prst="arc">
                  <a:avLst>
                    <a:gd name="adj1" fmla="val 16704087"/>
                    <a:gd name="adj2" fmla="val 4383123"/>
                  </a:avLst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قوس 29"/>
                <p:cNvSpPr/>
                <p:nvPr/>
              </p:nvSpPr>
              <p:spPr>
                <a:xfrm rot="10961143">
                  <a:off x="2167975" y="4366952"/>
                  <a:ext cx="420234" cy="1071227"/>
                </a:xfrm>
                <a:prstGeom prst="arc">
                  <a:avLst>
                    <a:gd name="adj1" fmla="val 16704087"/>
                    <a:gd name="adj2" fmla="val 4383123"/>
                  </a:avLst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مربع نص 30"/>
              <p:cNvSpPr txBox="1"/>
              <p:nvPr/>
            </p:nvSpPr>
            <p:spPr>
              <a:xfrm>
                <a:off x="7329946" y="112891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ن</a:t>
                </a:r>
              </a:p>
            </p:txBody>
          </p:sp>
        </p:grpSp>
      </p:grpSp>
      <p:grpSp>
        <p:nvGrpSpPr>
          <p:cNvPr id="34" name="مجموعة 33"/>
          <p:cNvGrpSpPr/>
          <p:nvPr/>
        </p:nvGrpSpPr>
        <p:grpSpPr>
          <a:xfrm>
            <a:off x="5115368" y="3528574"/>
            <a:ext cx="1143008" cy="1056323"/>
            <a:chOff x="1000100" y="4357694"/>
            <a:chExt cx="1143008" cy="1056323"/>
          </a:xfrm>
        </p:grpSpPr>
        <p:grpSp>
          <p:nvGrpSpPr>
            <p:cNvPr id="35" name="مجموعة 22"/>
            <p:cNvGrpSpPr/>
            <p:nvPr/>
          </p:nvGrpSpPr>
          <p:grpSpPr>
            <a:xfrm>
              <a:off x="1285852" y="4357694"/>
              <a:ext cx="857256" cy="1056323"/>
              <a:chOff x="1285852" y="4357694"/>
              <a:chExt cx="857256" cy="1056323"/>
            </a:xfrm>
          </p:grpSpPr>
          <p:sp>
            <p:nvSpPr>
              <p:cNvPr id="37" name="مربع نص 36"/>
              <p:cNvSpPr txBox="1"/>
              <p:nvPr/>
            </p:nvSpPr>
            <p:spPr>
              <a:xfrm>
                <a:off x="1285852" y="4357694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س</a:t>
                </a:r>
                <a:r>
                  <a:rPr kumimoji="0" lang="ar-SA" sz="3600" b="1" i="0" u="none" strike="noStrike" kern="1200" cap="none" spc="-100" normalizeH="0" baseline="46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ن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1285852" y="4952352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ص</a:t>
                </a:r>
                <a:r>
                  <a:rPr kumimoji="0" lang="ar-SA" sz="3600" b="1" i="0" u="none" strike="noStrike" kern="1200" cap="none" spc="-100" normalizeH="0" baseline="4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ن</a:t>
                </a:r>
              </a:p>
            </p:txBody>
          </p:sp>
          <p:cxnSp>
            <p:nvCxnSpPr>
              <p:cNvPr id="39" name="رابط مستقيم 38"/>
              <p:cNvCxnSpPr/>
              <p:nvPr/>
            </p:nvCxnSpPr>
            <p:spPr>
              <a:xfrm rot="10800000">
                <a:off x="1428728" y="4824421"/>
                <a:ext cx="571504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مربع نص 35"/>
            <p:cNvSpPr txBox="1"/>
            <p:nvPr/>
          </p:nvSpPr>
          <p:spPr>
            <a:xfrm>
              <a:off x="1000100" y="4657734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مجموعة 39"/>
          <p:cNvGrpSpPr/>
          <p:nvPr/>
        </p:nvGrpSpPr>
        <p:grpSpPr>
          <a:xfrm>
            <a:off x="5472558" y="5230197"/>
            <a:ext cx="1143008" cy="1056323"/>
            <a:chOff x="1000100" y="4357694"/>
            <a:chExt cx="1143008" cy="1056323"/>
          </a:xfrm>
        </p:grpSpPr>
        <p:grpSp>
          <p:nvGrpSpPr>
            <p:cNvPr id="41" name="مجموعة 22"/>
            <p:cNvGrpSpPr/>
            <p:nvPr/>
          </p:nvGrpSpPr>
          <p:grpSpPr>
            <a:xfrm>
              <a:off x="1285852" y="4357694"/>
              <a:ext cx="857256" cy="1056323"/>
              <a:chOff x="1285852" y="4357694"/>
              <a:chExt cx="857256" cy="1056323"/>
            </a:xfrm>
          </p:grpSpPr>
          <p:sp>
            <p:nvSpPr>
              <p:cNvPr id="43" name="مربع نص 42"/>
              <p:cNvSpPr txBox="1"/>
              <p:nvPr/>
            </p:nvSpPr>
            <p:spPr>
              <a:xfrm>
                <a:off x="1285852" y="4357694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1</a:t>
                </a:r>
                <a:endParaRPr kumimoji="0" lang="ar-SA" sz="3600" b="1" i="0" u="none" strike="noStrike" kern="1200" cap="none" spc="-100" normalizeH="0" baseline="46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مربع نص 43"/>
              <p:cNvSpPr txBox="1"/>
              <p:nvPr/>
            </p:nvSpPr>
            <p:spPr>
              <a:xfrm>
                <a:off x="1285852" y="4952352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ب</a:t>
                </a:r>
                <a:r>
                  <a:rPr kumimoji="0" lang="ar-SA" sz="3600" b="1" i="0" u="none" strike="noStrike" kern="1200" cap="none" spc="-100" normalizeH="0" baseline="4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ن</a:t>
                </a:r>
              </a:p>
            </p:txBody>
          </p:sp>
          <p:cxnSp>
            <p:nvCxnSpPr>
              <p:cNvPr id="45" name="رابط مستقيم 44"/>
              <p:cNvCxnSpPr/>
              <p:nvPr/>
            </p:nvCxnSpPr>
            <p:spPr>
              <a:xfrm rot="10800000">
                <a:off x="1428728" y="4824421"/>
                <a:ext cx="571504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مربع نص 41"/>
            <p:cNvSpPr txBox="1"/>
            <p:nvPr/>
          </p:nvSpPr>
          <p:spPr>
            <a:xfrm>
              <a:off x="1000100" y="4657734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مجموعة 48"/>
          <p:cNvGrpSpPr/>
          <p:nvPr/>
        </p:nvGrpSpPr>
        <p:grpSpPr>
          <a:xfrm>
            <a:off x="6544128" y="5329771"/>
            <a:ext cx="1200160" cy="609824"/>
            <a:chOff x="7715272" y="1357298"/>
            <a:chExt cx="1200160" cy="609824"/>
          </a:xfrm>
        </p:grpSpPr>
        <p:sp>
          <p:nvSpPr>
            <p:cNvPr id="46" name="مربع نص 45"/>
            <p:cNvSpPr txBox="1"/>
            <p:nvPr/>
          </p:nvSpPr>
          <p:spPr>
            <a:xfrm>
              <a:off x="7858148" y="1357298"/>
              <a:ext cx="105728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600" b="1" i="0" u="none" strike="noStrike" kern="1200" cap="none" spc="0" normalizeH="0" baseline="46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3600" b="1" i="0" u="none" strike="noStrike" kern="1200" cap="none" spc="0" normalizeH="0" baseline="46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endParaRPr kumimoji="0" lang="ar-SA" sz="3600" b="1" i="0" u="none" strike="noStrike" kern="1200" cap="none" spc="-100" normalizeH="0" baseline="46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ربع نص 47"/>
            <p:cNvSpPr txBox="1"/>
            <p:nvPr/>
          </p:nvSpPr>
          <p:spPr>
            <a:xfrm>
              <a:off x="7715272" y="1443902"/>
              <a:ext cx="55721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3600" b="1" i="0" u="none" strike="noStrike" kern="1200" cap="none" spc="-100" normalizeH="0" baseline="4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مجموعة 49"/>
          <p:cNvGrpSpPr/>
          <p:nvPr/>
        </p:nvGrpSpPr>
        <p:grpSpPr>
          <a:xfrm>
            <a:off x="2186410" y="3547624"/>
            <a:ext cx="1057284" cy="567620"/>
            <a:chOff x="7858148" y="1357298"/>
            <a:chExt cx="1057284" cy="567620"/>
          </a:xfrm>
        </p:grpSpPr>
        <p:sp>
          <p:nvSpPr>
            <p:cNvPr id="51" name="مربع نص 50"/>
            <p:cNvSpPr txBox="1"/>
            <p:nvPr/>
          </p:nvSpPr>
          <p:spPr>
            <a:xfrm>
              <a:off x="7858148" y="1357298"/>
              <a:ext cx="105728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600" b="1" i="0" u="none" strike="noStrike" kern="1200" cap="none" spc="0" normalizeH="0" baseline="46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</a:t>
              </a:r>
              <a:endParaRPr kumimoji="0" lang="ar-SA" sz="3600" b="1" i="0" u="none" strike="noStrike" kern="1200" cap="none" spc="-100" normalizeH="0" baseline="46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ربع نص 51"/>
            <p:cNvSpPr txBox="1"/>
            <p:nvPr/>
          </p:nvSpPr>
          <p:spPr>
            <a:xfrm>
              <a:off x="8015310" y="1401698"/>
              <a:ext cx="55721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3600" b="1" i="0" u="none" strike="noStrike" kern="1200" cap="none" spc="-100" normalizeH="0" baseline="4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3" name="مربع نص 52"/>
          <p:cNvSpPr txBox="1"/>
          <p:nvPr/>
        </p:nvSpPr>
        <p:spPr>
          <a:xfrm>
            <a:off x="1986382" y="3590926"/>
            <a:ext cx="5572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3600" b="1" i="0" u="none" strike="noStrike" kern="1200" cap="none" spc="-100" normalizeH="0" baseline="4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4" name="مجموعة 53"/>
          <p:cNvGrpSpPr/>
          <p:nvPr/>
        </p:nvGrpSpPr>
        <p:grpSpPr>
          <a:xfrm>
            <a:off x="1472030" y="5286388"/>
            <a:ext cx="1143008" cy="1056323"/>
            <a:chOff x="1000100" y="4357694"/>
            <a:chExt cx="1143008" cy="1056323"/>
          </a:xfrm>
        </p:grpSpPr>
        <p:grpSp>
          <p:nvGrpSpPr>
            <p:cNvPr id="55" name="مجموعة 22"/>
            <p:cNvGrpSpPr/>
            <p:nvPr/>
          </p:nvGrpSpPr>
          <p:grpSpPr>
            <a:xfrm>
              <a:off x="1214414" y="4357694"/>
              <a:ext cx="928694" cy="1056323"/>
              <a:chOff x="1214414" y="4357694"/>
              <a:chExt cx="928694" cy="1056323"/>
            </a:xfrm>
          </p:grpSpPr>
          <p:sp>
            <p:nvSpPr>
              <p:cNvPr id="57" name="مربع نص 56"/>
              <p:cNvSpPr txBox="1"/>
              <p:nvPr/>
            </p:nvSpPr>
            <p:spPr>
              <a:xfrm>
                <a:off x="1285852" y="4357694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1</a:t>
                </a:r>
                <a:endParaRPr kumimoji="0" lang="ar-SA" sz="3600" b="1" i="0" u="none" strike="noStrike" kern="1200" cap="none" spc="-100" normalizeH="0" baseline="46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مربع نص 57"/>
              <p:cNvSpPr txBox="1"/>
              <p:nvPr/>
            </p:nvSpPr>
            <p:spPr>
              <a:xfrm>
                <a:off x="1214414" y="4952352"/>
                <a:ext cx="92869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ب</a:t>
                </a:r>
                <a:r>
                  <a:rPr kumimoji="0" lang="ar-SA" sz="3600" b="1" i="0" u="none" strike="noStrike" kern="1200" cap="none" spc="-100" normalizeH="0" baseline="4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ن</a:t>
                </a:r>
              </a:p>
            </p:txBody>
          </p:sp>
          <p:cxnSp>
            <p:nvCxnSpPr>
              <p:cNvPr id="59" name="رابط مستقيم 58"/>
              <p:cNvCxnSpPr/>
              <p:nvPr/>
            </p:nvCxnSpPr>
            <p:spPr>
              <a:xfrm rot="10800000">
                <a:off x="1428728" y="4824421"/>
                <a:ext cx="571504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مربع نص 55"/>
            <p:cNvSpPr txBox="1"/>
            <p:nvPr/>
          </p:nvSpPr>
          <p:spPr>
            <a:xfrm>
              <a:off x="1000100" y="4657734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2543600" y="5385962"/>
            <a:ext cx="1057284" cy="609824"/>
            <a:chOff x="7858148" y="1357298"/>
            <a:chExt cx="1057284" cy="609824"/>
          </a:xfrm>
        </p:grpSpPr>
        <p:sp>
          <p:nvSpPr>
            <p:cNvPr id="61" name="مربع نص 60"/>
            <p:cNvSpPr txBox="1"/>
            <p:nvPr/>
          </p:nvSpPr>
          <p:spPr>
            <a:xfrm>
              <a:off x="7858148" y="1357298"/>
              <a:ext cx="105728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600" b="1" i="0" u="none" strike="noStrike" kern="1200" cap="none" spc="0" normalizeH="0" baseline="46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endParaRPr kumimoji="0" lang="ar-SA" sz="3600" b="1" i="0" u="none" strike="noStrike" kern="1200" cap="none" spc="-100" normalizeH="0" baseline="46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ربع نص 61"/>
            <p:cNvSpPr txBox="1"/>
            <p:nvPr/>
          </p:nvSpPr>
          <p:spPr>
            <a:xfrm>
              <a:off x="7872434" y="1443902"/>
              <a:ext cx="55721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3600" b="1" i="0" u="none" strike="noStrike" kern="1200" cap="none" spc="-100" normalizeH="0" baseline="4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2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7" grpId="0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C:\Users\JMC\Documents\فاصل تاكد1.png">
            <a:extLst>
              <a:ext uri="{FF2B5EF4-FFF2-40B4-BE49-F238E27FC236}">
                <a16:creationId xmlns:a16="http://schemas.microsoft.com/office/drawing/2014/main" id="{79C78D5E-7DF9-2B04-9BC0-15A80621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7803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2"/>
          <p:cNvGrpSpPr/>
          <p:nvPr/>
        </p:nvGrpSpPr>
        <p:grpSpPr>
          <a:xfrm>
            <a:off x="7643834" y="2643182"/>
            <a:ext cx="1357322" cy="1056323"/>
            <a:chOff x="1285852" y="4357694"/>
            <a:chExt cx="857256" cy="1056323"/>
          </a:xfrm>
        </p:grpSpPr>
        <p:sp>
          <p:nvSpPr>
            <p:cNvPr id="16" name="مربع نص 15"/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>
                  <a:solidFill>
                    <a:srgbClr val="0000FF"/>
                  </a:solidFill>
                </a:rPr>
                <a:t>هـ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5</a:t>
              </a:r>
              <a:r>
                <a:rPr lang="ar-SA" sz="2400" b="1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>
                  <a:solidFill>
                    <a:srgbClr val="009900"/>
                  </a:solidFill>
                </a:rPr>
                <a:t>ل</a:t>
              </a:r>
              <a:r>
                <a:rPr lang="ar-SA" sz="3200" b="1" spc="-200" baseline="30000" dirty="0">
                  <a:solidFill>
                    <a:srgbClr val="009900"/>
                  </a:solidFill>
                </a:rPr>
                <a:t>4</a:t>
              </a: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1285852" y="4952352"/>
              <a:ext cx="8572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00FF"/>
                  </a:solidFill>
                </a:rPr>
                <a:t>هـ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2</a:t>
              </a:r>
              <a:r>
                <a:rPr lang="ar-SA" sz="2400" b="1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>
                  <a:solidFill>
                    <a:srgbClr val="009900"/>
                  </a:solidFill>
                </a:rPr>
                <a:t>ل</a:t>
              </a:r>
            </a:p>
          </p:txBody>
        </p:sp>
        <p:cxnSp>
          <p:nvCxnSpPr>
            <p:cNvPr id="18" name="رابط مستقيم 17"/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مربع نص 6"/>
          <p:cNvSpPr txBox="1"/>
          <p:nvPr/>
        </p:nvSpPr>
        <p:spPr>
          <a:xfrm>
            <a:off x="7429520" y="353243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429520" y="292893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6643702" y="2886099"/>
            <a:ext cx="9400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هـ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5 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ــ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 2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796136" y="2865203"/>
            <a:ext cx="995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9900"/>
                </a:solidFill>
              </a:rPr>
              <a:t>ل</a:t>
            </a:r>
            <a:r>
              <a:rPr lang="ar-SA" sz="3600" b="1" spc="-200" baseline="30000" dirty="0">
                <a:solidFill>
                  <a:srgbClr val="009900"/>
                </a:solidFill>
              </a:rPr>
              <a:t>4 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ــ</a:t>
            </a:r>
            <a:r>
              <a:rPr lang="ar-SA" sz="3600" b="1" spc="-200" baseline="30000" dirty="0">
                <a:solidFill>
                  <a:srgbClr val="009900"/>
                </a:solidFill>
              </a:rPr>
              <a:t> 1</a:t>
            </a:r>
            <a:endParaRPr lang="ar-SA" sz="2800" b="1" dirty="0">
              <a:solidFill>
                <a:srgbClr val="00990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6441755" y="3533748"/>
            <a:ext cx="1071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>
                <a:solidFill>
                  <a:srgbClr val="0000FF"/>
                </a:solidFill>
              </a:rPr>
              <a:t>هـ</a:t>
            </a:r>
            <a:r>
              <a:rPr lang="ar-SA" sz="3600" b="1" spc="-100" baseline="30000" dirty="0">
                <a:solidFill>
                  <a:srgbClr val="0000FF"/>
                </a:solidFill>
              </a:rPr>
              <a:t>3</a:t>
            </a:r>
            <a:r>
              <a:rPr lang="ar-SA" sz="2800" b="1" dirty="0"/>
              <a:t> </a:t>
            </a:r>
            <a:r>
              <a:rPr lang="ar-SA" sz="2400" b="1" dirty="0">
                <a:solidFill>
                  <a:srgbClr val="009900"/>
                </a:solidFill>
              </a:rPr>
              <a:t>ل</a:t>
            </a:r>
            <a:r>
              <a:rPr lang="ar-SA" sz="3600" b="1" spc="-100" baseline="30000" dirty="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2928926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75" name="مربع نص 74"/>
          <p:cNvSpPr txBox="1"/>
          <p:nvPr/>
        </p:nvSpPr>
        <p:spPr>
          <a:xfrm>
            <a:off x="2007375" y="2824543"/>
            <a:ext cx="9858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م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6 ــ 5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1115616" y="2833459"/>
            <a:ext cx="11215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9900"/>
                </a:solidFill>
              </a:rPr>
              <a:t>ر</a:t>
            </a:r>
            <a:r>
              <a:rPr lang="ar-SA" sz="3600" b="1" spc="-200" baseline="30000" dirty="0">
                <a:solidFill>
                  <a:srgbClr val="009900"/>
                </a:solidFill>
              </a:rPr>
              <a:t>5 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ــ</a:t>
            </a:r>
            <a:r>
              <a:rPr lang="ar-SA" sz="3600" b="1" spc="-200" baseline="30000" dirty="0">
                <a:solidFill>
                  <a:srgbClr val="009900"/>
                </a:solidFill>
              </a:rPr>
              <a:t> 2</a:t>
            </a:r>
            <a:endParaRPr lang="ar-SA" sz="2800" b="1" dirty="0">
              <a:solidFill>
                <a:srgbClr val="009900"/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2921783" y="3699505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2007375" y="3699505"/>
            <a:ext cx="11287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>
                <a:solidFill>
                  <a:srgbClr val="0000FF"/>
                </a:solidFill>
              </a:rPr>
              <a:t>م</a:t>
            </a:r>
            <a:r>
              <a:rPr lang="ar-SA" sz="3600" b="1" spc="-100" baseline="30000" dirty="0">
                <a:solidFill>
                  <a:srgbClr val="0000FF"/>
                </a:solidFill>
              </a:rPr>
              <a:t>1</a:t>
            </a:r>
            <a:r>
              <a:rPr lang="ar-SA" sz="2800" b="1" dirty="0"/>
              <a:t> </a:t>
            </a:r>
            <a:r>
              <a:rPr lang="ar-SA" sz="2400" b="1" dirty="0">
                <a:solidFill>
                  <a:srgbClr val="009900"/>
                </a:solidFill>
              </a:rPr>
              <a:t>ر</a:t>
            </a:r>
            <a:r>
              <a:rPr lang="ar-SA" sz="3600" b="1" spc="-100" baseline="30000" dirty="0">
                <a:solidFill>
                  <a:srgbClr val="009900"/>
                </a:solidFill>
              </a:rPr>
              <a:t>3</a:t>
            </a:r>
            <a:r>
              <a:rPr lang="ar-SA" sz="2800" b="1" dirty="0"/>
              <a:t> </a:t>
            </a:r>
            <a:endParaRPr lang="ar-SA" sz="3600" b="1" spc="-100" baseline="30000" dirty="0"/>
          </a:p>
        </p:txBody>
      </p:sp>
      <p:grpSp>
        <p:nvGrpSpPr>
          <p:cNvPr id="31" name="مجموعة 102"/>
          <p:cNvGrpSpPr/>
          <p:nvPr/>
        </p:nvGrpSpPr>
        <p:grpSpPr>
          <a:xfrm>
            <a:off x="3086550" y="2686044"/>
            <a:ext cx="1842640" cy="1056323"/>
            <a:chOff x="1357290" y="1301108"/>
            <a:chExt cx="1842640" cy="1056323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00FF"/>
                  </a:solidFill>
                </a:rPr>
                <a:t>م</a:t>
              </a:r>
              <a:r>
                <a:rPr lang="ar-SA" sz="3600" b="1" spc="-200" baseline="30000" dirty="0">
                  <a:solidFill>
                    <a:srgbClr val="0000FF"/>
                  </a:solidFill>
                </a:rPr>
                <a:t>6</a:t>
              </a:r>
              <a:r>
                <a:rPr lang="ar-SA" sz="2400" b="1" spc="-200" dirty="0">
                  <a:solidFill>
                    <a:srgbClr val="FF0000"/>
                  </a:solidFill>
                </a:rPr>
                <a:t> </a:t>
              </a:r>
              <a:r>
                <a:rPr lang="ar-SA" sz="2400" b="1" spc="-200" dirty="0">
                  <a:solidFill>
                    <a:srgbClr val="009900"/>
                  </a:solidFill>
                </a:rPr>
                <a:t>ر</a:t>
              </a:r>
              <a:r>
                <a:rPr lang="ar-SA" sz="3600" b="1" spc="-200" baseline="30000" dirty="0">
                  <a:solidFill>
                    <a:srgbClr val="009900"/>
                  </a:solidFill>
                </a:rPr>
                <a:t>5</a:t>
              </a:r>
              <a:r>
                <a:rPr lang="ar-SA" sz="2400" b="1" spc="-200" dirty="0">
                  <a:solidFill>
                    <a:srgbClr val="FF0000"/>
                  </a:solidFill>
                </a:rPr>
                <a:t>  ب</a:t>
              </a:r>
              <a:r>
                <a:rPr lang="ar-SA" sz="3600" b="1" spc="-200" baseline="30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>
                  <a:solidFill>
                    <a:srgbClr val="0000FF"/>
                  </a:solidFill>
                </a:rPr>
                <a:t>م</a:t>
              </a:r>
              <a:r>
                <a:rPr lang="ar-SA" sz="3600" b="1" spc="-200" baseline="30000" dirty="0">
                  <a:solidFill>
                    <a:srgbClr val="0000FF"/>
                  </a:solidFill>
                </a:rPr>
                <a:t>5</a:t>
              </a:r>
              <a:r>
                <a:rPr lang="ar-SA" sz="2400" b="1" dirty="0">
                  <a:solidFill>
                    <a:srgbClr val="009900"/>
                  </a:solidFill>
                </a:rPr>
                <a:t>ر</a:t>
              </a:r>
              <a:r>
                <a:rPr lang="ar-SA" sz="3600" b="1" baseline="30000" dirty="0">
                  <a:solidFill>
                    <a:srgbClr val="009900"/>
                  </a:solidFill>
                </a:rPr>
                <a:t>2</a:t>
              </a:r>
              <a:r>
                <a:rPr lang="ar-SA" sz="2400" b="1" dirty="0">
                  <a:solidFill>
                    <a:srgbClr val="FF0000"/>
                  </a:solidFill>
                </a:rPr>
                <a:t> ب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مربع نص 106"/>
          <p:cNvSpPr txBox="1"/>
          <p:nvPr/>
        </p:nvSpPr>
        <p:spPr>
          <a:xfrm>
            <a:off x="2928926" y="436510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108" name="مربع نص 107"/>
          <p:cNvSpPr txBox="1"/>
          <p:nvPr/>
        </p:nvSpPr>
        <p:spPr>
          <a:xfrm>
            <a:off x="2066088" y="4365104"/>
            <a:ext cx="10572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م</a:t>
            </a:r>
            <a:r>
              <a:rPr lang="ar-SA" sz="2800" b="1" dirty="0"/>
              <a:t> </a:t>
            </a:r>
            <a:r>
              <a:rPr lang="ar-SA" sz="2400" b="1" dirty="0">
                <a:solidFill>
                  <a:srgbClr val="009900"/>
                </a:solidFill>
              </a:rPr>
              <a:t>ر</a:t>
            </a:r>
            <a:r>
              <a:rPr lang="ar-SA" sz="3600" b="1" spc="-100" baseline="30000" dirty="0">
                <a:solidFill>
                  <a:srgbClr val="009900"/>
                </a:solidFill>
              </a:rPr>
              <a:t>3</a:t>
            </a:r>
            <a:r>
              <a:rPr lang="ar-SA" sz="2800" b="1" dirty="0"/>
              <a:t> </a:t>
            </a:r>
            <a:endParaRPr lang="ar-SA" sz="3600" b="1" spc="-100" baseline="30000" dirty="0"/>
          </a:p>
        </p:txBody>
      </p:sp>
      <p:cxnSp>
        <p:nvCxnSpPr>
          <p:cNvPr id="80" name="رابط مستقيم 79"/>
          <p:cNvCxnSpPr/>
          <p:nvPr/>
        </p:nvCxnSpPr>
        <p:spPr>
          <a:xfrm rot="10800000" flipV="1">
            <a:off x="3538522" y="2761916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rot="10800000" flipV="1">
            <a:off x="3464897" y="3325796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6" y="214290"/>
            <a:ext cx="173831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5" y="1340768"/>
            <a:ext cx="1847850" cy="78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73" y="1340768"/>
            <a:ext cx="2076450" cy="79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23" y="476672"/>
            <a:ext cx="46291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2FDB06B-753C-61D5-2712-66848CD56BE8}"/>
              </a:ext>
            </a:extLst>
          </p:cNvPr>
          <p:cNvSpPr txBox="1"/>
          <p:nvPr/>
        </p:nvSpPr>
        <p:spPr>
          <a:xfrm>
            <a:off x="251520" y="2780928"/>
            <a:ext cx="11215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66"/>
                </a:solidFill>
              </a:rPr>
              <a:t>ب</a:t>
            </a:r>
            <a:r>
              <a:rPr lang="ar-SA" sz="3600" b="1" spc="-200" baseline="30000" dirty="0">
                <a:solidFill>
                  <a:srgbClr val="FF0066"/>
                </a:solidFill>
              </a:rPr>
              <a:t>1 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ــ</a:t>
            </a:r>
            <a:r>
              <a:rPr lang="ar-SA" sz="3600" b="1" spc="-200" baseline="30000" dirty="0">
                <a:solidFill>
                  <a:srgbClr val="FF0066"/>
                </a:solidFill>
              </a:rPr>
              <a:t> 1</a:t>
            </a:r>
            <a:endParaRPr lang="ar-SA" sz="2800" b="1" dirty="0">
              <a:solidFill>
                <a:srgbClr val="FF0066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4A3DD74-BDCE-71F9-2988-C66E734878C6}"/>
              </a:ext>
            </a:extLst>
          </p:cNvPr>
          <p:cNvSpPr txBox="1"/>
          <p:nvPr/>
        </p:nvSpPr>
        <p:spPr>
          <a:xfrm>
            <a:off x="1259632" y="3645024"/>
            <a:ext cx="11215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66"/>
                </a:solidFill>
              </a:rPr>
              <a:t>ب</a:t>
            </a:r>
            <a:r>
              <a:rPr lang="ar-SA" sz="3600" b="1" spc="-200" baseline="30000" dirty="0">
                <a:solidFill>
                  <a:srgbClr val="FF0066"/>
                </a:solidFill>
              </a:rPr>
              <a:t>0</a:t>
            </a:r>
            <a:endParaRPr lang="ar-SA" sz="2800" b="1" dirty="0">
              <a:solidFill>
                <a:srgbClr val="FF0066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8331BAE-8270-746A-A625-3625D5A4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44" grpId="0"/>
      <p:bldP spid="46" grpId="0"/>
      <p:bldP spid="48" grpId="0"/>
      <p:bldP spid="60" grpId="0"/>
      <p:bldP spid="75" grpId="0"/>
      <p:bldP spid="76" grpId="0"/>
      <p:bldP spid="77" grpId="0"/>
      <p:bldP spid="78" grpId="0"/>
      <p:bldP spid="107" grpId="0"/>
      <p:bldP spid="108" grpId="0"/>
      <p:bldP spid="2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5715008" y="1285860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مجموعة 22"/>
          <p:cNvGrpSpPr/>
          <p:nvPr/>
        </p:nvGrpSpPr>
        <p:grpSpPr>
          <a:xfrm>
            <a:off x="6343202" y="1285860"/>
            <a:ext cx="1357322" cy="1056323"/>
            <a:chOff x="1285852" y="4357694"/>
            <a:chExt cx="857256" cy="1056323"/>
          </a:xfrm>
        </p:grpSpPr>
        <p:sp>
          <p:nvSpPr>
            <p:cNvPr id="8" name="مربع نص 7"/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ل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1285852" y="4952352"/>
              <a:ext cx="8572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" name="رابط مستقيم 9"/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مستطيل 13"/>
          <p:cNvSpPr/>
          <p:nvPr/>
        </p:nvSpPr>
        <p:spPr>
          <a:xfrm>
            <a:off x="5000628" y="2564904"/>
            <a:ext cx="3929090" cy="3168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مجموعة 22"/>
          <p:cNvGrpSpPr/>
          <p:nvPr/>
        </p:nvGrpSpPr>
        <p:grpSpPr>
          <a:xfrm>
            <a:off x="7643834" y="2643182"/>
            <a:ext cx="1357322" cy="1179433"/>
            <a:chOff x="1285852" y="4357694"/>
            <a:chExt cx="857256" cy="1179433"/>
          </a:xfrm>
        </p:grpSpPr>
        <p:sp>
          <p:nvSpPr>
            <p:cNvPr id="16" name="مربع نص 15"/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ل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1285852" y="4952352"/>
              <a:ext cx="8572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ل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" name="رابط مستقيم 17"/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مربع نص 6"/>
          <p:cNvSpPr txBox="1"/>
          <p:nvPr/>
        </p:nvSpPr>
        <p:spPr>
          <a:xfrm>
            <a:off x="7443806" y="433454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429520" y="292893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4" name="مجموعة 28"/>
          <p:cNvGrpSpPr/>
          <p:nvPr/>
        </p:nvGrpSpPr>
        <p:grpSpPr>
          <a:xfrm>
            <a:off x="6715140" y="2643182"/>
            <a:ext cx="714380" cy="1084841"/>
            <a:chOff x="3286116" y="4214818"/>
            <a:chExt cx="714380" cy="1084841"/>
          </a:xfrm>
        </p:grpSpPr>
        <p:sp>
          <p:nvSpPr>
            <p:cNvPr id="26" name="مربع نص 25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هـ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8" name="رابط مستقيم 27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مجموعة 23"/>
          <p:cNvGrpSpPr/>
          <p:nvPr/>
        </p:nvGrpSpPr>
        <p:grpSpPr>
          <a:xfrm>
            <a:off x="6643702" y="2643182"/>
            <a:ext cx="833974" cy="1130145"/>
            <a:chOff x="2167975" y="4366952"/>
            <a:chExt cx="833974" cy="1130145"/>
          </a:xfrm>
        </p:grpSpPr>
        <p:sp>
          <p:nvSpPr>
            <p:cNvPr id="22" name="قوس 21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قوس 22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مجموعة 33"/>
          <p:cNvGrpSpPr/>
          <p:nvPr/>
        </p:nvGrpSpPr>
        <p:grpSpPr>
          <a:xfrm>
            <a:off x="5572132" y="2643180"/>
            <a:ext cx="833974" cy="1130145"/>
            <a:chOff x="2167975" y="4366952"/>
            <a:chExt cx="833974" cy="1130145"/>
          </a:xfrm>
        </p:grpSpPr>
        <p:sp>
          <p:nvSpPr>
            <p:cNvPr id="35" name="قوس 34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قوس 35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مجموعة 36"/>
          <p:cNvGrpSpPr/>
          <p:nvPr/>
        </p:nvGrpSpPr>
        <p:grpSpPr>
          <a:xfrm>
            <a:off x="5572132" y="2643182"/>
            <a:ext cx="857256" cy="1084841"/>
            <a:chOff x="3286116" y="4214818"/>
            <a:chExt cx="714380" cy="1084841"/>
          </a:xfrm>
        </p:grpSpPr>
        <p:sp>
          <p:nvSpPr>
            <p:cNvPr id="38" name="مربع نص 37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ل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مربع نص 38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ل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0" name="رابط مستقيم 39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مربع نص 43"/>
          <p:cNvSpPr txBox="1"/>
          <p:nvPr/>
        </p:nvSpPr>
        <p:spPr>
          <a:xfrm>
            <a:off x="6143636" y="4263102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4929190" y="4263102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7452320" y="501317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6516216" y="5013176"/>
            <a:ext cx="1071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1214414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مجموعة 78"/>
          <p:cNvGrpSpPr/>
          <p:nvPr/>
        </p:nvGrpSpPr>
        <p:grpSpPr>
          <a:xfrm>
            <a:off x="1586352" y="1301108"/>
            <a:ext cx="1842640" cy="1056323"/>
            <a:chOff x="1357290" y="1301108"/>
            <a:chExt cx="1842640" cy="1056323"/>
          </a:xfrm>
        </p:grpSpPr>
        <p:sp>
          <p:nvSpPr>
            <p:cNvPr id="51" name="مربع نص 50"/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 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ر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ب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2" name="مربع نص 51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ر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53" name="رابط مستقيم 52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مستطيل 53"/>
          <p:cNvSpPr/>
          <p:nvPr/>
        </p:nvSpPr>
        <p:spPr>
          <a:xfrm>
            <a:off x="214282" y="2564905"/>
            <a:ext cx="4572032" cy="360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4071934" y="434978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2928926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20" name="مجموعة 60"/>
          <p:cNvGrpSpPr/>
          <p:nvPr/>
        </p:nvGrpSpPr>
        <p:grpSpPr>
          <a:xfrm>
            <a:off x="2285984" y="2658430"/>
            <a:ext cx="714380" cy="1084841"/>
            <a:chOff x="3286116" y="4214818"/>
            <a:chExt cx="714380" cy="1084841"/>
          </a:xfrm>
        </p:grpSpPr>
        <p:sp>
          <p:nvSpPr>
            <p:cNvPr id="62" name="مربع نص 61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3" name="مربع نص 62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4" name="رابط مستقيم 63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مجموعة 64"/>
          <p:cNvGrpSpPr/>
          <p:nvPr/>
        </p:nvGrpSpPr>
        <p:grpSpPr>
          <a:xfrm>
            <a:off x="2285984" y="2658430"/>
            <a:ext cx="691098" cy="1130145"/>
            <a:chOff x="2167975" y="4366952"/>
            <a:chExt cx="833974" cy="1130145"/>
          </a:xfrm>
        </p:grpSpPr>
        <p:sp>
          <p:nvSpPr>
            <p:cNvPr id="66" name="قوس 65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قوس 66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5" name="مربع نص 74"/>
          <p:cNvSpPr txBox="1"/>
          <p:nvPr/>
        </p:nvSpPr>
        <p:spPr>
          <a:xfrm>
            <a:off x="2771764" y="427835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6" name="مربع نص 75"/>
          <p:cNvSpPr txBox="1"/>
          <p:nvPr/>
        </p:nvSpPr>
        <p:spPr>
          <a:xfrm>
            <a:off x="1557318" y="427835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7" name="مربع نص 76"/>
          <p:cNvSpPr txBox="1"/>
          <p:nvPr/>
        </p:nvSpPr>
        <p:spPr>
          <a:xfrm>
            <a:off x="4067944" y="501317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3131840" y="4941168"/>
            <a:ext cx="11287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مجموعة 79"/>
          <p:cNvGrpSpPr/>
          <p:nvPr/>
        </p:nvGrpSpPr>
        <p:grpSpPr>
          <a:xfrm>
            <a:off x="1357290" y="2643182"/>
            <a:ext cx="714380" cy="1084841"/>
            <a:chOff x="3286116" y="4214818"/>
            <a:chExt cx="714380" cy="1084841"/>
          </a:xfrm>
        </p:grpSpPr>
        <p:sp>
          <p:nvSpPr>
            <p:cNvPr id="81" name="مربع نص 80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2" name="مربع نص 81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ر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3" name="رابط مستقيم 82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مجموعة 83"/>
          <p:cNvGrpSpPr/>
          <p:nvPr/>
        </p:nvGrpSpPr>
        <p:grpSpPr>
          <a:xfrm>
            <a:off x="1357290" y="2643182"/>
            <a:ext cx="691098" cy="1130145"/>
            <a:chOff x="2167975" y="4366952"/>
            <a:chExt cx="833974" cy="1130145"/>
          </a:xfrm>
        </p:grpSpPr>
        <p:sp>
          <p:nvSpPr>
            <p:cNvPr id="85" name="قوس 84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قوس 85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4" name="مجموعة 73"/>
          <p:cNvGrpSpPr/>
          <p:nvPr/>
        </p:nvGrpSpPr>
        <p:grpSpPr>
          <a:xfrm>
            <a:off x="428596" y="2643182"/>
            <a:ext cx="714380" cy="1071570"/>
            <a:chOff x="428596" y="2643182"/>
            <a:chExt cx="714380" cy="1071570"/>
          </a:xfrm>
        </p:grpSpPr>
        <p:sp>
          <p:nvSpPr>
            <p:cNvPr id="96" name="مربع نص 95"/>
            <p:cNvSpPr txBox="1"/>
            <p:nvPr/>
          </p:nvSpPr>
          <p:spPr>
            <a:xfrm>
              <a:off x="428596" y="2643182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endPara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ربع نص 96"/>
            <p:cNvSpPr txBox="1"/>
            <p:nvPr/>
          </p:nvSpPr>
          <p:spPr>
            <a:xfrm>
              <a:off x="428596" y="3253087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3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98" name="رابط مستقيم 97"/>
            <p:cNvCxnSpPr/>
            <p:nvPr/>
          </p:nvCxnSpPr>
          <p:spPr>
            <a:xfrm rot="10800000">
              <a:off x="547659" y="3166402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مجموعة 98"/>
          <p:cNvGrpSpPr/>
          <p:nvPr/>
        </p:nvGrpSpPr>
        <p:grpSpPr>
          <a:xfrm>
            <a:off x="428596" y="2643182"/>
            <a:ext cx="691098" cy="1130145"/>
            <a:chOff x="2167975" y="4366952"/>
            <a:chExt cx="833974" cy="1130145"/>
          </a:xfrm>
        </p:grpSpPr>
        <p:sp>
          <p:nvSpPr>
            <p:cNvPr id="100" name="قوس 99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قوس 100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مجموعة 102"/>
          <p:cNvGrpSpPr/>
          <p:nvPr/>
        </p:nvGrpSpPr>
        <p:grpSpPr>
          <a:xfrm>
            <a:off x="2987824" y="2708920"/>
            <a:ext cx="1842640" cy="1056323"/>
            <a:chOff x="1357290" y="1301108"/>
            <a:chExt cx="1842640" cy="1056323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ر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ب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مربع نص 106"/>
          <p:cNvSpPr txBox="1"/>
          <p:nvPr/>
        </p:nvSpPr>
        <p:spPr>
          <a:xfrm>
            <a:off x="4139952" y="551723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8" name="مربع نص 107"/>
          <p:cNvSpPr txBox="1"/>
          <p:nvPr/>
        </p:nvSpPr>
        <p:spPr>
          <a:xfrm>
            <a:off x="3491880" y="5517232"/>
            <a:ext cx="10572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0" name="رابط مستقيم 79"/>
          <p:cNvCxnSpPr/>
          <p:nvPr/>
        </p:nvCxnSpPr>
        <p:spPr>
          <a:xfrm rot="10800000" flipV="1">
            <a:off x="571472" y="2786058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rot="10800000" flipV="1">
            <a:off x="642910" y="3328066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>
            <a:extLst>
              <a:ext uri="{FF2B5EF4-FFF2-40B4-BE49-F238E27FC236}">
                <a16:creationId xmlns:a16="http://schemas.microsoft.com/office/drawing/2014/main" id="{720ED05A-B293-B64F-3F5F-03472EAE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18478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3D64917D-05D9-3C85-65AA-837AD625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73" y="1340768"/>
            <a:ext cx="2076450" cy="79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86DF9F65-EC3A-9FE8-5E7D-A530356263A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75656" y="620688"/>
            <a:ext cx="6535062" cy="4984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33B23F80-52BD-885E-0EB7-5EC0C40B6E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0"/>
            <a:ext cx="3167336" cy="40466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77A5BAC-BC6A-ED9E-131D-C09235652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/>
      <p:bldP spid="19" grpId="0"/>
      <p:bldP spid="44" grpId="0"/>
      <p:bldP spid="46" grpId="0"/>
      <p:bldP spid="47" grpId="0"/>
      <p:bldP spid="48" grpId="0"/>
      <p:bldP spid="49" grpId="0" animBg="1"/>
      <p:bldP spid="54" grpId="0" animBg="1"/>
      <p:bldP spid="59" grpId="0"/>
      <p:bldP spid="60" grpId="0"/>
      <p:bldP spid="75" grpId="0"/>
      <p:bldP spid="76" grpId="0"/>
      <p:bldP spid="77" grpId="0"/>
      <p:bldP spid="78" grpId="0"/>
      <p:bldP spid="107" grpId="0"/>
      <p:bldP spid="10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 مستدير الزوايا 48"/>
          <p:cNvSpPr/>
          <p:nvPr/>
        </p:nvSpPr>
        <p:spPr>
          <a:xfrm>
            <a:off x="1071538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مجموعة 78"/>
          <p:cNvGrpSpPr/>
          <p:nvPr/>
        </p:nvGrpSpPr>
        <p:grpSpPr>
          <a:xfrm>
            <a:off x="1403648" y="1412776"/>
            <a:ext cx="1882468" cy="821544"/>
            <a:chOff x="1317462" y="1412776"/>
            <a:chExt cx="1882468" cy="821544"/>
          </a:xfrm>
        </p:grpSpPr>
        <p:sp>
          <p:nvSpPr>
            <p:cNvPr id="51" name="مربع نص 50"/>
            <p:cNvSpPr txBox="1"/>
            <p:nvPr/>
          </p:nvSpPr>
          <p:spPr>
            <a:xfrm>
              <a:off x="1317462" y="1412776"/>
              <a:ext cx="1842640" cy="3795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هـ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endParaRPr kumimoji="0" lang="ar-SA" sz="24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ربع نص 51"/>
            <p:cNvSpPr txBox="1"/>
            <p:nvPr/>
          </p:nvSpPr>
          <p:spPr>
            <a:xfrm>
              <a:off x="1357290" y="1895766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هـ جـ</a:t>
              </a:r>
              <a:r>
                <a: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3" name="رابط مستقيم 52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مستطيل 53"/>
          <p:cNvSpPr/>
          <p:nvPr/>
        </p:nvSpPr>
        <p:spPr>
          <a:xfrm>
            <a:off x="142844" y="2564903"/>
            <a:ext cx="4357718" cy="36004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3857620" y="434978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2714612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3" name="مجموعة 60"/>
          <p:cNvGrpSpPr/>
          <p:nvPr/>
        </p:nvGrpSpPr>
        <p:grpSpPr>
          <a:xfrm>
            <a:off x="2071670" y="2658430"/>
            <a:ext cx="714380" cy="1084841"/>
            <a:chOff x="3286116" y="4214818"/>
            <a:chExt cx="714380" cy="1084841"/>
          </a:xfrm>
        </p:grpSpPr>
        <p:sp>
          <p:nvSpPr>
            <p:cNvPr id="62" name="مربع نص 61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3" name="مربع نص 62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4" name="رابط مستقيم 63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مجموعة 64"/>
          <p:cNvGrpSpPr/>
          <p:nvPr/>
        </p:nvGrpSpPr>
        <p:grpSpPr>
          <a:xfrm>
            <a:off x="2071670" y="2658430"/>
            <a:ext cx="691098" cy="1130145"/>
            <a:chOff x="2167975" y="4366952"/>
            <a:chExt cx="833974" cy="1130145"/>
          </a:xfrm>
        </p:grpSpPr>
        <p:sp>
          <p:nvSpPr>
            <p:cNvPr id="66" name="قوس 65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قوس 66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5" name="مربع نص 74"/>
          <p:cNvSpPr txBox="1"/>
          <p:nvPr/>
        </p:nvSpPr>
        <p:spPr>
          <a:xfrm>
            <a:off x="2557450" y="4278350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1547664" y="4293096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3923928" y="501317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2555776" y="5013176"/>
            <a:ext cx="1628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79"/>
          <p:cNvGrpSpPr/>
          <p:nvPr/>
        </p:nvGrpSpPr>
        <p:grpSpPr>
          <a:xfrm>
            <a:off x="1142976" y="2643182"/>
            <a:ext cx="714380" cy="1084841"/>
            <a:chOff x="3286116" y="4214818"/>
            <a:chExt cx="714380" cy="1084841"/>
          </a:xfrm>
        </p:grpSpPr>
        <p:sp>
          <p:nvSpPr>
            <p:cNvPr id="81" name="مربع نص 80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2" name="مربع نص 81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هـ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3" name="رابط مستقيم 82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مجموعة 83"/>
          <p:cNvGrpSpPr/>
          <p:nvPr/>
        </p:nvGrpSpPr>
        <p:grpSpPr>
          <a:xfrm>
            <a:off x="1142976" y="2643182"/>
            <a:ext cx="691098" cy="1130145"/>
            <a:chOff x="2167975" y="4366952"/>
            <a:chExt cx="833974" cy="1130145"/>
          </a:xfrm>
        </p:grpSpPr>
        <p:sp>
          <p:nvSpPr>
            <p:cNvPr id="85" name="قوس 84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قوس 85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98"/>
          <p:cNvGrpSpPr/>
          <p:nvPr/>
        </p:nvGrpSpPr>
        <p:grpSpPr>
          <a:xfrm>
            <a:off x="214282" y="2643182"/>
            <a:ext cx="691098" cy="1130145"/>
            <a:chOff x="2167975" y="4366952"/>
            <a:chExt cx="833974" cy="1130145"/>
          </a:xfrm>
        </p:grpSpPr>
        <p:sp>
          <p:nvSpPr>
            <p:cNvPr id="100" name="قوس 99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قوس 100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مربع نص 101"/>
          <p:cNvSpPr txBox="1"/>
          <p:nvPr/>
        </p:nvSpPr>
        <p:spPr>
          <a:xfrm>
            <a:off x="1187624" y="4293096"/>
            <a:ext cx="85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</a:p>
        </p:txBody>
      </p:sp>
      <p:grpSp>
        <p:nvGrpSpPr>
          <p:cNvPr id="9" name="مجموعة 102"/>
          <p:cNvGrpSpPr/>
          <p:nvPr/>
        </p:nvGrpSpPr>
        <p:grpSpPr>
          <a:xfrm>
            <a:off x="2872236" y="2686044"/>
            <a:ext cx="1842640" cy="1240989"/>
            <a:chOff x="1357290" y="1301108"/>
            <a:chExt cx="1842640" cy="1240989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هـ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endPara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1357290" y="1895766"/>
              <a:ext cx="184264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مربع نص 106"/>
          <p:cNvSpPr txBox="1"/>
          <p:nvPr/>
        </p:nvSpPr>
        <p:spPr>
          <a:xfrm>
            <a:off x="3923928" y="558924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8" name="مربع نص 107"/>
          <p:cNvSpPr txBox="1"/>
          <p:nvPr/>
        </p:nvSpPr>
        <p:spPr>
          <a:xfrm>
            <a:off x="2915816" y="5517232"/>
            <a:ext cx="11287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هـ  م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 مستدير الزوايا 73"/>
          <p:cNvSpPr/>
          <p:nvPr/>
        </p:nvSpPr>
        <p:spPr>
          <a:xfrm>
            <a:off x="5500694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78"/>
          <p:cNvGrpSpPr/>
          <p:nvPr/>
        </p:nvGrpSpPr>
        <p:grpSpPr>
          <a:xfrm>
            <a:off x="5868144" y="1412776"/>
            <a:ext cx="1842640" cy="842610"/>
            <a:chOff x="1357290" y="1301108"/>
            <a:chExt cx="1842640" cy="842610"/>
          </a:xfrm>
        </p:grpSpPr>
        <p:sp>
          <p:nvSpPr>
            <p:cNvPr id="80" name="مربع نص 79"/>
            <p:cNvSpPr txBox="1"/>
            <p:nvPr/>
          </p:nvSpPr>
          <p:spPr>
            <a:xfrm>
              <a:off x="1357290" y="1301108"/>
              <a:ext cx="1842640" cy="3795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28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جـ</a:t>
              </a:r>
              <a:r>
                <a:rPr kumimoji="0" lang="ar-SA" sz="28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  </a:t>
              </a:r>
              <a:r>
                <a:rPr kumimoji="0" lang="ar-SA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28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4" name="مربع نص 83"/>
            <p:cNvSpPr txBox="1"/>
            <p:nvPr/>
          </p:nvSpPr>
          <p:spPr>
            <a:xfrm>
              <a:off x="1357290" y="1805164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ن</a:t>
              </a:r>
              <a:r>
                <a: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87" name="رابط مستقيم 86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مستطيل 87"/>
          <p:cNvSpPr/>
          <p:nvPr/>
        </p:nvSpPr>
        <p:spPr>
          <a:xfrm>
            <a:off x="4643438" y="2564903"/>
            <a:ext cx="4357718" cy="33123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7215206" y="434978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0" name="مربع نص 89"/>
          <p:cNvSpPr txBox="1"/>
          <p:nvPr/>
        </p:nvSpPr>
        <p:spPr>
          <a:xfrm>
            <a:off x="7215206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2" name="مجموعة 60"/>
          <p:cNvGrpSpPr/>
          <p:nvPr/>
        </p:nvGrpSpPr>
        <p:grpSpPr>
          <a:xfrm>
            <a:off x="6572264" y="2658430"/>
            <a:ext cx="714380" cy="1084841"/>
            <a:chOff x="3286116" y="4214818"/>
            <a:chExt cx="714380" cy="1084841"/>
          </a:xfrm>
        </p:grpSpPr>
        <p:sp>
          <p:nvSpPr>
            <p:cNvPr id="92" name="مربع نص 91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3" name="مربع نص 92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4" name="رابط مستقيم 93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مجموعة 64"/>
          <p:cNvGrpSpPr/>
          <p:nvPr/>
        </p:nvGrpSpPr>
        <p:grpSpPr>
          <a:xfrm>
            <a:off x="6572264" y="2658430"/>
            <a:ext cx="691098" cy="1130145"/>
            <a:chOff x="2167975" y="4366952"/>
            <a:chExt cx="833974" cy="1130145"/>
          </a:xfrm>
        </p:grpSpPr>
        <p:sp>
          <p:nvSpPr>
            <p:cNvPr id="99" name="قوس 98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قوس 102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0" name="مربع نص 109"/>
          <p:cNvSpPr txBox="1"/>
          <p:nvPr/>
        </p:nvSpPr>
        <p:spPr>
          <a:xfrm>
            <a:off x="5915036" y="4278350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ربع نص 110"/>
          <p:cNvSpPr txBox="1"/>
          <p:nvPr/>
        </p:nvSpPr>
        <p:spPr>
          <a:xfrm>
            <a:off x="7236296" y="508518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2" name="مربع نص 111"/>
          <p:cNvSpPr txBox="1"/>
          <p:nvPr/>
        </p:nvSpPr>
        <p:spPr>
          <a:xfrm>
            <a:off x="6156176" y="5013176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4" name="مجموعة 79"/>
          <p:cNvGrpSpPr/>
          <p:nvPr/>
        </p:nvGrpSpPr>
        <p:grpSpPr>
          <a:xfrm>
            <a:off x="5643570" y="2643182"/>
            <a:ext cx="714380" cy="1084841"/>
            <a:chOff x="3286116" y="4214818"/>
            <a:chExt cx="714380" cy="1084841"/>
          </a:xfrm>
        </p:grpSpPr>
        <p:sp>
          <p:nvSpPr>
            <p:cNvPr id="114" name="مربع نص 113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5" name="مربع نص 114"/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16" name="رابط مستقيم 115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مجموعة 83"/>
          <p:cNvGrpSpPr/>
          <p:nvPr/>
        </p:nvGrpSpPr>
        <p:grpSpPr>
          <a:xfrm>
            <a:off x="5643570" y="2643182"/>
            <a:ext cx="691098" cy="1130145"/>
            <a:chOff x="2167975" y="4366952"/>
            <a:chExt cx="833974" cy="1130145"/>
          </a:xfrm>
        </p:grpSpPr>
        <p:sp>
          <p:nvSpPr>
            <p:cNvPr id="118" name="قوس 117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قوس 118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مجموعة 73"/>
          <p:cNvGrpSpPr/>
          <p:nvPr/>
        </p:nvGrpSpPr>
        <p:grpSpPr>
          <a:xfrm>
            <a:off x="4714876" y="2643182"/>
            <a:ext cx="714380" cy="1071570"/>
            <a:chOff x="428596" y="2643182"/>
            <a:chExt cx="714380" cy="1071570"/>
          </a:xfrm>
        </p:grpSpPr>
        <p:sp>
          <p:nvSpPr>
            <p:cNvPr id="121" name="مربع نص 120"/>
            <p:cNvSpPr txBox="1"/>
            <p:nvPr/>
          </p:nvSpPr>
          <p:spPr>
            <a:xfrm>
              <a:off x="428596" y="2643182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3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  <a:endPara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مربع نص 121"/>
            <p:cNvSpPr txBox="1"/>
            <p:nvPr/>
          </p:nvSpPr>
          <p:spPr>
            <a:xfrm>
              <a:off x="428596" y="3253087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ن</a:t>
              </a:r>
              <a:r>
                <a:rPr kumimoji="0" lang="ar-SA" sz="3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123" name="رابط مستقيم 122"/>
            <p:cNvCxnSpPr/>
            <p:nvPr/>
          </p:nvCxnSpPr>
          <p:spPr>
            <a:xfrm rot="10800000">
              <a:off x="547659" y="3166402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مجموعة 98"/>
          <p:cNvGrpSpPr/>
          <p:nvPr/>
        </p:nvGrpSpPr>
        <p:grpSpPr>
          <a:xfrm>
            <a:off x="4714876" y="2643182"/>
            <a:ext cx="691098" cy="1130145"/>
            <a:chOff x="2167975" y="4366952"/>
            <a:chExt cx="833974" cy="1130145"/>
          </a:xfrm>
        </p:grpSpPr>
        <p:sp>
          <p:nvSpPr>
            <p:cNvPr id="125" name="قوس 124"/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قوس 125"/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7" name="مربع نص 126"/>
          <p:cNvSpPr txBox="1"/>
          <p:nvPr/>
        </p:nvSpPr>
        <p:spPr>
          <a:xfrm>
            <a:off x="5004048" y="4293096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مجموعة 102"/>
          <p:cNvGrpSpPr/>
          <p:nvPr/>
        </p:nvGrpSpPr>
        <p:grpSpPr>
          <a:xfrm>
            <a:off x="7372830" y="2686044"/>
            <a:ext cx="1842640" cy="1056323"/>
            <a:chOff x="1357290" y="1301108"/>
            <a:chExt cx="1842640" cy="1056323"/>
          </a:xfrm>
        </p:grpSpPr>
        <p:sp>
          <p:nvSpPr>
            <p:cNvPr id="129" name="مربع نص 128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ن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0" name="مربع نص 129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ن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131" name="رابط مستقيم 130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مربع نص 90"/>
          <p:cNvSpPr txBox="1"/>
          <p:nvPr/>
        </p:nvSpPr>
        <p:spPr>
          <a:xfrm>
            <a:off x="385732" y="2857496"/>
            <a:ext cx="4857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5" name="رابط مستقيم 94"/>
          <p:cNvCxnSpPr/>
          <p:nvPr/>
        </p:nvCxnSpPr>
        <p:spPr>
          <a:xfrm rot="10800000" flipV="1">
            <a:off x="6758002" y="2800346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رابط مستقيم 112"/>
          <p:cNvCxnSpPr/>
          <p:nvPr/>
        </p:nvCxnSpPr>
        <p:spPr>
          <a:xfrm rot="10800000" flipV="1">
            <a:off x="6772288" y="3342354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DC1B7B7E-3DF2-00A0-E4D7-5586D234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340768"/>
            <a:ext cx="2067213" cy="86409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63C0AE6-C4E3-D3E3-6890-80A8BCA6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12776"/>
            <a:ext cx="1724266" cy="79208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D151C9BF-C3BD-171E-8C9E-79EDC22E87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75656" y="620688"/>
            <a:ext cx="6535062" cy="4984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0DC2C30-8DFA-C680-D87F-BCF18678FE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0"/>
            <a:ext cx="3167336" cy="40466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3811C9F-E11A-26A6-23F7-B7E302624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  <p:bldP spid="59" grpId="0"/>
      <p:bldP spid="60" grpId="0"/>
      <p:bldP spid="75" grpId="0"/>
      <p:bldP spid="76" grpId="0"/>
      <p:bldP spid="77" grpId="0"/>
      <p:bldP spid="78" grpId="0"/>
      <p:bldP spid="102" grpId="0"/>
      <p:bldP spid="107" grpId="0"/>
      <p:bldP spid="108" grpId="0"/>
      <p:bldP spid="74" grpId="0" animBg="1"/>
      <p:bldP spid="88" grpId="0" animBg="1"/>
      <p:bldP spid="89" grpId="0"/>
      <p:bldP spid="90" grpId="0"/>
      <p:bldP spid="110" grpId="0"/>
      <p:bldP spid="111" grpId="0"/>
      <p:bldP spid="112" grpId="0"/>
      <p:bldP spid="127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إطارات فارغه ج\4abfae93529801d62ddad7d37bce0b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26946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1"/>
          <p:cNvSpPr txBox="1">
            <a:spLocks noChangeArrowheads="1"/>
          </p:cNvSpPr>
          <p:nvPr/>
        </p:nvSpPr>
        <p:spPr bwMode="auto">
          <a:xfrm rot="20415030">
            <a:off x="3094101" y="1923967"/>
            <a:ext cx="21941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ar-SA" sz="3600" b="0" dirty="0">
                <a:solidFill>
                  <a:srgbClr val="009900"/>
                </a:solidFill>
                <a:cs typeface="AL-Qairwan" pitchFamily="2" charset="-78"/>
              </a:rPr>
              <a:t>أهداف الدرس</a:t>
            </a:r>
          </a:p>
        </p:txBody>
      </p:sp>
      <p:sp>
        <p:nvSpPr>
          <p:cNvPr id="4" name="مربع نص 2"/>
          <p:cNvSpPr txBox="1">
            <a:spLocks noChangeArrowheads="1"/>
          </p:cNvSpPr>
          <p:nvPr/>
        </p:nvSpPr>
        <p:spPr bwMode="auto">
          <a:xfrm>
            <a:off x="3707904" y="3212976"/>
            <a:ext cx="3779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0" indent="-342900">
              <a:lnSpc>
                <a:spcPct val="150000"/>
              </a:lnSpc>
              <a:buClr>
                <a:srgbClr val="984806"/>
              </a:buClr>
              <a:buFont typeface="Wingdings"/>
              <a:buChar char=""/>
            </a:pPr>
            <a:r>
              <a:rPr lang="ar-SA" sz="2400" dirty="0">
                <a:solidFill>
                  <a:srgbClr val="FF0066"/>
                </a:solidFill>
                <a:latin typeface="Times New Roman"/>
                <a:ea typeface="Times New Roman"/>
                <a:cs typeface="Fanan"/>
              </a:rPr>
              <a:t>أجد ناتج قسمة وحيدتي حد .</a:t>
            </a:r>
            <a:endParaRPr lang="en-US" sz="2400" dirty="0">
              <a:solidFill>
                <a:srgbClr val="FF0066"/>
              </a:solidFill>
              <a:effectLst/>
              <a:latin typeface="Times New Roman"/>
              <a:ea typeface="Times New Roman"/>
              <a:cs typeface="Al-QuranAlKareem"/>
            </a:endParaRPr>
          </a:p>
        </p:txBody>
      </p:sp>
      <p:sp>
        <p:nvSpPr>
          <p:cNvPr id="5" name="مربع نص 2"/>
          <p:cNvSpPr txBox="1">
            <a:spLocks noChangeArrowheads="1"/>
          </p:cNvSpPr>
          <p:nvPr/>
        </p:nvSpPr>
        <p:spPr bwMode="auto">
          <a:xfrm rot="21153749">
            <a:off x="3857206" y="4005064"/>
            <a:ext cx="424318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0" indent="-342900">
              <a:lnSpc>
                <a:spcPct val="150000"/>
              </a:lnSpc>
              <a:buClr>
                <a:srgbClr val="984806"/>
              </a:buClr>
              <a:buFont typeface="Wingdings"/>
              <a:buChar char=""/>
            </a:pPr>
            <a:r>
              <a:rPr lang="ar-SA" sz="2200" dirty="0">
                <a:solidFill>
                  <a:srgbClr val="FF0066"/>
                </a:solidFill>
                <a:latin typeface="Times New Roman"/>
                <a:ea typeface="Times New Roman"/>
                <a:cs typeface="Fanan"/>
              </a:rPr>
              <a:t>أبسط عبارات تحتوي أسساً سالبة أو صفراً .</a:t>
            </a:r>
            <a:endParaRPr lang="en-US" sz="2200" dirty="0">
              <a:solidFill>
                <a:srgbClr val="FF0066"/>
              </a:solidFill>
              <a:effectLst/>
              <a:latin typeface="Times New Roman"/>
              <a:ea typeface="Times New Roman"/>
              <a:cs typeface="Al-QuranAlKareem"/>
            </a:endParaRPr>
          </a:p>
        </p:txBody>
      </p:sp>
    </p:spTree>
    <p:extLst>
      <p:ext uri="{BB962C8B-B14F-4D97-AF65-F5344CB8AC3E}">
        <p14:creationId xmlns:p14="http://schemas.microsoft.com/office/powerpoint/2010/main" val="34627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48215-946C-52DE-CB51-C5667C1F4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 مستدير الزوايا 48">
            <a:extLst>
              <a:ext uri="{FF2B5EF4-FFF2-40B4-BE49-F238E27FC236}">
                <a16:creationId xmlns:a16="http://schemas.microsoft.com/office/drawing/2014/main" id="{C37FD3A5-2325-6A76-4BB3-B4A1734CFF17}"/>
              </a:ext>
            </a:extLst>
          </p:cNvPr>
          <p:cNvSpPr/>
          <p:nvPr/>
        </p:nvSpPr>
        <p:spPr>
          <a:xfrm>
            <a:off x="1071538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مجموعة 78">
            <a:extLst>
              <a:ext uri="{FF2B5EF4-FFF2-40B4-BE49-F238E27FC236}">
                <a16:creationId xmlns:a16="http://schemas.microsoft.com/office/drawing/2014/main" id="{402B1381-DE9F-2CF4-380D-A53B471B57DC}"/>
              </a:ext>
            </a:extLst>
          </p:cNvPr>
          <p:cNvGrpSpPr/>
          <p:nvPr/>
        </p:nvGrpSpPr>
        <p:grpSpPr>
          <a:xfrm>
            <a:off x="1403648" y="1412776"/>
            <a:ext cx="1882468" cy="821544"/>
            <a:chOff x="1317462" y="1412776"/>
            <a:chExt cx="1882468" cy="821544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CDFCB514-FA5B-DBED-DFB1-61D555BD8CB4}"/>
                </a:ext>
              </a:extLst>
            </p:cNvPr>
            <p:cNvSpPr txBox="1"/>
            <p:nvPr/>
          </p:nvSpPr>
          <p:spPr>
            <a:xfrm>
              <a:off x="1317462" y="1412776"/>
              <a:ext cx="1842640" cy="3795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هـ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endParaRPr kumimoji="0" lang="ar-SA" sz="24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5F7A40A8-7B27-FD43-C9F0-B416A60B5B2E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هـ جـ</a:t>
              </a:r>
              <a:r>
                <a: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DC732A88-2F1C-8B40-FC37-5ADA2A192813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DB23F9F4-39B6-C4BA-FA14-76126DB53A03}"/>
              </a:ext>
            </a:extLst>
          </p:cNvPr>
          <p:cNvSpPr/>
          <p:nvPr/>
        </p:nvSpPr>
        <p:spPr>
          <a:xfrm>
            <a:off x="142844" y="2564903"/>
            <a:ext cx="4213132" cy="33843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9EA758F2-BF33-FB85-E03A-30727C1DEBA0}"/>
              </a:ext>
            </a:extLst>
          </p:cNvPr>
          <p:cNvSpPr txBox="1"/>
          <p:nvPr/>
        </p:nvSpPr>
        <p:spPr>
          <a:xfrm>
            <a:off x="3857620" y="434978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B55D38D2-81BC-7BA8-0931-B396F6AB3E03}"/>
              </a:ext>
            </a:extLst>
          </p:cNvPr>
          <p:cNvSpPr txBox="1"/>
          <p:nvPr/>
        </p:nvSpPr>
        <p:spPr>
          <a:xfrm>
            <a:off x="2714612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3" name="مجموعة 60">
            <a:extLst>
              <a:ext uri="{FF2B5EF4-FFF2-40B4-BE49-F238E27FC236}">
                <a16:creationId xmlns:a16="http://schemas.microsoft.com/office/drawing/2014/main" id="{CA8A3D9F-EC32-99F1-9CAC-26DAE46B6AB5}"/>
              </a:ext>
            </a:extLst>
          </p:cNvPr>
          <p:cNvGrpSpPr/>
          <p:nvPr/>
        </p:nvGrpSpPr>
        <p:grpSpPr>
          <a:xfrm>
            <a:off x="2071670" y="2658430"/>
            <a:ext cx="714380" cy="1084841"/>
            <a:chOff x="3286116" y="4214818"/>
            <a:chExt cx="714380" cy="1084841"/>
          </a:xfrm>
        </p:grpSpPr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2EA0A264-3D9A-1D87-A4BE-59251DA6B25D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C79AE349-45A7-2A64-FAB6-81E61FBFE1F4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4" name="رابط مستقيم 63">
              <a:extLst>
                <a:ext uri="{FF2B5EF4-FFF2-40B4-BE49-F238E27FC236}">
                  <a16:creationId xmlns:a16="http://schemas.microsoft.com/office/drawing/2014/main" id="{FCD28BE9-0FE5-A9D1-31DC-DE8B094AEDA0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مجموعة 64">
            <a:extLst>
              <a:ext uri="{FF2B5EF4-FFF2-40B4-BE49-F238E27FC236}">
                <a16:creationId xmlns:a16="http://schemas.microsoft.com/office/drawing/2014/main" id="{59EF4F63-1110-1AA7-2319-5AC381ED26F8}"/>
              </a:ext>
            </a:extLst>
          </p:cNvPr>
          <p:cNvGrpSpPr/>
          <p:nvPr/>
        </p:nvGrpSpPr>
        <p:grpSpPr>
          <a:xfrm>
            <a:off x="2071670" y="2658430"/>
            <a:ext cx="691098" cy="1130145"/>
            <a:chOff x="2167975" y="4366952"/>
            <a:chExt cx="833974" cy="1130145"/>
          </a:xfrm>
        </p:grpSpPr>
        <p:sp>
          <p:nvSpPr>
            <p:cNvPr id="66" name="قوس 65">
              <a:extLst>
                <a:ext uri="{FF2B5EF4-FFF2-40B4-BE49-F238E27FC236}">
                  <a16:creationId xmlns:a16="http://schemas.microsoft.com/office/drawing/2014/main" id="{55DBFD18-8E88-BDBF-EC5C-7A38EC1E9775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قوس 66">
              <a:extLst>
                <a:ext uri="{FF2B5EF4-FFF2-40B4-BE49-F238E27FC236}">
                  <a16:creationId xmlns:a16="http://schemas.microsoft.com/office/drawing/2014/main" id="{0839C7D0-6C38-E59C-52B3-DDA80A0DDDB0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0DDA1F52-97EC-F1D0-825B-7FE5A2186163}"/>
              </a:ext>
            </a:extLst>
          </p:cNvPr>
          <p:cNvSpPr txBox="1"/>
          <p:nvPr/>
        </p:nvSpPr>
        <p:spPr>
          <a:xfrm>
            <a:off x="2557450" y="427835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BD7B4DCB-87C5-66D1-F8A2-3B30AA384706}"/>
              </a:ext>
            </a:extLst>
          </p:cNvPr>
          <p:cNvSpPr txBox="1"/>
          <p:nvPr/>
        </p:nvSpPr>
        <p:spPr>
          <a:xfrm>
            <a:off x="1343004" y="427835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F6222CB0-AC03-82BB-F7D3-EB815D37D57D}"/>
              </a:ext>
            </a:extLst>
          </p:cNvPr>
          <p:cNvSpPr txBox="1"/>
          <p:nvPr/>
        </p:nvSpPr>
        <p:spPr>
          <a:xfrm>
            <a:off x="3779912" y="486916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29D7EEA5-8F21-2646-DA4B-C27F013AA0C0}"/>
              </a:ext>
            </a:extLst>
          </p:cNvPr>
          <p:cNvSpPr txBox="1"/>
          <p:nvPr/>
        </p:nvSpPr>
        <p:spPr>
          <a:xfrm>
            <a:off x="2411760" y="4869160"/>
            <a:ext cx="1628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79">
            <a:extLst>
              <a:ext uri="{FF2B5EF4-FFF2-40B4-BE49-F238E27FC236}">
                <a16:creationId xmlns:a16="http://schemas.microsoft.com/office/drawing/2014/main" id="{0E864C6B-6D90-DA31-12CF-E86E1FAD5BBD}"/>
              </a:ext>
            </a:extLst>
          </p:cNvPr>
          <p:cNvGrpSpPr/>
          <p:nvPr/>
        </p:nvGrpSpPr>
        <p:grpSpPr>
          <a:xfrm>
            <a:off x="1142976" y="2643182"/>
            <a:ext cx="714380" cy="1146397"/>
            <a:chOff x="3286116" y="4214818"/>
            <a:chExt cx="714380" cy="1146397"/>
          </a:xfrm>
        </p:grpSpPr>
        <p:sp>
          <p:nvSpPr>
            <p:cNvPr id="81" name="مربع نص 80">
              <a:extLst>
                <a:ext uri="{FF2B5EF4-FFF2-40B4-BE49-F238E27FC236}">
                  <a16:creationId xmlns:a16="http://schemas.microsoft.com/office/drawing/2014/main" id="{E8C79239-62EA-01D6-BF8E-05AD1FE06B0E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D035064E-EDCA-00DC-7596-4AC713AAA05B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هـ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3" name="رابط مستقيم 82">
              <a:extLst>
                <a:ext uri="{FF2B5EF4-FFF2-40B4-BE49-F238E27FC236}">
                  <a16:creationId xmlns:a16="http://schemas.microsoft.com/office/drawing/2014/main" id="{48EA6BAD-CA77-B4ED-10A7-1D696685F1CF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مجموعة 83">
            <a:extLst>
              <a:ext uri="{FF2B5EF4-FFF2-40B4-BE49-F238E27FC236}">
                <a16:creationId xmlns:a16="http://schemas.microsoft.com/office/drawing/2014/main" id="{CD486A18-A531-541A-27AA-17474D1578DF}"/>
              </a:ext>
            </a:extLst>
          </p:cNvPr>
          <p:cNvGrpSpPr/>
          <p:nvPr/>
        </p:nvGrpSpPr>
        <p:grpSpPr>
          <a:xfrm>
            <a:off x="1142976" y="2643182"/>
            <a:ext cx="691098" cy="1130145"/>
            <a:chOff x="2167975" y="4366952"/>
            <a:chExt cx="833974" cy="1130145"/>
          </a:xfrm>
        </p:grpSpPr>
        <p:sp>
          <p:nvSpPr>
            <p:cNvPr id="85" name="قوس 84">
              <a:extLst>
                <a:ext uri="{FF2B5EF4-FFF2-40B4-BE49-F238E27FC236}">
                  <a16:creationId xmlns:a16="http://schemas.microsoft.com/office/drawing/2014/main" id="{7B8E826D-6AD2-104D-0303-669FFC09CB02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قوس 85">
              <a:extLst>
                <a:ext uri="{FF2B5EF4-FFF2-40B4-BE49-F238E27FC236}">
                  <a16:creationId xmlns:a16="http://schemas.microsoft.com/office/drawing/2014/main" id="{B7DC05AC-556B-908A-04C9-96C0F1227998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98">
            <a:extLst>
              <a:ext uri="{FF2B5EF4-FFF2-40B4-BE49-F238E27FC236}">
                <a16:creationId xmlns:a16="http://schemas.microsoft.com/office/drawing/2014/main" id="{D16748BF-6152-5DB9-B62A-E2878850D3E9}"/>
              </a:ext>
            </a:extLst>
          </p:cNvPr>
          <p:cNvGrpSpPr/>
          <p:nvPr/>
        </p:nvGrpSpPr>
        <p:grpSpPr>
          <a:xfrm>
            <a:off x="214282" y="2643182"/>
            <a:ext cx="691098" cy="1130145"/>
            <a:chOff x="2167975" y="4366952"/>
            <a:chExt cx="833974" cy="1130145"/>
          </a:xfrm>
        </p:grpSpPr>
        <p:sp>
          <p:nvSpPr>
            <p:cNvPr id="100" name="قوس 99">
              <a:extLst>
                <a:ext uri="{FF2B5EF4-FFF2-40B4-BE49-F238E27FC236}">
                  <a16:creationId xmlns:a16="http://schemas.microsoft.com/office/drawing/2014/main" id="{E79A02F4-FCB9-8824-1459-AFD6D7D1ACC7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قوس 100">
              <a:extLst>
                <a:ext uri="{FF2B5EF4-FFF2-40B4-BE49-F238E27FC236}">
                  <a16:creationId xmlns:a16="http://schemas.microsoft.com/office/drawing/2014/main" id="{C6BF42DA-185E-49B0-158E-50BED15DA8B4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10A39CCA-17B6-DB2D-FE2C-687789929B73}"/>
              </a:ext>
            </a:extLst>
          </p:cNvPr>
          <p:cNvSpPr txBox="1"/>
          <p:nvPr/>
        </p:nvSpPr>
        <p:spPr>
          <a:xfrm>
            <a:off x="785786" y="4286256"/>
            <a:ext cx="85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9" name="مجموعة 102">
            <a:extLst>
              <a:ext uri="{FF2B5EF4-FFF2-40B4-BE49-F238E27FC236}">
                <a16:creationId xmlns:a16="http://schemas.microsoft.com/office/drawing/2014/main" id="{973B67B2-956E-3AA8-363F-F3684A1F66A9}"/>
              </a:ext>
            </a:extLst>
          </p:cNvPr>
          <p:cNvGrpSpPr/>
          <p:nvPr/>
        </p:nvGrpSpPr>
        <p:grpSpPr>
          <a:xfrm>
            <a:off x="2872236" y="2686044"/>
            <a:ext cx="1842640" cy="1240989"/>
            <a:chOff x="1357290" y="1301108"/>
            <a:chExt cx="1842640" cy="1240989"/>
          </a:xfrm>
        </p:grpSpPr>
        <p:sp>
          <p:nvSpPr>
            <p:cNvPr id="104" name="مربع نص 103">
              <a:extLst>
                <a:ext uri="{FF2B5EF4-FFF2-40B4-BE49-F238E27FC236}">
                  <a16:creationId xmlns:a16="http://schemas.microsoft.com/office/drawing/2014/main" id="{A5ED5962-4900-BB5E-9290-48BEA70A0250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هـ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م</a:t>
              </a:r>
              <a:endPara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ربع نص 104">
              <a:extLst>
                <a:ext uri="{FF2B5EF4-FFF2-40B4-BE49-F238E27FC236}">
                  <a16:creationId xmlns:a16="http://schemas.microsoft.com/office/drawing/2014/main" id="{6FFE647B-008A-14C0-93F6-D556A435804D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6" name="رابط مستقيم 105">
              <a:extLst>
                <a:ext uri="{FF2B5EF4-FFF2-40B4-BE49-F238E27FC236}">
                  <a16:creationId xmlns:a16="http://schemas.microsoft.com/office/drawing/2014/main" id="{EFCDCFCF-898D-425C-8630-39BD853AB508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BBDFFF73-90E0-5267-1CFC-96089FB50322}"/>
              </a:ext>
            </a:extLst>
          </p:cNvPr>
          <p:cNvSpPr txBox="1"/>
          <p:nvPr/>
        </p:nvSpPr>
        <p:spPr>
          <a:xfrm>
            <a:off x="3779912" y="530120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BCA4D0F0-7B29-56B1-6F17-0AB23B0CD2F0}"/>
              </a:ext>
            </a:extLst>
          </p:cNvPr>
          <p:cNvSpPr txBox="1"/>
          <p:nvPr/>
        </p:nvSpPr>
        <p:spPr>
          <a:xfrm>
            <a:off x="2699792" y="5229200"/>
            <a:ext cx="11287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هـ  م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 مستدير الزوايا 73">
            <a:extLst>
              <a:ext uri="{FF2B5EF4-FFF2-40B4-BE49-F238E27FC236}">
                <a16:creationId xmlns:a16="http://schemas.microsoft.com/office/drawing/2014/main" id="{617F5E76-EA99-7FE3-EDC9-07484F1C9001}"/>
              </a:ext>
            </a:extLst>
          </p:cNvPr>
          <p:cNvSpPr/>
          <p:nvPr/>
        </p:nvSpPr>
        <p:spPr>
          <a:xfrm>
            <a:off x="5500694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78">
            <a:extLst>
              <a:ext uri="{FF2B5EF4-FFF2-40B4-BE49-F238E27FC236}">
                <a16:creationId xmlns:a16="http://schemas.microsoft.com/office/drawing/2014/main" id="{E4701F97-0CB5-AD01-29A7-624FD72E07BE}"/>
              </a:ext>
            </a:extLst>
          </p:cNvPr>
          <p:cNvGrpSpPr/>
          <p:nvPr/>
        </p:nvGrpSpPr>
        <p:grpSpPr>
          <a:xfrm>
            <a:off x="5868144" y="1412776"/>
            <a:ext cx="1842640" cy="842610"/>
            <a:chOff x="1357290" y="1301108"/>
            <a:chExt cx="1842640" cy="842610"/>
          </a:xfrm>
        </p:grpSpPr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00900F73-553C-792F-33D5-9E758200B6CB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3795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28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جـ</a:t>
              </a:r>
              <a:r>
                <a:rPr kumimoji="0" lang="ar-SA" sz="28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  </a:t>
              </a:r>
              <a:r>
                <a:rPr kumimoji="0" lang="ar-SA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28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907F2BFB-A927-3575-DA51-D418F11C770A}"/>
                </a:ext>
              </a:extLst>
            </p:cNvPr>
            <p:cNvSpPr txBox="1"/>
            <p:nvPr/>
          </p:nvSpPr>
          <p:spPr>
            <a:xfrm>
              <a:off x="1357290" y="1805164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ن</a:t>
              </a:r>
              <a:r>
                <a: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87" name="رابط مستقيم 86">
              <a:extLst>
                <a:ext uri="{FF2B5EF4-FFF2-40B4-BE49-F238E27FC236}">
                  <a16:creationId xmlns:a16="http://schemas.microsoft.com/office/drawing/2014/main" id="{22FB6D6F-3632-E8B1-14F0-97F616FFB0B8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3CFF69DE-99AE-FB0A-4265-224CC99030CD}"/>
              </a:ext>
            </a:extLst>
          </p:cNvPr>
          <p:cNvSpPr/>
          <p:nvPr/>
        </p:nvSpPr>
        <p:spPr>
          <a:xfrm>
            <a:off x="4499992" y="2564904"/>
            <a:ext cx="4357718" cy="33123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A50E0E63-309F-7A0F-AD4B-9E9C4516D17B}"/>
              </a:ext>
            </a:extLst>
          </p:cNvPr>
          <p:cNvSpPr txBox="1"/>
          <p:nvPr/>
        </p:nvSpPr>
        <p:spPr>
          <a:xfrm>
            <a:off x="7740352" y="429309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8B951167-1C91-0675-09CF-B103E8FDB456}"/>
              </a:ext>
            </a:extLst>
          </p:cNvPr>
          <p:cNvSpPr txBox="1"/>
          <p:nvPr/>
        </p:nvSpPr>
        <p:spPr>
          <a:xfrm>
            <a:off x="7215206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2" name="مجموعة 60">
            <a:extLst>
              <a:ext uri="{FF2B5EF4-FFF2-40B4-BE49-F238E27FC236}">
                <a16:creationId xmlns:a16="http://schemas.microsoft.com/office/drawing/2014/main" id="{7C98E193-64AC-4009-C6C8-0FFE9C7FE6B5}"/>
              </a:ext>
            </a:extLst>
          </p:cNvPr>
          <p:cNvGrpSpPr/>
          <p:nvPr/>
        </p:nvGrpSpPr>
        <p:grpSpPr>
          <a:xfrm>
            <a:off x="6572264" y="2658430"/>
            <a:ext cx="714380" cy="1084841"/>
            <a:chOff x="3286116" y="4214818"/>
            <a:chExt cx="714380" cy="1084841"/>
          </a:xfrm>
        </p:grpSpPr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C22294EE-1F24-AC7A-962F-692019E5932C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2C84FFBE-07AA-9C3F-9FBA-7215E381CB17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ب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4" name="رابط مستقيم 93">
              <a:extLst>
                <a:ext uri="{FF2B5EF4-FFF2-40B4-BE49-F238E27FC236}">
                  <a16:creationId xmlns:a16="http://schemas.microsoft.com/office/drawing/2014/main" id="{E54D0414-3A7F-0DAA-27A2-48B8CD76BDB5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مجموعة 64">
            <a:extLst>
              <a:ext uri="{FF2B5EF4-FFF2-40B4-BE49-F238E27FC236}">
                <a16:creationId xmlns:a16="http://schemas.microsoft.com/office/drawing/2014/main" id="{1793BC54-7C71-A5C2-4CB6-FE038A8369AE}"/>
              </a:ext>
            </a:extLst>
          </p:cNvPr>
          <p:cNvGrpSpPr/>
          <p:nvPr/>
        </p:nvGrpSpPr>
        <p:grpSpPr>
          <a:xfrm>
            <a:off x="6572264" y="2658430"/>
            <a:ext cx="691098" cy="1130145"/>
            <a:chOff x="2167975" y="4366952"/>
            <a:chExt cx="833974" cy="1130145"/>
          </a:xfrm>
        </p:grpSpPr>
        <p:sp>
          <p:nvSpPr>
            <p:cNvPr id="99" name="قوس 98">
              <a:extLst>
                <a:ext uri="{FF2B5EF4-FFF2-40B4-BE49-F238E27FC236}">
                  <a16:creationId xmlns:a16="http://schemas.microsoft.com/office/drawing/2014/main" id="{FF8C6366-7F9D-3DD5-7786-C4FD71F59E71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قوس 102">
              <a:extLst>
                <a:ext uri="{FF2B5EF4-FFF2-40B4-BE49-F238E27FC236}">
                  <a16:creationId xmlns:a16="http://schemas.microsoft.com/office/drawing/2014/main" id="{5354E297-48BC-65BC-9E2C-45693E1D587C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74221F96-67CB-A4A5-6013-7BD06156D5EA}"/>
              </a:ext>
            </a:extLst>
          </p:cNvPr>
          <p:cNvSpPr txBox="1"/>
          <p:nvPr/>
        </p:nvSpPr>
        <p:spPr>
          <a:xfrm>
            <a:off x="5436096" y="4221088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098E69B4-5903-03EE-9897-517C0712D915}"/>
              </a:ext>
            </a:extLst>
          </p:cNvPr>
          <p:cNvSpPr txBox="1"/>
          <p:nvPr/>
        </p:nvSpPr>
        <p:spPr>
          <a:xfrm>
            <a:off x="7740352" y="486916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55268EFC-34C2-8D01-6C4B-05FA1F2DBFE8}"/>
              </a:ext>
            </a:extLst>
          </p:cNvPr>
          <p:cNvSpPr txBox="1"/>
          <p:nvPr/>
        </p:nvSpPr>
        <p:spPr>
          <a:xfrm>
            <a:off x="6732240" y="5301208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4" name="مجموعة 79">
            <a:extLst>
              <a:ext uri="{FF2B5EF4-FFF2-40B4-BE49-F238E27FC236}">
                <a16:creationId xmlns:a16="http://schemas.microsoft.com/office/drawing/2014/main" id="{E9CE8079-B1A4-B4EE-B8AB-239F8678A230}"/>
              </a:ext>
            </a:extLst>
          </p:cNvPr>
          <p:cNvGrpSpPr/>
          <p:nvPr/>
        </p:nvGrpSpPr>
        <p:grpSpPr>
          <a:xfrm>
            <a:off x="5643570" y="2643182"/>
            <a:ext cx="714380" cy="1084841"/>
            <a:chOff x="3286116" y="4214818"/>
            <a:chExt cx="714380" cy="1084841"/>
          </a:xfrm>
        </p:grpSpPr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5BC8A2F4-2944-1CFC-13C8-A5F5BE08F74D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جـ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49B9A628-6411-7944-3C2D-0982FCB87D11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16" name="رابط مستقيم 115">
              <a:extLst>
                <a:ext uri="{FF2B5EF4-FFF2-40B4-BE49-F238E27FC236}">
                  <a16:creationId xmlns:a16="http://schemas.microsoft.com/office/drawing/2014/main" id="{778797D8-9966-B47E-FAE0-8161EB2896FC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مجموعة 83">
            <a:extLst>
              <a:ext uri="{FF2B5EF4-FFF2-40B4-BE49-F238E27FC236}">
                <a16:creationId xmlns:a16="http://schemas.microsoft.com/office/drawing/2014/main" id="{4642E54F-0033-8F81-52CB-424CA7D876B9}"/>
              </a:ext>
            </a:extLst>
          </p:cNvPr>
          <p:cNvGrpSpPr/>
          <p:nvPr/>
        </p:nvGrpSpPr>
        <p:grpSpPr>
          <a:xfrm>
            <a:off x="5643570" y="2643182"/>
            <a:ext cx="691098" cy="1130145"/>
            <a:chOff x="2167975" y="4366952"/>
            <a:chExt cx="833974" cy="1130145"/>
          </a:xfrm>
        </p:grpSpPr>
        <p:sp>
          <p:nvSpPr>
            <p:cNvPr id="118" name="قوس 117">
              <a:extLst>
                <a:ext uri="{FF2B5EF4-FFF2-40B4-BE49-F238E27FC236}">
                  <a16:creationId xmlns:a16="http://schemas.microsoft.com/office/drawing/2014/main" id="{91E0EF8F-3F77-6D3A-89BB-8E8DA2DE71C0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قوس 118">
              <a:extLst>
                <a:ext uri="{FF2B5EF4-FFF2-40B4-BE49-F238E27FC236}">
                  <a16:creationId xmlns:a16="http://schemas.microsoft.com/office/drawing/2014/main" id="{5440F5FE-A58D-FF3D-0BE5-327F11DC66BE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مجموعة 73">
            <a:extLst>
              <a:ext uri="{FF2B5EF4-FFF2-40B4-BE49-F238E27FC236}">
                <a16:creationId xmlns:a16="http://schemas.microsoft.com/office/drawing/2014/main" id="{937FA1D2-7670-1774-4E52-F82574066126}"/>
              </a:ext>
            </a:extLst>
          </p:cNvPr>
          <p:cNvGrpSpPr/>
          <p:nvPr/>
        </p:nvGrpSpPr>
        <p:grpSpPr>
          <a:xfrm>
            <a:off x="4714876" y="2643182"/>
            <a:ext cx="714380" cy="1071570"/>
            <a:chOff x="428596" y="2643182"/>
            <a:chExt cx="714380" cy="1071570"/>
          </a:xfrm>
        </p:grpSpPr>
        <p:sp>
          <p:nvSpPr>
            <p:cNvPr id="121" name="مربع نص 120">
              <a:extLst>
                <a:ext uri="{FF2B5EF4-FFF2-40B4-BE49-F238E27FC236}">
                  <a16:creationId xmlns:a16="http://schemas.microsoft.com/office/drawing/2014/main" id="{DFF3F9D6-48E9-2DE4-26FC-40DC44CA14E0}"/>
                </a:ext>
              </a:extLst>
            </p:cNvPr>
            <p:cNvSpPr txBox="1"/>
            <p:nvPr/>
          </p:nvSpPr>
          <p:spPr>
            <a:xfrm>
              <a:off x="428596" y="2643182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3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  <a:endPara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مربع نص 121">
              <a:extLst>
                <a:ext uri="{FF2B5EF4-FFF2-40B4-BE49-F238E27FC236}">
                  <a16:creationId xmlns:a16="http://schemas.microsoft.com/office/drawing/2014/main" id="{EEFD9762-208A-979B-43B3-3DEEEA8A1860}"/>
                </a:ext>
              </a:extLst>
            </p:cNvPr>
            <p:cNvSpPr txBox="1"/>
            <p:nvPr/>
          </p:nvSpPr>
          <p:spPr>
            <a:xfrm>
              <a:off x="428596" y="3253087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ن</a:t>
              </a:r>
              <a:r>
                <a:rPr kumimoji="0" lang="ar-SA" sz="3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123" name="رابط مستقيم 122">
              <a:extLst>
                <a:ext uri="{FF2B5EF4-FFF2-40B4-BE49-F238E27FC236}">
                  <a16:creationId xmlns:a16="http://schemas.microsoft.com/office/drawing/2014/main" id="{E0EFCD1C-226B-FAA9-7969-BF2E68DA40A9}"/>
                </a:ext>
              </a:extLst>
            </p:cNvPr>
            <p:cNvCxnSpPr/>
            <p:nvPr/>
          </p:nvCxnSpPr>
          <p:spPr>
            <a:xfrm rot="10800000">
              <a:off x="547659" y="3166402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مجموعة 98">
            <a:extLst>
              <a:ext uri="{FF2B5EF4-FFF2-40B4-BE49-F238E27FC236}">
                <a16:creationId xmlns:a16="http://schemas.microsoft.com/office/drawing/2014/main" id="{86B8526C-8C9E-F669-3352-84630D831434}"/>
              </a:ext>
            </a:extLst>
          </p:cNvPr>
          <p:cNvGrpSpPr/>
          <p:nvPr/>
        </p:nvGrpSpPr>
        <p:grpSpPr>
          <a:xfrm>
            <a:off x="4714876" y="2643182"/>
            <a:ext cx="691098" cy="1130145"/>
            <a:chOff x="2167975" y="4366952"/>
            <a:chExt cx="833974" cy="1130145"/>
          </a:xfrm>
        </p:grpSpPr>
        <p:sp>
          <p:nvSpPr>
            <p:cNvPr id="125" name="قوس 124">
              <a:extLst>
                <a:ext uri="{FF2B5EF4-FFF2-40B4-BE49-F238E27FC236}">
                  <a16:creationId xmlns:a16="http://schemas.microsoft.com/office/drawing/2014/main" id="{0D77EC19-8373-9768-F846-6DC8FC7BA761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قوس 125">
              <a:extLst>
                <a:ext uri="{FF2B5EF4-FFF2-40B4-BE49-F238E27FC236}">
                  <a16:creationId xmlns:a16="http://schemas.microsoft.com/office/drawing/2014/main" id="{C984D807-652E-5472-9A65-C68B27129157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A57A5D20-F200-BD60-C1ED-9CF9B8BF8B8C}"/>
              </a:ext>
            </a:extLst>
          </p:cNvPr>
          <p:cNvSpPr txBox="1"/>
          <p:nvPr/>
        </p:nvSpPr>
        <p:spPr>
          <a:xfrm>
            <a:off x="4499992" y="4221088"/>
            <a:ext cx="1224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8" name="مجموعة 102">
            <a:extLst>
              <a:ext uri="{FF2B5EF4-FFF2-40B4-BE49-F238E27FC236}">
                <a16:creationId xmlns:a16="http://schemas.microsoft.com/office/drawing/2014/main" id="{4118E09C-0AC0-3FFC-87DC-EE60582CB457}"/>
              </a:ext>
            </a:extLst>
          </p:cNvPr>
          <p:cNvGrpSpPr/>
          <p:nvPr/>
        </p:nvGrpSpPr>
        <p:grpSpPr>
          <a:xfrm>
            <a:off x="7372830" y="2686044"/>
            <a:ext cx="1842640" cy="1056323"/>
            <a:chOff x="1357290" y="1301108"/>
            <a:chExt cx="1842640" cy="1056323"/>
          </a:xfrm>
        </p:grpSpPr>
        <p:sp>
          <p:nvSpPr>
            <p:cNvPr id="129" name="مربع نص 128">
              <a:extLst>
                <a:ext uri="{FF2B5EF4-FFF2-40B4-BE49-F238E27FC236}">
                  <a16:creationId xmlns:a16="http://schemas.microsoft.com/office/drawing/2014/main" id="{963C431E-E045-296B-8BA1-C9E41C153101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ن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0" name="مربع نص 129">
              <a:extLst>
                <a:ext uri="{FF2B5EF4-FFF2-40B4-BE49-F238E27FC236}">
                  <a16:creationId xmlns:a16="http://schemas.microsoft.com/office/drawing/2014/main" id="{4635EBF8-84C4-566D-CF61-0D16A04A0624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جـ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ن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131" name="رابط مستقيم 130">
              <a:extLst>
                <a:ext uri="{FF2B5EF4-FFF2-40B4-BE49-F238E27FC236}">
                  <a16:creationId xmlns:a16="http://schemas.microsoft.com/office/drawing/2014/main" id="{15497BE5-F483-68E1-1BEC-6183E6F06777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54E7156-32BE-EABB-7D32-AED192099BF2}"/>
              </a:ext>
            </a:extLst>
          </p:cNvPr>
          <p:cNvSpPr txBox="1"/>
          <p:nvPr/>
        </p:nvSpPr>
        <p:spPr>
          <a:xfrm>
            <a:off x="385732" y="2857496"/>
            <a:ext cx="4857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5" name="رابط مستقيم 94">
            <a:extLst>
              <a:ext uri="{FF2B5EF4-FFF2-40B4-BE49-F238E27FC236}">
                <a16:creationId xmlns:a16="http://schemas.microsoft.com/office/drawing/2014/main" id="{00BE58C6-C46C-6AAB-0AB8-583E060E9A58}"/>
              </a:ext>
            </a:extLst>
          </p:cNvPr>
          <p:cNvCxnSpPr/>
          <p:nvPr/>
        </p:nvCxnSpPr>
        <p:spPr>
          <a:xfrm rot="10800000" flipV="1">
            <a:off x="6758002" y="2800346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رابط مستقيم 112">
            <a:extLst>
              <a:ext uri="{FF2B5EF4-FFF2-40B4-BE49-F238E27FC236}">
                <a16:creationId xmlns:a16="http://schemas.microsoft.com/office/drawing/2014/main" id="{4CA09CB9-E699-E838-5306-26B55073B5C2}"/>
              </a:ext>
            </a:extLst>
          </p:cNvPr>
          <p:cNvCxnSpPr/>
          <p:nvPr/>
        </p:nvCxnSpPr>
        <p:spPr>
          <a:xfrm rot="10800000" flipV="1">
            <a:off x="6772288" y="3342354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742E2A46-A7A8-4A05-EAB7-1F10B7023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340768"/>
            <a:ext cx="2067213" cy="86409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6F24B51-D9AA-19CB-6DCD-72E035D5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12776"/>
            <a:ext cx="1724266" cy="79208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DA0B559-EAD8-BA1C-5E1B-A6901BC07D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0"/>
            <a:ext cx="3167336" cy="40466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7BACF52C-C18F-B911-E81A-538910DB4D0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75656" y="620688"/>
            <a:ext cx="6535062" cy="4984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571FD4-B68B-3360-4AE2-C5347F718506}"/>
              </a:ext>
            </a:extLst>
          </p:cNvPr>
          <p:cNvSpPr txBox="1"/>
          <p:nvPr/>
        </p:nvSpPr>
        <p:spPr>
          <a:xfrm>
            <a:off x="6516216" y="4221088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79D6F56-5C2E-E1DB-8557-6627C04279B1}"/>
              </a:ext>
            </a:extLst>
          </p:cNvPr>
          <p:cNvSpPr txBox="1"/>
          <p:nvPr/>
        </p:nvSpPr>
        <p:spPr>
          <a:xfrm>
            <a:off x="1403648" y="116632"/>
            <a:ext cx="230425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highlight>
                  <a:srgbClr val="FFFF00"/>
                </a:highlight>
              </a:rPr>
              <a:t>الحل بالتفصيل بدون اختصار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5C9ACC7-B44E-CFA5-059E-893F62DBE28C}"/>
              </a:ext>
            </a:extLst>
          </p:cNvPr>
          <p:cNvSpPr txBox="1"/>
          <p:nvPr/>
        </p:nvSpPr>
        <p:spPr>
          <a:xfrm>
            <a:off x="6516216" y="4797152"/>
            <a:ext cx="1296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7EDF44B-0BEC-9E9B-7D6E-F0566EB9A114}"/>
              </a:ext>
            </a:extLst>
          </p:cNvPr>
          <p:cNvSpPr txBox="1"/>
          <p:nvPr/>
        </p:nvSpPr>
        <p:spPr>
          <a:xfrm>
            <a:off x="5364088" y="4797152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2FD4838-BE97-F387-4C57-5263024D15AE}"/>
              </a:ext>
            </a:extLst>
          </p:cNvPr>
          <p:cNvSpPr txBox="1"/>
          <p:nvPr/>
        </p:nvSpPr>
        <p:spPr>
          <a:xfrm>
            <a:off x="4427984" y="4725144"/>
            <a:ext cx="1224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048EFDB-FBA9-6123-309F-6729B848214D}"/>
              </a:ext>
            </a:extLst>
          </p:cNvPr>
          <p:cNvSpPr txBox="1"/>
          <p:nvPr/>
        </p:nvSpPr>
        <p:spPr>
          <a:xfrm>
            <a:off x="7740352" y="537321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EBEC98D-8958-5853-8422-EEDA5432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4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  <p:bldP spid="59" grpId="0"/>
      <p:bldP spid="60" grpId="0"/>
      <p:bldP spid="75" grpId="0"/>
      <p:bldP spid="76" grpId="0"/>
      <p:bldP spid="77" grpId="0"/>
      <p:bldP spid="78" grpId="0"/>
      <p:bldP spid="102" grpId="0"/>
      <p:bldP spid="107" grpId="0"/>
      <p:bldP spid="108" grpId="0"/>
      <p:bldP spid="74" grpId="0" animBg="1"/>
      <p:bldP spid="88" grpId="0" animBg="1"/>
      <p:bldP spid="89" grpId="0"/>
      <p:bldP spid="90" grpId="0"/>
      <p:bldP spid="110" grpId="0"/>
      <p:bldP spid="111" grpId="0"/>
      <p:bldP spid="112" grpId="0"/>
      <p:bldP spid="127" grpId="0"/>
      <p:bldP spid="91" grpId="0"/>
      <p:bldP spid="11" grpId="0"/>
      <p:bldP spid="24" grpId="0"/>
      <p:bldP spid="25" grpId="0"/>
      <p:bldP spid="26" grpId="0"/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 مستدير الزوايا 48"/>
          <p:cNvSpPr/>
          <p:nvPr/>
        </p:nvSpPr>
        <p:spPr>
          <a:xfrm>
            <a:off x="1071538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مجموعة 78"/>
          <p:cNvGrpSpPr/>
          <p:nvPr/>
        </p:nvGrpSpPr>
        <p:grpSpPr>
          <a:xfrm>
            <a:off x="1443476" y="1301108"/>
            <a:ext cx="1842640" cy="933212"/>
            <a:chOff x="1357290" y="1301108"/>
            <a:chExt cx="1842640" cy="933212"/>
          </a:xfrm>
        </p:grpSpPr>
        <p:sp>
          <p:nvSpPr>
            <p:cNvPr id="51" name="مربع نص 50"/>
            <p:cNvSpPr txBox="1"/>
            <p:nvPr/>
          </p:nvSpPr>
          <p:spPr>
            <a:xfrm>
              <a:off x="1357290" y="1301108"/>
              <a:ext cx="18426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</a:t>
              </a:r>
              <a:r>
                <a:rPr kumimoji="0" lang="ar-SA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ص</a:t>
              </a:r>
              <a:r>
                <a:rPr kumimoji="0" lang="ar-SA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ع</a:t>
              </a:r>
              <a:r>
                <a:rPr kumimoji="0" lang="ar-SA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مربع نص 51"/>
            <p:cNvSpPr txBox="1"/>
            <p:nvPr/>
          </p:nvSpPr>
          <p:spPr>
            <a:xfrm>
              <a:off x="1357290" y="1895766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ع</a:t>
              </a:r>
              <a:r>
                <a:rPr kumimoji="0" lang="ar-SA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</a:t>
              </a:r>
              <a:r>
                <a:rPr kumimoji="0" lang="ar-SA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ص </a:t>
              </a:r>
              <a:endParaRPr kumimoji="0" lang="ar-SA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3" name="رابط مستقيم 52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مستطيل 53"/>
          <p:cNvSpPr/>
          <p:nvPr/>
        </p:nvSpPr>
        <p:spPr>
          <a:xfrm>
            <a:off x="142844" y="2492897"/>
            <a:ext cx="4357718" cy="3024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2714612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5" name="مربع نص 74"/>
          <p:cNvSpPr txBox="1"/>
          <p:nvPr/>
        </p:nvSpPr>
        <p:spPr>
          <a:xfrm>
            <a:off x="1547664" y="2852936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827584" y="2924944"/>
            <a:ext cx="1165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2699792" y="371703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8" name="مجموعة 102"/>
          <p:cNvGrpSpPr/>
          <p:nvPr/>
        </p:nvGrpSpPr>
        <p:grpSpPr>
          <a:xfrm>
            <a:off x="2843808" y="2686044"/>
            <a:ext cx="1871068" cy="1101255"/>
            <a:chOff x="1328862" y="1301108"/>
            <a:chExt cx="1871068" cy="1101255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ص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ع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1328862" y="1756032"/>
              <a:ext cx="184264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ع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مربع نص 107"/>
          <p:cNvSpPr txBox="1"/>
          <p:nvPr/>
        </p:nvSpPr>
        <p:spPr>
          <a:xfrm>
            <a:off x="1475656" y="3717032"/>
            <a:ext cx="12715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  ع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 مستدير الزوايا 73"/>
          <p:cNvSpPr/>
          <p:nvPr/>
        </p:nvSpPr>
        <p:spPr>
          <a:xfrm>
            <a:off x="5500694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مجموعة 78"/>
          <p:cNvGrpSpPr/>
          <p:nvPr/>
        </p:nvGrpSpPr>
        <p:grpSpPr>
          <a:xfrm>
            <a:off x="5872632" y="1301108"/>
            <a:ext cx="1842640" cy="933212"/>
            <a:chOff x="1357290" y="1301108"/>
            <a:chExt cx="1842640" cy="933212"/>
          </a:xfrm>
        </p:grpSpPr>
        <p:sp>
          <p:nvSpPr>
            <p:cNvPr id="80" name="مربع نص 79"/>
            <p:cNvSpPr txBox="1"/>
            <p:nvPr/>
          </p:nvSpPr>
          <p:spPr>
            <a:xfrm>
              <a:off x="1357290" y="1301108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</a:t>
              </a:r>
              <a:r>
                <a:rPr kumimoji="0" lang="ar-SA" sz="1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ن</a:t>
              </a:r>
              <a:r>
                <a:rPr kumimoji="0" lang="ar-SA" sz="1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  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kumimoji="0" lang="ar-SA" sz="1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4" name="مربع نص 83"/>
            <p:cNvSpPr txBox="1"/>
            <p:nvPr/>
          </p:nvSpPr>
          <p:spPr>
            <a:xfrm>
              <a:off x="1357290" y="1895766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1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ف</a:t>
              </a:r>
              <a:r>
                <a:rPr kumimoji="0" lang="ar-SA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87" name="رابط مستقيم 86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مستطيل 87"/>
          <p:cNvSpPr/>
          <p:nvPr/>
        </p:nvSpPr>
        <p:spPr>
          <a:xfrm>
            <a:off x="4572000" y="2492897"/>
            <a:ext cx="4357718" cy="2520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ربع نص 89"/>
          <p:cNvSpPr txBox="1"/>
          <p:nvPr/>
        </p:nvSpPr>
        <p:spPr>
          <a:xfrm>
            <a:off x="7215206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7" name="مجموعة 102"/>
          <p:cNvGrpSpPr/>
          <p:nvPr/>
        </p:nvGrpSpPr>
        <p:grpSpPr>
          <a:xfrm>
            <a:off x="7372830" y="2686044"/>
            <a:ext cx="1842640" cy="1056323"/>
            <a:chOff x="1357290" y="1301108"/>
            <a:chExt cx="1842640" cy="1056323"/>
          </a:xfrm>
        </p:grpSpPr>
        <p:sp>
          <p:nvSpPr>
            <p:cNvPr id="129" name="مربع نص 128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ن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ف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0" name="مربع نص 129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ف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31" name="رابط مستقيم 130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5" name="رابط مستقيم 94"/>
          <p:cNvCxnSpPr/>
          <p:nvPr/>
        </p:nvCxnSpPr>
        <p:spPr>
          <a:xfrm rot="10800000" flipV="1">
            <a:off x="8100392" y="2780928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رابط مستقيم 112"/>
          <p:cNvCxnSpPr/>
          <p:nvPr/>
        </p:nvCxnSpPr>
        <p:spPr>
          <a:xfrm rot="10800000" flipV="1">
            <a:off x="8388424" y="3356992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مربع نص 108"/>
          <p:cNvSpPr txBox="1"/>
          <p:nvPr/>
        </p:nvSpPr>
        <p:spPr>
          <a:xfrm>
            <a:off x="6572264" y="2905780"/>
            <a:ext cx="5947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17" name="رابط مستقيم 116"/>
          <p:cNvCxnSpPr/>
          <p:nvPr/>
        </p:nvCxnSpPr>
        <p:spPr>
          <a:xfrm rot="10800000" flipV="1">
            <a:off x="7668344" y="2780928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رابط مستقيم 119"/>
          <p:cNvCxnSpPr/>
          <p:nvPr/>
        </p:nvCxnSpPr>
        <p:spPr>
          <a:xfrm rot="10800000" flipV="1">
            <a:off x="7884368" y="3284984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7" name="مربع نص 136"/>
          <p:cNvSpPr txBox="1"/>
          <p:nvPr/>
        </p:nvSpPr>
        <p:spPr>
          <a:xfrm>
            <a:off x="-108520" y="2924944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A66F488-A68D-964C-603C-0DBD5CCCF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340768"/>
            <a:ext cx="1752845" cy="86409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65ECF1C-3769-3C29-5DC1-886806CF4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40768"/>
            <a:ext cx="1857634" cy="86409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5A04EBD-A16E-E682-FFBD-AD70B29959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75656" y="620688"/>
            <a:ext cx="6535062" cy="4984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27676A1-AA15-419B-54F6-9E8E9022F3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0"/>
            <a:ext cx="3167336" cy="404664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643734A-947B-CECA-C050-FD892AF687CC}"/>
              </a:ext>
            </a:extLst>
          </p:cNvPr>
          <p:cNvSpPr txBox="1"/>
          <p:nvPr/>
        </p:nvSpPr>
        <p:spPr>
          <a:xfrm>
            <a:off x="1403648" y="116632"/>
            <a:ext cx="230425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highlight>
                  <a:srgbClr val="FFFF00"/>
                </a:highlight>
              </a:rPr>
              <a:t>الحل  مباشر وبدون اقواس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F9076-D770-93F0-9B56-DBF39861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  <p:bldP spid="60" grpId="0"/>
      <p:bldP spid="75" grpId="0"/>
      <p:bldP spid="76" grpId="0"/>
      <p:bldP spid="77" grpId="0"/>
      <p:bldP spid="108" grpId="0"/>
      <p:bldP spid="74" grpId="0" animBg="1"/>
      <p:bldP spid="88" grpId="0" animBg="1"/>
      <p:bldP spid="90" grpId="0"/>
      <p:bldP spid="109" grpId="0"/>
      <p:bldP spid="13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1864E-A023-C1B9-973D-E8430C277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 مستدير الزوايا 48">
            <a:extLst>
              <a:ext uri="{FF2B5EF4-FFF2-40B4-BE49-F238E27FC236}">
                <a16:creationId xmlns:a16="http://schemas.microsoft.com/office/drawing/2014/main" id="{A17915EC-0A27-B548-3710-1F53AF7B9213}"/>
              </a:ext>
            </a:extLst>
          </p:cNvPr>
          <p:cNvSpPr/>
          <p:nvPr/>
        </p:nvSpPr>
        <p:spPr>
          <a:xfrm>
            <a:off x="1071538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مجموعة 78">
            <a:extLst>
              <a:ext uri="{FF2B5EF4-FFF2-40B4-BE49-F238E27FC236}">
                <a16:creationId xmlns:a16="http://schemas.microsoft.com/office/drawing/2014/main" id="{66B9AD88-211A-4C61-EF8E-ED6DE998D608}"/>
              </a:ext>
            </a:extLst>
          </p:cNvPr>
          <p:cNvGrpSpPr/>
          <p:nvPr/>
        </p:nvGrpSpPr>
        <p:grpSpPr>
          <a:xfrm>
            <a:off x="1443476" y="1301108"/>
            <a:ext cx="1842640" cy="933212"/>
            <a:chOff x="1357290" y="1301108"/>
            <a:chExt cx="1842640" cy="933212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D429889F-8C8B-708B-E33A-FCD819ABF46E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</a:t>
              </a:r>
              <a:r>
                <a:rPr kumimoji="0" lang="ar-SA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ص</a:t>
              </a:r>
              <a:r>
                <a:rPr kumimoji="0" lang="ar-SA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ع</a:t>
              </a:r>
              <a:r>
                <a:rPr kumimoji="0" lang="ar-SA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D97E5B61-617D-7603-5DFF-6D46DB4C21A2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ع</a:t>
              </a:r>
              <a:r>
                <a:rPr kumimoji="0" lang="ar-SA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</a:t>
              </a:r>
              <a:r>
                <a:rPr kumimoji="0" lang="ar-SA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ص </a:t>
              </a:r>
              <a:endParaRPr kumimoji="0" lang="ar-SA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DB51C612-E715-B39B-F2AC-5EA45EC9C261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0DA61FB3-DD83-E7EE-2991-F3BDEB5217DC}"/>
              </a:ext>
            </a:extLst>
          </p:cNvPr>
          <p:cNvSpPr/>
          <p:nvPr/>
        </p:nvSpPr>
        <p:spPr>
          <a:xfrm>
            <a:off x="142844" y="2492896"/>
            <a:ext cx="4357718" cy="4094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E8384893-03E6-57A9-3FB9-A82CC126FDD7}"/>
              </a:ext>
            </a:extLst>
          </p:cNvPr>
          <p:cNvSpPr txBox="1"/>
          <p:nvPr/>
        </p:nvSpPr>
        <p:spPr>
          <a:xfrm>
            <a:off x="3857620" y="434978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D1C025BD-5093-D650-D537-2ACFED288BD2}"/>
              </a:ext>
            </a:extLst>
          </p:cNvPr>
          <p:cNvSpPr txBox="1"/>
          <p:nvPr/>
        </p:nvSpPr>
        <p:spPr>
          <a:xfrm>
            <a:off x="2714612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3" name="مجموعة 60">
            <a:extLst>
              <a:ext uri="{FF2B5EF4-FFF2-40B4-BE49-F238E27FC236}">
                <a16:creationId xmlns:a16="http://schemas.microsoft.com/office/drawing/2014/main" id="{15412642-4596-4AE6-7BA1-D8AECA15402E}"/>
              </a:ext>
            </a:extLst>
          </p:cNvPr>
          <p:cNvGrpSpPr/>
          <p:nvPr/>
        </p:nvGrpSpPr>
        <p:grpSpPr>
          <a:xfrm>
            <a:off x="2071670" y="2658430"/>
            <a:ext cx="714380" cy="1084841"/>
            <a:chOff x="3286116" y="4214818"/>
            <a:chExt cx="714380" cy="1084841"/>
          </a:xfrm>
        </p:grpSpPr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EC8BF793-BB18-559A-57AA-55615C8FE254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45ACF0C1-B2E8-77F2-33E9-B3F651BDF878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4" name="رابط مستقيم 63">
              <a:extLst>
                <a:ext uri="{FF2B5EF4-FFF2-40B4-BE49-F238E27FC236}">
                  <a16:creationId xmlns:a16="http://schemas.microsoft.com/office/drawing/2014/main" id="{5145A8CF-37C7-CDD0-C2F8-4DA80BB7CD6F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مجموعة 64">
            <a:extLst>
              <a:ext uri="{FF2B5EF4-FFF2-40B4-BE49-F238E27FC236}">
                <a16:creationId xmlns:a16="http://schemas.microsoft.com/office/drawing/2014/main" id="{BF98A6BF-83E4-4778-4557-383E246484E5}"/>
              </a:ext>
            </a:extLst>
          </p:cNvPr>
          <p:cNvGrpSpPr/>
          <p:nvPr/>
        </p:nvGrpSpPr>
        <p:grpSpPr>
          <a:xfrm>
            <a:off x="2071670" y="2658430"/>
            <a:ext cx="691098" cy="1130145"/>
            <a:chOff x="2167975" y="4366952"/>
            <a:chExt cx="833974" cy="1130145"/>
          </a:xfrm>
        </p:grpSpPr>
        <p:sp>
          <p:nvSpPr>
            <p:cNvPr id="66" name="قوس 65">
              <a:extLst>
                <a:ext uri="{FF2B5EF4-FFF2-40B4-BE49-F238E27FC236}">
                  <a16:creationId xmlns:a16="http://schemas.microsoft.com/office/drawing/2014/main" id="{6A1C0073-896F-310D-3897-FB255D02A393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قوس 66">
              <a:extLst>
                <a:ext uri="{FF2B5EF4-FFF2-40B4-BE49-F238E27FC236}">
                  <a16:creationId xmlns:a16="http://schemas.microsoft.com/office/drawing/2014/main" id="{A1743DDC-F59E-34C9-C1CA-1C1D94B0E769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A54CF6C6-F323-BEC6-44C2-5282BC42E888}"/>
              </a:ext>
            </a:extLst>
          </p:cNvPr>
          <p:cNvSpPr txBox="1"/>
          <p:nvPr/>
        </p:nvSpPr>
        <p:spPr>
          <a:xfrm>
            <a:off x="2557450" y="427835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86277285-41F3-CA57-46C5-F1AA8F3BE56C}"/>
              </a:ext>
            </a:extLst>
          </p:cNvPr>
          <p:cNvSpPr txBox="1"/>
          <p:nvPr/>
        </p:nvSpPr>
        <p:spPr>
          <a:xfrm>
            <a:off x="1285852" y="427835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C403ED73-A449-B753-1222-A633710594E8}"/>
              </a:ext>
            </a:extLst>
          </p:cNvPr>
          <p:cNvSpPr txBox="1"/>
          <p:nvPr/>
        </p:nvSpPr>
        <p:spPr>
          <a:xfrm>
            <a:off x="3857620" y="549279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F73121F9-6859-A694-D5E6-F12BC1C2C469}"/>
              </a:ext>
            </a:extLst>
          </p:cNvPr>
          <p:cNvSpPr txBox="1"/>
          <p:nvPr/>
        </p:nvSpPr>
        <p:spPr>
          <a:xfrm>
            <a:off x="2357422" y="5477548"/>
            <a:ext cx="17716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5" name="مجموعة 79">
            <a:extLst>
              <a:ext uri="{FF2B5EF4-FFF2-40B4-BE49-F238E27FC236}">
                <a16:creationId xmlns:a16="http://schemas.microsoft.com/office/drawing/2014/main" id="{F3B8A154-0B65-C974-65E3-6318B5C86B4C}"/>
              </a:ext>
            </a:extLst>
          </p:cNvPr>
          <p:cNvGrpSpPr/>
          <p:nvPr/>
        </p:nvGrpSpPr>
        <p:grpSpPr>
          <a:xfrm>
            <a:off x="1114400" y="2643182"/>
            <a:ext cx="857256" cy="1084841"/>
            <a:chOff x="3286116" y="4214818"/>
            <a:chExt cx="714380" cy="1084841"/>
          </a:xfrm>
        </p:grpSpPr>
        <p:sp>
          <p:nvSpPr>
            <p:cNvPr id="81" name="مربع نص 80">
              <a:extLst>
                <a:ext uri="{FF2B5EF4-FFF2-40B4-BE49-F238E27FC236}">
                  <a16:creationId xmlns:a16="http://schemas.microsoft.com/office/drawing/2014/main" id="{7169A785-46D5-F9DD-E4C9-E762A6AA627B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127E4441-BF81-6470-A81A-73B1B96E4FC5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3" name="رابط مستقيم 82">
              <a:extLst>
                <a:ext uri="{FF2B5EF4-FFF2-40B4-BE49-F238E27FC236}">
                  <a16:creationId xmlns:a16="http://schemas.microsoft.com/office/drawing/2014/main" id="{25A69A0A-9A75-0FC0-F3EC-AEA8EEE4381F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مجموعة 83">
            <a:extLst>
              <a:ext uri="{FF2B5EF4-FFF2-40B4-BE49-F238E27FC236}">
                <a16:creationId xmlns:a16="http://schemas.microsoft.com/office/drawing/2014/main" id="{290A40E0-13AC-5829-636D-E30E175AF5A7}"/>
              </a:ext>
            </a:extLst>
          </p:cNvPr>
          <p:cNvGrpSpPr/>
          <p:nvPr/>
        </p:nvGrpSpPr>
        <p:grpSpPr>
          <a:xfrm>
            <a:off x="1185838" y="2643182"/>
            <a:ext cx="691098" cy="1130145"/>
            <a:chOff x="2167975" y="4366952"/>
            <a:chExt cx="833974" cy="1130145"/>
          </a:xfrm>
        </p:grpSpPr>
        <p:sp>
          <p:nvSpPr>
            <p:cNvPr id="85" name="قوس 84">
              <a:extLst>
                <a:ext uri="{FF2B5EF4-FFF2-40B4-BE49-F238E27FC236}">
                  <a16:creationId xmlns:a16="http://schemas.microsoft.com/office/drawing/2014/main" id="{C04FCC91-C541-FC81-94FA-FD93AF35A875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قوس 85">
              <a:extLst>
                <a:ext uri="{FF2B5EF4-FFF2-40B4-BE49-F238E27FC236}">
                  <a16:creationId xmlns:a16="http://schemas.microsoft.com/office/drawing/2014/main" id="{9ED6BF01-02FB-850D-9A56-B97E264E3376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102">
            <a:extLst>
              <a:ext uri="{FF2B5EF4-FFF2-40B4-BE49-F238E27FC236}">
                <a16:creationId xmlns:a16="http://schemas.microsoft.com/office/drawing/2014/main" id="{98D9395C-DA85-EBE5-3D41-729CC21B4C71}"/>
              </a:ext>
            </a:extLst>
          </p:cNvPr>
          <p:cNvGrpSpPr/>
          <p:nvPr/>
        </p:nvGrpSpPr>
        <p:grpSpPr>
          <a:xfrm>
            <a:off x="2843808" y="2686044"/>
            <a:ext cx="1871068" cy="1101255"/>
            <a:chOff x="1328862" y="1301108"/>
            <a:chExt cx="1871068" cy="1101255"/>
          </a:xfrm>
        </p:grpSpPr>
        <p:sp>
          <p:nvSpPr>
            <p:cNvPr id="104" name="مربع نص 103">
              <a:extLst>
                <a:ext uri="{FF2B5EF4-FFF2-40B4-BE49-F238E27FC236}">
                  <a16:creationId xmlns:a16="http://schemas.microsoft.com/office/drawing/2014/main" id="{137A0B54-16D8-6E0E-3650-B1E24E273B0B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ص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ع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5" name="مربع نص 104">
              <a:extLst>
                <a:ext uri="{FF2B5EF4-FFF2-40B4-BE49-F238E27FC236}">
                  <a16:creationId xmlns:a16="http://schemas.microsoft.com/office/drawing/2014/main" id="{5D757BD4-A78E-BF45-C3DC-ADF1B6C513ED}"/>
                </a:ext>
              </a:extLst>
            </p:cNvPr>
            <p:cNvSpPr txBox="1"/>
            <p:nvPr/>
          </p:nvSpPr>
          <p:spPr>
            <a:xfrm>
              <a:off x="1328862" y="1756032"/>
              <a:ext cx="184264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ع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6" name="رابط مستقيم 105">
              <a:extLst>
                <a:ext uri="{FF2B5EF4-FFF2-40B4-BE49-F238E27FC236}">
                  <a16:creationId xmlns:a16="http://schemas.microsoft.com/office/drawing/2014/main" id="{751BFE2E-7159-85F6-35BC-7AC3E2C67220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11B10024-8604-EF13-30D0-92859373D347}"/>
              </a:ext>
            </a:extLst>
          </p:cNvPr>
          <p:cNvSpPr txBox="1"/>
          <p:nvPr/>
        </p:nvSpPr>
        <p:spPr>
          <a:xfrm>
            <a:off x="2000232" y="55007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A2264299-8E91-E5F7-FF8B-A61CF6B38E80}"/>
              </a:ext>
            </a:extLst>
          </p:cNvPr>
          <p:cNvSpPr txBox="1"/>
          <p:nvPr/>
        </p:nvSpPr>
        <p:spPr>
          <a:xfrm>
            <a:off x="857224" y="5500702"/>
            <a:ext cx="12715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  ع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 مستدير الزوايا 73">
            <a:extLst>
              <a:ext uri="{FF2B5EF4-FFF2-40B4-BE49-F238E27FC236}">
                <a16:creationId xmlns:a16="http://schemas.microsoft.com/office/drawing/2014/main" id="{679FD0EA-99E5-B40B-AACA-002292791D2A}"/>
              </a:ext>
            </a:extLst>
          </p:cNvPr>
          <p:cNvSpPr/>
          <p:nvPr/>
        </p:nvSpPr>
        <p:spPr>
          <a:xfrm>
            <a:off x="5500694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مجموعة 78">
            <a:extLst>
              <a:ext uri="{FF2B5EF4-FFF2-40B4-BE49-F238E27FC236}">
                <a16:creationId xmlns:a16="http://schemas.microsoft.com/office/drawing/2014/main" id="{97325237-BFBD-773B-38DD-16296EA3D89E}"/>
              </a:ext>
            </a:extLst>
          </p:cNvPr>
          <p:cNvGrpSpPr/>
          <p:nvPr/>
        </p:nvGrpSpPr>
        <p:grpSpPr>
          <a:xfrm>
            <a:off x="5872632" y="1301108"/>
            <a:ext cx="1842640" cy="933212"/>
            <a:chOff x="1357290" y="1301108"/>
            <a:chExt cx="1842640" cy="933212"/>
          </a:xfrm>
        </p:grpSpPr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10124E95-9D89-C364-D2E0-0949EFB307BA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</a:t>
              </a:r>
              <a:r>
                <a:rPr kumimoji="0" lang="ar-SA" sz="1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ن</a:t>
              </a:r>
              <a:r>
                <a:rPr kumimoji="0" lang="ar-SA" sz="1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  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kumimoji="0" lang="ar-SA" sz="1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368458FA-E2C7-C93D-FAEA-CCA926B9820A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1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ف</a:t>
              </a:r>
              <a:r>
                <a:rPr kumimoji="0" lang="ar-SA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87" name="رابط مستقيم 86">
              <a:extLst>
                <a:ext uri="{FF2B5EF4-FFF2-40B4-BE49-F238E27FC236}">
                  <a16:creationId xmlns:a16="http://schemas.microsoft.com/office/drawing/2014/main" id="{532C52C5-A6F0-B0A4-F650-0B783F04F3B7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16D9BB3F-FF06-E4F6-E05E-7537A5D46D27}"/>
              </a:ext>
            </a:extLst>
          </p:cNvPr>
          <p:cNvSpPr/>
          <p:nvPr/>
        </p:nvSpPr>
        <p:spPr>
          <a:xfrm>
            <a:off x="4643438" y="2492896"/>
            <a:ext cx="4357718" cy="4094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BF8D05A6-B94F-00F8-1AE7-13FA41776D3E}"/>
              </a:ext>
            </a:extLst>
          </p:cNvPr>
          <p:cNvSpPr txBox="1"/>
          <p:nvPr/>
        </p:nvSpPr>
        <p:spPr>
          <a:xfrm>
            <a:off x="7215206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0" name="مجموعة 60">
            <a:extLst>
              <a:ext uri="{FF2B5EF4-FFF2-40B4-BE49-F238E27FC236}">
                <a16:creationId xmlns:a16="http://schemas.microsoft.com/office/drawing/2014/main" id="{3A18F799-7BE2-3E0C-CB9B-DC4552A24B0B}"/>
              </a:ext>
            </a:extLst>
          </p:cNvPr>
          <p:cNvGrpSpPr/>
          <p:nvPr/>
        </p:nvGrpSpPr>
        <p:grpSpPr>
          <a:xfrm>
            <a:off x="4786314" y="2658430"/>
            <a:ext cx="714380" cy="1084841"/>
            <a:chOff x="3286116" y="4214818"/>
            <a:chExt cx="714380" cy="1084841"/>
          </a:xfrm>
        </p:grpSpPr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1273C448-BF70-92DF-775B-6E9FE5005B17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CFEF6E3B-ECA1-D7F8-8D59-76BDE6D7BE61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ف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4" name="رابط مستقيم 93">
              <a:extLst>
                <a:ext uri="{FF2B5EF4-FFF2-40B4-BE49-F238E27FC236}">
                  <a16:creationId xmlns:a16="http://schemas.microsoft.com/office/drawing/2014/main" id="{7A8DBC83-9E76-E7E5-7C06-07F829D09EB2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مجموعة 64">
            <a:extLst>
              <a:ext uri="{FF2B5EF4-FFF2-40B4-BE49-F238E27FC236}">
                <a16:creationId xmlns:a16="http://schemas.microsoft.com/office/drawing/2014/main" id="{035B2A32-3A23-27C2-0BCB-21332547CBA1}"/>
              </a:ext>
            </a:extLst>
          </p:cNvPr>
          <p:cNvGrpSpPr/>
          <p:nvPr/>
        </p:nvGrpSpPr>
        <p:grpSpPr>
          <a:xfrm>
            <a:off x="4786314" y="2658430"/>
            <a:ext cx="691098" cy="1130145"/>
            <a:chOff x="2167975" y="4366952"/>
            <a:chExt cx="833974" cy="1130145"/>
          </a:xfrm>
        </p:grpSpPr>
        <p:sp>
          <p:nvSpPr>
            <p:cNvPr id="99" name="قوس 98">
              <a:extLst>
                <a:ext uri="{FF2B5EF4-FFF2-40B4-BE49-F238E27FC236}">
                  <a16:creationId xmlns:a16="http://schemas.microsoft.com/office/drawing/2014/main" id="{DD6FD848-4C66-12BD-8104-310034D8713B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قوس 102">
              <a:extLst>
                <a:ext uri="{FF2B5EF4-FFF2-40B4-BE49-F238E27FC236}">
                  <a16:creationId xmlns:a16="http://schemas.microsoft.com/office/drawing/2014/main" id="{F605A01D-A703-D4FC-33D7-C1E308B10FDF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637EEF04-0EDA-F8F3-25FD-3C29F71FE353}"/>
              </a:ext>
            </a:extLst>
          </p:cNvPr>
          <p:cNvSpPr txBox="1"/>
          <p:nvPr/>
        </p:nvSpPr>
        <p:spPr>
          <a:xfrm>
            <a:off x="6660232" y="3933056"/>
            <a:ext cx="9881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79">
            <a:extLst>
              <a:ext uri="{FF2B5EF4-FFF2-40B4-BE49-F238E27FC236}">
                <a16:creationId xmlns:a16="http://schemas.microsoft.com/office/drawing/2014/main" id="{0142742C-28D3-BCB3-8271-2A5EB4554CC8}"/>
              </a:ext>
            </a:extLst>
          </p:cNvPr>
          <p:cNvGrpSpPr/>
          <p:nvPr/>
        </p:nvGrpSpPr>
        <p:grpSpPr>
          <a:xfrm>
            <a:off x="5643570" y="2643182"/>
            <a:ext cx="714380" cy="1084841"/>
            <a:chOff x="3286116" y="4214818"/>
            <a:chExt cx="714380" cy="1084841"/>
          </a:xfrm>
        </p:grpSpPr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FF2920D6-54B3-05BF-EA1B-BE20D8627E56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2E288E04-C947-6FF5-DCEC-9FFFEBD3FFA1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ن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16" name="رابط مستقيم 115">
              <a:extLst>
                <a:ext uri="{FF2B5EF4-FFF2-40B4-BE49-F238E27FC236}">
                  <a16:creationId xmlns:a16="http://schemas.microsoft.com/office/drawing/2014/main" id="{74D792E1-52F7-AD08-9520-860EF7EB16B6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مجموعة 83">
            <a:extLst>
              <a:ext uri="{FF2B5EF4-FFF2-40B4-BE49-F238E27FC236}">
                <a16:creationId xmlns:a16="http://schemas.microsoft.com/office/drawing/2014/main" id="{A24C0E12-DCA6-5677-3E1D-3AF7FCBBF8AC}"/>
              </a:ext>
            </a:extLst>
          </p:cNvPr>
          <p:cNvGrpSpPr/>
          <p:nvPr/>
        </p:nvGrpSpPr>
        <p:grpSpPr>
          <a:xfrm>
            <a:off x="5643570" y="2643182"/>
            <a:ext cx="691098" cy="1130145"/>
            <a:chOff x="2167975" y="4366952"/>
            <a:chExt cx="833974" cy="1130145"/>
          </a:xfrm>
        </p:grpSpPr>
        <p:sp>
          <p:nvSpPr>
            <p:cNvPr id="118" name="قوس 117">
              <a:extLst>
                <a:ext uri="{FF2B5EF4-FFF2-40B4-BE49-F238E27FC236}">
                  <a16:creationId xmlns:a16="http://schemas.microsoft.com/office/drawing/2014/main" id="{691DFC49-06FA-003A-BDCA-4BBAF1848F49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قوس 118">
              <a:extLst>
                <a:ext uri="{FF2B5EF4-FFF2-40B4-BE49-F238E27FC236}">
                  <a16:creationId xmlns:a16="http://schemas.microsoft.com/office/drawing/2014/main" id="{80EEF7E2-F316-0243-35B5-DF74CD321AC0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مجموعة 102">
            <a:extLst>
              <a:ext uri="{FF2B5EF4-FFF2-40B4-BE49-F238E27FC236}">
                <a16:creationId xmlns:a16="http://schemas.microsoft.com/office/drawing/2014/main" id="{A6A019B9-07F5-5E91-9193-24E9895363DB}"/>
              </a:ext>
            </a:extLst>
          </p:cNvPr>
          <p:cNvGrpSpPr/>
          <p:nvPr/>
        </p:nvGrpSpPr>
        <p:grpSpPr>
          <a:xfrm>
            <a:off x="7372830" y="2686044"/>
            <a:ext cx="1842640" cy="1056323"/>
            <a:chOff x="1357290" y="1301108"/>
            <a:chExt cx="1842640" cy="1056323"/>
          </a:xfrm>
        </p:grpSpPr>
        <p:sp>
          <p:nvSpPr>
            <p:cNvPr id="129" name="مربع نص 128">
              <a:extLst>
                <a:ext uri="{FF2B5EF4-FFF2-40B4-BE49-F238E27FC236}">
                  <a16:creationId xmlns:a16="http://schemas.microsoft.com/office/drawing/2014/main" id="{40E786CB-8AF6-988A-C6E5-E1429B355BB3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ن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ف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0" name="مربع نص 129">
              <a:extLst>
                <a:ext uri="{FF2B5EF4-FFF2-40B4-BE49-F238E27FC236}">
                  <a16:creationId xmlns:a16="http://schemas.microsoft.com/office/drawing/2014/main" id="{F79EFF1C-D8AF-68AB-DA6A-A2DF5282526D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ف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31" name="رابط مستقيم 130">
              <a:extLst>
                <a:ext uri="{FF2B5EF4-FFF2-40B4-BE49-F238E27FC236}">
                  <a16:creationId xmlns:a16="http://schemas.microsoft.com/office/drawing/2014/main" id="{B68A7985-4E2F-2B06-0DC5-8447203C90CF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5" name="رابط مستقيم 94">
            <a:extLst>
              <a:ext uri="{FF2B5EF4-FFF2-40B4-BE49-F238E27FC236}">
                <a16:creationId xmlns:a16="http://schemas.microsoft.com/office/drawing/2014/main" id="{CBE2D3FD-039A-4755-4607-9A298528F29F}"/>
              </a:ext>
            </a:extLst>
          </p:cNvPr>
          <p:cNvCxnSpPr/>
          <p:nvPr/>
        </p:nvCxnSpPr>
        <p:spPr>
          <a:xfrm rot="10800000" flipV="1">
            <a:off x="5857884" y="2786058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رابط مستقيم 112">
            <a:extLst>
              <a:ext uri="{FF2B5EF4-FFF2-40B4-BE49-F238E27FC236}">
                <a16:creationId xmlns:a16="http://schemas.microsoft.com/office/drawing/2014/main" id="{6E351490-05E4-BC1E-F4B3-86D59EEB30B9}"/>
              </a:ext>
            </a:extLst>
          </p:cNvPr>
          <p:cNvCxnSpPr/>
          <p:nvPr/>
        </p:nvCxnSpPr>
        <p:spPr>
          <a:xfrm rot="10800000" flipV="1">
            <a:off x="5857884" y="3357564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6" name="مجموعة 98">
            <a:extLst>
              <a:ext uri="{FF2B5EF4-FFF2-40B4-BE49-F238E27FC236}">
                <a16:creationId xmlns:a16="http://schemas.microsoft.com/office/drawing/2014/main" id="{1DB25527-97BE-A035-8E8A-8F8BA588CB19}"/>
              </a:ext>
            </a:extLst>
          </p:cNvPr>
          <p:cNvGrpSpPr/>
          <p:nvPr/>
        </p:nvGrpSpPr>
        <p:grpSpPr>
          <a:xfrm>
            <a:off x="6509820" y="2614606"/>
            <a:ext cx="691098" cy="1130145"/>
            <a:chOff x="2167975" y="4366952"/>
            <a:chExt cx="833974" cy="1130145"/>
          </a:xfrm>
        </p:grpSpPr>
        <p:sp>
          <p:nvSpPr>
            <p:cNvPr id="97" name="قوس 96">
              <a:extLst>
                <a:ext uri="{FF2B5EF4-FFF2-40B4-BE49-F238E27FC236}">
                  <a16:creationId xmlns:a16="http://schemas.microsoft.com/office/drawing/2014/main" id="{D077D8BD-EC19-4F37-E98F-8818A0636C19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قوس 97">
              <a:extLst>
                <a:ext uri="{FF2B5EF4-FFF2-40B4-BE49-F238E27FC236}">
                  <a16:creationId xmlns:a16="http://schemas.microsoft.com/office/drawing/2014/main" id="{8002BFC4-3FCE-6469-2954-ED6AAE6D1269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3718324D-3797-4038-7239-8763D2D27870}"/>
              </a:ext>
            </a:extLst>
          </p:cNvPr>
          <p:cNvSpPr txBox="1"/>
          <p:nvPr/>
        </p:nvSpPr>
        <p:spPr>
          <a:xfrm>
            <a:off x="6572264" y="2905780"/>
            <a:ext cx="5947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17" name="رابط مستقيم 116">
            <a:extLst>
              <a:ext uri="{FF2B5EF4-FFF2-40B4-BE49-F238E27FC236}">
                <a16:creationId xmlns:a16="http://schemas.microsoft.com/office/drawing/2014/main" id="{15F9B974-18A7-9777-87B6-0D9C0542F80E}"/>
              </a:ext>
            </a:extLst>
          </p:cNvPr>
          <p:cNvCxnSpPr/>
          <p:nvPr/>
        </p:nvCxnSpPr>
        <p:spPr>
          <a:xfrm rot="10800000" flipV="1">
            <a:off x="5000628" y="2786058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رابط مستقيم 119">
            <a:extLst>
              <a:ext uri="{FF2B5EF4-FFF2-40B4-BE49-F238E27FC236}">
                <a16:creationId xmlns:a16="http://schemas.microsoft.com/office/drawing/2014/main" id="{52921D06-F9C3-FCCD-8DBB-94DBFAB2B3E4}"/>
              </a:ext>
            </a:extLst>
          </p:cNvPr>
          <p:cNvCxnSpPr/>
          <p:nvPr/>
        </p:nvCxnSpPr>
        <p:spPr>
          <a:xfrm rot="10800000" flipV="1">
            <a:off x="5000628" y="3357564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4" name="مجموعة 60">
            <a:extLst>
              <a:ext uri="{FF2B5EF4-FFF2-40B4-BE49-F238E27FC236}">
                <a16:creationId xmlns:a16="http://schemas.microsoft.com/office/drawing/2014/main" id="{975BFAD1-EABF-95C8-649F-204E9BEE2EA9}"/>
              </a:ext>
            </a:extLst>
          </p:cNvPr>
          <p:cNvGrpSpPr/>
          <p:nvPr/>
        </p:nvGrpSpPr>
        <p:grpSpPr>
          <a:xfrm>
            <a:off x="285720" y="2643182"/>
            <a:ext cx="714380" cy="1084841"/>
            <a:chOff x="3286116" y="4214818"/>
            <a:chExt cx="714380" cy="1084841"/>
          </a:xfrm>
        </p:grpSpPr>
        <p:sp>
          <p:nvSpPr>
            <p:cNvPr id="128" name="مربع نص 127">
              <a:extLst>
                <a:ext uri="{FF2B5EF4-FFF2-40B4-BE49-F238E27FC236}">
                  <a16:creationId xmlns:a16="http://schemas.microsoft.com/office/drawing/2014/main" id="{8953FDF4-FE86-9DA9-673B-DD5BCFEA7EF9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ع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836BA759-D0A7-EB13-C99E-8BF1861170BC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ع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3" name="رابط مستقيم 132">
              <a:extLst>
                <a:ext uri="{FF2B5EF4-FFF2-40B4-BE49-F238E27FC236}">
                  <a16:creationId xmlns:a16="http://schemas.microsoft.com/office/drawing/2014/main" id="{2DD61BAC-D82B-7F48-F440-55FAA8826996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4" name="مجموعة 64">
            <a:extLst>
              <a:ext uri="{FF2B5EF4-FFF2-40B4-BE49-F238E27FC236}">
                <a16:creationId xmlns:a16="http://schemas.microsoft.com/office/drawing/2014/main" id="{BE4B09B1-3490-01E1-BD56-5CCC1869DEB3}"/>
              </a:ext>
            </a:extLst>
          </p:cNvPr>
          <p:cNvGrpSpPr/>
          <p:nvPr/>
        </p:nvGrpSpPr>
        <p:grpSpPr>
          <a:xfrm>
            <a:off x="285720" y="2668491"/>
            <a:ext cx="691098" cy="1130145"/>
            <a:chOff x="2167975" y="4366952"/>
            <a:chExt cx="833974" cy="1130145"/>
          </a:xfrm>
        </p:grpSpPr>
        <p:sp>
          <p:nvSpPr>
            <p:cNvPr id="135" name="قوس 134">
              <a:extLst>
                <a:ext uri="{FF2B5EF4-FFF2-40B4-BE49-F238E27FC236}">
                  <a16:creationId xmlns:a16="http://schemas.microsoft.com/office/drawing/2014/main" id="{419AD9F7-F6E4-56B8-341D-DDA095510EDC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قوس 135">
              <a:extLst>
                <a:ext uri="{FF2B5EF4-FFF2-40B4-BE49-F238E27FC236}">
                  <a16:creationId xmlns:a16="http://schemas.microsoft.com/office/drawing/2014/main" id="{14F8F943-586D-7202-6253-139E90FAD50C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C77C0206-9093-9571-7C17-AD687E63EB99}"/>
              </a:ext>
            </a:extLst>
          </p:cNvPr>
          <p:cNvSpPr txBox="1"/>
          <p:nvPr/>
        </p:nvSpPr>
        <p:spPr>
          <a:xfrm>
            <a:off x="214282" y="4286256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8F9BE24-2A8B-435F-BAD7-577266FC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340768"/>
            <a:ext cx="1752845" cy="86409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2E7CB1D-C80E-998F-E215-6F0E295C9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40768"/>
            <a:ext cx="1857634" cy="86409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DC690EC-8A18-1B36-50A7-ED7A9C1736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75656" y="620688"/>
            <a:ext cx="6535062" cy="4984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D01EA22-FBB3-3E3F-A4AA-DDB3C6167C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0"/>
            <a:ext cx="3167336" cy="40466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AD1EE37-7D2B-86D1-AD3E-2BCF60949386}"/>
              </a:ext>
            </a:extLst>
          </p:cNvPr>
          <p:cNvSpPr txBox="1"/>
          <p:nvPr/>
        </p:nvSpPr>
        <p:spPr>
          <a:xfrm>
            <a:off x="5580112" y="4005064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D39C9-0C0C-E37D-1A4C-951DBE865876}"/>
              </a:ext>
            </a:extLst>
          </p:cNvPr>
          <p:cNvSpPr txBox="1"/>
          <p:nvPr/>
        </p:nvSpPr>
        <p:spPr>
          <a:xfrm>
            <a:off x="4499992" y="4005064"/>
            <a:ext cx="1296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1CA34B-F5E6-CB95-2537-1ACA31B392AC}"/>
              </a:ext>
            </a:extLst>
          </p:cNvPr>
          <p:cNvSpPr txBox="1"/>
          <p:nvPr/>
        </p:nvSpPr>
        <p:spPr>
          <a:xfrm>
            <a:off x="6660232" y="4509120"/>
            <a:ext cx="9881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1AB478C-F1E2-F5B5-8C5F-C327EBEDA9D6}"/>
              </a:ext>
            </a:extLst>
          </p:cNvPr>
          <p:cNvSpPr txBox="1"/>
          <p:nvPr/>
        </p:nvSpPr>
        <p:spPr>
          <a:xfrm>
            <a:off x="5580112" y="4581128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055F223-B2E6-7CF7-D195-4F7B0902D99A}"/>
              </a:ext>
            </a:extLst>
          </p:cNvPr>
          <p:cNvSpPr txBox="1"/>
          <p:nvPr/>
        </p:nvSpPr>
        <p:spPr>
          <a:xfrm>
            <a:off x="2483768" y="116632"/>
            <a:ext cx="122413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highlight>
                  <a:srgbClr val="FFFF00"/>
                </a:highlight>
              </a:rPr>
              <a:t>الحل  بالتفصيل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DDAB7D0-2C54-8930-B9EB-C515E91DE5C2}"/>
              </a:ext>
            </a:extLst>
          </p:cNvPr>
          <p:cNvSpPr txBox="1"/>
          <p:nvPr/>
        </p:nvSpPr>
        <p:spPr>
          <a:xfrm>
            <a:off x="4499992" y="4581128"/>
            <a:ext cx="1296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EF55712-5EAC-478F-AB56-35542F85DF2A}"/>
              </a:ext>
            </a:extLst>
          </p:cNvPr>
          <p:cNvSpPr txBox="1"/>
          <p:nvPr/>
        </p:nvSpPr>
        <p:spPr>
          <a:xfrm>
            <a:off x="6660232" y="5085184"/>
            <a:ext cx="9881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A4307C0-CAF7-93A3-E478-F16C87001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51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  <p:bldP spid="59" grpId="0"/>
      <p:bldP spid="60" grpId="0"/>
      <p:bldP spid="75" grpId="0"/>
      <p:bldP spid="76" grpId="0"/>
      <p:bldP spid="77" grpId="0"/>
      <p:bldP spid="78" grpId="0"/>
      <p:bldP spid="107" grpId="0"/>
      <p:bldP spid="108" grpId="0"/>
      <p:bldP spid="74" grpId="0" animBg="1"/>
      <p:bldP spid="88" grpId="0" animBg="1"/>
      <p:bldP spid="90" grpId="0"/>
      <p:bldP spid="110" grpId="0"/>
      <p:bldP spid="109" grpId="0"/>
      <p:bldP spid="137" grpId="0"/>
      <p:bldP spid="11" grpId="0"/>
      <p:bldP spid="21" grpId="0"/>
      <p:bldP spid="22" grpId="0"/>
      <p:bldP spid="23" grpId="0"/>
      <p:bldP spid="25" grpId="0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 مستدير الزوايا 48"/>
          <p:cNvSpPr/>
          <p:nvPr/>
        </p:nvSpPr>
        <p:spPr>
          <a:xfrm>
            <a:off x="3286116" y="1301108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مجموعة 78"/>
          <p:cNvGrpSpPr/>
          <p:nvPr/>
        </p:nvGrpSpPr>
        <p:grpSpPr>
          <a:xfrm>
            <a:off x="3635896" y="1484784"/>
            <a:ext cx="1864798" cy="718759"/>
            <a:chOff x="1335132" y="1484784"/>
            <a:chExt cx="1864798" cy="718759"/>
          </a:xfrm>
        </p:grpSpPr>
        <p:sp>
          <p:nvSpPr>
            <p:cNvPr id="51" name="مربع نص 50"/>
            <p:cNvSpPr txBox="1"/>
            <p:nvPr/>
          </p:nvSpPr>
          <p:spPr>
            <a:xfrm>
              <a:off x="1335132" y="1484784"/>
              <a:ext cx="1842640" cy="3795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ك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 </a:t>
              </a:r>
              <a:r>
                <a:rPr kumimoji="0" lang="ar-SA" sz="16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و</a:t>
              </a:r>
              <a:r>
                <a:rPr kumimoji="0" lang="ar-SA" sz="24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مربع نص 51"/>
            <p:cNvSpPr txBox="1"/>
            <p:nvPr/>
          </p:nvSpPr>
          <p:spPr>
            <a:xfrm>
              <a:off x="1357290" y="1895766"/>
              <a:ext cx="184264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</a:t>
              </a:r>
              <a:r>
                <a:rPr kumimoji="0" lang="ar-SA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ن</a:t>
              </a:r>
              <a:r>
                <a:rPr kumimoji="0" lang="ar-SA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و</a:t>
              </a:r>
              <a:r>
                <a: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endPara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3" name="رابط مستقيم 52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مستطيل 53"/>
          <p:cNvSpPr/>
          <p:nvPr/>
        </p:nvSpPr>
        <p:spPr>
          <a:xfrm>
            <a:off x="2771800" y="2492897"/>
            <a:ext cx="3853662" cy="2808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5076056" y="458112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4716016" y="4509120"/>
            <a:ext cx="5572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مجموعة 102"/>
          <p:cNvGrpSpPr/>
          <p:nvPr/>
        </p:nvGrpSpPr>
        <p:grpSpPr>
          <a:xfrm>
            <a:off x="3779912" y="2564904"/>
            <a:ext cx="1842640" cy="1240989"/>
            <a:chOff x="1357290" y="1301108"/>
            <a:chExt cx="1842640" cy="1240989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  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ك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  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-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و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1357290" y="1895766"/>
              <a:ext cx="184264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ك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ن</a:t>
              </a:r>
              <a:r>
                <a:rPr kumimoji="0" lang="ar-SA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و</a:t>
              </a:r>
              <a:r>
                <a:rPr kumimoji="0" lang="ar-SA" sz="36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 rot="10800000">
              <a:off x="1573314" y="1877172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9" name="مستطيل 78"/>
          <p:cNvSpPr/>
          <p:nvPr/>
        </p:nvSpPr>
        <p:spPr>
          <a:xfrm>
            <a:off x="4932040" y="2564904"/>
            <a:ext cx="500066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 90"/>
          <p:cNvSpPr/>
          <p:nvPr/>
        </p:nvSpPr>
        <p:spPr>
          <a:xfrm>
            <a:off x="4355976" y="2564904"/>
            <a:ext cx="500066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 95"/>
          <p:cNvSpPr/>
          <p:nvPr/>
        </p:nvSpPr>
        <p:spPr>
          <a:xfrm>
            <a:off x="3779912" y="2564904"/>
            <a:ext cx="500066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 99"/>
          <p:cNvSpPr/>
          <p:nvPr/>
        </p:nvSpPr>
        <p:spPr>
          <a:xfrm>
            <a:off x="4932040" y="3212976"/>
            <a:ext cx="500066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 100"/>
          <p:cNvSpPr/>
          <p:nvPr/>
        </p:nvSpPr>
        <p:spPr>
          <a:xfrm>
            <a:off x="4355976" y="3212976"/>
            <a:ext cx="500066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 101"/>
          <p:cNvSpPr/>
          <p:nvPr/>
        </p:nvSpPr>
        <p:spPr>
          <a:xfrm>
            <a:off x="3779912" y="3212976"/>
            <a:ext cx="500066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ربع نص 110"/>
          <p:cNvSpPr txBox="1"/>
          <p:nvPr/>
        </p:nvSpPr>
        <p:spPr>
          <a:xfrm>
            <a:off x="4211960" y="4581128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2" name="مربع نص 121"/>
          <p:cNvSpPr txBox="1"/>
          <p:nvPr/>
        </p:nvSpPr>
        <p:spPr>
          <a:xfrm>
            <a:off x="3707904" y="4581128"/>
            <a:ext cx="628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64A9B5A-528D-EF1B-079C-3CA134AA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40768"/>
            <a:ext cx="1629002" cy="86409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E5165B2-6610-6C03-0ACB-B6F8EE3A2A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0"/>
            <a:ext cx="3167336" cy="40466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85626C-7307-3FA6-07FC-6C831BC08B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75656" y="620688"/>
            <a:ext cx="6535062" cy="4984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04B1CDD-1654-D06D-3C7C-5724354FC6EB}"/>
              </a:ext>
            </a:extLst>
          </p:cNvPr>
          <p:cNvSpPr txBox="1"/>
          <p:nvPr/>
        </p:nvSpPr>
        <p:spPr>
          <a:xfrm>
            <a:off x="4283968" y="3933056"/>
            <a:ext cx="12961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1BD8739-5CE0-99B2-9B45-E4E0D05DC482}"/>
              </a:ext>
            </a:extLst>
          </p:cNvPr>
          <p:cNvSpPr txBox="1"/>
          <p:nvPr/>
        </p:nvSpPr>
        <p:spPr>
          <a:xfrm>
            <a:off x="3419872" y="3933056"/>
            <a:ext cx="9361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BB65D4-305F-3CF9-3B74-A63C6A598F11}"/>
              </a:ext>
            </a:extLst>
          </p:cNvPr>
          <p:cNvSpPr txBox="1"/>
          <p:nvPr/>
        </p:nvSpPr>
        <p:spPr>
          <a:xfrm>
            <a:off x="2627784" y="3933056"/>
            <a:ext cx="9361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</a:t>
            </a:r>
            <a:r>
              <a:rPr kumimoji="0" lang="ar-SA" sz="3600" b="1" i="0" u="none" strike="noStrike" kern="1200" cap="none" spc="-20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75794B8-9B1A-0A07-6DD5-3FD76390C533}"/>
              </a:ext>
            </a:extLst>
          </p:cNvPr>
          <p:cNvSpPr txBox="1"/>
          <p:nvPr/>
        </p:nvSpPr>
        <p:spPr>
          <a:xfrm>
            <a:off x="4788024" y="4509120"/>
            <a:ext cx="216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D9C0F94-1B77-2AB8-36A4-9702F90B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  <p:bldP spid="77" grpId="0"/>
      <p:bldP spid="78" grpId="0"/>
      <p:bldP spid="79" grpId="0" animBg="1"/>
      <p:bldP spid="79" grpId="1" animBg="1"/>
      <p:bldP spid="91" grpId="0" animBg="1"/>
      <p:bldP spid="91" grpId="1" animBg="1"/>
      <p:bldP spid="96" grpId="0" animBg="1"/>
      <p:bldP spid="96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11" grpId="0"/>
      <p:bldP spid="122" grpId="0"/>
      <p:bldP spid="6" grpId="0"/>
      <p:bldP spid="9" grpId="0"/>
      <p:bldP spid="10" grpId="0"/>
      <p:bldP spid="12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ربع نص 98"/>
          <p:cNvSpPr txBox="1"/>
          <p:nvPr/>
        </p:nvSpPr>
        <p:spPr>
          <a:xfrm>
            <a:off x="8286776" y="3578037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5" name="مجموعة 78"/>
          <p:cNvGrpSpPr/>
          <p:nvPr/>
        </p:nvGrpSpPr>
        <p:grpSpPr>
          <a:xfrm>
            <a:off x="6948264" y="3356992"/>
            <a:ext cx="1571636" cy="1000051"/>
            <a:chOff x="1357290" y="1301108"/>
            <a:chExt cx="1842640" cy="1000051"/>
          </a:xfrm>
        </p:grpSpPr>
        <p:sp>
          <p:nvSpPr>
            <p:cNvPr id="105" name="مربع نص 104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ر</a:t>
              </a:r>
              <a:r>
                <a:rPr lang="ar-SA" sz="3600" b="1" spc="-200" baseline="30000" dirty="0"/>
                <a:t>3</a:t>
              </a:r>
              <a:r>
                <a:rPr lang="ar-SA" sz="2400" b="1" spc="-200" dirty="0"/>
                <a:t> ن</a:t>
              </a:r>
              <a:r>
                <a:rPr lang="ar-SA" sz="3600" b="1" spc="-200" baseline="30000" dirty="0"/>
                <a:t>7</a:t>
              </a:r>
            </a:p>
          </p:txBody>
        </p:sp>
        <p:sp>
          <p:nvSpPr>
            <p:cNvPr id="106" name="مربع نص 105"/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ف</a:t>
              </a:r>
              <a:r>
                <a:rPr lang="ar-SA" sz="3600" b="1" baseline="30000" dirty="0"/>
                <a:t>2</a:t>
              </a:r>
            </a:p>
          </p:txBody>
        </p:sp>
        <p:cxnSp>
          <p:nvCxnSpPr>
            <p:cNvPr id="107" name="رابط مستقيم 106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مجموعة 32"/>
          <p:cNvGrpSpPr/>
          <p:nvPr/>
        </p:nvGrpSpPr>
        <p:grpSpPr>
          <a:xfrm>
            <a:off x="3995936" y="4581128"/>
            <a:ext cx="2286016" cy="1056323"/>
            <a:chOff x="743077" y="1301108"/>
            <a:chExt cx="2456853" cy="1056323"/>
          </a:xfrm>
        </p:grpSpPr>
        <p:sp>
          <p:nvSpPr>
            <p:cNvPr id="34" name="مربع نص 33"/>
            <p:cNvSpPr txBox="1"/>
            <p:nvPr/>
          </p:nvSpPr>
          <p:spPr>
            <a:xfrm>
              <a:off x="743077" y="1301108"/>
              <a:ext cx="245685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5</a:t>
              </a:r>
              <a:r>
                <a:rPr lang="ar-SA" sz="2400" b="1" dirty="0"/>
                <a:t>2جـ</a:t>
              </a:r>
              <a:r>
                <a:rPr lang="ar-SA" sz="3600" b="1" spc="-100" baseline="30000" dirty="0"/>
                <a:t>3×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5 </a:t>
              </a:r>
              <a:r>
                <a:rPr lang="ar-SA" sz="2400" b="1" dirty="0"/>
                <a:t>د</a:t>
              </a:r>
              <a:r>
                <a:rPr lang="ar-SA" sz="3600" b="1" spc="-100" baseline="30000" dirty="0"/>
                <a:t>5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×5</a:t>
              </a:r>
            </a:p>
          </p:txBody>
        </p:sp>
        <p:sp>
          <p:nvSpPr>
            <p:cNvPr id="35" name="مربع نص 34"/>
            <p:cNvSpPr txBox="1"/>
            <p:nvPr/>
          </p:nvSpPr>
          <p:spPr>
            <a:xfrm>
              <a:off x="973407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spc="-100" baseline="30000" dirty="0">
                  <a:solidFill>
                    <a:srgbClr val="FF0000"/>
                  </a:solidFill>
                </a:rPr>
                <a:t>5</a:t>
              </a:r>
              <a:r>
                <a:rPr lang="ar-SA" sz="2400" b="1" dirty="0"/>
                <a:t>5 هـ</a:t>
              </a:r>
              <a:r>
                <a:rPr lang="ar-SA" sz="3600" b="1" spc="-100" baseline="30000" dirty="0"/>
                <a:t>2×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36" name="رابط مستقيم 35"/>
            <p:cNvCxnSpPr/>
            <p:nvPr/>
          </p:nvCxnSpPr>
          <p:spPr>
            <a:xfrm rot="10800000">
              <a:off x="973407" y="1799503"/>
              <a:ext cx="1857136" cy="158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مربع نص 2"/>
          <p:cNvSpPr txBox="1"/>
          <p:nvPr/>
        </p:nvSpPr>
        <p:spPr>
          <a:xfrm>
            <a:off x="5940152" y="479715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47" name="مجموعة 46"/>
          <p:cNvGrpSpPr/>
          <p:nvPr/>
        </p:nvGrpSpPr>
        <p:grpSpPr>
          <a:xfrm>
            <a:off x="4211960" y="5789205"/>
            <a:ext cx="1785950" cy="1056323"/>
            <a:chOff x="1310752" y="1301108"/>
            <a:chExt cx="1919417" cy="1056323"/>
          </a:xfrm>
        </p:grpSpPr>
        <p:sp>
          <p:nvSpPr>
            <p:cNvPr id="48" name="مربع نص 47"/>
            <p:cNvSpPr txBox="1"/>
            <p:nvPr/>
          </p:nvSpPr>
          <p:spPr>
            <a:xfrm>
              <a:off x="1310752" y="1301108"/>
              <a:ext cx="184263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32جـ</a:t>
              </a:r>
              <a:r>
                <a:rPr lang="ar-SA" sz="3600" b="1" spc="-100" baseline="30000" dirty="0"/>
                <a:t>15</a:t>
              </a:r>
              <a:r>
                <a:rPr lang="ar-SA" sz="2400" b="1" dirty="0"/>
                <a:t> د</a:t>
              </a:r>
              <a:r>
                <a:rPr lang="ar-SA" sz="3600" b="1" spc="-100" baseline="30000" dirty="0"/>
                <a:t>25</a:t>
              </a:r>
            </a:p>
          </p:txBody>
        </p:sp>
        <p:sp>
          <p:nvSpPr>
            <p:cNvPr id="49" name="مربع نص 48"/>
            <p:cNvSpPr txBox="1"/>
            <p:nvPr/>
          </p:nvSpPr>
          <p:spPr>
            <a:xfrm>
              <a:off x="1387529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3125هـ</a:t>
              </a:r>
              <a:r>
                <a:rPr lang="ar-SA" sz="3600" b="1" spc="-100" baseline="30000" dirty="0"/>
                <a:t>10</a:t>
              </a:r>
            </a:p>
          </p:txBody>
        </p:sp>
        <p:cxnSp>
          <p:nvCxnSpPr>
            <p:cNvPr id="50" name="رابط مستقيم 49"/>
            <p:cNvCxnSpPr/>
            <p:nvPr/>
          </p:nvCxnSpPr>
          <p:spPr>
            <a:xfrm rot="10800000">
              <a:off x="1785351" y="1799503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مربع نص 50"/>
          <p:cNvSpPr txBox="1"/>
          <p:nvPr/>
        </p:nvSpPr>
        <p:spPr>
          <a:xfrm>
            <a:off x="5796136" y="602128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63" name="مربع نص 2"/>
          <p:cNvSpPr txBox="1"/>
          <p:nvPr/>
        </p:nvSpPr>
        <p:spPr>
          <a:xfrm>
            <a:off x="642910" y="42631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65" name="مربع نص 2"/>
          <p:cNvSpPr txBox="1"/>
          <p:nvPr/>
        </p:nvSpPr>
        <p:spPr>
          <a:xfrm>
            <a:off x="357158" y="425812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76" name="مجموعة 75"/>
          <p:cNvGrpSpPr/>
          <p:nvPr/>
        </p:nvGrpSpPr>
        <p:grpSpPr>
          <a:xfrm>
            <a:off x="857224" y="3684420"/>
            <a:ext cx="2428885" cy="1387654"/>
            <a:chOff x="627751" y="1255528"/>
            <a:chExt cx="2428885" cy="1387654"/>
          </a:xfrm>
        </p:grpSpPr>
        <p:grpSp>
          <p:nvGrpSpPr>
            <p:cNvPr id="77" name="مجموعة 76"/>
            <p:cNvGrpSpPr/>
            <p:nvPr/>
          </p:nvGrpSpPr>
          <p:grpSpPr>
            <a:xfrm>
              <a:off x="627750" y="1255528"/>
              <a:ext cx="2419552" cy="1387654"/>
              <a:chOff x="5122648" y="1184090"/>
              <a:chExt cx="2911633" cy="1387654"/>
            </a:xfrm>
          </p:grpSpPr>
          <p:grpSp>
            <p:nvGrpSpPr>
              <p:cNvPr id="79" name="مجموعة 22"/>
              <p:cNvGrpSpPr/>
              <p:nvPr/>
            </p:nvGrpSpPr>
            <p:grpSpPr>
              <a:xfrm>
                <a:off x="5398796" y="1571612"/>
                <a:ext cx="2345727" cy="1000132"/>
                <a:chOff x="-202602" y="4501775"/>
                <a:chExt cx="2345727" cy="1000132"/>
              </a:xfrm>
            </p:grpSpPr>
            <p:sp>
              <p:nvSpPr>
                <p:cNvPr id="84" name="مربع نص 9"/>
                <p:cNvSpPr txBox="1"/>
                <p:nvPr/>
              </p:nvSpPr>
              <p:spPr>
                <a:xfrm>
                  <a:off x="-116641" y="4501775"/>
                  <a:ext cx="223051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/>
                    <a:t>3 س ص</a:t>
                  </a:r>
                  <a:r>
                    <a:rPr lang="ar-SA" sz="3600" b="1" spc="-100" baseline="30000" dirty="0"/>
                    <a:t>4</a:t>
                  </a:r>
                  <a:r>
                    <a:rPr lang="ar-SA" sz="2400" b="1" dirty="0"/>
                    <a:t> ع</a:t>
                  </a:r>
                  <a:r>
                    <a:rPr lang="ar-SA" sz="3600" b="1" spc="-100" baseline="30000" dirty="0"/>
                    <a:t>2</a:t>
                  </a:r>
                  <a:endParaRPr lang="ar-SA" sz="3600" b="1" spc="-100" baseline="30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" name="مربع نص 84"/>
                <p:cNvSpPr txBox="1"/>
                <p:nvPr/>
              </p:nvSpPr>
              <p:spPr>
                <a:xfrm>
                  <a:off x="-202602" y="5040242"/>
                  <a:ext cx="2345727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/>
                    <a:t>س</a:t>
                  </a:r>
                  <a:r>
                    <a:rPr lang="ar-SA" sz="3600" b="1" spc="-100" baseline="30000" dirty="0"/>
                    <a:t>3</a:t>
                  </a:r>
                  <a:r>
                    <a:rPr lang="ar-SA" sz="2400" b="1" dirty="0"/>
                    <a:t> ص ع</a:t>
                  </a:r>
                  <a:r>
                    <a:rPr lang="ar-SA" sz="3600" b="1" spc="-100" baseline="30000" dirty="0"/>
                    <a:t>4</a:t>
                  </a:r>
                  <a:endParaRPr lang="ar-SA" sz="3600" b="1" spc="-100" baseline="30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86" name="رابط مستقيم 85"/>
                <p:cNvCxnSpPr/>
                <p:nvPr/>
              </p:nvCxnSpPr>
              <p:spPr>
                <a:xfrm rot="10800000">
                  <a:off x="55300" y="4944471"/>
                  <a:ext cx="1862826" cy="1588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مجموعة 98"/>
              <p:cNvGrpSpPr/>
              <p:nvPr/>
            </p:nvGrpSpPr>
            <p:grpSpPr>
              <a:xfrm>
                <a:off x="5462583" y="1441599"/>
                <a:ext cx="2571698" cy="1130145"/>
                <a:chOff x="1030248" y="4366952"/>
                <a:chExt cx="2163901" cy="1130145"/>
              </a:xfrm>
            </p:grpSpPr>
            <p:sp>
              <p:nvSpPr>
                <p:cNvPr id="82" name="قوس 81"/>
                <p:cNvSpPr/>
                <p:nvPr/>
              </p:nvSpPr>
              <p:spPr>
                <a:xfrm rot="158712">
                  <a:off x="2773915" y="4425870"/>
                  <a:ext cx="420234" cy="1071227"/>
                </a:xfrm>
                <a:prstGeom prst="arc">
                  <a:avLst>
                    <a:gd name="adj1" fmla="val 16704087"/>
                    <a:gd name="adj2" fmla="val 4383123"/>
                  </a:avLst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83" name="قوس 8"/>
                <p:cNvSpPr/>
                <p:nvPr/>
              </p:nvSpPr>
              <p:spPr>
                <a:xfrm rot="10961143">
                  <a:off x="1030248" y="4366952"/>
                  <a:ext cx="420235" cy="1071227"/>
                </a:xfrm>
                <a:prstGeom prst="arc">
                  <a:avLst>
                    <a:gd name="adj1" fmla="val 16704087"/>
                    <a:gd name="adj2" fmla="val 4383123"/>
                  </a:avLst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81" name="مربع نص 80"/>
              <p:cNvSpPr txBox="1"/>
              <p:nvPr/>
            </p:nvSpPr>
            <p:spPr>
              <a:xfrm>
                <a:off x="5122648" y="1184090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sp>
          <p:nvSpPr>
            <p:cNvPr id="78" name="مربع نص 77"/>
            <p:cNvSpPr txBox="1"/>
            <p:nvPr/>
          </p:nvSpPr>
          <p:spPr>
            <a:xfrm>
              <a:off x="2556570" y="1757790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ــ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700808"/>
            <a:ext cx="1452238" cy="79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1656184" cy="8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1944216" cy="83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97F2BB2-E298-BEC6-32F8-37B37E1611C8}"/>
              </a:ext>
            </a:extLst>
          </p:cNvPr>
          <p:cNvGrpSpPr/>
          <p:nvPr/>
        </p:nvGrpSpPr>
        <p:grpSpPr>
          <a:xfrm>
            <a:off x="3419872" y="2564904"/>
            <a:ext cx="3006096" cy="1117878"/>
            <a:chOff x="278741" y="1301108"/>
            <a:chExt cx="3230746" cy="1117878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AD73C677-E31D-63C1-3A8F-11041396191A}"/>
                </a:ext>
              </a:extLst>
            </p:cNvPr>
            <p:cNvSpPr txBox="1"/>
            <p:nvPr/>
          </p:nvSpPr>
          <p:spPr>
            <a:xfrm>
              <a:off x="278741" y="1301108"/>
              <a:ext cx="323074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 </a:t>
              </a:r>
              <a:r>
                <a:rPr lang="ar-SA" sz="2400" b="1" dirty="0"/>
                <a:t>(2جـ</a:t>
              </a:r>
              <a:r>
                <a:rPr lang="ar-SA" sz="3600" b="1" spc="-100" baseline="30000" dirty="0"/>
                <a:t>3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/>
                <a:t>د</a:t>
              </a:r>
              <a:r>
                <a:rPr lang="ar-SA" sz="3600" b="1" spc="-100" baseline="30000" dirty="0"/>
                <a:t>5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 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l-KsorZulfiMath" panose="02010000000000000000" pitchFamily="2" charset="-78"/>
                </a:rPr>
                <a:t>}</a:t>
              </a:r>
              <a:r>
                <a:rPr kumimoji="0" lang="ar-SA" sz="2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raditional Arabic" panose="02020603050405020304" pitchFamily="18" charset="-78"/>
                </a:rPr>
                <a:t>5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39F47CF3-1452-0FDE-C691-B1267A98BA96}"/>
                </a:ext>
              </a:extLst>
            </p:cNvPr>
            <p:cNvSpPr txBox="1"/>
            <p:nvPr/>
          </p:nvSpPr>
          <p:spPr>
            <a:xfrm>
              <a:off x="973407" y="1895766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(  5هـ</a:t>
              </a:r>
              <a:r>
                <a:rPr lang="ar-SA" sz="3600" b="1" spc="-100" baseline="30000" dirty="0"/>
                <a:t>2 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l-KsorZulfiMath" panose="02010000000000000000" pitchFamily="2" charset="-78"/>
                </a:rPr>
                <a:t>}</a:t>
              </a:r>
              <a:r>
                <a:rPr kumimoji="0" lang="ar-SA" sz="2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raditional Arabic" panose="02020603050405020304" pitchFamily="18" charset="-78"/>
                </a:rPr>
                <a:t>5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B92CF183-7AA9-93FF-F1D8-B45CD925BED2}"/>
                </a:ext>
              </a:extLst>
            </p:cNvPr>
            <p:cNvCxnSpPr/>
            <p:nvPr/>
          </p:nvCxnSpPr>
          <p:spPr>
            <a:xfrm rot="10800000">
              <a:off x="973407" y="1799503"/>
              <a:ext cx="1857136" cy="158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09095DBC-6B53-5215-576A-1BD984FD21DA}"/>
              </a:ext>
            </a:extLst>
          </p:cNvPr>
          <p:cNvGrpSpPr/>
          <p:nvPr/>
        </p:nvGrpSpPr>
        <p:grpSpPr>
          <a:xfrm>
            <a:off x="3707904" y="3645024"/>
            <a:ext cx="2574048" cy="1056323"/>
            <a:chOff x="433520" y="1301108"/>
            <a:chExt cx="2766410" cy="1056323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C55D70E1-6021-2AD8-3FB4-BD68DE416863}"/>
                </a:ext>
              </a:extLst>
            </p:cNvPr>
            <p:cNvSpPr txBox="1"/>
            <p:nvPr/>
          </p:nvSpPr>
          <p:spPr>
            <a:xfrm>
              <a:off x="433520" y="1301108"/>
              <a:ext cx="276641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5</a:t>
              </a:r>
              <a:r>
                <a:rPr lang="ar-SA" sz="2400" b="1" dirty="0"/>
                <a:t>2(جـ</a:t>
              </a:r>
              <a:r>
                <a:rPr lang="ar-SA" sz="2800" b="1" spc="-100" baseline="30000" dirty="0"/>
                <a:t>3</a:t>
              </a:r>
              <a:r>
                <a:rPr lang="ar-SA" sz="3200" b="1" spc="-100" baseline="30000" dirty="0"/>
                <a:t>)</a:t>
              </a:r>
              <a:r>
                <a:rPr lang="ar-SA" sz="3600" b="1" spc="-100" baseline="30000" dirty="0"/>
                <a:t>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5 </a:t>
              </a:r>
              <a:r>
                <a:rPr lang="ar-SA" sz="2400" b="1" dirty="0"/>
                <a:t>(د</a:t>
              </a:r>
              <a:r>
                <a:rPr lang="ar-SA" sz="2400" b="1" spc="-100" baseline="30000" dirty="0"/>
                <a:t>5</a:t>
              </a:r>
              <a:r>
                <a:rPr lang="ar-SA" sz="2400" b="1" dirty="0"/>
                <a:t>)</a:t>
              </a:r>
              <a:r>
                <a:rPr lang="ar-SA" sz="3600" b="1" spc="-100" baseline="30000" dirty="0"/>
                <a:t>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A3152662-09CA-3264-7154-1A0088D7D8D1}"/>
                </a:ext>
              </a:extLst>
            </p:cNvPr>
            <p:cNvSpPr txBox="1"/>
            <p:nvPr/>
          </p:nvSpPr>
          <p:spPr>
            <a:xfrm>
              <a:off x="973407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spc="-100" baseline="30000" dirty="0">
                  <a:solidFill>
                    <a:srgbClr val="FF0000"/>
                  </a:solidFill>
                </a:rPr>
                <a:t>5</a:t>
              </a:r>
              <a:r>
                <a:rPr lang="ar-SA" sz="2400" b="1" dirty="0"/>
                <a:t>5 هـ</a:t>
              </a:r>
              <a:r>
                <a:rPr lang="ar-SA" sz="3600" b="1" spc="-100" baseline="30000" dirty="0"/>
                <a:t>2×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B188FBE7-BD33-641A-2F9F-6BB70A20A868}"/>
                </a:ext>
              </a:extLst>
            </p:cNvPr>
            <p:cNvCxnSpPr/>
            <p:nvPr/>
          </p:nvCxnSpPr>
          <p:spPr>
            <a:xfrm rot="10800000">
              <a:off x="973407" y="1799503"/>
              <a:ext cx="1857136" cy="158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مربع نص 2">
            <a:extLst>
              <a:ext uri="{FF2B5EF4-FFF2-40B4-BE49-F238E27FC236}">
                <a16:creationId xmlns:a16="http://schemas.microsoft.com/office/drawing/2014/main" id="{6FD47CE5-C672-45C0-9650-00DFCB732B9D}"/>
              </a:ext>
            </a:extLst>
          </p:cNvPr>
          <p:cNvSpPr txBox="1"/>
          <p:nvPr/>
        </p:nvSpPr>
        <p:spPr>
          <a:xfrm>
            <a:off x="5868144" y="378904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14" name="مربع نص 2">
            <a:extLst>
              <a:ext uri="{FF2B5EF4-FFF2-40B4-BE49-F238E27FC236}">
                <a16:creationId xmlns:a16="http://schemas.microsoft.com/office/drawing/2014/main" id="{9D392917-AFEB-07C4-E1C2-D67894A9836A}"/>
              </a:ext>
            </a:extLst>
          </p:cNvPr>
          <p:cNvSpPr txBox="1"/>
          <p:nvPr/>
        </p:nvSpPr>
        <p:spPr>
          <a:xfrm>
            <a:off x="5796136" y="278092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787C75D-775A-7F42-BBBC-B99C1B1D7C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75656" y="620688"/>
            <a:ext cx="6535062" cy="4984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DFBB4D4-9F07-037F-F5B4-6AE3C05FA1D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0"/>
            <a:ext cx="3167336" cy="40466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6BFF375-53E8-7035-9CAB-B0EED45C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46" grpId="0"/>
      <p:bldP spid="51" grpId="0"/>
      <p:bldP spid="63" grpId="0"/>
      <p:bldP spid="65" grpId="0"/>
      <p:bldP spid="13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مربع نص 99"/>
          <p:cNvSpPr txBox="1"/>
          <p:nvPr/>
        </p:nvSpPr>
        <p:spPr>
          <a:xfrm>
            <a:off x="6343664" y="295597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119" name="مربع نص 118"/>
          <p:cNvSpPr txBox="1"/>
          <p:nvPr/>
        </p:nvSpPr>
        <p:spPr>
          <a:xfrm>
            <a:off x="5966653" y="298337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66CCFF"/>
                </a:solidFill>
              </a:rPr>
              <a:t>2</a:t>
            </a:r>
          </a:p>
        </p:txBody>
      </p:sp>
      <p:sp>
        <p:nvSpPr>
          <p:cNvPr id="121" name="مربع نص 120"/>
          <p:cNvSpPr txBox="1"/>
          <p:nvPr/>
        </p:nvSpPr>
        <p:spPr>
          <a:xfrm>
            <a:off x="5000628" y="2860268"/>
            <a:ext cx="1254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ر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2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1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22" name="مربع نص 121"/>
          <p:cNvSpPr txBox="1"/>
          <p:nvPr/>
        </p:nvSpPr>
        <p:spPr>
          <a:xfrm>
            <a:off x="4283968" y="2852936"/>
            <a:ext cx="1076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هـ</a:t>
            </a:r>
            <a:r>
              <a:rPr lang="ar-SA" sz="3600" b="1" spc="-200" baseline="30000" dirty="0">
                <a:solidFill>
                  <a:srgbClr val="00B050"/>
                </a:solidFill>
              </a:rPr>
              <a:t>5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B050"/>
                </a:solidFill>
              </a:rPr>
              <a:t>3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123" name="مربع نص 122"/>
          <p:cNvSpPr txBox="1"/>
          <p:nvPr/>
        </p:nvSpPr>
        <p:spPr>
          <a:xfrm>
            <a:off x="6358577" y="342900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129" name="مربع نص 128"/>
          <p:cNvSpPr txBox="1"/>
          <p:nvPr/>
        </p:nvSpPr>
        <p:spPr>
          <a:xfrm>
            <a:off x="5118612" y="3479192"/>
            <a:ext cx="13865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66CCFF"/>
                </a:solidFill>
              </a:rPr>
              <a:t>2</a:t>
            </a:r>
            <a:r>
              <a:rPr lang="ar-SA" sz="2800" b="1" dirty="0">
                <a:solidFill>
                  <a:prstClr val="black"/>
                </a:solidFill>
              </a:rPr>
              <a:t> ر</a:t>
            </a:r>
            <a:r>
              <a:rPr lang="ar-SA" sz="3600" b="1" spc="-100" baseline="42000" dirty="0">
                <a:solidFill>
                  <a:srgbClr val="0000FF"/>
                </a:solidFill>
              </a:rPr>
              <a:t>1</a:t>
            </a:r>
            <a:r>
              <a:rPr lang="ar-SA" sz="2800" b="1" baseline="42000" dirty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هـ</a:t>
            </a:r>
            <a:r>
              <a:rPr lang="ar-SA" sz="3600" b="1" spc="-100" baseline="42000" dirty="0">
                <a:solidFill>
                  <a:prstClr val="black"/>
                </a:solidFill>
              </a:rPr>
              <a:t> </a:t>
            </a:r>
            <a:r>
              <a:rPr lang="ar-SA" sz="3600" b="1" spc="-100" baseline="42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2" name="مربع نص 131"/>
          <p:cNvSpPr txBox="1"/>
          <p:nvPr/>
        </p:nvSpPr>
        <p:spPr>
          <a:xfrm>
            <a:off x="6393451" y="414908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55" name="مجموعة 22"/>
          <p:cNvGrpSpPr/>
          <p:nvPr/>
        </p:nvGrpSpPr>
        <p:grpSpPr>
          <a:xfrm>
            <a:off x="6643484" y="2770892"/>
            <a:ext cx="1956962" cy="1000132"/>
            <a:chOff x="-202602" y="4501775"/>
            <a:chExt cx="2345727" cy="1000132"/>
          </a:xfrm>
        </p:grpSpPr>
        <p:sp>
          <p:nvSpPr>
            <p:cNvPr id="56" name="مربع نص 9"/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66CCFF"/>
                  </a:solidFill>
                </a:rPr>
                <a:t>4</a:t>
              </a:r>
              <a:r>
                <a:rPr lang="ar-SA" sz="2400" b="1" dirty="0">
                  <a:solidFill>
                    <a:srgbClr val="FF0000"/>
                  </a:solidFill>
                </a:rPr>
                <a:t> ر</a:t>
              </a:r>
              <a:r>
                <a:rPr lang="ar-SA" sz="3600" b="1" spc="-100" baseline="30000" dirty="0">
                  <a:solidFill>
                    <a:srgbClr val="0000FF"/>
                  </a:solidFill>
                </a:rPr>
                <a:t>2</a:t>
              </a:r>
              <a:r>
                <a:rPr lang="ar-SA" sz="2400" b="1" dirty="0">
                  <a:solidFill>
                    <a:srgbClr val="FF0000"/>
                  </a:solidFill>
                </a:rPr>
                <a:t> ف</a:t>
              </a:r>
              <a:r>
                <a:rPr lang="ar-SA" sz="3600" b="1" spc="-100" baseline="30000" dirty="0"/>
                <a:t>0</a:t>
              </a:r>
              <a:r>
                <a:rPr lang="ar-SA" sz="2400" b="1" dirty="0">
                  <a:solidFill>
                    <a:srgbClr val="FF0000"/>
                  </a:solidFill>
                </a:rPr>
                <a:t> هـ</a:t>
              </a:r>
              <a:r>
                <a:rPr lang="ar-SA" sz="3600" b="1" spc="-100" baseline="30000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57" name="مربع نص 56"/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66CCFF"/>
                  </a:solidFill>
                </a:rPr>
                <a:t>2</a:t>
              </a:r>
              <a:r>
                <a:rPr lang="ar-SA" sz="2400" b="1" dirty="0">
                  <a:solidFill>
                    <a:srgbClr val="FF0000"/>
                  </a:solidFill>
                </a:rPr>
                <a:t> ر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r>
                <a:rPr lang="ar-SA" sz="2400" b="1" dirty="0">
                  <a:solidFill>
                    <a:srgbClr val="FF0000"/>
                  </a:solidFill>
                </a:rPr>
                <a:t> هـ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 </a:t>
              </a:r>
              <a:r>
                <a:rPr lang="ar-SA" sz="3600" b="1" spc="-100" baseline="30000" dirty="0">
                  <a:solidFill>
                    <a:srgbClr val="00B050"/>
                  </a:solidFill>
                </a:rPr>
                <a:t>3</a:t>
              </a:r>
            </a:p>
          </p:txBody>
        </p:sp>
        <p:cxnSp>
          <p:nvCxnSpPr>
            <p:cNvPr id="58" name="رابط مستقيم 57"/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مربع نص 60"/>
          <p:cNvSpPr txBox="1"/>
          <p:nvPr/>
        </p:nvSpPr>
        <p:spPr>
          <a:xfrm>
            <a:off x="5237107" y="4150744"/>
            <a:ext cx="12296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2 ر</a:t>
            </a:r>
            <a:r>
              <a:rPr lang="ar-SA" sz="2800" b="1" baseline="42000" dirty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هـ</a:t>
            </a:r>
            <a:r>
              <a:rPr lang="ar-SA" sz="3600" b="1" spc="-100" baseline="42000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68" name="مربع نص 67"/>
          <p:cNvSpPr txBox="1"/>
          <p:nvPr/>
        </p:nvSpPr>
        <p:spPr>
          <a:xfrm>
            <a:off x="2285984" y="350659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69" name="مجموعة 78"/>
          <p:cNvGrpSpPr/>
          <p:nvPr/>
        </p:nvGrpSpPr>
        <p:grpSpPr>
          <a:xfrm>
            <a:off x="1000100" y="3286205"/>
            <a:ext cx="1571636" cy="1000051"/>
            <a:chOff x="1357290" y="1301108"/>
            <a:chExt cx="1842640" cy="1000051"/>
          </a:xfrm>
        </p:grpSpPr>
        <p:sp>
          <p:nvSpPr>
            <p:cNvPr id="71" name="مربع نص 70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هـ</a:t>
              </a:r>
              <a:r>
                <a:rPr lang="ar-SA" sz="3600" b="1" spc="-200" baseline="30000" dirty="0">
                  <a:solidFill>
                    <a:prstClr val="black"/>
                  </a:solidFill>
                </a:rPr>
                <a:t>4</a:t>
              </a:r>
              <a:r>
                <a:rPr lang="ar-SA" sz="2400" b="1" spc="-200" dirty="0">
                  <a:solidFill>
                    <a:prstClr val="black"/>
                  </a:solidFill>
                </a:rPr>
                <a:t> جـ</a:t>
              </a:r>
              <a:r>
                <a:rPr lang="ar-SA" sz="3600" b="1" spc="-200" baseline="30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2" name="مربع نص 71"/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ف</a:t>
              </a:r>
              <a:r>
                <a:rPr lang="ar-SA" sz="3600" b="1" baseline="30000" dirty="0">
                  <a:solidFill>
                    <a:prstClr val="black"/>
                  </a:solidFill>
                </a:rPr>
                <a:t>3</a:t>
              </a:r>
            </a:p>
          </p:txBody>
        </p:sp>
        <p:cxnSp>
          <p:nvCxnSpPr>
            <p:cNvPr id="73" name="رابط مستقيم 72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وسيلة شرح مستطيلة مستديرة الزوايا 73"/>
          <p:cNvSpPr/>
          <p:nvPr/>
        </p:nvSpPr>
        <p:spPr>
          <a:xfrm>
            <a:off x="7786710" y="1071546"/>
            <a:ext cx="1285852" cy="1071570"/>
          </a:xfrm>
          <a:prstGeom prst="wedgeRoundRectCallout">
            <a:avLst>
              <a:gd name="adj1" fmla="val -60614"/>
              <a:gd name="adj2" fmla="val 109761"/>
              <a:gd name="adj3" fmla="val 16667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ف</a:t>
            </a:r>
            <a:r>
              <a:rPr lang="ar-SA" sz="3600" b="1" spc="-100" baseline="30000" dirty="0">
                <a:solidFill>
                  <a:prstClr val="black"/>
                </a:solidFill>
              </a:rPr>
              <a:t>0</a:t>
            </a:r>
            <a:r>
              <a:rPr lang="ar-SA" sz="2400" b="1" dirty="0">
                <a:solidFill>
                  <a:prstClr val="black"/>
                </a:solidFill>
              </a:rPr>
              <a:t> =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1614490" cy="79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16478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4C76233-867C-A6D2-852D-88D78741A57B}"/>
              </a:ext>
            </a:extLst>
          </p:cNvPr>
          <p:cNvSpPr txBox="1"/>
          <p:nvPr/>
        </p:nvSpPr>
        <p:spPr>
          <a:xfrm>
            <a:off x="7740352" y="6309320"/>
            <a:ext cx="1115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( 4 ÷ 2 ) 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5B7B1CF-B2DC-3531-850A-84897DAB5B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75656" y="620688"/>
            <a:ext cx="6535062" cy="4984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046A8CE-CDA7-CEBE-5895-8411EDD31D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0"/>
            <a:ext cx="3167336" cy="40466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5DD7414-4916-E662-A10C-48232A17A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20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9" grpId="0"/>
      <p:bldP spid="121" grpId="0"/>
      <p:bldP spid="122" grpId="0"/>
      <p:bldP spid="123" grpId="0"/>
      <p:bldP spid="129" grpId="0"/>
      <p:bldP spid="132" grpId="0"/>
      <p:bldP spid="61" grpId="0"/>
      <p:bldP spid="68" grpId="0"/>
      <p:bldP spid="74" grpId="0" animBg="1"/>
      <p:bldP spid="74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E206C-D692-EC76-52CD-F5E99AF68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3EA76997-DC5C-EBF8-453E-D9D514C18861}"/>
              </a:ext>
            </a:extLst>
          </p:cNvPr>
          <p:cNvSpPr txBox="1"/>
          <p:nvPr/>
        </p:nvSpPr>
        <p:spPr>
          <a:xfrm>
            <a:off x="6343664" y="295597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88AE3876-9455-7E6C-752A-1E2EFA1AE995}"/>
              </a:ext>
            </a:extLst>
          </p:cNvPr>
          <p:cNvSpPr txBox="1"/>
          <p:nvPr/>
        </p:nvSpPr>
        <p:spPr>
          <a:xfrm>
            <a:off x="5436096" y="2983379"/>
            <a:ext cx="10306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66CCFF"/>
                </a:solidFill>
              </a:rPr>
              <a:t>(4÷2)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E8AFB7EF-AE67-71BE-5E98-DE089C29918D}"/>
              </a:ext>
            </a:extLst>
          </p:cNvPr>
          <p:cNvSpPr txBox="1"/>
          <p:nvPr/>
        </p:nvSpPr>
        <p:spPr>
          <a:xfrm>
            <a:off x="4499992" y="2852936"/>
            <a:ext cx="1254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ر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2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1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8B99AB9A-2E62-8029-EDA1-80A0A9A6834B}"/>
              </a:ext>
            </a:extLst>
          </p:cNvPr>
          <p:cNvSpPr txBox="1"/>
          <p:nvPr/>
        </p:nvSpPr>
        <p:spPr>
          <a:xfrm>
            <a:off x="3347864" y="2780928"/>
            <a:ext cx="1076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هـ</a:t>
            </a:r>
            <a:r>
              <a:rPr lang="ar-SA" sz="3600" b="1" spc="-200" baseline="30000" dirty="0">
                <a:solidFill>
                  <a:srgbClr val="00B050"/>
                </a:solidFill>
              </a:rPr>
              <a:t>5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B050"/>
                </a:solidFill>
              </a:rPr>
              <a:t>3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9843A51C-A168-DE3F-CC24-9C98106DE50E}"/>
              </a:ext>
            </a:extLst>
          </p:cNvPr>
          <p:cNvSpPr txBox="1"/>
          <p:nvPr/>
        </p:nvSpPr>
        <p:spPr>
          <a:xfrm>
            <a:off x="6358577" y="342900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89F7D28B-0DC2-9577-0C4E-3F003D8846D5}"/>
              </a:ext>
            </a:extLst>
          </p:cNvPr>
          <p:cNvSpPr txBox="1"/>
          <p:nvPr/>
        </p:nvSpPr>
        <p:spPr>
          <a:xfrm>
            <a:off x="5118612" y="3479192"/>
            <a:ext cx="13865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66CCFF"/>
                </a:solidFill>
              </a:rPr>
              <a:t>2</a:t>
            </a:r>
            <a:r>
              <a:rPr lang="ar-SA" sz="2800" b="1" dirty="0">
                <a:solidFill>
                  <a:prstClr val="black"/>
                </a:solidFill>
              </a:rPr>
              <a:t> ر</a:t>
            </a:r>
            <a:r>
              <a:rPr lang="ar-SA" sz="3600" b="1" spc="-100" baseline="42000" dirty="0">
                <a:solidFill>
                  <a:srgbClr val="0000FF"/>
                </a:solidFill>
              </a:rPr>
              <a:t>1</a:t>
            </a:r>
            <a:r>
              <a:rPr lang="ar-SA" sz="2800" b="1" baseline="42000" dirty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هـ</a:t>
            </a:r>
            <a:r>
              <a:rPr lang="ar-SA" sz="3600" b="1" spc="-100" baseline="42000" dirty="0">
                <a:solidFill>
                  <a:prstClr val="black"/>
                </a:solidFill>
              </a:rPr>
              <a:t> </a:t>
            </a:r>
            <a:r>
              <a:rPr lang="ar-SA" sz="3600" b="1" spc="-100" baseline="42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2E4FF78-EE83-05DC-1382-4BCB7BD2885B}"/>
              </a:ext>
            </a:extLst>
          </p:cNvPr>
          <p:cNvSpPr txBox="1"/>
          <p:nvPr/>
        </p:nvSpPr>
        <p:spPr>
          <a:xfrm>
            <a:off x="6393451" y="414908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55" name="مجموعة 22">
            <a:extLst>
              <a:ext uri="{FF2B5EF4-FFF2-40B4-BE49-F238E27FC236}">
                <a16:creationId xmlns:a16="http://schemas.microsoft.com/office/drawing/2014/main" id="{E1C628A8-0DAB-04A8-E2A8-4B4BDCA8695A}"/>
              </a:ext>
            </a:extLst>
          </p:cNvPr>
          <p:cNvGrpSpPr/>
          <p:nvPr/>
        </p:nvGrpSpPr>
        <p:grpSpPr>
          <a:xfrm>
            <a:off x="6643484" y="2770892"/>
            <a:ext cx="1956962" cy="1000132"/>
            <a:chOff x="-202602" y="4501775"/>
            <a:chExt cx="2345727" cy="1000132"/>
          </a:xfrm>
        </p:grpSpPr>
        <p:sp>
          <p:nvSpPr>
            <p:cNvPr id="56" name="مربع نص 9">
              <a:extLst>
                <a:ext uri="{FF2B5EF4-FFF2-40B4-BE49-F238E27FC236}">
                  <a16:creationId xmlns:a16="http://schemas.microsoft.com/office/drawing/2014/main" id="{5602E44E-0EB1-32EC-6754-0B3DD11AA55C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66CCFF"/>
                  </a:solidFill>
                </a:rPr>
                <a:t>4</a:t>
              </a:r>
              <a:r>
                <a:rPr lang="ar-SA" sz="2400" b="1" dirty="0">
                  <a:solidFill>
                    <a:srgbClr val="FF0000"/>
                  </a:solidFill>
                </a:rPr>
                <a:t> ر</a:t>
              </a:r>
              <a:r>
                <a:rPr lang="ar-SA" sz="3600" b="1" spc="-100" baseline="30000" dirty="0">
                  <a:solidFill>
                    <a:srgbClr val="0000FF"/>
                  </a:solidFill>
                </a:rPr>
                <a:t>2</a:t>
              </a:r>
              <a:r>
                <a:rPr lang="ar-SA" sz="2400" b="1" dirty="0">
                  <a:solidFill>
                    <a:srgbClr val="FF0000"/>
                  </a:solidFill>
                </a:rPr>
                <a:t> ف</a:t>
              </a:r>
              <a:r>
                <a:rPr lang="ar-SA" sz="3600" b="1" spc="-100" baseline="30000" dirty="0"/>
                <a:t>0</a:t>
              </a:r>
              <a:r>
                <a:rPr lang="ar-SA" sz="2400" b="1" dirty="0">
                  <a:solidFill>
                    <a:srgbClr val="FF0000"/>
                  </a:solidFill>
                </a:rPr>
                <a:t> هـ</a:t>
              </a:r>
              <a:r>
                <a:rPr lang="ar-SA" sz="3600" b="1" spc="-100" baseline="30000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3769BD53-F8D9-3DA7-8560-0FBF985C0194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66CCFF"/>
                  </a:solidFill>
                </a:rPr>
                <a:t>2</a:t>
              </a:r>
              <a:r>
                <a:rPr lang="ar-SA" sz="2400" b="1" dirty="0">
                  <a:solidFill>
                    <a:srgbClr val="FF0000"/>
                  </a:solidFill>
                </a:rPr>
                <a:t> ر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r>
                <a:rPr lang="ar-SA" sz="2400" b="1" dirty="0">
                  <a:solidFill>
                    <a:srgbClr val="FF0000"/>
                  </a:solidFill>
                </a:rPr>
                <a:t> هـ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 </a:t>
              </a:r>
              <a:r>
                <a:rPr lang="ar-SA" sz="3600" b="1" spc="-100" baseline="30000" dirty="0">
                  <a:solidFill>
                    <a:srgbClr val="00B050"/>
                  </a:solidFill>
                </a:rPr>
                <a:t>3</a:t>
              </a:r>
            </a:p>
          </p:txBody>
        </p: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6E333F1D-8F40-AC91-FD7A-3FD4A408C628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666144E-1805-F443-1C72-BF5D8C08DB63}"/>
              </a:ext>
            </a:extLst>
          </p:cNvPr>
          <p:cNvSpPr txBox="1"/>
          <p:nvPr/>
        </p:nvSpPr>
        <p:spPr>
          <a:xfrm>
            <a:off x="5237107" y="4150744"/>
            <a:ext cx="12296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2 ر</a:t>
            </a:r>
            <a:r>
              <a:rPr lang="ar-SA" sz="2800" b="1" baseline="42000" dirty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هـ</a:t>
            </a:r>
            <a:r>
              <a:rPr lang="ar-SA" sz="3600" b="1" spc="-100" baseline="42000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54B6406E-3AAA-35DF-8E9B-6A312CEA11E1}"/>
              </a:ext>
            </a:extLst>
          </p:cNvPr>
          <p:cNvSpPr txBox="1"/>
          <p:nvPr/>
        </p:nvSpPr>
        <p:spPr>
          <a:xfrm>
            <a:off x="2285984" y="350659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69" name="مجموعة 78">
            <a:extLst>
              <a:ext uri="{FF2B5EF4-FFF2-40B4-BE49-F238E27FC236}">
                <a16:creationId xmlns:a16="http://schemas.microsoft.com/office/drawing/2014/main" id="{8028B4B1-118A-599F-6630-723F403329E0}"/>
              </a:ext>
            </a:extLst>
          </p:cNvPr>
          <p:cNvGrpSpPr/>
          <p:nvPr/>
        </p:nvGrpSpPr>
        <p:grpSpPr>
          <a:xfrm>
            <a:off x="1000100" y="3286205"/>
            <a:ext cx="1571636" cy="1000051"/>
            <a:chOff x="1357290" y="1301108"/>
            <a:chExt cx="1842640" cy="1000051"/>
          </a:xfrm>
        </p:grpSpPr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A54CAC73-0987-CE90-9C51-6D4A6D7BEA68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هـ</a:t>
              </a:r>
              <a:r>
                <a:rPr lang="ar-SA" sz="3600" b="1" spc="-200" baseline="30000" dirty="0">
                  <a:solidFill>
                    <a:prstClr val="black"/>
                  </a:solidFill>
                </a:rPr>
                <a:t>4</a:t>
              </a:r>
              <a:r>
                <a:rPr lang="ar-SA" sz="2400" b="1" spc="-200" dirty="0">
                  <a:solidFill>
                    <a:prstClr val="black"/>
                  </a:solidFill>
                </a:rPr>
                <a:t> جـ</a:t>
              </a:r>
              <a:r>
                <a:rPr lang="ar-SA" sz="3600" b="1" spc="-200" baseline="30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C43EF040-DD45-5811-44F0-D4FA2C3BE3E7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ف</a:t>
              </a:r>
              <a:r>
                <a:rPr lang="ar-SA" sz="3600" b="1" baseline="30000" dirty="0">
                  <a:solidFill>
                    <a:prstClr val="black"/>
                  </a:solidFill>
                </a:rPr>
                <a:t>3</a:t>
              </a:r>
            </a:p>
          </p:txBody>
        </p:sp>
        <p:cxnSp>
          <p:nvCxnSpPr>
            <p:cNvPr id="73" name="رابط مستقيم 72">
              <a:extLst>
                <a:ext uri="{FF2B5EF4-FFF2-40B4-BE49-F238E27FC236}">
                  <a16:creationId xmlns:a16="http://schemas.microsoft.com/office/drawing/2014/main" id="{1737BC77-272D-9145-5FE5-A041FD988523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وسيلة شرح مستطيلة مستديرة الزوايا 73">
            <a:extLst>
              <a:ext uri="{FF2B5EF4-FFF2-40B4-BE49-F238E27FC236}">
                <a16:creationId xmlns:a16="http://schemas.microsoft.com/office/drawing/2014/main" id="{8465D24A-9F4F-65FF-B0F3-E24B1EDD7B35}"/>
              </a:ext>
            </a:extLst>
          </p:cNvPr>
          <p:cNvSpPr/>
          <p:nvPr/>
        </p:nvSpPr>
        <p:spPr>
          <a:xfrm>
            <a:off x="7786710" y="1071546"/>
            <a:ext cx="1285852" cy="1071570"/>
          </a:xfrm>
          <a:prstGeom prst="wedgeRoundRectCallout">
            <a:avLst>
              <a:gd name="adj1" fmla="val -60614"/>
              <a:gd name="adj2" fmla="val 109761"/>
              <a:gd name="adj3" fmla="val 16667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ف</a:t>
            </a:r>
            <a:r>
              <a:rPr lang="ar-SA" sz="3600" b="1" spc="-100" baseline="30000" dirty="0">
                <a:solidFill>
                  <a:prstClr val="black"/>
                </a:solidFill>
              </a:rPr>
              <a:t>0</a:t>
            </a:r>
            <a:r>
              <a:rPr lang="ar-SA" sz="2400" b="1" dirty="0">
                <a:solidFill>
                  <a:prstClr val="black"/>
                </a:solidFill>
              </a:rPr>
              <a:t> = 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074750-C695-0674-CCFB-8A6912C6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1614490" cy="79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3E6CBC35-34B2-F4BB-8C10-B3A84A18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16478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C3DA499-7229-6EE4-0268-2293E2757DCF}"/>
              </a:ext>
            </a:extLst>
          </p:cNvPr>
          <p:cNvSpPr txBox="1"/>
          <p:nvPr/>
        </p:nvSpPr>
        <p:spPr>
          <a:xfrm>
            <a:off x="7740352" y="6309320"/>
            <a:ext cx="1115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( 4 ÷ 2 ) 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0468CCC-20D1-EDDA-A108-45B5174133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75656" y="620688"/>
            <a:ext cx="6535062" cy="4984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28A94A4-16EC-87F9-0F09-7B6CD88F59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0"/>
            <a:ext cx="3167336" cy="40466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5A0E18E-8233-AAB8-AE17-8F717A786EAC}"/>
              </a:ext>
            </a:extLst>
          </p:cNvPr>
          <p:cNvSpPr txBox="1"/>
          <p:nvPr/>
        </p:nvSpPr>
        <p:spPr>
          <a:xfrm>
            <a:off x="4139952" y="2924944"/>
            <a:ext cx="6535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ف</a:t>
            </a:r>
            <a:r>
              <a:rPr lang="ar-SA" sz="3600" b="1" spc="-100" baseline="420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3EA13D-BEC2-CD5E-24E2-8B348A4C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3" y="17458"/>
            <a:ext cx="1368153" cy="2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19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9" grpId="0"/>
      <p:bldP spid="121" grpId="0"/>
      <p:bldP spid="122" grpId="0"/>
      <p:bldP spid="123" grpId="0"/>
      <p:bldP spid="129" grpId="0"/>
      <p:bldP spid="132" grpId="0"/>
      <p:bldP spid="61" grpId="0"/>
      <p:bldP spid="68" grpId="0"/>
      <p:bldP spid="74" grpId="0" animBg="1"/>
      <p:bldP spid="74" grpId="1" animBg="1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ZoneTexte 2">
            <a:extLst>
              <a:ext uri="{FF2B5EF4-FFF2-40B4-BE49-F238E27FC236}">
                <a16:creationId xmlns:a16="http://schemas.microsoft.com/office/drawing/2014/main" id="{3DD82AEF-435C-C148-0D6B-E733D6D9F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6E99261F-F60F-6474-685C-B3D7569FA75D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296964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09C8C667-EE2D-F29C-C921-F822F7F0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6965" name="مربع نص 1">
            <a:hlinkClick r:id="rId2"/>
            <a:extLst>
              <a:ext uri="{FF2B5EF4-FFF2-40B4-BE49-F238E27FC236}">
                <a16:creationId xmlns:a16="http://schemas.microsoft.com/office/drawing/2014/main" id="{F3801D7D-B64C-2174-05A5-D068D6A17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296966" name="صورة 2">
            <a:extLst>
              <a:ext uri="{FF2B5EF4-FFF2-40B4-BE49-F238E27FC236}">
                <a16:creationId xmlns:a16="http://schemas.microsoft.com/office/drawing/2014/main" id="{9476DF21-5E17-F145-B160-64AB1FC8D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7" name="صورة 2">
            <a:hlinkClick r:id="rId5"/>
            <a:extLst>
              <a:ext uri="{FF2B5EF4-FFF2-40B4-BE49-F238E27FC236}">
                <a16:creationId xmlns:a16="http://schemas.microsoft.com/office/drawing/2014/main" id="{29A8C361-726C-1064-D928-E97FF3D7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8" name="ZoneTexte 2">
            <a:extLst>
              <a:ext uri="{FF2B5EF4-FFF2-40B4-BE49-F238E27FC236}">
                <a16:creationId xmlns:a16="http://schemas.microsoft.com/office/drawing/2014/main" id="{B5FC7D61-850C-6119-5606-CE77990AD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296969" name="ZoneTexte 2">
            <a:extLst>
              <a:ext uri="{FF2B5EF4-FFF2-40B4-BE49-F238E27FC236}">
                <a16:creationId xmlns:a16="http://schemas.microsoft.com/office/drawing/2014/main" id="{EF326DC8-F580-6476-54DF-E68A044E7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651E6C0F-49D4-1C1D-33BA-CAFD7719C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1808163"/>
            <a:ext cx="6554787" cy="4945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الأعضاء في منتديات يزيد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 30  ( اغلب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 نقلتها من عروضه)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زريابه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أبو شكمي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وأوراق عمل 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غادة الشاعر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67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DA4C0-640D-F292-AAC9-2970CF960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إطارات فارغه ج\4abfae93529801d62ddad7d37bce0b36.jpg">
            <a:extLst>
              <a:ext uri="{FF2B5EF4-FFF2-40B4-BE49-F238E27FC236}">
                <a16:creationId xmlns:a16="http://schemas.microsoft.com/office/drawing/2014/main" id="{69FD19A2-CE31-7E62-FB74-103640C1A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26946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1">
            <a:extLst>
              <a:ext uri="{FF2B5EF4-FFF2-40B4-BE49-F238E27FC236}">
                <a16:creationId xmlns:a16="http://schemas.microsoft.com/office/drawing/2014/main" id="{4773669F-6420-1F42-18CA-6C755AF00646}"/>
              </a:ext>
            </a:extLst>
          </p:cNvPr>
          <p:cNvSpPr txBox="1">
            <a:spLocks noChangeArrowheads="1"/>
          </p:cNvSpPr>
          <p:nvPr/>
        </p:nvSpPr>
        <p:spPr bwMode="auto">
          <a:xfrm rot="20415030">
            <a:off x="3094101" y="1646968"/>
            <a:ext cx="21941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ar-SA" sz="3600" b="0" dirty="0">
                <a:solidFill>
                  <a:srgbClr val="009900"/>
                </a:solidFill>
                <a:cs typeface="AL-Qairwan" pitchFamily="2" charset="-78"/>
              </a:rPr>
              <a:t>الأهداف الفرعية</a:t>
            </a:r>
          </a:p>
        </p:txBody>
      </p:sp>
      <p:sp>
        <p:nvSpPr>
          <p:cNvPr id="4" name="مربع نص 2">
            <a:extLst>
              <a:ext uri="{FF2B5EF4-FFF2-40B4-BE49-F238E27FC236}">
                <a16:creationId xmlns:a16="http://schemas.microsoft.com/office/drawing/2014/main" id="{87CE235D-9A89-A8B2-6CEB-24333B3ED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3429000"/>
            <a:ext cx="21236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0" indent="-342900">
              <a:buClr>
                <a:srgbClr val="984806"/>
              </a:buClr>
              <a:buFont typeface="Wingdings"/>
              <a:buChar char=""/>
            </a:pPr>
            <a:r>
              <a:rPr lang="ar-SA" sz="2400" dirty="0">
                <a:solidFill>
                  <a:srgbClr val="FF0066"/>
                </a:solidFill>
                <a:latin typeface="Times New Roman"/>
                <a:ea typeface="Times New Roman"/>
                <a:cs typeface="Fanan"/>
              </a:rPr>
              <a:t> قسمة القوى</a:t>
            </a:r>
          </a:p>
          <a:p>
            <a:pPr marL="342900" lvl="0" indent="-342900">
              <a:buClr>
                <a:srgbClr val="984806"/>
              </a:buClr>
              <a:buFont typeface="Wingdings"/>
              <a:buChar char=""/>
            </a:pPr>
            <a:r>
              <a:rPr lang="ar-SA" sz="2400" dirty="0">
                <a:solidFill>
                  <a:srgbClr val="FF0066"/>
                </a:solidFill>
                <a:latin typeface="Times New Roman"/>
                <a:ea typeface="Times New Roman"/>
                <a:cs typeface="Fanan"/>
              </a:rPr>
              <a:t>قوى القسمة </a:t>
            </a:r>
          </a:p>
          <a:p>
            <a:pPr marL="342900" lvl="0" indent="-342900">
              <a:buClr>
                <a:srgbClr val="984806"/>
              </a:buClr>
              <a:buFont typeface="Wingdings"/>
              <a:buChar char=""/>
            </a:pPr>
            <a:r>
              <a:rPr lang="ar-SA" sz="2400" dirty="0">
                <a:solidFill>
                  <a:srgbClr val="FF0066"/>
                </a:solidFill>
                <a:effectLst/>
                <a:latin typeface="Times New Roman"/>
                <a:ea typeface="Times New Roman"/>
                <a:cs typeface="Fanan"/>
              </a:rPr>
              <a:t>الأس الصفري</a:t>
            </a:r>
            <a:endParaRPr lang="en-US" sz="2400" dirty="0">
              <a:solidFill>
                <a:srgbClr val="FF0066"/>
              </a:solidFill>
              <a:effectLst/>
              <a:latin typeface="Times New Roman"/>
              <a:ea typeface="Times New Roman"/>
              <a:cs typeface="Al-QuranAlKareem"/>
            </a:endParaRPr>
          </a:p>
        </p:txBody>
      </p:sp>
      <p:sp>
        <p:nvSpPr>
          <p:cNvPr id="5" name="مربع نص 2">
            <a:extLst>
              <a:ext uri="{FF2B5EF4-FFF2-40B4-BE49-F238E27FC236}">
                <a16:creationId xmlns:a16="http://schemas.microsoft.com/office/drawing/2014/main" id="{449CE291-3067-1BF1-3E57-2034321D6CA1}"/>
              </a:ext>
            </a:extLst>
          </p:cNvPr>
          <p:cNvSpPr txBox="1">
            <a:spLocks noChangeArrowheads="1"/>
          </p:cNvSpPr>
          <p:nvPr/>
        </p:nvSpPr>
        <p:spPr bwMode="auto">
          <a:xfrm rot="21413912">
            <a:off x="3518919" y="3566342"/>
            <a:ext cx="2443964" cy="106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0" indent="-342900">
              <a:lnSpc>
                <a:spcPct val="150000"/>
              </a:lnSpc>
              <a:buClr>
                <a:srgbClr val="984806"/>
              </a:buClr>
              <a:buFont typeface="Wingdings"/>
              <a:buChar char=""/>
            </a:pPr>
            <a:r>
              <a:rPr lang="ar-SA" sz="2200" dirty="0">
                <a:solidFill>
                  <a:srgbClr val="FF0066"/>
                </a:solidFill>
                <a:latin typeface="Times New Roman"/>
                <a:ea typeface="Times New Roman"/>
                <a:cs typeface="Fanan"/>
              </a:rPr>
              <a:t>الأسس السالبة </a:t>
            </a:r>
          </a:p>
          <a:p>
            <a:pPr marL="342900" lvl="0" indent="-342900">
              <a:lnSpc>
                <a:spcPct val="150000"/>
              </a:lnSpc>
              <a:buClr>
                <a:srgbClr val="984806"/>
              </a:buClr>
              <a:buFont typeface="Wingdings"/>
              <a:buChar char=""/>
            </a:pPr>
            <a:r>
              <a:rPr lang="ar-SA" sz="2200" dirty="0">
                <a:solidFill>
                  <a:srgbClr val="FF0066"/>
                </a:solidFill>
                <a:effectLst/>
                <a:latin typeface="Times New Roman"/>
                <a:ea typeface="Times New Roman"/>
                <a:cs typeface="Fanan"/>
              </a:rPr>
              <a:t>تطبيق خواص الأسس</a:t>
            </a:r>
            <a:endParaRPr lang="en-US" sz="2200" dirty="0">
              <a:solidFill>
                <a:srgbClr val="FF0066"/>
              </a:solidFill>
              <a:effectLst/>
              <a:latin typeface="Times New Roman"/>
              <a:ea typeface="Times New Roman"/>
              <a:cs typeface="Al-QuranAlKareem"/>
            </a:endParaRPr>
          </a:p>
        </p:txBody>
      </p:sp>
    </p:spTree>
    <p:extLst>
      <p:ext uri="{BB962C8B-B14F-4D97-AF65-F5344CB8AC3E}">
        <p14:creationId xmlns:p14="http://schemas.microsoft.com/office/powerpoint/2010/main" val="37458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إطارات فارغه ج\4abfae93529801d62ddad7d37bce0b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26946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1"/>
          <p:cNvSpPr txBox="1">
            <a:spLocks noChangeArrowheads="1"/>
          </p:cNvSpPr>
          <p:nvPr/>
        </p:nvSpPr>
        <p:spPr bwMode="auto">
          <a:xfrm rot="20415030">
            <a:off x="3094101" y="1923967"/>
            <a:ext cx="21941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ar-SA" sz="3600" b="0" dirty="0">
                <a:solidFill>
                  <a:srgbClr val="009900"/>
                </a:solidFill>
                <a:cs typeface="AL-Qairwan" pitchFamily="2" charset="-78"/>
              </a:rPr>
              <a:t>المفردات</a:t>
            </a:r>
          </a:p>
        </p:txBody>
      </p:sp>
      <p:sp>
        <p:nvSpPr>
          <p:cNvPr id="4" name="مربع نص 2"/>
          <p:cNvSpPr txBox="1">
            <a:spLocks noChangeArrowheads="1"/>
          </p:cNvSpPr>
          <p:nvPr/>
        </p:nvSpPr>
        <p:spPr bwMode="auto">
          <a:xfrm>
            <a:off x="3707904" y="3576818"/>
            <a:ext cx="3779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0" indent="0" algn="ctr">
              <a:lnSpc>
                <a:spcPct val="150000"/>
              </a:lnSpc>
              <a:buClr>
                <a:srgbClr val="984806"/>
              </a:buClr>
            </a:pPr>
            <a:r>
              <a:rPr lang="ar-SA" sz="3200" dirty="0">
                <a:solidFill>
                  <a:srgbClr val="FF0066"/>
                </a:solidFill>
                <a:effectLst/>
                <a:latin typeface="Times New Roman"/>
                <a:ea typeface="Times New Roman"/>
                <a:cs typeface="Al-QuranAlKareem"/>
              </a:rPr>
              <a:t>رتبة المقدار</a:t>
            </a:r>
            <a:endParaRPr lang="en-US" sz="3200" dirty="0">
              <a:solidFill>
                <a:srgbClr val="FF0066"/>
              </a:solidFill>
              <a:effectLst/>
              <a:latin typeface="Times New Roman"/>
              <a:ea typeface="Times New Roman"/>
              <a:cs typeface="Al-QuranAlKareem"/>
            </a:endParaRPr>
          </a:p>
        </p:txBody>
      </p:sp>
    </p:spTree>
    <p:extLst>
      <p:ext uri="{BB962C8B-B14F-4D97-AF65-F5344CB8AC3E}">
        <p14:creationId xmlns:p14="http://schemas.microsoft.com/office/powerpoint/2010/main" val="40213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19472"/>
            <a:ext cx="1770261" cy="26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4643438" y="2857496"/>
            <a:ext cx="417195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 قيمة </a:t>
            </a:r>
            <a:r>
              <a:rPr kumimoji="0" lang="ar-SA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في أبسط صورة ؟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2643174" y="2857496"/>
            <a:ext cx="174306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10000000</a:t>
            </a: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4643438" y="3643314"/>
            <a:ext cx="417195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 قيمة </a:t>
            </a:r>
            <a:r>
              <a:rPr kumimoji="0" lang="ar-SA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في أبسط صورة ؟</a:t>
            </a: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2643174" y="3643314"/>
            <a:ext cx="174306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1000000</a:t>
            </a: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4643438" y="4429132"/>
            <a:ext cx="4171952" cy="1500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كيف تستطيع استعمال الأسس لكتابة </a:t>
            </a:r>
            <a:endParaRPr lang="ar-SA" sz="2800" b="1" dirty="0">
              <a:solidFill>
                <a:schemeClr val="tx1"/>
              </a:solidFill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نسبة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عدد سكان </a:t>
            </a:r>
            <a:r>
              <a:rPr lang="ar-SA" sz="2800" b="1" dirty="0">
                <a:solidFill>
                  <a:schemeClr val="tx1"/>
                </a:solidFill>
              </a:rPr>
              <a:t>منطقة مكة المكرمة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إلى عدد سكان منطقة القصيم ؟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2643174" y="4429132"/>
            <a:ext cx="1743060" cy="1500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571736" y="4929198"/>
            <a:ext cx="85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baseline="30000" dirty="0"/>
              <a:t>1</a:t>
            </a:r>
            <a:r>
              <a:rPr lang="ar-SA" sz="2800" b="1" dirty="0"/>
              <a:t>10</a:t>
            </a:r>
          </a:p>
        </p:txBody>
      </p:sp>
      <p:grpSp>
        <p:nvGrpSpPr>
          <p:cNvPr id="25" name="مجموعة 24"/>
          <p:cNvGrpSpPr/>
          <p:nvPr/>
        </p:nvGrpSpPr>
        <p:grpSpPr>
          <a:xfrm>
            <a:off x="3214678" y="4643446"/>
            <a:ext cx="1143008" cy="1117878"/>
            <a:chOff x="1000100" y="4357694"/>
            <a:chExt cx="1143008" cy="1117878"/>
          </a:xfrm>
        </p:grpSpPr>
        <p:grpSp>
          <p:nvGrpSpPr>
            <p:cNvPr id="23" name="مجموعة 22"/>
            <p:cNvGrpSpPr/>
            <p:nvPr/>
          </p:nvGrpSpPr>
          <p:grpSpPr>
            <a:xfrm>
              <a:off x="1285852" y="4357694"/>
              <a:ext cx="857256" cy="1117878"/>
              <a:chOff x="1285852" y="4357694"/>
              <a:chExt cx="857256" cy="1117878"/>
            </a:xfrm>
          </p:grpSpPr>
          <p:sp>
            <p:nvSpPr>
              <p:cNvPr id="16" name="مربع نص 15"/>
              <p:cNvSpPr txBox="1"/>
              <p:nvPr/>
            </p:nvSpPr>
            <p:spPr>
              <a:xfrm>
                <a:off x="1285852" y="4357694"/>
                <a:ext cx="8572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200" b="1" baseline="30000" dirty="0"/>
                  <a:t>7</a:t>
                </a:r>
                <a:r>
                  <a:rPr lang="ar-SA" sz="2800" b="1" dirty="0"/>
                  <a:t>10</a:t>
                </a:r>
              </a:p>
            </p:txBody>
          </p:sp>
          <p:sp>
            <p:nvSpPr>
              <p:cNvPr id="17" name="مربع نص 16"/>
              <p:cNvSpPr txBox="1"/>
              <p:nvPr/>
            </p:nvSpPr>
            <p:spPr>
              <a:xfrm>
                <a:off x="1285852" y="4952352"/>
                <a:ext cx="8572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200" b="1" baseline="30000" dirty="0"/>
                  <a:t>6</a:t>
                </a:r>
                <a:r>
                  <a:rPr lang="ar-SA" sz="2800" b="1" dirty="0"/>
                  <a:t>10</a:t>
                </a:r>
              </a:p>
            </p:txBody>
          </p:sp>
          <p:cxnSp>
            <p:nvCxnSpPr>
              <p:cNvPr id="19" name="رابط مستقيم 18"/>
              <p:cNvCxnSpPr/>
              <p:nvPr/>
            </p:nvCxnSpPr>
            <p:spPr>
              <a:xfrm rot="10800000">
                <a:off x="1428728" y="4880914"/>
                <a:ext cx="571504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مربع نص 23"/>
            <p:cNvSpPr txBox="1"/>
            <p:nvPr/>
          </p:nvSpPr>
          <p:spPr>
            <a:xfrm>
              <a:off x="1000100" y="4657734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=</a:t>
              </a:r>
            </a:p>
          </p:txBody>
        </p:sp>
      </p:grpSp>
      <p:sp>
        <p:nvSpPr>
          <p:cNvPr id="26" name="عنوان 1"/>
          <p:cNvSpPr txBox="1">
            <a:spLocks/>
          </p:cNvSpPr>
          <p:nvPr/>
        </p:nvSpPr>
        <p:spPr>
          <a:xfrm>
            <a:off x="1043608" y="6072206"/>
            <a:ext cx="777178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أي أن عدد سكان منطقة مكة  يساوي 10 أمثال عدد سكان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منطقة القصيم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76B0C26-5471-424A-EE79-495726D54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960" y="692696"/>
            <a:ext cx="4669580" cy="19052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AFFDF77-B64A-633A-309E-29D202244A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620688"/>
            <a:ext cx="3613990" cy="20882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B56C586-A6E6-C65D-4280-9B2BA8504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116632"/>
            <a:ext cx="1324160" cy="56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7434E7-32EF-D1BD-2C2F-FBF32A9F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ar-SA" dirty="0"/>
              <a:t>مثال1</a:t>
            </a:r>
          </a:p>
        </p:txBody>
      </p:sp>
    </p:spTree>
    <p:extLst>
      <p:ext uri="{BB962C8B-B14F-4D97-AF65-F5344CB8AC3E}">
        <p14:creationId xmlns:p14="http://schemas.microsoft.com/office/powerpoint/2010/main" val="255256277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1903</Words>
  <Application>Microsoft Office PowerPoint</Application>
  <PresentationFormat>عرض على الشاشة (4:3)</PresentationFormat>
  <Paragraphs>663</Paragraphs>
  <Slides>58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16</vt:i4>
      </vt:variant>
      <vt:variant>
        <vt:lpstr>نسق</vt:lpstr>
      </vt:variant>
      <vt:variant>
        <vt:i4>8</vt:i4>
      </vt:variant>
      <vt:variant>
        <vt:lpstr>عناوين الشرائح</vt:lpstr>
      </vt:variant>
      <vt:variant>
        <vt:i4>58</vt:i4>
      </vt:variant>
    </vt:vector>
  </HeadingPairs>
  <TitlesOfParts>
    <vt:vector size="82" baseType="lpstr">
      <vt:lpstr>A Massir Ballpoint</vt:lpstr>
      <vt:lpstr>AdvertisingBold</vt:lpstr>
      <vt:lpstr>AL-Qairwan</vt:lpstr>
      <vt:lpstr>Al-QuranAlKareem</vt:lpstr>
      <vt:lpstr>Arial</vt:lpstr>
      <vt:lpstr>Calibri</vt:lpstr>
      <vt:lpstr>Calibri Light</vt:lpstr>
      <vt:lpstr>Helvetica Light</vt:lpstr>
      <vt:lpstr>Helvetica Neue</vt:lpstr>
      <vt:lpstr>Helvetica Neue Light</vt:lpstr>
      <vt:lpstr>Helvetica Neue Medium</vt:lpstr>
      <vt:lpstr>Helvetica Neue Thin</vt:lpstr>
      <vt:lpstr>KFGQPC Uthman Taha Naskh</vt:lpstr>
      <vt:lpstr>Times New Roman</vt:lpstr>
      <vt:lpstr>Traditional Arabic</vt:lpstr>
      <vt:lpstr>Wingdings</vt:lpstr>
      <vt:lpstr>سمة Office</vt:lpstr>
      <vt:lpstr>1_تصميم افتراضي</vt:lpstr>
      <vt:lpstr>3_White</vt:lpstr>
      <vt:lpstr>1_Contents Slide Master</vt:lpstr>
      <vt:lpstr>2_سمة Office</vt:lpstr>
      <vt:lpstr>11_نسق Office</vt:lpstr>
      <vt:lpstr>12_نسق Office</vt:lpstr>
      <vt:lpstr>10_سمة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مثال1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مثال2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مثال3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مثال4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مثال5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أسماء العوفي</cp:lastModifiedBy>
  <cp:revision>382</cp:revision>
  <dcterms:created xsi:type="dcterms:W3CDTF">2012-10-01T13:49:55Z</dcterms:created>
  <dcterms:modified xsi:type="dcterms:W3CDTF">2024-12-14T08:55:52Z</dcterms:modified>
</cp:coreProperties>
</file>