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97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71" r:id="rId8"/>
    <p:sldMasterId id="2147483783" r:id="rId9"/>
  </p:sldMasterIdLst>
  <p:notesMasterIdLst>
    <p:notesMasterId r:id="rId44"/>
  </p:notesMasterIdLst>
  <p:sldIdLst>
    <p:sldId id="470" r:id="rId10"/>
    <p:sldId id="2926" r:id="rId11"/>
    <p:sldId id="2964" r:id="rId12"/>
    <p:sldId id="457" r:id="rId13"/>
    <p:sldId id="458" r:id="rId14"/>
    <p:sldId id="460" r:id="rId15"/>
    <p:sldId id="456" r:id="rId16"/>
    <p:sldId id="461" r:id="rId17"/>
    <p:sldId id="449" r:id="rId18"/>
    <p:sldId id="453" r:id="rId19"/>
    <p:sldId id="451" r:id="rId20"/>
    <p:sldId id="452" r:id="rId21"/>
    <p:sldId id="488" r:id="rId22"/>
    <p:sldId id="489" r:id="rId23"/>
    <p:sldId id="422" r:id="rId24"/>
    <p:sldId id="490" r:id="rId25"/>
    <p:sldId id="492" r:id="rId26"/>
    <p:sldId id="494" r:id="rId27"/>
    <p:sldId id="483" r:id="rId28"/>
    <p:sldId id="484" r:id="rId29"/>
    <p:sldId id="480" r:id="rId30"/>
    <p:sldId id="482" r:id="rId31"/>
    <p:sldId id="481" r:id="rId32"/>
    <p:sldId id="493" r:id="rId33"/>
    <p:sldId id="495" r:id="rId34"/>
    <p:sldId id="477" r:id="rId35"/>
    <p:sldId id="450" r:id="rId36"/>
    <p:sldId id="467" r:id="rId37"/>
    <p:sldId id="478" r:id="rId38"/>
    <p:sldId id="479" r:id="rId39"/>
    <p:sldId id="468" r:id="rId40"/>
    <p:sldId id="476" r:id="rId41"/>
    <p:sldId id="2901" r:id="rId42"/>
    <p:sldId id="29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00"/>
    <a:srgbClr val="CC3300"/>
    <a:srgbClr val="CCFFCC"/>
    <a:srgbClr val="666699"/>
    <a:srgbClr val="FF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4E565-AA88-4D89-9181-C12FA6EB6F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F6E0D1AE-6F8D-400E-B55E-E02A80EDD93A}">
      <dgm:prSet custT="1"/>
      <dgm:spPr>
        <a:xfrm>
          <a:off x="5648" y="1366"/>
          <a:ext cx="6160902" cy="1314003"/>
        </a:xfr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ar-SA" sz="2800" b="1" i="0" baseline="0" dirty="0">
              <a:solidFill>
                <a:sysClr val="window" lastClr="FFFFFF"/>
              </a:solidFill>
              <a:latin typeface="Corbel"/>
              <a:ea typeface="+mn-ea"/>
              <a:cs typeface="Tahoma"/>
            </a:rPr>
            <a:t>فكرة الدرس</a:t>
          </a:r>
          <a:endParaRPr lang="ar-EG" sz="2800" b="1" i="0" baseline="0" dirty="0">
            <a:solidFill>
              <a:sysClr val="window" lastClr="FFFFFF"/>
            </a:solidFill>
            <a:latin typeface="Corbel"/>
            <a:ea typeface="+mn-ea"/>
            <a:cs typeface="Tahoma"/>
          </a:endParaRPr>
        </a:p>
      </dgm:t>
    </dgm:pt>
    <dgm:pt modelId="{E4F7E993-A814-4B6D-8DC8-8B402572E112}" type="parTrans" cxnId="{35BF0AD6-E233-4FCC-A534-C2F3CBD1713C}">
      <dgm:prSet/>
      <dgm:spPr/>
      <dgm:t>
        <a:bodyPr/>
        <a:lstStyle/>
        <a:p>
          <a:pPr rtl="1"/>
          <a:endParaRPr lang="ar-EG"/>
        </a:p>
      </dgm:t>
    </dgm:pt>
    <dgm:pt modelId="{26885288-D2BC-495F-BF57-94AF7D6150B8}" type="sibTrans" cxnId="{35BF0AD6-E233-4FCC-A534-C2F3CBD1713C}">
      <dgm:prSet/>
      <dgm:spPr/>
      <dgm:t>
        <a:bodyPr/>
        <a:lstStyle/>
        <a:p>
          <a:pPr rtl="1"/>
          <a:endParaRPr lang="ar-EG"/>
        </a:p>
      </dgm:t>
    </dgm:pt>
    <dgm:pt modelId="{6CD20C66-BF9E-43E2-952D-DFBAF2C38863}" type="pres">
      <dgm:prSet presAssocID="{6844E565-AA88-4D89-9181-C12FA6EB6F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CA961DD-3EC7-4412-A03D-C2C5E878F2F1}" type="pres">
      <dgm:prSet presAssocID="{F6E0D1AE-6F8D-400E-B55E-E02A80EDD93A}" presName="horFlow" presStyleCnt="0"/>
      <dgm:spPr/>
    </dgm:pt>
    <dgm:pt modelId="{6ECE7199-92CB-4A8F-A2C7-90EE1E242165}" type="pres">
      <dgm:prSet presAssocID="{F6E0D1AE-6F8D-400E-B55E-E02A80EDD93A}" presName="bigChev" presStyleLbl="node1" presStyleIdx="0" presStyleCnt="1" custScaleX="187546" custLinFactY="-42811" custLinFactNeighborX="-32550" custLinFactNeighborY="-100000"/>
      <dgm:spPr>
        <a:prstGeom prst="chevron">
          <a:avLst/>
        </a:prstGeom>
      </dgm:spPr>
    </dgm:pt>
  </dgm:ptLst>
  <dgm:cxnLst>
    <dgm:cxn modelId="{30233C12-6C9B-459A-8262-17BFC4D6F787}" type="presOf" srcId="{6844E565-AA88-4D89-9181-C12FA6EB6F12}" destId="{6CD20C66-BF9E-43E2-952D-DFBAF2C38863}" srcOrd="0" destOrd="0" presId="urn:microsoft.com/office/officeart/2005/8/layout/lProcess3"/>
    <dgm:cxn modelId="{38D6B8BD-55D1-4C36-AC11-3A32B04C6A75}" type="presOf" srcId="{F6E0D1AE-6F8D-400E-B55E-E02A80EDD93A}" destId="{6ECE7199-92CB-4A8F-A2C7-90EE1E242165}" srcOrd="0" destOrd="0" presId="urn:microsoft.com/office/officeart/2005/8/layout/lProcess3"/>
    <dgm:cxn modelId="{35BF0AD6-E233-4FCC-A534-C2F3CBD1713C}" srcId="{6844E565-AA88-4D89-9181-C12FA6EB6F12}" destId="{F6E0D1AE-6F8D-400E-B55E-E02A80EDD93A}" srcOrd="0" destOrd="0" parTransId="{E4F7E993-A814-4B6D-8DC8-8B402572E112}" sibTransId="{26885288-D2BC-495F-BF57-94AF7D6150B8}"/>
    <dgm:cxn modelId="{5D834E5F-7025-48C9-A33C-988CC513C975}" type="presParOf" srcId="{6CD20C66-BF9E-43E2-952D-DFBAF2C38863}" destId="{ECA961DD-3EC7-4412-A03D-C2C5E878F2F1}" srcOrd="0" destOrd="0" presId="urn:microsoft.com/office/officeart/2005/8/layout/lProcess3"/>
    <dgm:cxn modelId="{83E03907-0AE5-478F-AC21-3673C86729BE}" type="presParOf" srcId="{ECA961DD-3EC7-4412-A03D-C2C5E878F2F1}" destId="{6ECE7199-92CB-4A8F-A2C7-90EE1E24216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E7199-92CB-4A8F-A2C7-90EE1E242165}">
      <dsp:nvSpPr>
        <dsp:cNvPr id="0" name=""/>
        <dsp:cNvSpPr/>
      </dsp:nvSpPr>
      <dsp:spPr>
        <a:xfrm>
          <a:off x="0" y="0"/>
          <a:ext cx="3126850" cy="666897"/>
        </a:xfrm>
        <a:prstGeom prst="chevron">
          <a:avLst/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i="0" kern="1200" baseline="0" dirty="0">
              <a:solidFill>
                <a:sysClr val="window" lastClr="FFFFFF"/>
              </a:solidFill>
              <a:latin typeface="Corbel"/>
              <a:ea typeface="+mn-ea"/>
              <a:cs typeface="Tahoma"/>
            </a:rPr>
            <a:t>فكرة الدرس</a:t>
          </a:r>
          <a:endParaRPr lang="ar-EG" sz="2800" b="1" i="0" kern="1200" baseline="0" dirty="0">
            <a:solidFill>
              <a:sysClr val="window" lastClr="FFFFFF"/>
            </a:solidFill>
            <a:latin typeface="Corbel"/>
            <a:ea typeface="+mn-ea"/>
            <a:cs typeface="Tahoma"/>
          </a:endParaRPr>
        </a:p>
      </dsp:txBody>
      <dsp:txXfrm>
        <a:off x="333449" y="0"/>
        <a:ext cx="2459953" cy="666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8886BC-B306-4A6D-9579-DE88DA33C9A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888848-6A42-490E-94F9-FE351D8A94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38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عنصر نائب لصورة الشريحة 1">
            <a:extLst>
              <a:ext uri="{FF2B5EF4-FFF2-40B4-BE49-F238E27FC236}">
                <a16:creationId xmlns:a16="http://schemas.microsoft.com/office/drawing/2014/main" id="{89C2F32A-B84A-DA9C-7C88-27923FE95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عنصر نائب للملاحظات 2">
            <a:extLst>
              <a:ext uri="{FF2B5EF4-FFF2-40B4-BE49-F238E27FC236}">
                <a16:creationId xmlns:a16="http://schemas.microsoft.com/office/drawing/2014/main" id="{8CB2FC17-777F-F9CE-21EA-0CBCBED7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65892" name="عنصر نائب لرقم الشريحة 3">
            <a:extLst>
              <a:ext uri="{FF2B5EF4-FFF2-40B4-BE49-F238E27FC236}">
                <a16:creationId xmlns:a16="http://schemas.microsoft.com/office/drawing/2014/main" id="{38A7852B-A0C1-7CCD-DA3F-BAC9DCF74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02B0B-5C34-4EE1-AC2C-2B8CBF1FFE28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9CE19A3-B601-58A4-8197-88FBDB3CF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748F336-8E14-84FB-1C67-597EEDCA0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2756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9CE19A3-B601-58A4-8197-88FBDB3CF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748F336-8E14-84FB-1C67-597EEDCA0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627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9CE19A3-B601-58A4-8197-88FBDB3CF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748F336-8E14-84FB-1C67-597EEDCA0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8384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B603EF3-8819-484F-93AE-6BF793C6C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087DF5F-6CED-11A7-C7EA-FDFD0E862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5850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B603EF3-8819-484F-93AE-6BF793C6C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087DF5F-6CED-11A7-C7EA-FDFD0E862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895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عنصر نائب لصورة الشريحة 1">
            <a:extLst>
              <a:ext uri="{FF2B5EF4-FFF2-40B4-BE49-F238E27FC236}">
                <a16:creationId xmlns:a16="http://schemas.microsoft.com/office/drawing/2014/main" id="{6AD986FC-858C-9AE6-6C2B-CE159D122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عنصر نائب للملاحظات 2">
            <a:extLst>
              <a:ext uri="{FF2B5EF4-FFF2-40B4-BE49-F238E27FC236}">
                <a16:creationId xmlns:a16="http://schemas.microsoft.com/office/drawing/2014/main" id="{C5C429A8-617D-BAC3-3C7F-FF0D9E341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169988" name="عنصر نائب لرقم الشريحة 3">
            <a:extLst>
              <a:ext uri="{FF2B5EF4-FFF2-40B4-BE49-F238E27FC236}">
                <a16:creationId xmlns:a16="http://schemas.microsoft.com/office/drawing/2014/main" id="{51C9C417-CF2A-A742-0513-29AB5B931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5E287-9AD9-4687-8432-5909348DDEA1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270FD63F-D6C4-9DB1-2F97-61617EA71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36DF03B-F803-EC23-7042-1611A6627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B603EF3-8819-484F-93AE-6BF793C6C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087DF5F-6CED-11A7-C7EA-FDFD0E862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A83ADA9C-0837-7EF8-42CC-50F939278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838186D-BE3B-3567-E33A-D97F16AEC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8B1FBD-B6DA-6ECD-2335-5E29D0844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F86EC58-C19C-AFA5-7CE7-33224006B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8B1FBD-B6DA-6ECD-2335-5E29D0844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F86EC58-C19C-AFA5-7CE7-33224006B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9756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8B1FBD-B6DA-6ECD-2335-5E29D0844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3F86EC58-C19C-AFA5-7CE7-33224006B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8457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9CE19A3-B601-58A4-8197-88FBDB3CF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748F336-8E14-84FB-1C67-597EEDCA0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7C9EC-5C51-9A79-B3D2-3F41F26C1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B0E8B2-F808-ED71-0DFD-C2AE421C5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20859-E60D-E89D-0EA0-6D85B7492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CE0B-B7EA-49E0-9619-1E5E48CF0EB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332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CE0C86-F00E-573C-F1A6-FFDD4B6B7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40E1C-FD26-C4CB-8F17-0CCFFD0AC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5DC60-F716-B60B-987D-61D3698E2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E872-8674-4629-8B10-FFFAA900377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233631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FC33CF-4EAE-90A3-3D4C-820B7838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4729-3A16-4BD3-933B-C7679B936011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67285B9-0B4D-B2CB-27F9-C220356A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DB5DCEF-EA2C-5A71-C65E-F64F881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8B75-7ACA-409B-848A-A48F36ED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63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93EBBD-EE40-0ABA-0365-9820E3A2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3A1D-A667-472B-A256-D38B57E23305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4F7F61-6B9B-1371-B0F0-10DDD8B4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45A5F3-7B37-D9A9-23BB-F699B5C5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4E8F-BA3B-4716-A8A2-12D8EC09A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9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ED046F-4D5E-6FE8-C2D8-6C3C7F19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EC67-FB71-4718-8B3C-52E861572779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82B87E-0512-CF67-BA54-03B8EAA3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C807B4-BA1F-C380-1E5F-4528FEA1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E464-6D49-40CF-80FE-802BD3AB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05FE43-4861-C246-06A2-745EFBA67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6E39A0-DB94-774F-3DEA-083A9727E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64ABD-3F51-A747-1BA0-3F560F203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0C12-D8D7-4650-930A-C8E6B342600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324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6CACB-52AC-FF84-F37C-C12DEC91C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47C13-4331-5DC5-15A7-F61F25F2F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D0C67-88D7-384B-75CB-7E616C284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ED80-7BF0-4CFA-9108-AF772AFE0EA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4957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33AAF-D0E2-5826-E47E-E10967852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05B6F-50CB-A9D2-458E-E6268DC90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4FD8D0-4BAF-B8A1-9E2E-B2C14FEFE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52CA-B14B-4140-A7F1-20BBA1C3F7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7045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867F0-9139-F61D-8BC8-8441E6E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0FA19-AF54-8B59-9296-46F35F6D7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420E1-6D0B-9037-29AD-623FC85E3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2705-BC8D-4CCC-BEF8-1A105582C47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8690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5F50D-037B-6CF3-50F7-5DBF174A8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D9664-BB85-2101-B103-8E4B1B1C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BE4CF-0D2F-FA60-8427-34BD77698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1AF5-519E-455F-B5D6-FEDB04F0CE4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3686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B4D49-790C-8B91-B2D0-535FEA882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87C4C-58A0-B0B7-5EEC-E63BF2110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4EC55-B931-6198-57CE-A0AFD8FB6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0EF1-D595-4B8D-88A2-54C46157864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066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D15AF0-4967-4F65-C340-B53CE159B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BEFF2E-3D0E-E8D6-22AD-CEFEF818A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3A1A82-21EB-33D8-31C5-4BC58BC7A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CD5-812B-4CE9-B3B0-74A349F493F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6002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8A65B1-4065-0E53-BD20-E68ED2001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B6A5A5-6E7D-CA54-0D7E-F8A18178C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C3DA6D-9AD2-04BE-D101-AF28D62A4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7AC6-F3C6-4C0C-95EC-ADC79F241B5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054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AEE839-E81C-85AB-B63C-BBBEF87B8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341061-CCDB-994D-4B6C-7A9EFDE9C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BC8778-5773-B5BA-5E37-CDE984BAD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FE3-317B-48CA-863E-1A3C0A834E5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243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298391-F0F0-D494-25C1-7320F9709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6915-782D-7753-2A91-B0074CC64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86A16-45BB-E773-DE97-F5EDE7EB2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8F350-D39E-4BDF-B850-7385F433ECB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7624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66ADE-A39D-796D-3069-B6FF4F641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581F2-03A7-A1EE-C590-70E293CA3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11B946-E031-703A-755B-4DD165DA5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FD2F-B4A1-4913-8F2B-4B05A32E9B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595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C0F84-33C7-50BD-10C5-3F9360226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1C7D6-9DF7-0D9D-B276-1B23B8156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C03328-95C6-0FC4-08BB-D66ACF324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6EFB-9BE2-4C95-87D9-2FD138E1B49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706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C6A896-04A5-B3C3-3E4C-B38CBCD66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09666-CDB7-12F5-37E0-28777E355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21D80-85A5-28A6-23DE-1FAC62F4F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B1E3-A42D-4198-ADBE-14ED3B84BC8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929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F9F2C-60D8-323A-0CBE-FE9FCEEB8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678D6-DA4D-8BBD-047F-C5BDD9E67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F41CB5-554C-EFCE-F3B8-FF2FCD8AC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DF86-8716-4D7C-9A71-222600DDDEC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8292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554A4-5722-7791-EF97-F4B32BD44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2B4D9-051D-10F9-B612-BB39522B8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5C43A-1AB0-2455-44D6-CB54EB4BA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8AAFB-0EF6-4F98-9E81-034B898F64C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688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715E4AC6-1601-BAD4-198C-55B907E9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A7A5C61-FA10-45AF-B899-26A82AEBE3E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26344617-02D4-82A9-64C1-5EEFFD19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EACF01CC-640A-2C33-B2F8-FE56761D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FF972-8268-443A-9981-E86B437CDF6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2217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F0B789-1C09-8E85-8588-78D874AE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204600-0717-4569-A44C-78027570F9E0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C53C0D-A812-5F19-E1E2-DF735704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B054F6-38EC-3EE1-0BC3-68F9CA43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16FC78-E188-4C8A-8370-97A8DB0B43C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52566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9F2982-94D0-B991-3EC4-3AE273EB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E4DF46C-875A-4C6F-835F-33DCE82736C0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518AC7-B7D6-B77E-F8C0-CBF3B7A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06DFC-3587-4002-D53E-975057F6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370358-752E-4601-8BA5-4FFE30490E2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2878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D5FD7D-1A14-01FA-0EFD-EA4A2240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3876E5-EE08-4141-80D4-7DABCF586014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28B170-4378-9944-0A5A-52B94520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D8B67B-E0BF-BE18-EC31-8DD7E646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8A375B-B108-4B3F-949D-EBB88CAEF2B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61081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31" y="185976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1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4A8F0D-39FA-E5F5-EBE4-E8AEF918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DB1D60-3516-442D-87F2-3A4688D47C7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7FEDF28-12D6-1418-451E-945A55E3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A92ABB1-CD9E-C5C4-D6BB-51973025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85770D-7AD8-4694-8313-8140F9361AF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1835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282AA0-E4E5-3E4A-EFA0-1955E1216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DC89C-1DBC-9354-48ED-C01B86848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F1717-A0AA-2348-2EF4-67048D719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9A73-285E-43F2-AE61-C7A3C135A4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752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5BF2E5-D4AA-1894-1056-102FE9B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704D8D-15F0-4552-BEEE-33AB314EFCDA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84DA16-957C-41DC-5668-0B3DA192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4AF7CEC-E728-EC68-AC06-1ED11D96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DD6968-0CD1-463A-8B1C-4C94CCA0F05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19355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189AFF4-5447-30A4-0322-2B3F03C9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188897-5FCA-471F-90DB-363571A3DE6C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1C2B0BE-20FA-9FB3-8EC1-BEFFD25C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1223B4D-B946-D917-CCCD-0FCA0613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D6444C-A87A-4BA6-9EED-3BC7A9A030A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04792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3F09A4-B968-EEFB-258E-963ABFE5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934E0B-59BC-46F8-9579-8A0E5E170548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51909E-67C8-7875-29C7-0FBF6D34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E97D12F-D60B-CAE4-DDDF-46577362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BE45BE-FAAF-4CE7-8805-3FD6BB970DD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07159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BAC9168D-F390-A362-B267-61F40FF23C6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8F661297-C6AF-578B-11B5-A98BC47F8BE0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7FD68CA1-0130-A27C-CE82-CB9AE114280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CF1683E4-5BB8-6DCF-B724-02F0BEDA485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4C0FC9C4-143D-A249-D9FF-FD6583E9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C800F7-273B-4065-B0C6-82232D71027D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57FF18F8-0FD5-6931-2FF2-3B7669DF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8F00EA29-B065-BB37-C59B-02C77431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570202-69AB-4141-B381-CEE023EE86B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01069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68E0B1-08D2-4ECF-1BCA-68E7138E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AC2E50-E292-4F97-ADC2-65DA6D60B575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3C1ABF-E0F2-7270-FE59-60EDF390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8155E6-3425-45AA-DDE2-E579120F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522BCB-53C1-4515-BE95-6BF6DBF3C08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88107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A8A445-C5DA-C12D-08FE-7107AB3C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B2F345-FA49-48F4-96CC-CEF31171106E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C732E7-7975-E060-4C9D-D8D885EA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0606A4-1821-7EF3-D2AB-A8140929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B798F8-847A-4E03-89F9-FDD75447ED3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73836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9">
            <a:extLst>
              <a:ext uri="{FF2B5EF4-FFF2-40B4-BE49-F238E27FC236}">
                <a16:creationId xmlns:a16="http://schemas.microsoft.com/office/drawing/2014/main" id="{D5B0FD13-AEBB-C718-9017-C428554B1D37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مستطيل مستدير الزوايا 10">
            <a:extLst>
              <a:ext uri="{FF2B5EF4-FFF2-40B4-BE49-F238E27FC236}">
                <a16:creationId xmlns:a16="http://schemas.microsoft.com/office/drawing/2014/main" id="{B3B932B7-E945-61F7-3B43-120ED8F782A0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18">
            <a:extLst>
              <a:ext uri="{FF2B5EF4-FFF2-40B4-BE49-F238E27FC236}">
                <a16:creationId xmlns:a16="http://schemas.microsoft.com/office/drawing/2014/main" id="{06DAA73D-5570-7100-523B-0A93DF1E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7">
            <a:extLst>
              <a:ext uri="{FF2B5EF4-FFF2-40B4-BE49-F238E27FC236}">
                <a16:creationId xmlns:a16="http://schemas.microsoft.com/office/drawing/2014/main" id="{B5630323-2A1F-B95C-3478-87D71E91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0">
            <a:extLst>
              <a:ext uri="{FF2B5EF4-FFF2-40B4-BE49-F238E27FC236}">
                <a16:creationId xmlns:a16="http://schemas.microsoft.com/office/drawing/2014/main" id="{8F621F02-37DD-80FE-59E3-D3EA9757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811476-7F38-49FB-8DCE-9FF4F51C7CC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171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29E3F3-9F68-C576-95C7-F1159EE6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57AFBB-8804-9C99-B934-3183100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FEEC26-8110-B949-23E3-665FBC4B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21ED98-C2C5-4749-A5FC-67523DD737C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99048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9">
            <a:extLst>
              <a:ext uri="{FF2B5EF4-FFF2-40B4-BE49-F238E27FC236}">
                <a16:creationId xmlns:a16="http://schemas.microsoft.com/office/drawing/2014/main" id="{DF027A5B-D6F6-3C91-30A3-57A0CE2E402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مستطيل مستدير الزوايا 10">
            <a:extLst>
              <a:ext uri="{FF2B5EF4-FFF2-40B4-BE49-F238E27FC236}">
                <a16:creationId xmlns:a16="http://schemas.microsoft.com/office/drawing/2014/main" id="{D7944FA4-CD33-BB30-6848-0C010A9F371B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>
            <a:extLst>
              <a:ext uri="{FF2B5EF4-FFF2-40B4-BE49-F238E27FC236}">
                <a16:creationId xmlns:a16="http://schemas.microsoft.com/office/drawing/2014/main" id="{E4803C82-005C-29D6-BF35-FB16959A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>
            <a:extLst>
              <a:ext uri="{FF2B5EF4-FFF2-40B4-BE49-F238E27FC236}">
                <a16:creationId xmlns:a16="http://schemas.microsoft.com/office/drawing/2014/main" id="{FE178BC5-A357-0F88-DEBF-F5501F41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>
            <a:extLst>
              <a:ext uri="{FF2B5EF4-FFF2-40B4-BE49-F238E27FC236}">
                <a16:creationId xmlns:a16="http://schemas.microsoft.com/office/drawing/2014/main" id="{386B66CC-1BBF-018E-8B56-5491AEA5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2D8DB5-F432-4EB5-96CB-1C16775DD5F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8897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F295B9B-FB11-36DB-0086-46D822A1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D090C6-A484-5310-DEC8-DEA84DD4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A55E98-51EE-1D3D-979D-37C370C4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57811C-9BA0-42FF-BBDE-D2346B5955F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724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4F00C-9F28-6D2D-C129-54751BC6F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B00D3-FAEC-9A05-56C9-320676DE6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C8775-7116-CEEC-DF32-795EB3058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590CD-A34A-406F-B757-9A989CD431A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5861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7D565D6-16BE-3F6A-1C0A-86CAFEFB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776ABE9-C109-912D-7A4D-3F18E412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DD3BBC4-AABB-0742-64F1-EEEBE582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51BBD1-8191-472D-A527-423F831260B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4092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C56FF2-AF97-AF27-5A4A-0B91C03F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2A56F7A-9EB5-9299-250E-E8BF7927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72F6C7-6003-8871-2AE9-DB90559A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38810C-2BFB-4BDB-9DBB-5259F67CA4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79624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9">
            <a:extLst>
              <a:ext uri="{FF2B5EF4-FFF2-40B4-BE49-F238E27FC236}">
                <a16:creationId xmlns:a16="http://schemas.microsoft.com/office/drawing/2014/main" id="{D4F8952C-DCEC-37DB-C29C-FD322E6D43C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عنصر نائب للتاريخ 1">
            <a:extLst>
              <a:ext uri="{FF2B5EF4-FFF2-40B4-BE49-F238E27FC236}">
                <a16:creationId xmlns:a16="http://schemas.microsoft.com/office/drawing/2014/main" id="{464E1413-03F5-AAD5-164F-FFD14778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">
            <a:extLst>
              <a:ext uri="{FF2B5EF4-FFF2-40B4-BE49-F238E27FC236}">
                <a16:creationId xmlns:a16="http://schemas.microsoft.com/office/drawing/2014/main" id="{205224B9-8809-8823-55F8-34901213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3">
            <a:extLst>
              <a:ext uri="{FF2B5EF4-FFF2-40B4-BE49-F238E27FC236}">
                <a16:creationId xmlns:a16="http://schemas.microsoft.com/office/drawing/2014/main" id="{6799B80E-8B8A-5783-D7AE-C1DFDA8F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06B3E1-2666-446F-89EB-713CB7188F3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8587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D0911C-8CE5-1C34-3E83-B6613031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4C7576-02A3-82C2-E290-44E8C8F2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468B54-6870-BE86-353A-A9B68C72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1F2154-309F-4E2F-A5A7-AAAB396D41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08186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9">
            <a:extLst>
              <a:ext uri="{FF2B5EF4-FFF2-40B4-BE49-F238E27FC236}">
                <a16:creationId xmlns:a16="http://schemas.microsoft.com/office/drawing/2014/main" id="{707F0E6D-1E7B-81AE-393E-64B5FEB49990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مستطيل ذو زاوية واحدة مستديرة 10">
            <a:extLst>
              <a:ext uri="{FF2B5EF4-FFF2-40B4-BE49-F238E27FC236}">
                <a16:creationId xmlns:a16="http://schemas.microsoft.com/office/drawing/2014/main" id="{F97B8FF1-868C-1136-884B-76D601558CDE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7" name="عنصر نائب للتاريخ 4">
            <a:extLst>
              <a:ext uri="{FF2B5EF4-FFF2-40B4-BE49-F238E27FC236}">
                <a16:creationId xmlns:a16="http://schemas.microsoft.com/office/drawing/2014/main" id="{3D312F9F-D6CE-8BBB-12F1-2E8EFB7D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5">
            <a:extLst>
              <a:ext uri="{FF2B5EF4-FFF2-40B4-BE49-F238E27FC236}">
                <a16:creationId xmlns:a16="http://schemas.microsoft.com/office/drawing/2014/main" id="{902B3BFC-A3FC-DC25-6215-5D648081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>
            <a:extLst>
              <a:ext uri="{FF2B5EF4-FFF2-40B4-BE49-F238E27FC236}">
                <a16:creationId xmlns:a16="http://schemas.microsoft.com/office/drawing/2014/main" id="{E61D0C61-EB87-CE45-9F55-A8256717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46F3C4-C40F-4BA5-BA35-308C3E3B8E1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817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06592B-5440-15CC-7AFD-EB51BAEA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ACD40B-C642-1CA6-0635-C5769497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55ECEE-98DE-E507-A4CC-1B372421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A9F911-1D55-44AC-BE22-21F285B6848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51674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D061A3-B7E7-76DC-2D83-15CDB7E1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9D79F9-3B64-7841-2DCF-F147BE27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F6A2C6-EA15-79A5-B3C3-C317EEEF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9CEEFA-6067-402B-A6C2-4F3BF35C7DD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7949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3A3C71-C5CB-22E8-FCEE-B99F174E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315141-1068-4AED-90D3-276809E9C760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262109-5D67-3C06-761C-73654446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89876A-A100-7246-CAA0-EBDDD580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563ED-FC33-433D-8A2F-7A73E40C6FA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04595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4175C5-A9F5-9B8A-F139-CE06FFBE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634AC-4A15-45BD-9712-0B8B62673A5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63D7A0-54B0-8CA2-7C65-2177B142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D1B245-52DE-FDE6-6E6F-6E05A757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4F3FE3-BFC0-4385-BB96-5BE1D17899B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0836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379BDD-AB42-9C67-FF8B-FFC36B83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B7EFAE-AC61-4EB0-8FAA-7B66F3A29BD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CB23FC-C676-7585-EBB7-3778FE07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457FD6-EBA1-F722-A673-2465F474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26B1A-AE5A-4771-B315-EA54B098C1B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742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33B89A-44F8-F43E-4A0B-F2D75EC5A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C26949-A604-4E99-13B5-E4F10CD11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93961C-92F8-1565-34BC-C3EAC617E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53DE-B761-4013-868B-CADDE7D3F2D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63649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E657C5-C891-B67F-9908-3618BA5B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63A42-2450-4C55-AEAC-00B2F1F4531D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AFD1CA2-7C80-1850-378A-5D223CC6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DBBA99-0825-2EF0-4CBB-06C9490F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B2DC1A-FEEC-4D17-BC99-1021BB3B551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94152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76FA52-8757-62AC-2B2D-882F6032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5FD36F-0D5D-4D50-B8B0-541E3B2F4D5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B9F3132-6FF9-A061-984B-5F7FFF23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4DD53BF-4EE4-93F4-BBDF-D766020A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C68EDE-D0A6-471F-A754-33A26AE924C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09807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8C560E2-418C-A68A-2FA2-FA6350EB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095738-83E3-4131-B43E-ACF83DF3D7DE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328E2F3-004F-68D2-414E-EAFD04DB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2832E0-1831-14FF-9C56-6A21983C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FE1682-BFD7-4323-B5D1-37830A22426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50196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434E472-9760-2FE5-2708-291632B7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488A6F-1F87-494B-A502-FDE4D7E9157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4AD850-FDCA-0FB3-907D-B7A5290D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04DB4D5-D2EC-4004-C6F4-AB5322A0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819673-80C4-4C4A-8CBD-AB90EB94231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56419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9E937F-E635-C1F5-1984-0B235105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C59A92-C20A-421B-8A1D-F674B0A5F3DD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3B3EEB-B542-F444-E372-16719B89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9D2626-E642-EDA1-36DA-A047386F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A527D-3D1C-4231-B92C-7772857CD6B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86391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052811-FED7-AD69-CBE0-BE7DBA20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8E04DE-A111-4441-989C-0C67D4F9FAED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66FC4C-0CB6-0013-013A-5CA34E3B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6EA9B4-DB5F-1BFF-1EA4-642F77D3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BA13F0-BAB8-454B-93DB-515042F8006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45976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5F2BBD-25E1-7E15-D260-4E04BC83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167E3-7E6A-4CCC-80EF-F77DF28644F3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0E5CD9-6D31-EAB2-F812-922EE414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4352B8-4D5C-A45B-541C-23300E20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85EFAA-7880-4EDA-BAF9-2C6877C1516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00255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41698-2EE9-4A87-29A0-F96CBC51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A013AC-8754-4F65-89E7-61EE9A68729A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58C0F0-2F06-9166-4618-5F4CFBB4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AEC984-9482-319D-647B-30EA56F8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BDF25B-599C-4655-9F69-CF3E72420B6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8770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8FE606-7D32-055B-A41F-B3073EE8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462E74-C2EA-4C0A-9754-B0F8862B91A9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A2F0B8-A7BC-7E0E-51E6-D84B28CF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79FFBD-FBDB-0FB8-EEA4-70F14E6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8B3136-70DA-457D-96B9-B46EBD15E4A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45095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B48ED2-D6EA-12DC-9530-25AAF267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F419F7-902A-4125-9DB2-A8B7EC3DEB9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0D92A6-E6AE-CCF9-59EC-DB59D5A2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DE418B-0F28-C3A6-8A76-C179F4C0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3B8CE1-A358-4DB3-9DB1-736B6881A4E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7347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75FBC4-AF8A-0C2D-2790-57F67DFC7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47716-EEC7-2302-C038-01AA4F3B7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24A2B7-46A6-2706-19D0-900D3C846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3755-EBC7-4992-9D0E-A36866D5D6C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80846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A0FEC-B4AA-32FD-5779-1BC2B008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63EF3-B403-4462-8F13-115D8E1A0B8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B15948-0F09-309B-1D81-13387FF0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92D05A-50C8-017B-B301-BCE53E83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F56176-D0C7-4F12-994E-D13C59A0476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54042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858C8F-F925-132A-78E0-6D60091F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DB1A3C-AAEC-4098-B668-76CA457E2C0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8D95CF-C8A9-6A26-AC28-6AD06659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8DFC8E-8F39-1DD6-1DB1-3DE5FD4A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CC818A-87E2-471A-9F82-6F95A5A0F3B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69431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09A4CD6-9BCA-E2B3-8CBA-8A102B0B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4D02A-F270-4C74-8E22-732E43EABE9F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C1E6B0-FEBE-7F09-801A-4CCC1578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E68CD00-453E-D25E-2D9E-8F860FC7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CE0BE8-BEE7-411F-BED0-CE407CFB4D47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86508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92F8231-2240-E259-178B-F7696A7F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48B255-70D4-46B0-B4ED-71B8007345C4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CC13071-8E9D-80B2-E37C-87FDE8B4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96B8694-97AC-A60D-1FD2-58077040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0B8B0-F545-41FF-84EE-58A06A2918F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59462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E8A07BB-99DC-0421-5BA5-27822E81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C804C-3EC2-46F4-9BBD-AED8E6E184B5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413D68-3F18-59F8-64AD-81DC1332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E01DAE-A92B-6D2F-1369-D768E147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E5C28A-4844-460C-BD1A-BD162420C1F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932440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075F3F-5387-2758-97D0-3C8A8A7D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0DB39D-A153-43F8-A7CD-9830FBED519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2F33E5-9A0D-51D1-EC7C-62A230A9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7319F8-EA0A-DB4B-465E-4FE3B91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909770-5433-4627-894E-B2DB44072F0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73966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309C99-7A1A-1387-6D34-2465F89A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F6BF-056A-4E22-B10B-C76B67C6E16F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206095-0B9B-8708-1495-86EE258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8F7F09-6820-9BBD-628E-F44C18EF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4BDC1B-5E02-42AD-8F5A-29F0EBFCD3C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96825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DF2B07-E2C1-B4FC-C0F9-3570DF23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0E131-4D6B-48CD-9FD7-1480798C5599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7AC297-D021-C5CE-9698-19AD6FAA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5E57F1-967A-545A-F2EA-FC43DDB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11A382-AEA3-47DB-AC4D-C9392D9E001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18166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4E68D5-FB8A-8DB6-C342-54F23F33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08BBA0-C5D0-4B0A-A894-127CE744BFF9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9F6F26-81B7-B24E-E544-C544CEDB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45CF02-1105-6B1D-43E0-C4E29CC6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7C3AA-30AD-4828-BC04-BCC1D7C05E0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24814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065415-E3A7-3689-BF40-41449C49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5A6E5-EEBF-729E-CFDC-A3FC57ECA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A37251-1CB1-6DF0-6B3D-0799B551B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7F52-EE06-473A-83CD-3D916E6DFF0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367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789402-B98B-27EF-8370-581905E20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E459E0-DEC5-8D37-27AE-328CF7889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AEE114-107A-8E2A-A56B-F0BA54862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A8C6-0CDE-4592-9657-20A5FE57E3F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9374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618A41-FF38-893E-6888-9E5999E02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A6800-8529-788E-118F-269B28EE9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ACA3F-C37C-AD53-3F7A-8F06C673A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A396-09D8-431A-A9AC-B7A3767D477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4124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56556-C376-E0B4-7B0F-7D0836AAE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AF234-B2E9-D070-F9A8-6EE24D852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C3F9E-F989-50E9-9EF2-E87962ED2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7F07-B00A-435C-8AD6-7D67F4D9F04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48272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BE569-BE9F-E701-AEB5-FBE90E61A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A99AB-4E04-9BEF-DD9B-6A01ADD82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CA57-70BF-71F7-6CAA-896A14104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B27C-D40F-45D3-9D6F-80629A35491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03293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61A82A-88CC-D06B-2000-C3B0FA49A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4916B8-90E8-C5B9-9521-F0A557A22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AC3E0-D200-5776-10A8-A25833C99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70E7-131A-48F4-AF65-CA91C23BD53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08508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4149FE-9E05-D530-FA78-C2894C40F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EF2CD7-0FDA-9E00-790C-136078B08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6B53D0-A533-AFEE-9E8A-E3B23EC2B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A48C-5EED-4E68-A84D-F34167611A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0456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A145B5-1EC6-4AA0-E811-878875DDF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09C80-1CA8-7E56-F4EC-0499F6EBA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90985A-2486-3A19-C8A5-0467A0BA3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46E0-3AA2-4D3E-BB35-514CF1DF1C6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87037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ADF7A-D7F5-DC56-84A0-1451E51C4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19907-BB10-5EA3-9D2C-9C9BA899E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9E187-B5A8-163D-D6CD-12E5443A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C7A05-9570-4706-B92D-A2230B6558D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9265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71E09-E877-CE18-F115-56E0A184B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26021-A69E-DAAF-FF93-16FA63616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4E9DC-5582-1980-05C0-26AFED01C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C16E-806E-4C7C-BDD0-8E954DFC743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0858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98D8E-620A-522A-F1B1-60A096F98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0CBFC-C5DF-DB7C-012E-617344E94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FD632-D686-9CF7-C0DF-292BFA624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9CF5-080A-46FD-A7D5-B87FBDEE60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30117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5C976A-157B-4C8B-24A7-F7D43E1E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242FF9-EE61-C528-1F36-0F291F398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FBDD1-293E-C908-60F7-9406A86DD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363A-10F6-499F-91C2-C96BA185548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6673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170A9-E1B5-4B11-744E-994A508D8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D1900-26A2-307A-D2B9-47C7912B9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191E2-7171-8E41-A4D1-49A83424D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4699-5634-4D06-AA3D-9CFEB83E65F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1360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A50E6-9DE5-F5F2-F8DB-9EF615B97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1C3CFC-E84B-CB4B-5729-9D04154B7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A0654-548A-A543-1CA1-023FA32CB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42D6-867F-4077-88F1-5DB36DA2BB3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614399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31E708-8C3E-3A93-12B8-F3899569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E08E-55DA-4514-96B2-091DAD6323DF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AA492F-3501-8BFC-8E10-CCC9042F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9C132B-616A-8C81-9B9A-C8B0F16B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BE3A-0EC4-4B11-93DF-786EA92E4D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313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1E5D03-EA89-35E0-F5B8-8C49C40C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1540-CD68-4110-9DB5-D0D2C0BC727A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4A4AE0-94A1-2D3A-5456-19AAF4C8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ED2052-4237-D566-EDB2-EE84B9D6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7DF5-C270-4FAC-81CA-DBD974FE1C5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305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DBE581-479D-87D9-91E0-054919DF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8F7E-9985-4F09-9B77-36E4CFA949CA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D79863-D615-CD73-BC08-EE9EC2E3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9E3E88-CAC3-5C4E-1962-7468F089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309E-18DB-4EFB-B339-17AFDE7D933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1768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779EBB1-EF63-4B83-ED3A-F6D66FBF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1F09-5B0B-4D31-86F0-6ED588EABEC3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B820AFC-146A-2BF3-BFF0-C4E36B73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6FA3403-AD89-20EC-57D1-507F104D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5722-1C2C-434B-AC18-E9380ABD47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401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D3BF27B-A846-75C1-9A75-AB232355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313E-B9AD-43AC-B6E7-FEDD9229B954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6523CC4-68B1-94D6-24BE-719ECE03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DA269554-E650-B528-3514-E0C2BB6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360C-78BB-43E0-BE30-D3578AC6941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928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EC1D3B3-CFCC-365C-B9FD-CA186BD0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5BA6-64DC-4C4C-AD65-CB11160FE9BB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1C44554-B425-D71B-190C-C864B3ED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C4E09184-55BE-8628-8FD0-EE579B65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DF33-621B-47FD-AC54-AB176925E5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673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97990DE-6E41-5A24-F47A-EA315ADD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F2E9-69A7-4929-907C-2FA9E4260239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82FC962-7A56-6A86-7142-3CE3B77C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70623EA-A9DA-D05D-24F0-7CCB62CD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C81-D77B-468A-912E-1461C54EBF0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35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F6B9CFE-5F09-BE33-F38E-6B16F50F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2691-6874-4E25-943B-C9A9BBF1CBF7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BB113BB-E48D-54EB-4090-AF55AF7E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45C765B-7806-EDDC-6DA1-15DB1535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D5B0-5122-4088-A1C1-EC035C7B7A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48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F2ED458-D63A-A997-13BC-0995CA32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5D75-62A5-4255-A22E-E335DADB777F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F219218-B179-4001-EA1D-7DFDDBCA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32286EA-E4E8-343F-9D11-E23D376F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A166-B9BC-46D6-AB3E-6DB887AE53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58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6768-9408-73FE-CCB9-8E30567C6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12E20-4900-911F-36D1-26A2F8236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74E20-E3EA-870A-1689-6E87D4702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94FD-0DEB-4942-87EA-2DB98B083BA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09316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43F6E2-600D-79C4-5DF5-A5B8FE82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B8B4-E539-4222-89C3-A0267A768960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2182A6-BF0B-7A0F-0EE4-A269167C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CB9CB8-DB5C-3012-E954-55E9A2BD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CEFA-06FE-4915-86F9-614D5B49C1F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572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71C5E-2DA1-38CA-0239-3761155A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58DE-4F92-47B2-8FE5-0475E34F95D6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739383-90B3-F587-32C1-F4245B64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74CBEF-06DC-A269-CD44-665315A8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BBD7-626F-4CC2-A350-4813B35CF0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D58440-E451-E4E0-3B51-5515CC16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810F-E54E-4F32-ABC9-4836096C8766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693D33-ADF2-58B7-359A-989F930E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F77AB9-7754-F9C8-B2DF-5089E8E4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B50F-7C43-443D-8F2F-53F64E6B1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37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EB938A-D38B-7F3A-8B97-3C238E46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086E-CD2C-4285-B6BE-DC27ACAD3F0A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85FE2F-A6FB-27B4-3076-76632FD8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90CB41-3DF3-05BB-223C-8F9B542B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4731-35ED-4FC0-9731-04D6BDD0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6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27529E-FEBC-28A7-8752-AE0D9D5D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19BF-26BF-42BE-B62F-9B6822AF427C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B8A4C-268F-B29E-23DC-12C833E8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0B078A-5A64-E3A2-EC56-188044A4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2226-0CEA-405D-9044-F73C055B1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88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F641690-6FCC-A30D-4EC6-DDC2A464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F9F3-00F8-4BD5-BEC7-69158A640050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0A6115F-553D-0435-5423-5A481A1E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3927DBE-2BED-95D0-069A-E2BDA126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3334-E3CF-44B1-8C84-9BA145CF6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9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51A3F611-7149-7C9D-2F45-5257CA7C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3B66-614F-4EEE-9EF8-6A4FB345BA50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D23236CA-81CC-A6AE-8EAB-5EF23D5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A07AB55-F7CC-1618-E369-3A7F299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3E3E-F6FF-419A-8289-2C879D71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24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279349C-24D2-3AFE-F87C-58680A70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114-E15F-4A65-A994-FB7ACADF60EB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A3C5FE1-2366-E7EC-0605-B6F95861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14F4F9F9-C36F-60F9-7B3E-B2201BAF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AECE-8705-4CDB-9C53-BF39307D3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2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458C575-0EC3-A7C6-6BD6-F269C040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21FA-C41D-4AF6-B813-DCA95DB13450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56BAC1B-FE30-9E93-AFE4-F897D2D6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717C71D-B51B-AF10-79F1-48DFA81F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FF50-09B7-44BD-8C51-C0CCD2BE1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8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4703179-3C36-3EA9-4853-A8E309B1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6348-A6DF-4635-AF3A-854C76752132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D28D568-640D-97C2-2F7A-92E02E92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617B857-4D37-5B57-8ABC-88885F01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6B2A-A96B-4051-9A30-11C54AA5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6E62A5A-68E1-8A1C-B51F-55F2CB1F0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86D792-7816-E908-9027-AC24205BE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A7DBA4-6319-3266-CDB4-86DDEB4632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8A5420-306A-0C9C-1179-8FB80A120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A3E82B-B9EE-CD1A-30B5-D61E6A9615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050"/>
            </a:lvl1pPr>
          </a:lstStyle>
          <a:p>
            <a:pPr>
              <a:defRPr/>
            </a:pPr>
            <a:fld id="{7A91390E-7F0B-4C41-B4F3-8FC520CA2A9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586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C72F0F-9149-7FD6-764A-B27FD17BF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71DB04-2B30-5239-5844-0E3229CC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D4AF73-3C21-ED88-BAE4-2482A22367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862527-1B83-AD1C-E9C3-18FEC8056C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DBCB6E-1AC2-0A31-BFCE-1C2ABC61B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298AD55C-0AEB-4631-B3F5-7A14ACF18C0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184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7D7DACEC-ADD1-9154-98AB-DDD562B98D4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2C427409-757F-0689-A534-B69D3A0960A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6" name="عنصر نائب للعنوان 8">
            <a:extLst>
              <a:ext uri="{FF2B5EF4-FFF2-40B4-BE49-F238E27FC236}">
                <a16:creationId xmlns:a16="http://schemas.microsoft.com/office/drawing/2014/main" id="{030CED09-68F8-845A-A8C1-DA7BB73837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7" name="عنصر نائب للنص 29">
            <a:extLst>
              <a:ext uri="{FF2B5EF4-FFF2-40B4-BE49-F238E27FC236}">
                <a16:creationId xmlns:a16="http://schemas.microsoft.com/office/drawing/2014/main" id="{CCC23E1B-1615-2C43-317D-C8A6C99B9D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C3ABD97C-A9FE-F27D-BE92-1D96A05D9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D710E707-4436-4561-AEE9-F63DE8A40F12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FD741643-C90C-08ED-F663-EAD1F9C9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519F5DCB-AA82-FC21-6766-828797705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187FD4FF-EBA5-4A82-9908-D6A8E44C0CE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3081" name="مجموعة 1">
            <a:extLst>
              <a:ext uri="{FF2B5EF4-FFF2-40B4-BE49-F238E27FC236}">
                <a16:creationId xmlns:a16="http://schemas.microsoft.com/office/drawing/2014/main" id="{645ACFA0-321A-72E2-82DD-528EFA46B21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130CAD2E-F8D3-8B58-0691-7BCA3CA4B01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C38DCC04-B8BD-3DA1-54A7-2F4FA4DD1B1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1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C3CDAB3D-D839-1277-3359-74C7F6740F53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6B096787-43D8-1DF5-7E1C-3FBA6396903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عنصر نائب للعنوان 12">
            <a:extLst>
              <a:ext uri="{FF2B5EF4-FFF2-40B4-BE49-F238E27FC236}">
                <a16:creationId xmlns:a16="http://schemas.microsoft.com/office/drawing/2014/main" id="{11A0EEE0-8277-3AB7-DA31-961A44D6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8199" name="عنصر نائب للنص 3">
            <a:extLst>
              <a:ext uri="{FF2B5EF4-FFF2-40B4-BE49-F238E27FC236}">
                <a16:creationId xmlns:a16="http://schemas.microsoft.com/office/drawing/2014/main" id="{D3CCCA45-959E-E080-28E7-8CA9D52C9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25" name="عنصر نائب للتاريخ 24">
            <a:extLst>
              <a:ext uri="{FF2B5EF4-FFF2-40B4-BE49-F238E27FC236}">
                <a16:creationId xmlns:a16="http://schemas.microsoft.com/office/drawing/2014/main" id="{57AF781B-22F6-06A6-30FC-86AD1E2FB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لتذييل 17">
            <a:extLst>
              <a:ext uri="{FF2B5EF4-FFF2-40B4-BE49-F238E27FC236}">
                <a16:creationId xmlns:a16="http://schemas.microsoft.com/office/drawing/2014/main" id="{5D67A987-DA4A-1547-4851-E8163FA92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ADAEEEA-908F-E9EA-AA83-593443CAC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825E4B48-032A-45F1-9371-1C508A10BAC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247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5A9A282-A4E2-DE06-4CAF-62ECB1E877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ED064713-39FB-1FFB-7998-67DAC6C20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57E81C-2DC2-1047-0604-184E8EB40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80F24A36-22CA-45B8-B916-B0DA3CDDCF4B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DC2BC9-5190-D2D0-7B1A-86DC4467B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DC2240-8544-11CC-2BB1-2B5BDF930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C75CD-9D8D-4CB4-8EE4-CB275BC65E2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977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عنوان 1">
            <a:extLst>
              <a:ext uri="{FF2B5EF4-FFF2-40B4-BE49-F238E27FC236}">
                <a16:creationId xmlns:a16="http://schemas.microsoft.com/office/drawing/2014/main" id="{177FCF95-6F1A-3437-2AC6-04B79F7376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9219" name="عنصر نائب للنص 2">
            <a:extLst>
              <a:ext uri="{FF2B5EF4-FFF2-40B4-BE49-F238E27FC236}">
                <a16:creationId xmlns:a16="http://schemas.microsoft.com/office/drawing/2014/main" id="{7A4FCFE2-E25F-23F0-1C24-6741B468A5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21E247-F2AD-0EFD-B024-3DC207329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6F663736-BFE5-4960-8526-092DFAD13AB4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A04209-97BD-296F-D8F5-AA0A05B6C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D83AB4-EF60-687F-4AC2-B0C4DAD76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30DD44-78FB-4380-A8F5-DF6CE5AE3F2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822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169E39-08D7-48EC-1E98-255D6591B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450DC2-F6AF-2E14-3D3D-26BDBA3E2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CC29C5-889A-6A1D-A8DC-F847377257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B9A713-9A62-AF69-6DF5-97CC75BDCC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5F368C-9657-7CE5-EF2F-3C42CF0CA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9729F0C2-4757-4D10-9214-800151398C7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3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963F9BAE-3C03-1B5F-8C42-7F5F4D27E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55E8EAA0-10CC-B658-103B-BEB74F03E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9C1BE6-BF64-A837-2FC1-296169CE3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03E71F-5B25-4B2C-A03C-3CC2011C28FB}" type="datetimeFigureOut">
              <a:rPr lang="ar-SA"/>
              <a:pPr>
                <a:defRPr/>
              </a:pPr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187472-8870-7425-A8D4-C77A3C7C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965CE4-135E-157F-996C-1056ED499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68C36E-9A13-4729-B402-97E65242D4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84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8C7032EB-FFD0-894F-6759-D6BA49505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45A4E777-8612-EC8E-45F7-5CCB02AD9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E576FA-C2D9-8C58-DAFD-2E938F3B4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D9B9D-A347-40F9-9825-6EDA9563DF07}" type="datetimeFigureOut">
              <a:rPr lang="en-US"/>
              <a:pPr>
                <a:defRPr/>
              </a:pPr>
              <a:t>11/23/2024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0D4878-A684-0457-6A76-AE3A041D2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D3CC31-74F9-63CE-10A3-E79D74B8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B6B55-ECCC-403B-BFE9-3B4E7BF84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1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1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9BE9B391-38FD-73D2-A474-5B0956CB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192213"/>
            <a:ext cx="6183312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A9AA422-0EB9-F3BF-6714-2C867756B327}"/>
              </a:ext>
            </a:extLst>
          </p:cNvPr>
          <p:cNvSpPr txBox="1"/>
          <p:nvPr/>
        </p:nvSpPr>
        <p:spPr>
          <a:xfrm>
            <a:off x="4275138" y="2295525"/>
            <a:ext cx="2727325" cy="188417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تدرب وحل المسائل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49E19671-3D68-1644-8984-5DD823776B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715A645B-BA4D-7CAB-2254-824E0B84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2246313"/>
            <a:ext cx="222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س       = -24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B238D79B-70F5-AC5C-3C55-90936353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69398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       = -2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9D65A9EF-3D67-27CD-8FF7-4BF2BC10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126824BB-666F-5266-14BA-B080B390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75375"/>
            <a:ext cx="161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F4043DC0-1C88-B482-D86C-58A75BD1E0D5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233488"/>
            <a:ext cx="2771775" cy="827087"/>
            <a:chOff x="3765" y="777"/>
            <a:chExt cx="1677" cy="521"/>
          </a:xfrm>
        </p:grpSpPr>
        <p:sp>
          <p:nvSpPr>
            <p:cNvPr id="173077" name="Text Box 87">
              <a:extLst>
                <a:ext uri="{FF2B5EF4-FFF2-40B4-BE49-F238E27FC236}">
                  <a16:creationId xmlns:a16="http://schemas.microsoft.com/office/drawing/2014/main" id="{B7FB034A-5CE7-7F65-9A08-847178C6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س  -5 ص  = -40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8" name="Text Box 87">
              <a:extLst>
                <a:ext uri="{FF2B5EF4-FFF2-40B4-BE49-F238E27FC236}">
                  <a16:creationId xmlns:a16="http://schemas.microsoft.com/office/drawing/2014/main" id="{E744CACC-851C-DC00-EF3D-780F8D28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س + 5 ص = 16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3BA78C20-E84F-6610-B2F0-FF4601A54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363" y="1323975"/>
            <a:ext cx="53975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18D757F5-F18B-6249-A2C3-F5A214607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8388" y="1690688"/>
            <a:ext cx="59531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FD4EBA42-EC03-D362-4ACA-FF74111F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39248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ص = -8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07CC960-4954-2964-B081-2565E582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3911600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ص = -8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2A558517-EC9A-BCA3-73EA-8D04586A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502150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 -8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71AEC75-1261-457D-3BCF-6518EB08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99745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ص = -6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FAC0FE34-0956-BD91-BFD1-8BD67736D89B}"/>
              </a:ext>
            </a:extLst>
          </p:cNvPr>
          <p:cNvGrpSpPr>
            <a:grpSpLocks/>
          </p:cNvGrpSpPr>
          <p:nvPr/>
        </p:nvGrpSpPr>
        <p:grpSpPr bwMode="auto">
          <a:xfrm>
            <a:off x="2482850" y="1323975"/>
            <a:ext cx="2771775" cy="804863"/>
            <a:chOff x="3765" y="791"/>
            <a:chExt cx="1677" cy="507"/>
          </a:xfrm>
        </p:grpSpPr>
        <p:sp>
          <p:nvSpPr>
            <p:cNvPr id="173075" name="Text Box 87">
              <a:extLst>
                <a:ext uri="{FF2B5EF4-FFF2-40B4-BE49-F238E27FC236}">
                  <a16:creationId xmlns:a16="http://schemas.microsoft.com/office/drawing/2014/main" id="{0D435E22-C467-2B95-4B5A-46D2B3BF3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91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- ص = -8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6" name="Text Box 87">
              <a:extLst>
                <a:ext uri="{FF2B5EF4-FFF2-40B4-BE49-F238E27FC236}">
                  <a16:creationId xmlns:a16="http://schemas.microsoft.com/office/drawing/2014/main" id="{490DB6FE-8B65-D259-CFBB-5407C3FAE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س + 5 ص = 16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1C326FCE-62F3-65F4-4CFA-38B49E33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04925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3072" name="Picture 2">
            <a:extLst>
              <a:ext uri="{FF2B5EF4-FFF2-40B4-BE49-F238E27FC236}">
                <a16:creationId xmlns:a16="http://schemas.microsoft.com/office/drawing/2014/main" id="{140C9AB3-5B8D-1379-8A65-C6621394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84163"/>
            <a:ext cx="23129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7">
            <a:extLst>
              <a:ext uri="{FF2B5EF4-FFF2-40B4-BE49-F238E27FC236}">
                <a16:creationId xmlns:a16="http://schemas.microsoft.com/office/drawing/2014/main" id="{D4CE7E71-328C-7A12-3B49-81481B6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556736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3074" name="صورة 22">
            <a:extLst>
              <a:ext uri="{FF2B5EF4-FFF2-40B4-BE49-F238E27FC236}">
                <a16:creationId xmlns:a16="http://schemas.microsoft.com/office/drawing/2014/main" id="{341843F0-27BB-9D96-6B06-69192CAD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0A448E-9AC4-5397-72C3-361AF34F8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924BEFC-D3DE-59F6-B028-9242A822767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49714" y="462708"/>
            <a:ext cx="3700019" cy="40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FCFA0245-6281-5FAC-F0F2-639B436141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AF4ABAC6-F8C1-45FA-EAD3-9438303D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225675"/>
            <a:ext cx="289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- 9 س             = 63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25858C8B-0D83-A5DD-D268-9AC5F579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08275"/>
            <a:ext cx="214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             = - 7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18AB2AAD-D9A0-C8C3-8723-1CD6837E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6AF3BA13-A678-80B6-E1DC-0D33005A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75375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7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960E1B3A-8F17-D4A2-C362-6E598637D115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233488"/>
            <a:ext cx="2771775" cy="827087"/>
            <a:chOff x="3765" y="777"/>
            <a:chExt cx="1677" cy="521"/>
          </a:xfrm>
        </p:grpSpPr>
        <p:sp>
          <p:nvSpPr>
            <p:cNvPr id="175125" name="Text Box 87">
              <a:extLst>
                <a:ext uri="{FF2B5EF4-FFF2-40B4-BE49-F238E27FC236}">
                  <a16:creationId xmlns:a16="http://schemas.microsoft.com/office/drawing/2014/main" id="{56447D83-9BCE-CBE7-2852-42544A3EE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- 12 س – 2 ص = 78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126" name="Text Box 87">
              <a:extLst>
                <a:ext uri="{FF2B5EF4-FFF2-40B4-BE49-F238E27FC236}">
                  <a16:creationId xmlns:a16="http://schemas.microsoft.com/office/drawing/2014/main" id="{EBA0C68C-B430-6AA9-C86A-F615EFFFD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 س  + 2 ص = - 15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0B78B147-1C70-CFAB-97AD-D40D51C4EE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5350" y="1708150"/>
            <a:ext cx="6477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91450368-EBC3-C0EF-3D05-AC179EDBA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888" y="1341438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06FF604-76B7-A6BB-F642-CE19859A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39248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ص = - 39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8860614B-EE23-4ED7-0D35-D714E899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3911600"/>
            <a:ext cx="291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(- 7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+ ص = - 39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07F6A55-D75C-848F-84AA-4D41603E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50215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- 42 + ص = - 39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86FA423-C665-E0CF-DAE3-CE613139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5095875"/>
            <a:ext cx="3455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- 42 + 42 + ص = - 39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+ 42 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5A24A3C8-7389-6222-68FB-3F64D2F27F53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1330325"/>
            <a:ext cx="2778125" cy="755650"/>
            <a:chOff x="3761" y="791"/>
            <a:chExt cx="1681" cy="866"/>
          </a:xfrm>
        </p:grpSpPr>
        <p:sp>
          <p:nvSpPr>
            <p:cNvPr id="175123" name="Text Box 87">
              <a:extLst>
                <a:ext uri="{FF2B5EF4-FFF2-40B4-BE49-F238E27FC236}">
                  <a16:creationId xmlns:a16="http://schemas.microsoft.com/office/drawing/2014/main" id="{53488A50-FB54-3480-0D70-9813E9EA1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91"/>
              <a:ext cx="167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س + ص = - 39 </a:t>
              </a:r>
              <a:endParaRPr kumimoji="0" lang="en-US" altLang="ar-S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5124" name="Text Box 87">
              <a:extLst>
                <a:ext uri="{FF2B5EF4-FFF2-40B4-BE49-F238E27FC236}">
                  <a16:creationId xmlns:a16="http://schemas.microsoft.com/office/drawing/2014/main" id="{C80B3F25-8E50-32DC-92D4-85BB8632B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1163"/>
              <a:ext cx="167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س + 2 ص = - 15 </a:t>
              </a: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ED8A651D-A6AA-3219-504D-BD3E43FC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90638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B321395-6B82-F7C9-FE05-D1A11B64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5624513"/>
            <a:ext cx="1412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ص = 3 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75121" name="Picture 2">
            <a:extLst>
              <a:ext uri="{FF2B5EF4-FFF2-40B4-BE49-F238E27FC236}">
                <a16:creationId xmlns:a16="http://schemas.microsoft.com/office/drawing/2014/main" id="{CDA95C5A-AE97-FB22-BF5A-CF737B76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228600"/>
            <a:ext cx="2222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22" name="صورة 21">
            <a:extLst>
              <a:ext uri="{FF2B5EF4-FFF2-40B4-BE49-F238E27FC236}">
                <a16:creationId xmlns:a16="http://schemas.microsoft.com/office/drawing/2014/main" id="{D168D82C-F8D9-976E-A324-1B2DDE9D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EB95387-B67B-FA4D-9C47-515EF367CB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236E91B-E439-D11C-9FBC-F834E96FF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1F1A993-5E60-F4B7-AC8C-419B1DE1AF8E}"/>
              </a:ext>
            </a:extLst>
          </p:cNvPr>
          <p:cNvSpPr txBox="1"/>
          <p:nvPr/>
        </p:nvSpPr>
        <p:spPr>
          <a:xfrm>
            <a:off x="5429839" y="992154"/>
            <a:ext cx="3030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: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4A5129-95DE-70FC-472F-93A823532C14}"/>
              </a:ext>
            </a:extLst>
          </p:cNvPr>
          <p:cNvSpPr txBox="1"/>
          <p:nvPr/>
        </p:nvSpPr>
        <p:spPr>
          <a:xfrm>
            <a:off x="3110845" y="2910228"/>
            <a:ext cx="3820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6" grpId="0" animBg="1" autoUpdateAnimBg="0"/>
      <p:bldP spid="9" grpId="0"/>
      <p:bldP spid="9" grpId="1" autoUpdateAnimBg="0"/>
      <p:bldP spid="10" grpId="0" autoUpdateAnimBg="0"/>
      <p:bldP spid="11" grpId="0" animBg="1" autoUpdateAnimBg="0"/>
      <p:bldP spid="12" grpId="0"/>
      <p:bldP spid="12" grpId="1" autoUpdateAnimBg="0"/>
      <p:bldP spid="4364" grpId="0" animBg="1" autoUpdateAnimBg="0"/>
      <p:bldP spid="4365" grpId="0" animBg="1" autoUpdateAnimBg="0"/>
      <p:bldP spid="15" grpId="0" autoUpdateAnimBg="0"/>
      <p:bldP spid="16" grpId="0" autoUpdateAnimBg="0"/>
      <p:bldP spid="17" grpId="0"/>
      <p:bldP spid="17" grpId="1" autoUpdateAnimBg="0"/>
      <p:bldP spid="19" grpId="0" autoUpdateAnimBg="0"/>
      <p:bldP spid="4378" grpId="0" animBg="1"/>
      <p:bldP spid="4378" grpId="1" animBg="1" autoUpdateAnimBg="0"/>
      <p:bldP spid="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D9490520-F5C1-76A6-BA99-58EF62AB9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5B87603E-8BDD-8BF7-0B4D-EA291D46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225675"/>
            <a:ext cx="289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س             = - 28 </a:t>
            </a:r>
            <a:endParaRPr kumimoji="0" lang="en-US" alt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AE2BA983-3E6F-4161-D136-94F6847C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08275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س               = - 2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D2944CC-4343-7F2F-87B2-AF920868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87FB891-FD91-7840-C657-04ED3E38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75375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2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3812386C-6448-8A2E-3016-AE14868BDCC7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233488"/>
            <a:ext cx="2771775" cy="830262"/>
            <a:chOff x="3765" y="777"/>
            <a:chExt cx="1677" cy="523"/>
          </a:xfrm>
        </p:grpSpPr>
        <p:sp>
          <p:nvSpPr>
            <p:cNvPr id="177175" name="Text Box 87">
              <a:extLst>
                <a:ext uri="{FF2B5EF4-FFF2-40B4-BE49-F238E27FC236}">
                  <a16:creationId xmlns:a16="http://schemas.microsoft.com/office/drawing/2014/main" id="{26C45B06-F44D-E7A1-7EDC-AEAD7C598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- 6 س – 15ص= - 33 	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Text Box 87">
              <a:extLst>
                <a:ext uri="{FF2B5EF4-FFF2-40B4-BE49-F238E27FC236}">
                  <a16:creationId xmlns:a16="http://schemas.microsoft.com/office/drawing/2014/main" id="{FC775DF6-C902-3BCA-7402-3C3004A2C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 س + 15 ص = 5 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11F92FDF-20EB-F1BA-CF58-5E2109FDC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7113" y="1681163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C7E6C9DF-BF07-C519-55F6-B641352D3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2838" y="1282700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0D71B885-701B-A576-E9A8-466C7E77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284538"/>
            <a:ext cx="241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+ 5 ص = 11 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B6BBC506-AA70-5009-0CBF-3BB2C114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3716338"/>
            <a:ext cx="2917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+ 5 ص = 11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0E92BB03-20AC-103B-3032-155C438A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135438"/>
            <a:ext cx="2844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  + 5 ص = 11 </a:t>
            </a:r>
            <a:endParaRPr kumimoji="0" lang="en-US" altLang="ar-S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FED6316-1D42-AC2F-8AF4-79E8E4E1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565650"/>
            <a:ext cx="299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 + 4 + 5 ص = 11+ 4 </a:t>
            </a:r>
            <a:endParaRPr kumimoji="0" lang="en-US" altLang="ar-SA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DF5702BC-5000-695D-46A8-651C3FFED959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1290638"/>
            <a:ext cx="2778125" cy="755650"/>
            <a:chOff x="3761" y="791"/>
            <a:chExt cx="1681" cy="866"/>
          </a:xfrm>
        </p:grpSpPr>
        <p:sp>
          <p:nvSpPr>
            <p:cNvPr id="177173" name="Text Box 87">
              <a:extLst>
                <a:ext uri="{FF2B5EF4-FFF2-40B4-BE49-F238E27FC236}">
                  <a16:creationId xmlns:a16="http://schemas.microsoft.com/office/drawing/2014/main" id="{1E1B86D5-9ED3-663B-1E5E-76338BB1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91"/>
              <a:ext cx="1677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س + 5 ص = 11 </a:t>
              </a:r>
            </a:p>
          </p:txBody>
        </p:sp>
        <p:sp>
          <p:nvSpPr>
            <p:cNvPr id="177174" name="Text Box 87">
              <a:extLst>
                <a:ext uri="{FF2B5EF4-FFF2-40B4-BE49-F238E27FC236}">
                  <a16:creationId xmlns:a16="http://schemas.microsoft.com/office/drawing/2014/main" id="{0F54CC86-683D-6BD3-FE8E-24B265F0C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1163"/>
              <a:ext cx="167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س + 3 ص = 1 </a:t>
              </a: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B0E86DF2-E0E2-1649-CD93-CE7D817D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90638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0BB2258-040E-057F-7573-24DB50F6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4997450"/>
            <a:ext cx="162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ص = 15 </a:t>
            </a:r>
            <a:endParaRPr kumimoji="0" lang="en-US" alt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26721B93-1466-6CE9-A711-1383BB0B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459413"/>
            <a:ext cx="1254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ص = 3 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77170" name="Picture 2">
            <a:extLst>
              <a:ext uri="{FF2B5EF4-FFF2-40B4-BE49-F238E27FC236}">
                <a16:creationId xmlns:a16="http://schemas.microsoft.com/office/drawing/2014/main" id="{E449B076-74B4-8CD3-23BE-B0593CC8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93688"/>
            <a:ext cx="21780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82">
            <a:extLst>
              <a:ext uri="{FF2B5EF4-FFF2-40B4-BE49-F238E27FC236}">
                <a16:creationId xmlns:a16="http://schemas.microsoft.com/office/drawing/2014/main" id="{790C0995-0793-9A9A-1EFC-BF2F50E0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768475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172" name="صورة 2">
            <a:extLst>
              <a:ext uri="{FF2B5EF4-FFF2-40B4-BE49-F238E27FC236}">
                <a16:creationId xmlns:a16="http://schemas.microsoft.com/office/drawing/2014/main" id="{EBBE2B21-0EE3-EBED-FEA7-2EA07F02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48A3D0-CD3D-926E-CE44-E9EC3B0AC5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69D9E66-6336-784D-16DD-3B3FE624B3A7}"/>
              </a:ext>
            </a:extLst>
          </p:cNvPr>
          <p:cNvSpPr txBox="1"/>
          <p:nvPr/>
        </p:nvSpPr>
        <p:spPr>
          <a:xfrm>
            <a:off x="5288436" y="3517008"/>
            <a:ext cx="3539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077A6B6-65FD-D080-F1F0-945455201F96}"/>
              </a:ext>
            </a:extLst>
          </p:cNvPr>
          <p:cNvSpPr txBox="1"/>
          <p:nvPr/>
        </p:nvSpPr>
        <p:spPr>
          <a:xfrm>
            <a:off x="5825765" y="4252862"/>
            <a:ext cx="3058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FB38BA8-42A8-0D09-FDDB-7BB9F1425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D9490520-F5C1-76A6-BA99-58EF62AB9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5B87603E-8BDD-8BF7-0B4D-EA291D46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932" y="2216248"/>
            <a:ext cx="21462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-3ص   =  - 15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AE2BA983-3E6F-4161-D136-94F6847C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005" y="2651715"/>
            <a:ext cx="125312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D2944CC-4343-7F2F-87B2-AF920868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87FB891-FD91-7840-C657-04ED3E38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75375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3812386C-6448-8A2E-3016-AE14868BDCC7}"/>
              </a:ext>
            </a:extLst>
          </p:cNvPr>
          <p:cNvGrpSpPr>
            <a:grpSpLocks/>
          </p:cNvGrpSpPr>
          <p:nvPr/>
        </p:nvGrpSpPr>
        <p:grpSpPr bwMode="auto">
          <a:xfrm>
            <a:off x="2396536" y="1346609"/>
            <a:ext cx="2771775" cy="827087"/>
            <a:chOff x="3765" y="777"/>
            <a:chExt cx="1677" cy="521"/>
          </a:xfrm>
        </p:grpSpPr>
        <p:sp>
          <p:nvSpPr>
            <p:cNvPr id="177175" name="Text Box 87">
              <a:extLst>
                <a:ext uri="{FF2B5EF4-FFF2-40B4-BE49-F238E27FC236}">
                  <a16:creationId xmlns:a16="http://schemas.microsoft.com/office/drawing/2014/main" id="{26C45B06-F44D-E7A1-7EDC-AEAD7C598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-6 س – 8 ص = -58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Text Box 87">
              <a:extLst>
                <a:ext uri="{FF2B5EF4-FFF2-40B4-BE49-F238E27FC236}">
                  <a16:creationId xmlns:a16="http://schemas.microsoft.com/office/drawing/2014/main" id="{FC775DF6-C902-3BCA-7402-3C3004A2C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س  + 5 ص = 43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11F92FDF-20EB-F1BA-CF58-5E2109FDC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2660" y="178485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C7E6C9DF-BF07-C519-55F6-B641352D3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9531" y="1480664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0D71B885-701B-A576-E9A8-466C7E77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284538"/>
            <a:ext cx="241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س + 4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29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B6BBC506-AA70-5009-0CBF-3BB2C114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346" y="3669204"/>
            <a:ext cx="238043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س + 4 (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= 29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0E92BB03-20AC-103B-3032-155C438A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760" y="4135438"/>
            <a:ext cx="215958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س + 20 = 29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FED6316-1D42-AC2F-8AF4-79E8E4E1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565650"/>
            <a:ext cx="299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3س + 20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20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29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DF5702BC-5000-695D-46A8-651C3FFED959}"/>
              </a:ext>
            </a:extLst>
          </p:cNvPr>
          <p:cNvGrpSpPr>
            <a:grpSpLocks/>
          </p:cNvGrpSpPr>
          <p:nvPr/>
        </p:nvGrpSpPr>
        <p:grpSpPr bwMode="auto">
          <a:xfrm>
            <a:off x="2809897" y="1384907"/>
            <a:ext cx="2283979" cy="755650"/>
            <a:chOff x="4060" y="791"/>
            <a:chExt cx="1382" cy="866"/>
          </a:xfrm>
        </p:grpSpPr>
        <p:sp>
          <p:nvSpPr>
            <p:cNvPr id="177173" name="Text Box 87">
              <a:extLst>
                <a:ext uri="{FF2B5EF4-FFF2-40B4-BE49-F238E27FC236}">
                  <a16:creationId xmlns:a16="http://schemas.microsoft.com/office/drawing/2014/main" id="{1E1B86D5-9ED3-663B-1E5E-76338BB1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" y="791"/>
              <a:ext cx="132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س + 4 ص = 29</a:t>
              </a:r>
            </a:p>
          </p:txBody>
        </p:sp>
        <p:sp>
          <p:nvSpPr>
            <p:cNvPr id="177174" name="Text Box 87">
              <a:extLst>
                <a:ext uri="{FF2B5EF4-FFF2-40B4-BE49-F238E27FC236}">
                  <a16:creationId xmlns:a16="http://schemas.microsoft.com/office/drawing/2014/main" id="{0F54CC86-683D-6BD3-FE8E-24B265F0C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1163"/>
              <a:ext cx="1378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س + 5 ص = 43</a:t>
              </a: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B0E86DF2-E0E2-1649-CD93-CE7D817D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90638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0BB2258-040E-057F-7573-24DB50F6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4997450"/>
            <a:ext cx="162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س = 9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26721B93-1466-6CE9-A711-1383BB0B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459413"/>
            <a:ext cx="1254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 = 3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77172" name="صورة 2">
            <a:extLst>
              <a:ext uri="{FF2B5EF4-FFF2-40B4-BE49-F238E27FC236}">
                <a16:creationId xmlns:a16="http://schemas.microsoft.com/office/drawing/2014/main" id="{EBBE2B21-0EE3-EBED-FEA7-2EA07F02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57A657C-509D-5CCB-DE3E-68ABA0A64A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06FAEB-4D21-9C7E-5711-C46633B7A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F99358-46E2-19D4-7A20-90D704B4A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185" y="353648"/>
            <a:ext cx="2205716" cy="101258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4071C9C-BFCA-00A7-2A8D-780FE36C3DD7}"/>
              </a:ext>
            </a:extLst>
          </p:cNvPr>
          <p:cNvSpPr txBox="1"/>
          <p:nvPr/>
        </p:nvSpPr>
        <p:spPr>
          <a:xfrm>
            <a:off x="5674936" y="5973939"/>
            <a:ext cx="3294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6053DD1-393D-993D-FE43-73BDA7B8BF23}"/>
              </a:ext>
            </a:extLst>
          </p:cNvPr>
          <p:cNvSpPr txBox="1"/>
          <p:nvPr/>
        </p:nvSpPr>
        <p:spPr>
          <a:xfrm>
            <a:off x="5264870" y="5408332"/>
            <a:ext cx="3879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ص في إحدى المعادلتين لإيجاد قيمة س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D9490520-F5C1-76A6-BA99-58EF62AB9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5B87603E-8BDD-8BF7-0B4D-EA291D46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12" y="2150260"/>
            <a:ext cx="137328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ص = -8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AE2BA983-3E6F-4161-D136-94F6847C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786" y="2529166"/>
            <a:ext cx="13002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 = -8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D2944CC-4343-7F2F-87B2-AF920868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87FB891-FD91-7840-C657-04ED3E38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175375"/>
            <a:ext cx="161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- 6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3812386C-6448-8A2E-3016-AE14868BDCC7}"/>
              </a:ext>
            </a:extLst>
          </p:cNvPr>
          <p:cNvGrpSpPr>
            <a:grpSpLocks/>
          </p:cNvGrpSpPr>
          <p:nvPr/>
        </p:nvGrpSpPr>
        <p:grpSpPr bwMode="auto">
          <a:xfrm>
            <a:off x="2309178" y="1365463"/>
            <a:ext cx="2981683" cy="831849"/>
            <a:chOff x="3638" y="777"/>
            <a:chExt cx="1804" cy="524"/>
          </a:xfrm>
        </p:grpSpPr>
        <p:sp>
          <p:nvSpPr>
            <p:cNvPr id="177175" name="Text Box 87">
              <a:extLst>
                <a:ext uri="{FF2B5EF4-FFF2-40B4-BE49-F238E27FC236}">
                  <a16:creationId xmlns:a16="http://schemas.microsoft.com/office/drawing/2014/main" id="{26C45B06-F44D-E7A1-7EDC-AEAD7C598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-12س – 21ص = 240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Text Box 87">
              <a:extLst>
                <a:ext uri="{FF2B5EF4-FFF2-40B4-BE49-F238E27FC236}">
                  <a16:creationId xmlns:a16="http://schemas.microsoft.com/office/drawing/2014/main" id="{FC775DF6-C902-3BCA-7402-3C3004A2C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1010"/>
              <a:ext cx="18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12س + 20ص = -232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11F92FDF-20EB-F1BA-CF58-5E2109FDC6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3806" y="1803711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C7E6C9DF-BF07-C519-55F6-B641352D3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2396" y="1537224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0D71B885-701B-A576-E9A8-466C7E77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284538"/>
            <a:ext cx="2413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4س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ص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-80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B6BBC506-AA70-5009-0CBF-3BB2C114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907" y="3716338"/>
            <a:ext cx="248412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4س + 7(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= -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0E92BB03-20AC-103B-3032-155C438A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628" y="4135438"/>
            <a:ext cx="200876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4س -56 = -80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9FED6316-1D42-AC2F-8AF4-79E8E4E1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565650"/>
            <a:ext cx="299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4س -56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+ 56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-80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+56</a:t>
            </a:r>
            <a:endParaRPr kumimoji="0" lang="en-US" altLang="ar-SA" sz="22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DF5702BC-5000-695D-46A8-651C3FFED959}"/>
              </a:ext>
            </a:extLst>
          </p:cNvPr>
          <p:cNvGrpSpPr>
            <a:grpSpLocks/>
          </p:cNvGrpSpPr>
          <p:nvPr/>
        </p:nvGrpSpPr>
        <p:grpSpPr bwMode="auto">
          <a:xfrm>
            <a:off x="2127217" y="1384906"/>
            <a:ext cx="2778125" cy="755650"/>
            <a:chOff x="3761" y="791"/>
            <a:chExt cx="1681" cy="866"/>
          </a:xfrm>
        </p:grpSpPr>
        <p:sp>
          <p:nvSpPr>
            <p:cNvPr id="177173" name="Text Box 87">
              <a:extLst>
                <a:ext uri="{FF2B5EF4-FFF2-40B4-BE49-F238E27FC236}">
                  <a16:creationId xmlns:a16="http://schemas.microsoft.com/office/drawing/2014/main" id="{1E1B86D5-9ED3-663B-1E5E-76338BB1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91"/>
              <a:ext cx="1677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س + 7 ص = -80</a:t>
              </a:r>
            </a:p>
          </p:txBody>
        </p:sp>
        <p:sp>
          <p:nvSpPr>
            <p:cNvPr id="177174" name="Text Box 87">
              <a:extLst>
                <a:ext uri="{FF2B5EF4-FFF2-40B4-BE49-F238E27FC236}">
                  <a16:creationId xmlns:a16="http://schemas.microsoft.com/office/drawing/2014/main" id="{0F54CC86-683D-6BD3-FE8E-24B265F0C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1163"/>
              <a:ext cx="167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س + 5 ص = -58</a:t>
              </a: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B0E86DF2-E0E2-1649-CD93-CE7D817D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90638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E0BB2258-040E-057F-7573-24DB50F6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713" y="4997450"/>
            <a:ext cx="162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4س = -24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26721B93-1466-6CE9-A711-1383BB0B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459413"/>
            <a:ext cx="1254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 = -6</a:t>
            </a:r>
            <a:endParaRPr kumimoji="0" lang="en-US" altLang="ar-S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4" name="AutoShape 282">
            <a:extLst>
              <a:ext uri="{FF2B5EF4-FFF2-40B4-BE49-F238E27FC236}">
                <a16:creationId xmlns:a16="http://schemas.microsoft.com/office/drawing/2014/main" id="{790C0995-0793-9A9A-1EFC-BF2F50E0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768475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172" name="صورة 2">
            <a:extLst>
              <a:ext uri="{FF2B5EF4-FFF2-40B4-BE49-F238E27FC236}">
                <a16:creationId xmlns:a16="http://schemas.microsoft.com/office/drawing/2014/main" id="{EBBE2B21-0EE3-EBED-FEA7-2EA07F02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C3FBDDA-D807-F530-C776-420672C12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6600" y="395926"/>
            <a:ext cx="2406167" cy="9422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8E2514-51E4-01AF-F1BB-9EEFA8F8C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888234-BA0E-7703-9E72-53C36C63AE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AutoShape 176">
            <a:extLst>
              <a:ext uri="{FF2B5EF4-FFF2-40B4-BE49-F238E27FC236}">
                <a16:creationId xmlns:a16="http://schemas.microsoft.com/office/drawing/2014/main" id="{87284F57-DF38-735B-4552-5531C3A6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482725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معاملا ص متعاكسان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69" name="Line 177">
            <a:extLst>
              <a:ext uri="{FF2B5EF4-FFF2-40B4-BE49-F238E27FC236}">
                <a16:creationId xmlns:a16="http://schemas.microsoft.com/office/drawing/2014/main" id="{B622728C-B48B-3843-8CEF-08DDD030C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4275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B737F59-16F5-89B0-3276-F471EAF2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412" y="2209294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dirty="0"/>
              <a:t>30س  =  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A13121C-B93A-BCFF-E166-0B47FD41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29" y="2505141"/>
            <a:ext cx="10309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07908BC-E33F-483B-658C-A163BC3F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6092825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4E99B95A-CE3D-40FF-246E-B5B846E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6092825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76" name="AutoShape 184">
            <a:extLst>
              <a:ext uri="{FF2B5EF4-FFF2-40B4-BE49-F238E27FC236}">
                <a16:creationId xmlns:a16="http://schemas.microsoft.com/office/drawing/2014/main" id="{AC12E979-DEAC-C091-7084-C26422BB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115050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نكتب حل النظام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2" name="Group 190">
            <a:extLst>
              <a:ext uri="{FF2B5EF4-FFF2-40B4-BE49-F238E27FC236}">
                <a16:creationId xmlns:a16="http://schemas.microsoft.com/office/drawing/2014/main" id="{480F4844-C4ED-C1C0-4063-238BA3735656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1233488"/>
            <a:ext cx="2771775" cy="827087"/>
            <a:chOff x="3765" y="777"/>
            <a:chExt cx="1677" cy="521"/>
          </a:xfrm>
        </p:grpSpPr>
        <p:sp>
          <p:nvSpPr>
            <p:cNvPr id="179225" name="Text Box 87">
              <a:extLst>
                <a:ext uri="{FF2B5EF4-FFF2-40B4-BE49-F238E27FC236}">
                  <a16:creationId xmlns:a16="http://schemas.microsoft.com/office/drawing/2014/main" id="{D5F88F85-C37D-6BC8-F240-808A01D16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 س – 3ص = -3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6" name="Text Box 87">
              <a:extLst>
                <a:ext uri="{FF2B5EF4-FFF2-40B4-BE49-F238E27FC236}">
                  <a16:creationId xmlns:a16="http://schemas.microsoft.com/office/drawing/2014/main" id="{3AE361E8-A206-739A-F174-05F3BFCC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18س + 3ص = 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85" name="Line 193">
            <a:extLst>
              <a:ext uri="{FF2B5EF4-FFF2-40B4-BE49-F238E27FC236}">
                <a16:creationId xmlns:a16="http://schemas.microsoft.com/office/drawing/2014/main" id="{633F1F0B-5546-1EDA-20C5-C6C88DC6D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6713" y="134143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86" name="Line 194">
            <a:extLst>
              <a:ext uri="{FF2B5EF4-FFF2-40B4-BE49-F238E27FC236}">
                <a16:creationId xmlns:a16="http://schemas.microsoft.com/office/drawing/2014/main" id="{98B08060-90FD-6542-44AB-B082A5D9A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7286" y="1728493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7" name="Group 195">
            <a:extLst>
              <a:ext uri="{FF2B5EF4-FFF2-40B4-BE49-F238E27FC236}">
                <a16:creationId xmlns:a16="http://schemas.microsoft.com/office/drawing/2014/main" id="{E4C3B461-AD93-DDA0-3C52-26CE714F789C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233488"/>
            <a:ext cx="2592387" cy="827087"/>
            <a:chOff x="3742" y="777"/>
            <a:chExt cx="1587" cy="521"/>
          </a:xfrm>
        </p:grpSpPr>
        <p:sp>
          <p:nvSpPr>
            <p:cNvPr id="179223" name="Text Box 87">
              <a:extLst>
                <a:ext uri="{FF2B5EF4-FFF2-40B4-BE49-F238E27FC236}">
                  <a16:creationId xmlns:a16="http://schemas.microsoft.com/office/drawing/2014/main" id="{51C23DC8-B6B5-E174-4A75-1E5C6225D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777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12س – 3ص = -3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4" name="Text Box 87">
              <a:extLst>
                <a:ext uri="{FF2B5EF4-FFF2-40B4-BE49-F238E27FC236}">
                  <a16:creationId xmlns:a16="http://schemas.microsoft.com/office/drawing/2014/main" id="{9887B128-AA46-D850-90B3-9EBEC7B54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010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6س + ص = 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87">
            <a:extLst>
              <a:ext uri="{FF2B5EF4-FFF2-40B4-BE49-F238E27FC236}">
                <a16:creationId xmlns:a16="http://schemas.microsoft.com/office/drawing/2014/main" id="{FF65DC89-E0E6-D8F5-F5B5-A6DA6844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465513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latin typeface="Arial"/>
                <a:cs typeface="Arial"/>
              </a:rPr>
              <a:t>12</a:t>
            </a:r>
            <a:r>
              <a:rPr lang="ar-SA" altLang="ar-SA" sz="2400" b="1" dirty="0">
                <a:solidFill>
                  <a:srgbClr val="FF0000"/>
                </a:solidFill>
                <a:latin typeface="Arial"/>
                <a:cs typeface="Arial"/>
              </a:rPr>
              <a:t>س</a:t>
            </a:r>
            <a:r>
              <a:rPr lang="ar-SA" altLang="ar-SA" sz="2400" b="1" dirty="0">
                <a:latin typeface="Arial"/>
                <a:cs typeface="Arial"/>
              </a:rPr>
              <a:t> – 3ص = -3</a:t>
            </a:r>
            <a:endParaRPr lang="en-US" altLang="ar-SA" sz="2400" b="1" dirty="0"/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798F3DA6-207E-D16A-B1F1-7BB75B13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9497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dirty="0"/>
              <a:t>12(</a:t>
            </a:r>
            <a:r>
              <a:rPr lang="ar-SA" altLang="ar-SA" sz="2400" b="1" dirty="0">
                <a:solidFill>
                  <a:srgbClr val="FF0000"/>
                </a:solidFill>
              </a:rPr>
              <a:t>0</a:t>
            </a:r>
            <a:r>
              <a:rPr lang="ar-SA" altLang="ar-SA" sz="2400" b="1" dirty="0"/>
              <a:t>)  – 3ص =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35CB87E-A274-56EA-F7E3-59D737A2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984" y="4383972"/>
            <a:ext cx="21283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3ص  = 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2976BC7-5212-B6FC-5AE2-9C832531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960" y="5252824"/>
            <a:ext cx="11734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A6732AE-E12F-3C8B-F1FF-E2AE396D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94" y="4837096"/>
            <a:ext cx="16774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-3ص =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21" name="AutoShape 208">
            <a:extLst>
              <a:ext uri="{FF2B5EF4-FFF2-40B4-BE49-F238E27FC236}">
                <a16:creationId xmlns:a16="http://schemas.microsoft.com/office/drawing/2014/main" id="{68D65CAE-26D4-8839-6174-3EDAA9A3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348" y="195593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اضرب المعادلة الثانية في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9220" name="صورة 38">
            <a:extLst>
              <a:ext uri="{FF2B5EF4-FFF2-40B4-BE49-F238E27FC236}">
                <a16:creationId xmlns:a16="http://schemas.microsoft.com/office/drawing/2014/main" id="{5A893EE5-5907-8988-9902-BF679EE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08D984-59BD-27D8-ED81-94FB41D12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667" y="350758"/>
            <a:ext cx="2498941" cy="83021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FCAA8E-5AE6-6956-7EE4-262DACCCCB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4AAE545-74E6-CBE4-8E73-1C584C70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1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 animBg="1"/>
      <p:bldP spid="4" grpId="0"/>
      <p:bldP spid="2" grpId="0"/>
      <p:bldP spid="3" grpId="0"/>
      <p:bldP spid="5" grpId="0"/>
      <p:bldP spid="8376" grpId="0" animBg="1"/>
      <p:bldP spid="13" grpId="0"/>
      <p:bldP spid="14" grpId="0"/>
      <p:bldP spid="15" grpId="0"/>
      <p:bldP spid="16" grpId="0"/>
      <p:bldP spid="17" grpId="0"/>
      <p:bldP spid="1792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AutoShape 176">
            <a:extLst>
              <a:ext uri="{FF2B5EF4-FFF2-40B4-BE49-F238E27FC236}">
                <a16:creationId xmlns:a16="http://schemas.microsoft.com/office/drawing/2014/main" id="{87284F57-DF38-735B-4552-5531C3A6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482725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معاملا س متعاكسان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69" name="Line 177">
            <a:extLst>
              <a:ext uri="{FF2B5EF4-FFF2-40B4-BE49-F238E27FC236}">
                <a16:creationId xmlns:a16="http://schemas.microsoft.com/office/drawing/2014/main" id="{B622728C-B48B-3843-8CEF-08DDD030C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4275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B737F59-16F5-89B0-3276-F471EAF2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231298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ص = 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A13121C-B93A-BCFF-E166-0B47FD41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2816225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07908BC-E33F-483B-658C-A163BC3F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6092825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4E99B95A-CE3D-40FF-246E-B5B846E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6092825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76" name="AutoShape 184">
            <a:extLst>
              <a:ext uri="{FF2B5EF4-FFF2-40B4-BE49-F238E27FC236}">
                <a16:creationId xmlns:a16="http://schemas.microsoft.com/office/drawing/2014/main" id="{AC12E979-DEAC-C091-7084-C26422BB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115050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نكتب حل النظام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2" name="Group 190">
            <a:extLst>
              <a:ext uri="{FF2B5EF4-FFF2-40B4-BE49-F238E27FC236}">
                <a16:creationId xmlns:a16="http://schemas.microsoft.com/office/drawing/2014/main" id="{480F4844-C4ED-C1C0-4063-238BA3735656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1233488"/>
            <a:ext cx="2771775" cy="827087"/>
            <a:chOff x="3765" y="777"/>
            <a:chExt cx="1677" cy="521"/>
          </a:xfrm>
        </p:grpSpPr>
        <p:sp>
          <p:nvSpPr>
            <p:cNvPr id="179225" name="Text Box 87">
              <a:extLst>
                <a:ext uri="{FF2B5EF4-FFF2-40B4-BE49-F238E27FC236}">
                  <a16:creationId xmlns:a16="http://schemas.microsoft.com/office/drawing/2014/main" id="{D5F88F85-C37D-6BC8-F240-808A01D16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 20 س + 10 ص = 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6" name="Text Box 87">
              <a:extLst>
                <a:ext uri="{FF2B5EF4-FFF2-40B4-BE49-F238E27FC236}">
                  <a16:creationId xmlns:a16="http://schemas.microsoft.com/office/drawing/2014/main" id="{3AE361E8-A206-739A-F174-05F3BFCC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20 س + 6 ص = 16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85" name="Line 193">
            <a:extLst>
              <a:ext uri="{FF2B5EF4-FFF2-40B4-BE49-F238E27FC236}">
                <a16:creationId xmlns:a16="http://schemas.microsoft.com/office/drawing/2014/main" id="{633F1F0B-5546-1EDA-20C5-C6C88DC6D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7163" y="134143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86" name="Line 194">
            <a:extLst>
              <a:ext uri="{FF2B5EF4-FFF2-40B4-BE49-F238E27FC236}">
                <a16:creationId xmlns:a16="http://schemas.microsoft.com/office/drawing/2014/main" id="{98B08060-90FD-6542-44AB-B082A5D9A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7163" y="1700213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7" name="Group 195">
            <a:extLst>
              <a:ext uri="{FF2B5EF4-FFF2-40B4-BE49-F238E27FC236}">
                <a16:creationId xmlns:a16="http://schemas.microsoft.com/office/drawing/2014/main" id="{E4C3B461-AD93-DDA0-3C52-26CE714F789C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233488"/>
            <a:ext cx="2592387" cy="827087"/>
            <a:chOff x="3742" y="777"/>
            <a:chExt cx="1587" cy="521"/>
          </a:xfrm>
        </p:grpSpPr>
        <p:sp>
          <p:nvSpPr>
            <p:cNvPr id="179223" name="Text Box 87">
              <a:extLst>
                <a:ext uri="{FF2B5EF4-FFF2-40B4-BE49-F238E27FC236}">
                  <a16:creationId xmlns:a16="http://schemas.microsoft.com/office/drawing/2014/main" id="{51C23DC8-B6B5-E174-4A75-1E5C6225D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777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 4 س + 2 ص = 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4" name="Text Box 87">
              <a:extLst>
                <a:ext uri="{FF2B5EF4-FFF2-40B4-BE49-F238E27FC236}">
                  <a16:creationId xmlns:a16="http://schemas.microsoft.com/office/drawing/2014/main" id="{9887B128-AA46-D850-90B3-9EBEC7B54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010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س + 3 ص = 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87">
            <a:extLst>
              <a:ext uri="{FF2B5EF4-FFF2-40B4-BE49-F238E27FC236}">
                <a16:creationId xmlns:a16="http://schemas.microsoft.com/office/drawing/2014/main" id="{FF65DC89-E0E6-D8F5-F5B5-A6DA6844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465513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س + 3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798F3DA6-207E-D16A-B1F1-7BB75B13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9497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س + 3 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 = 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35CB87E-A274-56EA-F7E3-59D737A2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446881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س +    3     = 8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2976BC7-5212-B6FC-5AE2-9C832531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53848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             = 0.5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A6732AE-E12F-3C8B-F1FF-E2AE396D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4987925"/>
            <a:ext cx="261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س              =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99" name="Group 207">
            <a:extLst>
              <a:ext uri="{FF2B5EF4-FFF2-40B4-BE49-F238E27FC236}">
                <a16:creationId xmlns:a16="http://schemas.microsoft.com/office/drawing/2014/main" id="{85C87EAF-54CA-E7DD-D60A-0C9D7A96CC2C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1223963"/>
            <a:ext cx="3205163" cy="873125"/>
            <a:chOff x="1746" y="232"/>
            <a:chExt cx="2019" cy="550"/>
          </a:xfrm>
        </p:grpSpPr>
        <p:sp>
          <p:nvSpPr>
            <p:cNvPr id="179221" name="AutoShape 208">
              <a:extLst>
                <a:ext uri="{FF2B5EF4-FFF2-40B4-BE49-F238E27FC236}">
                  <a16:creationId xmlns:a16="http://schemas.microsoft.com/office/drawing/2014/main" id="{68D65CAE-26D4-8839-6174-3EDAA9A3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509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اضرب المعادلة الثانية في 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2" name="AutoShape 209">
              <a:extLst>
                <a:ext uri="{FF2B5EF4-FFF2-40B4-BE49-F238E27FC236}">
                  <a16:creationId xmlns:a16="http://schemas.microsoft.com/office/drawing/2014/main" id="{3223F4A4-6C0D-FF4F-2D99-9629CBF0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2"/>
              <a:ext cx="2019" cy="273"/>
            </a:xfrm>
            <a:prstGeom prst="homePlate">
              <a:avLst>
                <a:gd name="adj" fmla="val 184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اضرب المعادلة الأولى في 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9219" name="صورة 18">
            <a:extLst>
              <a:ext uri="{FF2B5EF4-FFF2-40B4-BE49-F238E27FC236}">
                <a16:creationId xmlns:a16="http://schemas.microsoft.com/office/drawing/2014/main" id="{E0C07E15-94AE-317F-0B6D-837B68ED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83" y="330709"/>
            <a:ext cx="22209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20" name="صورة 38">
            <a:extLst>
              <a:ext uri="{FF2B5EF4-FFF2-40B4-BE49-F238E27FC236}">
                <a16:creationId xmlns:a16="http://schemas.microsoft.com/office/drawing/2014/main" id="{5A893EE5-5907-8988-9902-BF679EE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08D984-59BD-27D8-ED81-94FB41D12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143" y="3433451"/>
            <a:ext cx="2867425" cy="9526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AC0927-BE93-F48B-1136-4E079DDA8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714B6B-4F66-5B8D-2C45-166E1593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74300" y="453282"/>
            <a:ext cx="3700019" cy="4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1000"/>
                                        <p:tgtEl>
                                          <p:spTgt spid="8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1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 animBg="1"/>
      <p:bldP spid="4" grpId="0"/>
      <p:bldP spid="2" grpId="0"/>
      <p:bldP spid="3" grpId="0"/>
      <p:bldP spid="5" grpId="0"/>
      <p:bldP spid="8376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AutoShape 176">
            <a:extLst>
              <a:ext uri="{FF2B5EF4-FFF2-40B4-BE49-F238E27FC236}">
                <a16:creationId xmlns:a16="http://schemas.microsoft.com/office/drawing/2014/main" id="{87284F57-DF38-735B-4552-5531C3A6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37" y="2265150"/>
            <a:ext cx="2055388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معاملا ص متعاكسان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69" name="Line 177">
            <a:extLst>
              <a:ext uri="{FF2B5EF4-FFF2-40B4-BE49-F238E27FC236}">
                <a16:creationId xmlns:a16="http://schemas.microsoft.com/office/drawing/2014/main" id="{B622728C-B48B-3843-8CEF-08DDD030C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0749" y="314771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B737F59-16F5-89B0-3276-F471EAF2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008" y="307656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4س    =  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A13121C-B93A-BCFF-E166-0B47FD41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945" y="3334701"/>
            <a:ext cx="10309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07908BC-E33F-483B-658C-A163BC3F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725" y="5687472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4E99B95A-CE3D-40FF-246E-B5B846E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279" y="5649766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76" name="AutoShape 184">
            <a:extLst>
              <a:ext uri="{FF2B5EF4-FFF2-40B4-BE49-F238E27FC236}">
                <a16:creationId xmlns:a16="http://schemas.microsoft.com/office/drawing/2014/main" id="{AC12E979-DEAC-C091-7084-C26422BB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30" y="6265879"/>
            <a:ext cx="2309911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نكتب المطلوب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2" name="Group 190">
            <a:extLst>
              <a:ext uri="{FF2B5EF4-FFF2-40B4-BE49-F238E27FC236}">
                <a16:creationId xmlns:a16="http://schemas.microsoft.com/office/drawing/2014/main" id="{480F4844-C4ED-C1C0-4063-238BA3735656}"/>
              </a:ext>
            </a:extLst>
          </p:cNvPr>
          <p:cNvGrpSpPr>
            <a:grpSpLocks/>
          </p:cNvGrpSpPr>
          <p:nvPr/>
        </p:nvGrpSpPr>
        <p:grpSpPr bwMode="auto">
          <a:xfrm>
            <a:off x="1678314" y="2261011"/>
            <a:ext cx="2771775" cy="827087"/>
            <a:chOff x="3765" y="777"/>
            <a:chExt cx="1677" cy="521"/>
          </a:xfrm>
        </p:grpSpPr>
        <p:sp>
          <p:nvSpPr>
            <p:cNvPr id="179225" name="Text Box 87">
              <a:extLst>
                <a:ext uri="{FF2B5EF4-FFF2-40B4-BE49-F238E27FC236}">
                  <a16:creationId xmlns:a16="http://schemas.microsoft.com/office/drawing/2014/main" id="{D5F88F85-C37D-6BC8-F240-808A01D16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-3س – 3ص = 9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6" name="Text Box 87">
              <a:extLst>
                <a:ext uri="{FF2B5EF4-FFF2-40B4-BE49-F238E27FC236}">
                  <a16:creationId xmlns:a16="http://schemas.microsoft.com/office/drawing/2014/main" id="{3AE361E8-A206-739A-F174-05F3BFCC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7س + 3ص = -1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85" name="Line 193">
            <a:extLst>
              <a:ext uri="{FF2B5EF4-FFF2-40B4-BE49-F238E27FC236}">
                <a16:creationId xmlns:a16="http://schemas.microsoft.com/office/drawing/2014/main" id="{633F1F0B-5546-1EDA-20C5-C6C88DC6D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7773" y="236896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86" name="Line 194">
            <a:extLst>
              <a:ext uri="{FF2B5EF4-FFF2-40B4-BE49-F238E27FC236}">
                <a16:creationId xmlns:a16="http://schemas.microsoft.com/office/drawing/2014/main" id="{98B08060-90FD-6542-44AB-B082A5D9A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9492" y="2699454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7" name="Group 195">
            <a:extLst>
              <a:ext uri="{FF2B5EF4-FFF2-40B4-BE49-F238E27FC236}">
                <a16:creationId xmlns:a16="http://schemas.microsoft.com/office/drawing/2014/main" id="{E4C3B461-AD93-DDA0-3C52-26CE714F789C}"/>
              </a:ext>
            </a:extLst>
          </p:cNvPr>
          <p:cNvGrpSpPr>
            <a:grpSpLocks/>
          </p:cNvGrpSpPr>
          <p:nvPr/>
        </p:nvGrpSpPr>
        <p:grpSpPr bwMode="auto">
          <a:xfrm>
            <a:off x="6029178" y="2279863"/>
            <a:ext cx="2592387" cy="827087"/>
            <a:chOff x="3742" y="777"/>
            <a:chExt cx="1587" cy="521"/>
          </a:xfrm>
        </p:grpSpPr>
        <p:sp>
          <p:nvSpPr>
            <p:cNvPr id="179223" name="Text Box 87">
              <a:extLst>
                <a:ext uri="{FF2B5EF4-FFF2-40B4-BE49-F238E27FC236}">
                  <a16:creationId xmlns:a16="http://schemas.microsoft.com/office/drawing/2014/main" id="{51C23DC8-B6B5-E174-4A75-1E5C6225D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777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+ ص = - 3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4" name="Text Box 87">
              <a:extLst>
                <a:ext uri="{FF2B5EF4-FFF2-40B4-BE49-F238E27FC236}">
                  <a16:creationId xmlns:a16="http://schemas.microsoft.com/office/drawing/2014/main" id="{9887B128-AA46-D850-90B3-9EBEC7B54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010"/>
              <a:ext cx="15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7س + 3 ص = -1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87">
            <a:extLst>
              <a:ext uri="{FF2B5EF4-FFF2-40B4-BE49-F238E27FC236}">
                <a16:creationId xmlns:a16="http://schemas.microsoft.com/office/drawing/2014/main" id="{FF65DC89-E0E6-D8F5-F5B5-A6DA6844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89" y="4134816"/>
            <a:ext cx="19486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ص = - 3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798F3DA6-207E-D16A-B1F1-7BB75B13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262" y="4496455"/>
            <a:ext cx="18836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35CB87E-A274-56EA-F7E3-59D737A2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641" y="4864739"/>
            <a:ext cx="2882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– 2+ ص = -3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2976BC7-5212-B6FC-5AE2-9C832531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55" y="6195505"/>
            <a:ext cx="11734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وَ 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A6732AE-E12F-3C8B-F1FF-E2AE396D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13" y="5204742"/>
            <a:ext cx="11872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-5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21" name="AutoShape 208">
            <a:extLst>
              <a:ext uri="{FF2B5EF4-FFF2-40B4-BE49-F238E27FC236}">
                <a16:creationId xmlns:a16="http://schemas.microsoft.com/office/drawing/2014/main" id="{68D65CAE-26D4-8839-6174-3EDAA9A37D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1997" y="2398991"/>
            <a:ext cx="1621705" cy="325355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9220" name="صورة 38">
            <a:extLst>
              <a:ext uri="{FF2B5EF4-FFF2-40B4-BE49-F238E27FC236}">
                <a16:creationId xmlns:a16="http://schemas.microsoft.com/office/drawing/2014/main" id="{5A893EE5-5907-8988-9902-BF679EE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4AAE545-74E6-CBE4-8E73-1C584C703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75F618-7978-28EB-D929-CAB4FAA751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34532" y="406453"/>
            <a:ext cx="6693031" cy="82264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D04F98-D9F0-FC51-D083-2C72ACFDE6F9}"/>
              </a:ext>
            </a:extLst>
          </p:cNvPr>
          <p:cNvSpPr txBox="1"/>
          <p:nvPr/>
        </p:nvSpPr>
        <p:spPr>
          <a:xfrm>
            <a:off x="4072380" y="1317098"/>
            <a:ext cx="4795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اختيار المجهولين 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نفرض أن أحد العددين هو س  وأن العدد الآخر هو ص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5234866-9B00-AB03-5E70-7E52A80EC359}"/>
              </a:ext>
            </a:extLst>
          </p:cNvPr>
          <p:cNvSpPr txBox="1"/>
          <p:nvPr/>
        </p:nvSpPr>
        <p:spPr>
          <a:xfrm>
            <a:off x="6212262" y="1977941"/>
            <a:ext cx="2531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تكوين النظام :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7453E30-DB8A-BA1F-5E99-8417E7CB8BD2}"/>
              </a:ext>
            </a:extLst>
          </p:cNvPr>
          <p:cNvSpPr txBox="1"/>
          <p:nvPr/>
        </p:nvSpPr>
        <p:spPr>
          <a:xfrm>
            <a:off x="2205871" y="1936365"/>
            <a:ext cx="2198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الثالثة حل النظام :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5271AB-1179-4C9F-0738-E541A8EBCEAE}"/>
              </a:ext>
            </a:extLst>
          </p:cNvPr>
          <p:cNvSpPr txBox="1"/>
          <p:nvPr/>
        </p:nvSpPr>
        <p:spPr>
          <a:xfrm>
            <a:off x="669303" y="3784017"/>
            <a:ext cx="424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 </a:t>
            </a:r>
            <a:endParaRPr lang="en-US" sz="2000" dirty="0">
              <a:solidFill>
                <a:srgbClr val="99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FA9803A-1FCA-27F0-A215-1F076D38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796" y="6179236"/>
            <a:ext cx="15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العددان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هما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 animBg="1"/>
      <p:bldP spid="4" grpId="0"/>
      <p:bldP spid="2" grpId="0"/>
      <p:bldP spid="3" grpId="0"/>
      <p:bldP spid="5" grpId="0"/>
      <p:bldP spid="8376" grpId="0" animBg="1"/>
      <p:bldP spid="13" grpId="0"/>
      <p:bldP spid="14" grpId="0"/>
      <p:bldP spid="15" grpId="0"/>
      <p:bldP spid="16" grpId="0"/>
      <p:bldP spid="17" grpId="0"/>
      <p:bldP spid="179221" grpId="0" animBg="1"/>
      <p:bldP spid="12" grpId="0"/>
      <p:bldP spid="19" grpId="0"/>
      <p:bldP spid="21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AutoShape 176">
            <a:extLst>
              <a:ext uri="{FF2B5EF4-FFF2-40B4-BE49-F238E27FC236}">
                <a16:creationId xmlns:a16="http://schemas.microsoft.com/office/drawing/2014/main" id="{87284F57-DF38-735B-4552-5531C3A6B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37" y="2265150"/>
            <a:ext cx="2055388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معاملا ص متعاكسان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69" name="Line 177">
            <a:extLst>
              <a:ext uri="{FF2B5EF4-FFF2-40B4-BE49-F238E27FC236}">
                <a16:creationId xmlns:a16="http://schemas.microsoft.com/office/drawing/2014/main" id="{B622728C-B48B-3843-8CEF-08DDD030C3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0749" y="314771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EB737F59-16F5-89B0-3276-F471EAF2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008" y="307656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5س  =  40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A13121C-B93A-BCFF-E166-0B47FD41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334" y="3372408"/>
            <a:ext cx="10309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07908BC-E33F-483B-658C-A163BC3F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725" y="5687472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4E99B95A-CE3D-40FF-246E-B5B846E5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279" y="5649766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76" name="AutoShape 184">
            <a:extLst>
              <a:ext uri="{FF2B5EF4-FFF2-40B4-BE49-F238E27FC236}">
                <a16:creationId xmlns:a16="http://schemas.microsoft.com/office/drawing/2014/main" id="{AC12E979-DEAC-C091-7084-C26422BB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720"/>
            <a:ext cx="2309911" cy="433388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نكتب المطلوب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2" name="Group 190">
            <a:extLst>
              <a:ext uri="{FF2B5EF4-FFF2-40B4-BE49-F238E27FC236}">
                <a16:creationId xmlns:a16="http://schemas.microsoft.com/office/drawing/2014/main" id="{480F4844-C4ED-C1C0-4063-238BA3735656}"/>
              </a:ext>
            </a:extLst>
          </p:cNvPr>
          <p:cNvGrpSpPr>
            <a:grpSpLocks/>
          </p:cNvGrpSpPr>
          <p:nvPr/>
        </p:nvGrpSpPr>
        <p:grpSpPr bwMode="auto">
          <a:xfrm>
            <a:off x="2196992" y="2298718"/>
            <a:ext cx="2290805" cy="827087"/>
            <a:chOff x="4056" y="777"/>
            <a:chExt cx="1386" cy="521"/>
          </a:xfrm>
        </p:grpSpPr>
        <p:sp>
          <p:nvSpPr>
            <p:cNvPr id="179225" name="Text Box 87">
              <a:extLst>
                <a:ext uri="{FF2B5EF4-FFF2-40B4-BE49-F238E27FC236}">
                  <a16:creationId xmlns:a16="http://schemas.microsoft.com/office/drawing/2014/main" id="{D5F88F85-C37D-6BC8-F240-808A01D16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777"/>
              <a:ext cx="13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3س + 3ص = 36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6" name="Text Box 87">
              <a:extLst>
                <a:ext uri="{FF2B5EF4-FFF2-40B4-BE49-F238E27FC236}">
                  <a16:creationId xmlns:a16="http://schemas.microsoft.com/office/drawing/2014/main" id="{3AE361E8-A206-739A-F174-05F3BFCC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1010"/>
              <a:ext cx="13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2س – 3ص = 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85" name="Line 193">
            <a:extLst>
              <a:ext uri="{FF2B5EF4-FFF2-40B4-BE49-F238E27FC236}">
                <a16:creationId xmlns:a16="http://schemas.microsoft.com/office/drawing/2014/main" id="{633F1F0B-5546-1EDA-20C5-C6C88DC6D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7773" y="236896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86" name="Line 194">
            <a:extLst>
              <a:ext uri="{FF2B5EF4-FFF2-40B4-BE49-F238E27FC236}">
                <a16:creationId xmlns:a16="http://schemas.microsoft.com/office/drawing/2014/main" id="{98B08060-90FD-6542-44AB-B082A5D9A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69492" y="2699454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87" name="Group 195">
            <a:extLst>
              <a:ext uri="{FF2B5EF4-FFF2-40B4-BE49-F238E27FC236}">
                <a16:creationId xmlns:a16="http://schemas.microsoft.com/office/drawing/2014/main" id="{E4C3B461-AD93-DDA0-3C52-26CE714F789C}"/>
              </a:ext>
            </a:extLst>
          </p:cNvPr>
          <p:cNvGrpSpPr>
            <a:grpSpLocks/>
          </p:cNvGrpSpPr>
          <p:nvPr/>
        </p:nvGrpSpPr>
        <p:grpSpPr bwMode="auto">
          <a:xfrm>
            <a:off x="6439190" y="2279863"/>
            <a:ext cx="2182375" cy="827087"/>
            <a:chOff x="3993" y="777"/>
            <a:chExt cx="1336" cy="521"/>
          </a:xfrm>
        </p:grpSpPr>
        <p:sp>
          <p:nvSpPr>
            <p:cNvPr id="179223" name="Text Box 87">
              <a:extLst>
                <a:ext uri="{FF2B5EF4-FFF2-40B4-BE49-F238E27FC236}">
                  <a16:creationId xmlns:a16="http://schemas.microsoft.com/office/drawing/2014/main" id="{51C23DC8-B6B5-E174-4A75-1E5C6225D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" y="777"/>
              <a:ext cx="1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+ ص = 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224" name="Text Box 87">
              <a:extLst>
                <a:ext uri="{FF2B5EF4-FFF2-40B4-BE49-F238E27FC236}">
                  <a16:creationId xmlns:a16="http://schemas.microsoft.com/office/drawing/2014/main" id="{9887B128-AA46-D850-90B3-9EBEC7B54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" y="1010"/>
              <a:ext cx="1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2س – 3ص = 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87">
            <a:extLst>
              <a:ext uri="{FF2B5EF4-FFF2-40B4-BE49-F238E27FC236}">
                <a16:creationId xmlns:a16="http://schemas.microsoft.com/office/drawing/2014/main" id="{FF65DC89-E0E6-D8F5-F5B5-A6DA6844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89" y="4134816"/>
            <a:ext cx="19486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ص = 12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798F3DA6-207E-D16A-B1F1-7BB75B13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262" y="4496455"/>
            <a:ext cx="18836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12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435CB87E-A274-56EA-F7E3-59D737A2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641" y="4864739"/>
            <a:ext cx="2882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– 8 + ص = 12 -8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2976BC7-5212-B6FC-5AE2-9C832531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579" y="6129518"/>
            <a:ext cx="4336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1800" b="1" dirty="0">
                <a:solidFill>
                  <a:srgbClr val="3333FF"/>
                </a:solidFill>
              </a:rPr>
              <a:t>إذن عدد الأهداف في مرحلة الذهاب = 8 أهداف , وعدد الأهداف في مرحلة الإياب = 4 أهداف 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A6732AE-E12F-3C8B-F1FF-E2AE396D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13" y="5204742"/>
            <a:ext cx="11872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21" name="AutoShape 208">
            <a:extLst>
              <a:ext uri="{FF2B5EF4-FFF2-40B4-BE49-F238E27FC236}">
                <a16:creationId xmlns:a16="http://schemas.microsoft.com/office/drawing/2014/main" id="{68D65CAE-26D4-8839-6174-3EDAA9A37D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1997" y="2398991"/>
            <a:ext cx="1621705" cy="325355"/>
          </a:xfrm>
          <a:prstGeom prst="homePlate">
            <a:avLst>
              <a:gd name="adj" fmla="val 18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9220" name="صورة 38">
            <a:extLst>
              <a:ext uri="{FF2B5EF4-FFF2-40B4-BE49-F238E27FC236}">
                <a16:creationId xmlns:a16="http://schemas.microsoft.com/office/drawing/2014/main" id="{5A893EE5-5907-8988-9902-BF679EE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4AAE545-74E6-CBE4-8E73-1C584C703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5D04F98-D9F0-FC51-D083-2C72ACFDE6F9}"/>
              </a:ext>
            </a:extLst>
          </p:cNvPr>
          <p:cNvSpPr txBox="1"/>
          <p:nvPr/>
        </p:nvSpPr>
        <p:spPr>
          <a:xfrm>
            <a:off x="2978870" y="1317098"/>
            <a:ext cx="5889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اختيار المجهولين 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نفرض أن عدد أهداف مرحلة الذهاب = س وعدد أهداف مرحلة الإياب = ص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5234866-9B00-AB03-5E70-7E52A80EC359}"/>
              </a:ext>
            </a:extLst>
          </p:cNvPr>
          <p:cNvSpPr txBox="1"/>
          <p:nvPr/>
        </p:nvSpPr>
        <p:spPr>
          <a:xfrm>
            <a:off x="6212262" y="1977941"/>
            <a:ext cx="2531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تكوين النظام :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7453E30-DB8A-BA1F-5E99-8417E7CB8BD2}"/>
              </a:ext>
            </a:extLst>
          </p:cNvPr>
          <p:cNvSpPr txBox="1"/>
          <p:nvPr/>
        </p:nvSpPr>
        <p:spPr>
          <a:xfrm>
            <a:off x="2205871" y="1936365"/>
            <a:ext cx="2198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الثالثة حل النظام :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5271AB-1179-4C9F-0738-E541A8EBCEAE}"/>
              </a:ext>
            </a:extLst>
          </p:cNvPr>
          <p:cNvSpPr txBox="1"/>
          <p:nvPr/>
        </p:nvSpPr>
        <p:spPr>
          <a:xfrm>
            <a:off x="669303" y="3784017"/>
            <a:ext cx="424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 </a:t>
            </a:r>
            <a:endParaRPr lang="en-US" sz="2000" dirty="0">
              <a:solidFill>
                <a:srgbClr val="99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FA9803A-1FCA-27F0-A215-1F076D380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20" y="6122675"/>
            <a:ext cx="697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اذن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AE070A7-2557-B193-B5CE-97C56D1CE5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68544" y="343944"/>
            <a:ext cx="6438508" cy="10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 animBg="1"/>
      <p:bldP spid="4" grpId="0"/>
      <p:bldP spid="2" grpId="0"/>
      <p:bldP spid="3" grpId="0"/>
      <p:bldP spid="5" grpId="0"/>
      <p:bldP spid="8376" grpId="0" animBg="1"/>
      <p:bldP spid="13" grpId="0"/>
      <p:bldP spid="14" grpId="0"/>
      <p:bldP spid="15" grpId="0"/>
      <p:bldP spid="16" grpId="0"/>
      <p:bldP spid="17" grpId="0"/>
      <p:bldP spid="179221" grpId="0" animBg="1"/>
      <p:bldP spid="12" grpId="0"/>
      <p:bldP spid="19" grpId="0"/>
      <p:bldP spid="21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49E19671-3D68-1644-8984-5DD823776B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3349" y="2525549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715A645B-BA4D-7CAB-2254-824E0B84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70" y="2585678"/>
            <a:ext cx="2559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-0,9 س  = - 4,05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B238D79B-70F5-AC5C-3C55-90936353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503" y="2967366"/>
            <a:ext cx="138056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4,5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9D65A9EF-3D67-27CD-8FF7-4BF2BC10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126824BB-666F-5266-14BA-B080B390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6" y="6175375"/>
            <a:ext cx="1970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-1,5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F4043DC0-1C88-B482-D86C-58A75BD1E0D5}"/>
              </a:ext>
            </a:extLst>
          </p:cNvPr>
          <p:cNvGrpSpPr>
            <a:grpSpLocks/>
          </p:cNvGrpSpPr>
          <p:nvPr/>
        </p:nvGrpSpPr>
        <p:grpSpPr bwMode="auto">
          <a:xfrm>
            <a:off x="2179651" y="1704828"/>
            <a:ext cx="4079153" cy="841374"/>
            <a:chOff x="3668" y="777"/>
            <a:chExt cx="2468" cy="530"/>
          </a:xfrm>
        </p:grpSpPr>
        <p:sp>
          <p:nvSpPr>
            <p:cNvPr id="173077" name="Text Box 87">
              <a:extLst>
                <a:ext uri="{FF2B5EF4-FFF2-40B4-BE49-F238E27FC236}">
                  <a16:creationId xmlns:a16="http://schemas.microsoft.com/office/drawing/2014/main" id="{B7FB034A-5CE7-7F65-9A08-847178C6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23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-0,4س + 0,25 ص = -2,175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8" name="Text Box 87">
              <a:extLst>
                <a:ext uri="{FF2B5EF4-FFF2-40B4-BE49-F238E27FC236}">
                  <a16:creationId xmlns:a16="http://schemas.microsoft.com/office/drawing/2014/main" id="{E744CACC-851C-DC00-EF3D-780F8D28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016"/>
              <a:ext cx="2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-0,5 س – 0,25 ص = -1,875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3BA78C20-E84F-6610-B2F0-FF4601A54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849" y="1776461"/>
            <a:ext cx="53975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18D757F5-F18B-6249-A2C3-F5A214607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5460" y="2190308"/>
            <a:ext cx="59531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FD4EBA42-EC03-D362-4ACA-FF74111F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63" y="3844974"/>
            <a:ext cx="2398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7,5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07CC960-4954-2964-B081-2565E582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48" y="4571476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+ ص = 7.5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2A558517-EC9A-BCA3-73EA-8D04586A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874" y="4982917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9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7,5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- 9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71AEC75-1261-457D-3BCF-6518EB08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67" y="5327388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ص = -6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FAC0FE34-0956-BD91-BFD1-8BD67736D89B}"/>
              </a:ext>
            </a:extLst>
          </p:cNvPr>
          <p:cNvGrpSpPr>
            <a:grpSpLocks/>
          </p:cNvGrpSpPr>
          <p:nvPr/>
        </p:nvGrpSpPr>
        <p:grpSpPr bwMode="auto">
          <a:xfrm>
            <a:off x="2026221" y="1738754"/>
            <a:ext cx="3841148" cy="804863"/>
            <a:chOff x="3118" y="791"/>
            <a:chExt cx="2324" cy="507"/>
          </a:xfrm>
        </p:grpSpPr>
        <p:sp>
          <p:nvSpPr>
            <p:cNvPr id="173075" name="Text Box 87">
              <a:extLst>
                <a:ext uri="{FF2B5EF4-FFF2-40B4-BE49-F238E27FC236}">
                  <a16:creationId xmlns:a16="http://schemas.microsoft.com/office/drawing/2014/main" id="{0D435E22-C467-2B95-4B5A-46D2B3BF3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791"/>
              <a:ext cx="23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-0,4 س + 0,25ص = -2,175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6" name="Text Box 87">
              <a:extLst>
                <a:ext uri="{FF2B5EF4-FFF2-40B4-BE49-F238E27FC236}">
                  <a16:creationId xmlns:a16="http://schemas.microsoft.com/office/drawing/2014/main" id="{490DB6FE-8B65-D259-CFBB-5407C3FAE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2س + ص = 7,5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1C326FCE-62F3-65F4-4CFA-38B49E33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59" y="2102177"/>
            <a:ext cx="1692275" cy="290561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- 0,25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D4CE7E71-328C-7A12-3B49-81481B6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5680484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-1,5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3074" name="صورة 22">
            <a:extLst>
              <a:ext uri="{FF2B5EF4-FFF2-40B4-BE49-F238E27FC236}">
                <a16:creationId xmlns:a16="http://schemas.microsoft.com/office/drawing/2014/main" id="{341843F0-27BB-9D96-6B06-69192CAD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B248B98-9B72-93FD-B4F9-642EC50C95B7}"/>
              </a:ext>
            </a:extLst>
          </p:cNvPr>
          <p:cNvSpPr txBox="1"/>
          <p:nvPr/>
        </p:nvSpPr>
        <p:spPr>
          <a:xfrm>
            <a:off x="2309568" y="3362714"/>
            <a:ext cx="3301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0CAE1EE6-8985-03F8-6EC6-AFB0DF0F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78" y="4177121"/>
            <a:ext cx="2870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2( 4,5 ) + ص = 7,5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CEFA3D-210E-F2E1-8530-8AF4AE84C80E}"/>
              </a:ext>
            </a:extLst>
          </p:cNvPr>
          <p:cNvSpPr txBox="1"/>
          <p:nvPr/>
        </p:nvSpPr>
        <p:spPr>
          <a:xfrm>
            <a:off x="1885361" y="1072374"/>
            <a:ext cx="3949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4635125C-269B-D545-89BD-67D93EA0E1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6416" y="456472"/>
            <a:ext cx="6211167" cy="5906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8D6CE3-F2C7-49EE-C447-09273DCAB3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9761" y="1156528"/>
            <a:ext cx="2587167" cy="1019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7FB386-1718-F45E-385F-E1F5F762A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:\إطارات فارغه ج\225b1ef81afd0ee0c42658dc548747e1.jpg">
            <a:extLst>
              <a:ext uri="{FF2B5EF4-FFF2-40B4-BE49-F238E27FC236}">
                <a16:creationId xmlns:a16="http://schemas.microsoft.com/office/drawing/2014/main" id="{08FF6020-03C6-3D68-7A88-8E452447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79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صورة 7">
            <a:extLst>
              <a:ext uri="{FF2B5EF4-FFF2-40B4-BE49-F238E27FC236}">
                <a16:creationId xmlns:a16="http://schemas.microsoft.com/office/drawing/2014/main" id="{EDF97236-A753-25A8-806A-3FF8E4AB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356">
            <a:off x="935038" y="2800350"/>
            <a:ext cx="31686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D3FD96-C75F-491F-08DB-2227401C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29113"/>
            <a:ext cx="27717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49E19671-3D68-1644-8984-5DD823776B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3349" y="2525549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715A645B-BA4D-7CAB-2254-824E0B84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70" y="2585678"/>
            <a:ext cx="2559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-0,9 س  = - 4,05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B238D79B-70F5-AC5C-3C55-90936353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503" y="2967366"/>
            <a:ext cx="138056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4,5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9D65A9EF-3D67-27CD-8FF7-4BF2BC10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5375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126824BB-666F-5266-14BA-B080B390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6" y="6175375"/>
            <a:ext cx="1970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-1,5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F4043DC0-1C88-B482-D86C-58A75BD1E0D5}"/>
              </a:ext>
            </a:extLst>
          </p:cNvPr>
          <p:cNvGrpSpPr>
            <a:grpSpLocks/>
          </p:cNvGrpSpPr>
          <p:nvPr/>
        </p:nvGrpSpPr>
        <p:grpSpPr bwMode="auto">
          <a:xfrm>
            <a:off x="2179651" y="1704828"/>
            <a:ext cx="4079153" cy="841374"/>
            <a:chOff x="3668" y="777"/>
            <a:chExt cx="2468" cy="530"/>
          </a:xfrm>
        </p:grpSpPr>
        <p:sp>
          <p:nvSpPr>
            <p:cNvPr id="173077" name="Text Box 87">
              <a:extLst>
                <a:ext uri="{FF2B5EF4-FFF2-40B4-BE49-F238E27FC236}">
                  <a16:creationId xmlns:a16="http://schemas.microsoft.com/office/drawing/2014/main" id="{B7FB034A-5CE7-7F65-9A08-847178C6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23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-0,4س + 0,25 ص = -2,175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8" name="Text Box 87">
              <a:extLst>
                <a:ext uri="{FF2B5EF4-FFF2-40B4-BE49-F238E27FC236}">
                  <a16:creationId xmlns:a16="http://schemas.microsoft.com/office/drawing/2014/main" id="{E744CACC-851C-DC00-EF3D-780F8D28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016"/>
              <a:ext cx="23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-0,5 س – 0,25 ص = -1,875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3BA78C20-E84F-6610-B2F0-FF4601A54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849" y="1776461"/>
            <a:ext cx="539750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18D757F5-F18B-6249-A2C3-F5A214607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5460" y="2190308"/>
            <a:ext cx="59531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FD4EBA42-EC03-D362-4ACA-FF74111F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63" y="3844974"/>
            <a:ext cx="2398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2س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7,5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07CC960-4954-2964-B081-2565E582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48" y="4571476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+ ص = 7.5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2A558517-EC9A-BCA3-73EA-8D04586AF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874" y="4982917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9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ص = 7,5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- 9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71AEC75-1261-457D-3BCF-6518EB08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67" y="5327388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ص = -6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FAC0FE34-0956-BD91-BFD1-8BD67736D89B}"/>
              </a:ext>
            </a:extLst>
          </p:cNvPr>
          <p:cNvGrpSpPr>
            <a:grpSpLocks/>
          </p:cNvGrpSpPr>
          <p:nvPr/>
        </p:nvGrpSpPr>
        <p:grpSpPr bwMode="auto">
          <a:xfrm>
            <a:off x="2026221" y="1738754"/>
            <a:ext cx="3841148" cy="804863"/>
            <a:chOff x="3118" y="791"/>
            <a:chExt cx="2324" cy="507"/>
          </a:xfrm>
        </p:grpSpPr>
        <p:sp>
          <p:nvSpPr>
            <p:cNvPr id="173075" name="Text Box 87">
              <a:extLst>
                <a:ext uri="{FF2B5EF4-FFF2-40B4-BE49-F238E27FC236}">
                  <a16:creationId xmlns:a16="http://schemas.microsoft.com/office/drawing/2014/main" id="{0D435E22-C467-2B95-4B5A-46D2B3BF3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791"/>
              <a:ext cx="23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-0,4 س + 0,25ص = -2,175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076" name="Text Box 87">
              <a:extLst>
                <a:ext uri="{FF2B5EF4-FFF2-40B4-BE49-F238E27FC236}">
                  <a16:creationId xmlns:a16="http://schemas.microsoft.com/office/drawing/2014/main" id="{490DB6FE-8B65-D259-CFBB-5407C3FAE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2س + ص = 7,5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1C326FCE-62F3-65F4-4CFA-38B49E33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59" y="2102177"/>
            <a:ext cx="1692275" cy="290561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- 0,25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D4CE7E71-328C-7A12-3B49-81481B6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5680484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= -1,5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3074" name="صورة 22">
            <a:extLst>
              <a:ext uri="{FF2B5EF4-FFF2-40B4-BE49-F238E27FC236}">
                <a16:creationId xmlns:a16="http://schemas.microsoft.com/office/drawing/2014/main" id="{341843F0-27BB-9D96-6B06-69192CAD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B248B98-9B72-93FD-B4F9-642EC50C95B7}"/>
              </a:ext>
            </a:extLst>
          </p:cNvPr>
          <p:cNvSpPr txBox="1"/>
          <p:nvPr/>
        </p:nvSpPr>
        <p:spPr>
          <a:xfrm>
            <a:off x="2309568" y="3362714"/>
            <a:ext cx="3301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0CAE1EE6-8985-03F8-6EC6-AFB0DF0F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78" y="4177121"/>
            <a:ext cx="2870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2( 4,5 ) + ص = 7,5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CEFA3D-210E-F2E1-8530-8AF4AE84C80E}"/>
              </a:ext>
            </a:extLst>
          </p:cNvPr>
          <p:cNvSpPr txBox="1"/>
          <p:nvPr/>
        </p:nvSpPr>
        <p:spPr>
          <a:xfrm>
            <a:off x="1885361" y="1072374"/>
            <a:ext cx="3949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107C9BF-EF7E-8259-F482-D16156CA22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6666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15841" y="1243182"/>
            <a:ext cx="2132233" cy="98139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635125C-269B-D545-89BD-67D93EA0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6416" y="456472"/>
            <a:ext cx="6211167" cy="59063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893724C-F4A4-F784-1BC8-4D40ABC43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47A017B-53A0-FFD2-7179-CEF2D82D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117" y="647046"/>
            <a:ext cx="6834434" cy="8128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C1707FD-8DE2-949C-7443-96D771A1DE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1715" y="1739312"/>
            <a:ext cx="3286584" cy="438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4990F61-86F5-974E-F360-16E963881E40}"/>
              </a:ext>
            </a:extLst>
          </p:cNvPr>
          <p:cNvSpPr txBox="1"/>
          <p:nvPr/>
        </p:nvSpPr>
        <p:spPr>
          <a:xfrm>
            <a:off x="331330" y="1809375"/>
            <a:ext cx="4609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لإيجاد إحداثيات  نقطة رأس المثلث نحل نظام المعادلتين </a:t>
            </a:r>
            <a:endParaRPr lang="en-US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+ 2 ص = 6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س + ص = 9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B224105-DD80-4C08-FEE3-6DF7D801DC21}"/>
              </a:ext>
            </a:extLst>
          </p:cNvPr>
          <p:cNvSpPr txBox="1"/>
          <p:nvPr/>
        </p:nvSpPr>
        <p:spPr>
          <a:xfrm>
            <a:off x="952106" y="2706493"/>
            <a:ext cx="3886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لخطوة الأولى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إعادة كتابة النظام لتوفير شرط المعكوس ثم الجمع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EA8206-FCCC-7E3F-41B1-4C3E7C0BDF2C}"/>
              </a:ext>
            </a:extLst>
          </p:cNvPr>
          <p:cNvSpPr txBox="1"/>
          <p:nvPr/>
        </p:nvSpPr>
        <p:spPr>
          <a:xfrm>
            <a:off x="697583" y="3347516"/>
            <a:ext cx="4367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س + 2 ص = 6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 س – 2 ص = - 18 		بالضرب في – 2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3F6AC0-41EA-E00F-803C-524C511A9307}"/>
              </a:ext>
            </a:extLst>
          </p:cNvPr>
          <p:cNvSpPr txBox="1"/>
          <p:nvPr/>
        </p:nvSpPr>
        <p:spPr>
          <a:xfrm>
            <a:off x="2611225" y="3867561"/>
            <a:ext cx="2426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ــــــــــــــــــــــــــــــــــــــــــ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- 3س                = - 12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س                = 4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6C13F0-B139-61A2-3E35-26E22FDBA450}"/>
              </a:ext>
            </a:extLst>
          </p:cNvPr>
          <p:cNvSpPr txBox="1"/>
          <p:nvPr/>
        </p:nvSpPr>
        <p:spPr>
          <a:xfrm>
            <a:off x="350184" y="4693976"/>
            <a:ext cx="46094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+ 2 ص = 6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+ 2 ص = 6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4 + 2 ص = 6 – 4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2 ص = 2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ص = 1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F3AE9DF-E5DD-7771-0B8D-3A1DFBF5A940}"/>
              </a:ext>
            </a:extLst>
          </p:cNvPr>
          <p:cNvSpPr txBox="1"/>
          <p:nvPr/>
        </p:nvSpPr>
        <p:spPr>
          <a:xfrm>
            <a:off x="964497" y="6273225"/>
            <a:ext cx="4609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حل النظام هو ( 4 , 1 )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r>
              <a:rPr lang="ar-SA" sz="1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إذن إحداثيات نقطة رأس المثلث هي ( 4 , 1 )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صورة 22">
            <a:extLst>
              <a:ext uri="{FF2B5EF4-FFF2-40B4-BE49-F238E27FC236}">
                <a16:creationId xmlns:a16="http://schemas.microsoft.com/office/drawing/2014/main" id="{60E0523B-2B76-21B6-DAC2-647B5C1F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ABA1FEE-E901-77E6-9E11-D278F4A30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D35972E-AFE1-F671-BA77-6590FEE0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267347" y="947063"/>
            <a:ext cx="5229955" cy="514422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D83495F-46E8-5A90-F36F-DB641C9B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46659"/>
              </p:ext>
            </p:extLst>
          </p:nvPr>
        </p:nvGraphicFramePr>
        <p:xfrm>
          <a:off x="5039939" y="1566630"/>
          <a:ext cx="3406478" cy="13716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406478">
                  <a:extLst>
                    <a:ext uri="{9D8B030D-6E8A-4147-A177-3AD203B41FA5}">
                      <a16:colId xmlns:a16="http://schemas.microsoft.com/office/drawing/2014/main" val="3068752852"/>
                    </a:ext>
                  </a:extLst>
                </a:gridCol>
              </a:tblGrid>
              <a:tr h="53957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نمثل المستقيمين باستعمال المقطعين 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المستقيم الأول :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بوضع ص = 0 نجد أن س = 6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بوضع س = 0 نجد أن ص = 3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نرسم المستقيم المار بالمقطعين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94522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47E16F5-058D-A1BD-AFCD-93728F698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3677"/>
              </p:ext>
            </p:extLst>
          </p:nvPr>
        </p:nvGraphicFramePr>
        <p:xfrm>
          <a:off x="1974655" y="1548316"/>
          <a:ext cx="3435985" cy="21336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3435985">
                  <a:extLst>
                    <a:ext uri="{9D8B030D-6E8A-4147-A177-3AD203B41FA5}">
                      <a16:colId xmlns:a16="http://schemas.microsoft.com/office/drawing/2014/main" val="3068752852"/>
                    </a:ext>
                  </a:extLst>
                </a:gridCol>
              </a:tblGrid>
              <a:tr h="4064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المستقيم الثاني 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بوضع ص = 0 نجد أن س = 4.5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بوضع س = 0 نجد أن ص = 9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نرسم المستقيم المار بالمقطعين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نقطة التقاطع هي ( 4 , 1 ) وهي تمثل رأس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المثلث .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94522"/>
                  </a:ext>
                </a:extLst>
              </a:tr>
            </a:tbl>
          </a:graphicData>
        </a:graphic>
      </p:graphicFrame>
      <p:grpSp>
        <p:nvGrpSpPr>
          <p:cNvPr id="6" name="Group 2">
            <a:extLst>
              <a:ext uri="{FF2B5EF4-FFF2-40B4-BE49-F238E27FC236}">
                <a16:creationId xmlns:a16="http://schemas.microsoft.com/office/drawing/2014/main" id="{E7F8DD94-8BD9-2727-417F-94F4866F8286}"/>
              </a:ext>
            </a:extLst>
          </p:cNvPr>
          <p:cNvGrpSpPr>
            <a:grpSpLocks/>
          </p:cNvGrpSpPr>
          <p:nvPr/>
        </p:nvGrpSpPr>
        <p:grpSpPr bwMode="auto">
          <a:xfrm>
            <a:off x="483942" y="1324809"/>
            <a:ext cx="1778000" cy="1479551"/>
            <a:chOff x="1211" y="1092"/>
            <a:chExt cx="5400" cy="522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91CE93BD-EB16-9477-633F-74974C3A0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" y="1211"/>
              <a:ext cx="5051" cy="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F749720-1255-7CAA-FBE3-AC5F149D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1" y="1092"/>
              <a:ext cx="5400" cy="5220"/>
              <a:chOff x="1211" y="1092"/>
              <a:chExt cx="5400" cy="5220"/>
            </a:xfrm>
          </p:grpSpPr>
          <p:sp>
            <p:nvSpPr>
              <p:cNvPr id="11" name="Line 5">
                <a:extLst>
                  <a:ext uri="{FF2B5EF4-FFF2-40B4-BE49-F238E27FC236}">
                    <a16:creationId xmlns:a16="http://schemas.microsoft.com/office/drawing/2014/main" id="{C9D2C770-FA39-08A8-BDBB-28801C5F6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1" y="4913"/>
                <a:ext cx="5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E87F1EB4-07FD-566E-8AAC-1F19D8AA6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092"/>
                <a:ext cx="0" cy="52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83708CA-8764-30F8-1C34-70A005D14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31" y="3191"/>
              <a:ext cx="4500" cy="21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4A728726-D39B-DB2D-C123-87920A099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4" y="1573"/>
              <a:ext cx="2171" cy="413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7B672C5-5C1E-CDCB-662A-FA4FFA86F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4336"/>
              <a:ext cx="709" cy="5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9EA83380-D4CF-253E-69A8-E256F1AD64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252247" y="3454436"/>
            <a:ext cx="5297864" cy="74097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70BD140-1C14-32B6-4759-212680815F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27459" y="5651436"/>
            <a:ext cx="4867954" cy="438211"/>
          </a:xfrm>
          <a:prstGeom prst="rect">
            <a:avLst/>
          </a:prstGeom>
        </p:spPr>
      </p:pic>
      <p:pic>
        <p:nvPicPr>
          <p:cNvPr id="2" name="صورة 22">
            <a:extLst>
              <a:ext uri="{FF2B5EF4-FFF2-40B4-BE49-F238E27FC236}">
                <a16:creationId xmlns:a16="http://schemas.microsoft.com/office/drawing/2014/main" id="{A52FE438-CAC6-C6C1-DF0A-70A6FC54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CE8623F-EAD4-E71F-A565-DCFCC814354E}"/>
              </a:ext>
            </a:extLst>
          </p:cNvPr>
          <p:cNvSpPr txBox="1"/>
          <p:nvPr/>
        </p:nvSpPr>
        <p:spPr>
          <a:xfrm>
            <a:off x="1932495" y="6167469"/>
            <a:ext cx="5660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 الرسم نجد أن إحداثيات الرأسين الآخرين : ( 0 , 3 ) , ( 2 , 5 ) </a:t>
            </a:r>
            <a:endParaRPr lang="en-US" sz="20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C03E4E8-3680-92F2-9824-775557ABD760}"/>
              </a:ext>
            </a:extLst>
          </p:cNvPr>
          <p:cNvSpPr txBox="1"/>
          <p:nvPr/>
        </p:nvSpPr>
        <p:spPr>
          <a:xfrm>
            <a:off x="5703215" y="4171733"/>
            <a:ext cx="25970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– ص = - 3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نحدد المقطعين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 = 0 , س = - 3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= 0 , ص = 3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المقطعين هما – 3 و 3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نرسم المستقيم المار بالمقطعين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FDD4F3BF-3390-FA6B-E1EA-985CE88820F2}"/>
              </a:ext>
            </a:extLst>
          </p:cNvPr>
          <p:cNvGrpSpPr>
            <a:grpSpLocks/>
          </p:cNvGrpSpPr>
          <p:nvPr/>
        </p:nvGrpSpPr>
        <p:grpSpPr bwMode="auto">
          <a:xfrm>
            <a:off x="0" y="3420751"/>
            <a:ext cx="3321051" cy="2970213"/>
            <a:chOff x="1020" y="6793"/>
            <a:chExt cx="5400" cy="5220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9B46D323-EB8B-CC0F-9045-1E85C4BE2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6793"/>
              <a:ext cx="5400" cy="5220"/>
              <a:chOff x="1211" y="1092"/>
              <a:chExt cx="5400" cy="5220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09934E8D-6FE2-183D-5CEF-E1237E396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1" y="1211"/>
                <a:ext cx="5051" cy="4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5">
                <a:extLst>
                  <a:ext uri="{FF2B5EF4-FFF2-40B4-BE49-F238E27FC236}">
                    <a16:creationId xmlns:a16="http://schemas.microsoft.com/office/drawing/2014/main" id="{63921068-A4AB-4BA6-607F-8D3CFCDDA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1" y="1092"/>
                <a:ext cx="5400" cy="5220"/>
                <a:chOff x="1211" y="1092"/>
                <a:chExt cx="5400" cy="5220"/>
              </a:xfrm>
            </p:grpSpPr>
            <p:sp>
              <p:nvSpPr>
                <p:cNvPr id="26" name="Line 6">
                  <a:extLst>
                    <a:ext uri="{FF2B5EF4-FFF2-40B4-BE49-F238E27FC236}">
                      <a16:creationId xmlns:a16="http://schemas.microsoft.com/office/drawing/2014/main" id="{B5A9C3F8-4320-39F2-D9F5-A803342D1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1" y="4913"/>
                  <a:ext cx="5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27" name="Line 7">
                  <a:extLst>
                    <a:ext uri="{FF2B5EF4-FFF2-40B4-BE49-F238E27FC236}">
                      <a16:creationId xmlns:a16="http://schemas.microsoft.com/office/drawing/2014/main" id="{AC56CE88-31C8-4929-B726-8336A7B4B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1" y="1092"/>
                  <a:ext cx="0" cy="522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</p:grp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A408E293-6600-986F-954F-AC478969B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31" y="3191"/>
                <a:ext cx="4500" cy="216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8F16DAC9-D63B-69D8-E656-7558995A4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94" y="1573"/>
                <a:ext cx="2171" cy="4138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id="{B0F4944E-FB0B-BA2E-575E-739BB411B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4" y="4336"/>
                <a:ext cx="709" cy="5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altLang="ar-SA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F0FF0506-A563-3335-4A8F-878DE8574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8" y="7691"/>
              <a:ext cx="4021" cy="37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F7FA0767-A2DA-5F57-2911-B4ED50337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293A82-8A99-32DE-2EFD-A048E7C7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32495" y="497319"/>
            <a:ext cx="6796726" cy="1088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3978A7A-86E7-0420-6423-3B24DDD0A489}"/>
              </a:ext>
            </a:extLst>
          </p:cNvPr>
          <p:cNvSpPr txBox="1"/>
          <p:nvPr/>
        </p:nvSpPr>
        <p:spPr>
          <a:xfrm>
            <a:off x="4854803" y="1533465"/>
            <a:ext cx="412422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الطريقة الثانية :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نفرض أن رقم الآحاد = س , ورقم العشرات يساوي ص حيث ص الرقم الأكبر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تكوين النظام :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14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 – س = 4       	نعلم أن الفرق بين رقمي الدرجة الصحيحة يساوي حاصل قسمة فرق الدرجتين على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على مجموع رقميها أي 36 ÷ 9 = 4 أو نقول 36 هي المضاعف الرابع للعدد 9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لذا فإن الفرق بين آحاد وعشرات الدرجة الصحيحة هو ص – س = 4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الثالثة حل النظام :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14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– ص = - 4 	بالضرب في – 1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ـــــــــــــــــــــــــــ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س      = 10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س = 5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بقيمة س في إحدى المعادلتين لإيجاد قيمة ص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14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+ ص = 14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– 5 + ص = 14 – 5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ص =  9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حل النظام هو ( 5 , 9 )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الدرجة الصحيحة هي 95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22">
            <a:extLst>
              <a:ext uri="{FF2B5EF4-FFF2-40B4-BE49-F238E27FC236}">
                <a16:creationId xmlns:a16="http://schemas.microsoft.com/office/drawing/2014/main" id="{25523F22-2485-A6C8-754B-722FEB87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1ACDCDF-3CA5-6CD4-6261-CF4B2D17AA95}"/>
              </a:ext>
            </a:extLst>
          </p:cNvPr>
          <p:cNvSpPr txBox="1"/>
          <p:nvPr/>
        </p:nvSpPr>
        <p:spPr>
          <a:xfrm>
            <a:off x="273376" y="2113175"/>
            <a:ext cx="446516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الدرجة الصحيحة هي 95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ملاحظة مهمة :  هذه الطريقة تستعمل دائماً في حل مثل هذه المسألة التي تتعلق بعددين متعاكسين في منزلتي الآحاد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والعشرات والقاعدة المعتمدة هي الفرق بين العددين المتعاكسين يعطينا أحد مضاعفات العدد 9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في هذه المسألة الفرق بين الدرجتين = 36 و 36 المضاعف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الرابع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للعدد 9 لذا الفرق بين الآحاد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والعشرات سيكون 4 وعلى هذا الأساس سيكون النظام كما يلي :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س + ص = 14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ص – س =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آخر للتوضيح : ليكن مجموع رقمي الدرجة الصحيحة 12 , والفرق بينها وبين العكس 18 , كيف نكون النظام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نكون النظام كما يلي :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12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– ص = 2  لماذا الفرق 2 ؟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لأن 18 هو المضاعف الثاني للعدد 9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آخر  63 – 36 = 27  و27 هو المضاعف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الثالث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للعدد 9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النظام : س + ص = 9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ص – س =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مثال آخر : العددين 72 و 27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 – 27 = 45 , والعدد 45 هو المضاعف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الخامس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الفرق هو 7 – 2 = 5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النظام هو : س + ص = 9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ص – س = </a:t>
            </a:r>
            <a:r>
              <a:rPr lang="ar-SA" sz="11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SA" sz="11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50B36D5-339B-AF70-DB28-0B55C2945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293A82-8A99-32DE-2EFD-A048E7C7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32495" y="874391"/>
            <a:ext cx="6796726" cy="1088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C5476E8-527B-8CD9-FA52-E356C5B2BE64}"/>
              </a:ext>
            </a:extLst>
          </p:cNvPr>
          <p:cNvSpPr txBox="1"/>
          <p:nvPr/>
        </p:nvSpPr>
        <p:spPr>
          <a:xfrm>
            <a:off x="3520911" y="2156516"/>
            <a:ext cx="4572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الطريقة الأولى 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الأولى اختيار المجهولين 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نفرض أن رقم الآحاد = س , ورقم العشرات يساوي ص حيث ص الرقم الأكبر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الثانية تكوين النظام 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14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 = 9 	نعلم أن مجموع رقمي الفرق بين الدرجتين المتعاكسين في المنزلتين يساوي 9 ويمثل هنا رقم  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العشرات  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الخطوة الثالثة حل النظام :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 عن ص في المعادلة الأولى بقيمة ص في المعادلة الثانية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ص = 14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+ 9 = 14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+ 9 – 9 = 14 – 9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 = 5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حل النظام هو ( 5 , 9 )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الدرجة الصحيحة = 95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ملاحظة مهمة :  هذه الطريقة ليست عامة بل خاصة بهذه المسألة ( على اعتبار أن مجموع رقمي الدرجة الصحيحة يساوي 14 وبالحس العددي يتم الفرض ثم الحل )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AD4A425-C65E-1196-D9E1-5901BC38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7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293A82-8A99-32DE-2EFD-A048E7C7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32495" y="874391"/>
            <a:ext cx="6796726" cy="1088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E829105-79E1-41D1-0B3A-CB9855A51D3A}"/>
              </a:ext>
            </a:extLst>
          </p:cNvPr>
          <p:cNvSpPr txBox="1"/>
          <p:nvPr/>
        </p:nvSpPr>
        <p:spPr>
          <a:xfrm>
            <a:off x="2007909" y="2056686"/>
            <a:ext cx="61886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الطريقة الثالثة باستعمال </a:t>
            </a:r>
            <a:r>
              <a:rPr lang="ar-SA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استرانيجية</a:t>
            </a:r>
            <a:r>
              <a:rPr lang="ar-SA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التخمين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افهم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نعرف مجموع رقمي الدرجة الصحيحة وهو 14 ونعرف الفرق بين الدرجة الصحيحة والدرجة الحالية وهو 36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ونريد معرفة الدرجة الصحيحة 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أخطط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نستعمل استراتيجية حل المسألة ( خمن وتحقق )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أحل 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خمن  الدرجة الصحيحة 86 , الدرجة الحالية 68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 – 68 = 18 ≠ 36  </a:t>
            </a:r>
            <a:r>
              <a:rPr lang="ar-S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خطأ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خمن الدرجة الصحيحة 95 , الدرجة الحالية 59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 – 59 = 36  </a:t>
            </a:r>
            <a:r>
              <a:rPr lang="ar-S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صح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إذن الدرجة الصحيحة هي 95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أتحقق 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بفرض أن الدرجة الصحيحة هي 95 نجد أن 5 + 9 = 14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الدرجة الصحيحة 95 والحالية 59 , 95 – 59 = 36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الحل يتفق مع طبيعة المسألة , إذن الحل </a:t>
            </a:r>
            <a:r>
              <a:rPr lang="ar-S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صحيح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22">
            <a:extLst>
              <a:ext uri="{FF2B5EF4-FFF2-40B4-BE49-F238E27FC236}">
                <a16:creationId xmlns:a16="http://schemas.microsoft.com/office/drawing/2014/main" id="{25523F22-2485-A6C8-754B-722FEB87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94B9893-938E-BF05-B2F5-1C412A00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صورة 2">
            <a:extLst>
              <a:ext uri="{FF2B5EF4-FFF2-40B4-BE49-F238E27FC236}">
                <a16:creationId xmlns:a16="http://schemas.microsoft.com/office/drawing/2014/main" id="{7E1D8CBD-7298-FE14-4B36-EDC20D39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052513"/>
            <a:ext cx="4524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6E8AE8D-59EC-1D28-5FEE-6898FFBB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0519" y="1796593"/>
            <a:ext cx="6608190" cy="6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47B862B-C12F-ED2F-1320-AA227A9B7AE4}"/>
              </a:ext>
            </a:extLst>
          </p:cNvPr>
          <p:cNvSpPr txBox="1"/>
          <p:nvPr/>
        </p:nvSpPr>
        <p:spPr>
          <a:xfrm>
            <a:off x="2455682" y="275496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عندما تكون إحدى المعادلتين مضاعفه للأخرى </a:t>
            </a:r>
            <a:endParaRPr lang="en-US" sz="24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B6094E2-BE1A-BE1C-973A-A236BE014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صورة 2">
            <a:extLst>
              <a:ext uri="{FF2B5EF4-FFF2-40B4-BE49-F238E27FC236}">
                <a16:creationId xmlns:a16="http://schemas.microsoft.com/office/drawing/2014/main" id="{5B81E4E7-0F60-86B7-29C2-050FAA01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4813"/>
            <a:ext cx="60991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9E7F03C-183C-09CD-497C-6C55CB62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522538"/>
            <a:ext cx="171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سعيد إجابته صحيحة </a:t>
            </a: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8D08109-AE1C-351D-5CBC-80BB4231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890838"/>
            <a:ext cx="3048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لأنه حذف المتغير ر بضرب </a:t>
            </a:r>
          </a:p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المعادلة الثانية في 2 ثم طرح أو ضرب في – 2 </a:t>
            </a:r>
          </a:p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ثم جمع , أما حسين فلم يطرح المعادلتين أو يجمعهما بصورة صحيحة 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CD78F2C-4BC9-EB6D-1753-196E3845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صورة 2">
            <a:extLst>
              <a:ext uri="{FF2B5EF4-FFF2-40B4-BE49-F238E27FC236}">
                <a16:creationId xmlns:a16="http://schemas.microsoft.com/office/drawing/2014/main" id="{7E1D8CBD-7298-FE14-4B36-EDC20D39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052513"/>
            <a:ext cx="4524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B0AF2B-E7E2-3206-6066-3501C061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2724150"/>
            <a:ext cx="1933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2 س + 3 ص = 8 </a:t>
            </a:r>
          </a:p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4 س + 9 ص = 6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57D271-E08A-B877-C2AF-1A106BA84C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9497" y="1708673"/>
            <a:ext cx="7362334" cy="5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DE44D8F-EC04-BF09-5F83-AB515714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صورة 2">
            <a:extLst>
              <a:ext uri="{FF2B5EF4-FFF2-40B4-BE49-F238E27FC236}">
                <a16:creationId xmlns:a16="http://schemas.microsoft.com/office/drawing/2014/main" id="{7E1D8CBD-7298-FE14-4B36-EDC20D39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052513"/>
            <a:ext cx="4524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7B0AF2B-E7E2-3206-6066-3501C061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2724150"/>
            <a:ext cx="1933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2 س + 3 ص = 8 </a:t>
            </a:r>
          </a:p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4 س + 9 ص = 6 </a:t>
            </a:r>
          </a:p>
        </p:txBody>
      </p:sp>
      <p:pic>
        <p:nvPicPr>
          <p:cNvPr id="182276" name="صورة 5">
            <a:extLst>
              <a:ext uri="{FF2B5EF4-FFF2-40B4-BE49-F238E27FC236}">
                <a16:creationId xmlns:a16="http://schemas.microsoft.com/office/drawing/2014/main" id="{B5D9022D-4AA8-AC4B-D6C3-ECFE0A76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78" y="1703273"/>
            <a:ext cx="6854944" cy="64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9D48031-CCE1-2EEA-295A-D489EAD5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2">
            <a:extLst>
              <a:ext uri="{FF2B5EF4-FFF2-40B4-BE49-F238E27FC236}">
                <a16:creationId xmlns:a16="http://schemas.microsoft.com/office/drawing/2014/main" id="{AADECE77-0258-E751-6817-AC4BE364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E7D20D7-F95B-A4B3-5690-F7E652B91F0E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35844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54DA7845-4B5A-C23E-39F1-7D5D56EB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845" name="مربع نص 1">
            <a:hlinkClick r:id="rId2"/>
            <a:extLst>
              <a:ext uri="{FF2B5EF4-FFF2-40B4-BE49-F238E27FC236}">
                <a16:creationId xmlns:a16="http://schemas.microsoft.com/office/drawing/2014/main" id="{5FEAD4FA-1A2F-4F22-29F7-51E39A042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35846" name="صورة 2">
            <a:extLst>
              <a:ext uri="{FF2B5EF4-FFF2-40B4-BE49-F238E27FC236}">
                <a16:creationId xmlns:a16="http://schemas.microsoft.com/office/drawing/2014/main" id="{39A26F84-5970-6604-2BD2-93A100B1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صورة 2">
            <a:hlinkClick r:id="rId5"/>
            <a:extLst>
              <a:ext uri="{FF2B5EF4-FFF2-40B4-BE49-F238E27FC236}">
                <a16:creationId xmlns:a16="http://schemas.microsoft.com/office/drawing/2014/main" id="{885434FD-F899-2219-EE7B-870A78D9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ZoneTexte 2">
            <a:extLst>
              <a:ext uri="{FF2B5EF4-FFF2-40B4-BE49-F238E27FC236}">
                <a16:creationId xmlns:a16="http://schemas.microsoft.com/office/drawing/2014/main" id="{2D88623C-7E44-2FDA-D108-6373CC35D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35849" name="ZoneTexte 2">
            <a:extLst>
              <a:ext uri="{FF2B5EF4-FFF2-40B4-BE49-F238E27FC236}">
                <a16:creationId xmlns:a16="http://schemas.microsoft.com/office/drawing/2014/main" id="{2DA4CD04-1D1A-18C2-914A-FF4D373C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صورة 2">
            <a:extLst>
              <a:ext uri="{FF2B5EF4-FFF2-40B4-BE49-F238E27FC236}">
                <a16:creationId xmlns:a16="http://schemas.microsoft.com/office/drawing/2014/main" id="{7E1D8CBD-7298-FE14-4B36-EDC20D39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052513"/>
            <a:ext cx="4524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C08A58-E130-2E10-AA67-8361C2339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876" y="1663725"/>
            <a:ext cx="8003356" cy="75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E776B2C-0056-AA94-5F1E-FC78F601D9F3}"/>
              </a:ext>
            </a:extLst>
          </p:cNvPr>
          <p:cNvSpPr txBox="1"/>
          <p:nvPr/>
        </p:nvSpPr>
        <p:spPr>
          <a:xfrm>
            <a:off x="3549191" y="2551787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عن س بالعدد 3 وعن ص بالعدد أ في المعادلة الأولى للحصول على قيمة     أ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س + 5 أ = 2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( 3 ) + 5 أ = 2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+ 5 أ = 2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– 12 + 5 أ = 2 – 12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أ = - 10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أ = - 2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518FAF-B4DD-C68A-EA89-EED6F1D82C31}"/>
              </a:ext>
            </a:extLst>
          </p:cNvPr>
          <p:cNvSpPr txBox="1"/>
          <p:nvPr/>
        </p:nvSpPr>
        <p:spPr>
          <a:xfrm>
            <a:off x="1957634" y="4561267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نعوض عن س بالعدد 3 وعن ص بالعدد – 2 في المعادلة الثانية ثم نبسط للحصول على قيمة ب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س – 2 ص = ب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( 3 ) – 2 ( - 2 ) = ب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+ 4 = ب </a:t>
            </a:r>
            <a:endParaRPr lang="en-US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= ب  </a:t>
            </a:r>
            <a:endParaRPr lang="en-US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11AF8A-7D97-1019-52FD-706182AB8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صورة 2">
            <a:extLst>
              <a:ext uri="{FF2B5EF4-FFF2-40B4-BE49-F238E27FC236}">
                <a16:creationId xmlns:a16="http://schemas.microsoft.com/office/drawing/2014/main" id="{46288481-9F2D-AB71-8442-C75622D2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052513"/>
            <a:ext cx="4524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49BCAE7-6804-DB7F-1334-0D23064A9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14675"/>
            <a:ext cx="188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كيف نحدد المتغير: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0693C2B-F23C-6920-874F-2C3E46C4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497263"/>
            <a:ext cx="579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يمكن حذف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المتغير الذي له معامل غير صفري في كل معادلة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باستعمال الضرب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44BFEB-8ABC-5B76-B0AE-8786C4F0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3983038"/>
            <a:ext cx="434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وتكون الحسابات أسهل إذا كان من الممكن :</a:t>
            </a:r>
          </a:p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ضرب معادلة واحدة فقط أو حذف المتغير الذي معامله أصغر . </a:t>
            </a:r>
          </a:p>
        </p:txBody>
      </p:sp>
      <p:pic>
        <p:nvPicPr>
          <p:cNvPr id="183302" name="صورة 11">
            <a:extLst>
              <a:ext uri="{FF2B5EF4-FFF2-40B4-BE49-F238E27FC236}">
                <a16:creationId xmlns:a16="http://schemas.microsoft.com/office/drawing/2014/main" id="{74E5D9EA-F60C-8388-6065-B78E56A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33550"/>
            <a:ext cx="6572250" cy="62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888875E-3E4E-6214-027A-E99EFC37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A7B668-D20A-AF7F-204A-12D3E516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05" y="2040448"/>
            <a:ext cx="8041064" cy="247544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4731648-2825-CF05-B8F6-97633FF7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91AE4CC-5F75-578B-5EE6-0F9FA17C06BB}"/>
              </a:ext>
            </a:extLst>
          </p:cNvPr>
          <p:cNvSpPr/>
          <p:nvPr/>
        </p:nvSpPr>
        <p:spPr>
          <a:xfrm>
            <a:off x="5389677" y="3541484"/>
            <a:ext cx="1487488" cy="5683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8BACE9-73A6-2FFE-F4C4-31D76D65F8A9}"/>
              </a:ext>
            </a:extLst>
          </p:cNvPr>
          <p:cNvSpPr txBox="1"/>
          <p:nvPr/>
        </p:nvSpPr>
        <p:spPr>
          <a:xfrm>
            <a:off x="311084" y="4548805"/>
            <a:ext cx="4850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الاحتمال التجريبي = </a:t>
            </a:r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عدد مرات الظهور على عدد مرات الرمي </a:t>
            </a:r>
            <a:endParaRPr lang="en-US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B965E1-49E0-4AFA-4508-324C39B6AAE5}"/>
              </a:ext>
            </a:extLst>
          </p:cNvPr>
          <p:cNvSpPr txBox="1"/>
          <p:nvPr/>
        </p:nvSpPr>
        <p:spPr>
          <a:xfrm>
            <a:off x="6023727" y="4583768"/>
            <a:ext cx="2606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بالتعويض عن كل نقطة </a:t>
            </a: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2س -3ص =</a:t>
            </a:r>
          </a:p>
          <a:p>
            <a:pPr algn="r" rtl="1"/>
            <a:r>
              <a:rPr lang="ar-S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2(3) -3(3) = 6 – 9 = - 3  ×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B9440AB-1BC1-4E76-9B9C-D5359CC8A9A3}"/>
              </a:ext>
            </a:extLst>
          </p:cNvPr>
          <p:cNvSpPr/>
          <p:nvPr/>
        </p:nvSpPr>
        <p:spPr>
          <a:xfrm>
            <a:off x="960650" y="3901274"/>
            <a:ext cx="1487488" cy="5683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0AADA5-8F08-6B6E-7B93-5175910B7F88}"/>
              </a:ext>
            </a:extLst>
          </p:cNvPr>
          <p:cNvSpPr txBox="1"/>
          <p:nvPr/>
        </p:nvSpPr>
        <p:spPr>
          <a:xfrm>
            <a:off x="303228" y="4842608"/>
            <a:ext cx="4850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عدد مرات الظهور للعدد 3 </a:t>
            </a:r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تساوي 2 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وعدد الرميات يساوي </a:t>
            </a:r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رمية </a:t>
            </a:r>
            <a:endParaRPr lang="en-US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/ 20 = 1 / 10 = 0.1 </a:t>
            </a:r>
            <a:endParaRPr lang="en-US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4768207-1AD1-34A7-2E75-5F84E98674CD}"/>
              </a:ext>
            </a:extLst>
          </p:cNvPr>
          <p:cNvSpPr txBox="1"/>
          <p:nvPr/>
        </p:nvSpPr>
        <p:spPr>
          <a:xfrm>
            <a:off x="5410986" y="5358337"/>
            <a:ext cx="3239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2س -3ص = 2(-3) -3(1) = -6 -3=-9 صح</a:t>
            </a:r>
          </a:p>
          <a:p>
            <a:pPr algn="r" rtl="1"/>
            <a:r>
              <a:rPr lang="ar-S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-(-3) + 3(1) = 3+3 = 6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22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6" grpId="0" animBg="1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oneTexte 2">
            <a:extLst>
              <a:ext uri="{FF2B5EF4-FFF2-40B4-BE49-F238E27FC236}">
                <a16:creationId xmlns:a16="http://schemas.microsoft.com/office/drawing/2014/main" id="{087E89A3-9F61-F9FD-CCE3-EF7878CC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8D4FC6D6-B7B3-AFD2-328C-0831D35A410C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7578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FB7D9BF0-965B-BE4E-AF89-E0094E2C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5781" name="مربع نص 1">
            <a:hlinkClick r:id="rId2"/>
            <a:extLst>
              <a:ext uri="{FF2B5EF4-FFF2-40B4-BE49-F238E27FC236}">
                <a16:creationId xmlns:a16="http://schemas.microsoft.com/office/drawing/2014/main" id="{E448BB58-13F4-0CBB-0071-8B45A185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75782" name="صورة 2">
            <a:extLst>
              <a:ext uri="{FF2B5EF4-FFF2-40B4-BE49-F238E27FC236}">
                <a16:creationId xmlns:a16="http://schemas.microsoft.com/office/drawing/2014/main" id="{B0554531-EB7F-DCF0-77F8-46ECB23B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صورة 2">
            <a:hlinkClick r:id="rId5"/>
            <a:extLst>
              <a:ext uri="{FF2B5EF4-FFF2-40B4-BE49-F238E27FC236}">
                <a16:creationId xmlns:a16="http://schemas.microsoft.com/office/drawing/2014/main" id="{26E1E245-4F23-61F5-F68B-72E85CCC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ZoneTexte 2">
            <a:extLst>
              <a:ext uri="{FF2B5EF4-FFF2-40B4-BE49-F238E27FC236}">
                <a16:creationId xmlns:a16="http://schemas.microsoft.com/office/drawing/2014/main" id="{96EACFC8-A75A-818F-245F-37160645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75785" name="ZoneTexte 2">
            <a:extLst>
              <a:ext uri="{FF2B5EF4-FFF2-40B4-BE49-F238E27FC236}">
                <a16:creationId xmlns:a16="http://schemas.microsoft.com/office/drawing/2014/main" id="{B679A198-E482-097F-360F-087D87360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7D177B9E-AB86-AFCD-7480-274AD9C2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-31750"/>
            <a:ext cx="6554787" cy="688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( رحمه الله)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F:\إطارات فارغه ج\225b1ef81afd0ee0c42658dc548747e1.jpg">
            <a:extLst>
              <a:ext uri="{FF2B5EF4-FFF2-40B4-BE49-F238E27FC236}">
                <a16:creationId xmlns:a16="http://schemas.microsoft.com/office/drawing/2014/main" id="{2DC16D0B-50E5-8AB6-7AAF-A4B9210E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2400"/>
            <a:ext cx="86979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 descr="D:\صور صباح\photo_2020-11-22_08-39-25.jpg">
            <a:extLst>
              <a:ext uri="{FF2B5EF4-FFF2-40B4-BE49-F238E27FC236}">
                <a16:creationId xmlns:a16="http://schemas.microsoft.com/office/drawing/2014/main" id="{4240EEC6-3FF9-1B8F-437C-728B90C6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34677">
            <a:off x="1356689" y="2384477"/>
            <a:ext cx="2638389" cy="277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>
            <a:extLst>
              <a:ext uri="{FF2B5EF4-FFF2-40B4-BE49-F238E27FC236}">
                <a16:creationId xmlns:a16="http://schemas.microsoft.com/office/drawing/2014/main" id="{1DBD056A-23A1-D96A-9BE8-D63A72E07C9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4221163"/>
            <a:ext cx="2808288" cy="863600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 lnSpcReduction="10000"/>
            <a:flatTx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dirty="0">
                <a:ea typeface="+mn-ea"/>
              </a:rPr>
              <a:t>تسليم الواجبات في الوقت المحدد</a:t>
            </a:r>
            <a:endParaRPr lang="en-US" dirty="0">
              <a:ea typeface="+mn-ea"/>
            </a:endParaRPr>
          </a:p>
        </p:txBody>
      </p:sp>
      <p:sp>
        <p:nvSpPr>
          <p:cNvPr id="184323" name="Line 3">
            <a:extLst>
              <a:ext uri="{FF2B5EF4-FFF2-40B4-BE49-F238E27FC236}">
                <a16:creationId xmlns:a16="http://schemas.microsoft.com/office/drawing/2014/main" id="{60550612-6C23-65FF-0A13-1184EB6F63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4813" y="2286000"/>
            <a:ext cx="46037" cy="300037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4" name="Line 4">
            <a:extLst>
              <a:ext uri="{FF2B5EF4-FFF2-40B4-BE49-F238E27FC236}">
                <a16:creationId xmlns:a16="http://schemas.microsoft.com/office/drawing/2014/main" id="{5D178CE1-A008-BF18-BC45-D142E1056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3350" y="2276475"/>
            <a:ext cx="691356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5" name="Line 5">
            <a:extLst>
              <a:ext uri="{FF2B5EF4-FFF2-40B4-BE49-F238E27FC236}">
                <a16:creationId xmlns:a16="http://schemas.microsoft.com/office/drawing/2014/main" id="{1EFEFAF5-8B18-3AFE-1C95-5E3B48166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276475"/>
            <a:ext cx="0" cy="50482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6" name="Line 6">
            <a:extLst>
              <a:ext uri="{FF2B5EF4-FFF2-40B4-BE49-F238E27FC236}">
                <a16:creationId xmlns:a16="http://schemas.microsoft.com/office/drawing/2014/main" id="{33E0957A-4507-CF64-1EA3-003AF38F4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7" name="Line 7">
            <a:extLst>
              <a:ext uri="{FF2B5EF4-FFF2-40B4-BE49-F238E27FC236}">
                <a16:creationId xmlns:a16="http://schemas.microsoft.com/office/drawing/2014/main" id="{8BB1D6F8-C05A-7C0D-8F8D-4D3874A10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7647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8" name="Line 8">
            <a:extLst>
              <a:ext uri="{FF2B5EF4-FFF2-40B4-BE49-F238E27FC236}">
                <a16:creationId xmlns:a16="http://schemas.microsoft.com/office/drawing/2014/main" id="{5E6AF0B7-FCE5-8928-690E-C054D11EC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873" name="Picture 9" descr="118">
            <a:extLst>
              <a:ext uri="{FF2B5EF4-FFF2-40B4-BE49-F238E27FC236}">
                <a16:creationId xmlns:a16="http://schemas.microsoft.com/office/drawing/2014/main" id="{C05873EA-1BD1-C7B9-4520-6F8362C64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13319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4" name="Picture 10" descr="118">
            <a:extLst>
              <a:ext uri="{FF2B5EF4-FFF2-40B4-BE49-F238E27FC236}">
                <a16:creationId xmlns:a16="http://schemas.microsoft.com/office/drawing/2014/main" id="{965CDAE7-2A23-C16E-9E07-D29405961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71688"/>
            <a:ext cx="1225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11" descr="118">
            <a:extLst>
              <a:ext uri="{FF2B5EF4-FFF2-40B4-BE49-F238E27FC236}">
                <a16:creationId xmlns:a16="http://schemas.microsoft.com/office/drawing/2014/main" id="{FEF8F8C3-6F65-E3D4-CC91-97B1509F7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6" name="Picture 12" descr="118">
            <a:extLst>
              <a:ext uri="{FF2B5EF4-FFF2-40B4-BE49-F238E27FC236}">
                <a16:creationId xmlns:a16="http://schemas.microsoft.com/office/drawing/2014/main" id="{0AC84E1F-094F-BCEB-3511-A114A93EC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1223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7" name="Picture 13" descr="118">
            <a:extLst>
              <a:ext uri="{FF2B5EF4-FFF2-40B4-BE49-F238E27FC236}">
                <a16:creationId xmlns:a16="http://schemas.microsoft.com/office/drawing/2014/main" id="{DAD3CA51-3281-BCDB-CB21-FB07B4D94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36562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>
            <a:extLst>
              <a:ext uri="{FF2B5EF4-FFF2-40B4-BE49-F238E27FC236}">
                <a16:creationId xmlns:a16="http://schemas.microsoft.com/office/drawing/2014/main" id="{E5412822-BAB7-6E5F-7E0A-7CC85877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2909888"/>
            <a:ext cx="1979612" cy="863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تجهيز ادواتك المدرسية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والكتاب المدرسي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6" name="Rectangle 16">
            <a:extLst>
              <a:ext uri="{FF2B5EF4-FFF2-40B4-BE49-F238E27FC236}">
                <a16:creationId xmlns:a16="http://schemas.microsoft.com/office/drawing/2014/main" id="{AB458115-6E0E-61C0-1A01-B0B27407D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928938"/>
            <a:ext cx="2085975" cy="863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تدوين الملاحظات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والحل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7" name="Rectangle 17">
            <a:extLst>
              <a:ext uri="{FF2B5EF4-FFF2-40B4-BE49-F238E27FC236}">
                <a16:creationId xmlns:a16="http://schemas.microsoft.com/office/drawing/2014/main" id="{A59DB1F5-5B04-0425-8EFA-E9E156BE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927350"/>
            <a:ext cx="1731963" cy="858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الانتباه جيدا للشرح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E193D8A8-8A69-576C-AAC6-B8D935635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1798637" cy="8651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رفع اليد للمشاركة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9" name="Rectangle 19">
            <a:extLst>
              <a:ext uri="{FF2B5EF4-FFF2-40B4-BE49-F238E27FC236}">
                <a16:creationId xmlns:a16="http://schemas.microsoft.com/office/drawing/2014/main" id="{27F7AE8B-4532-DB64-34C0-2A80E416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349875"/>
            <a:ext cx="3454400" cy="9366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اغلاق المايك اذا كنت في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محيط ازعاج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883" name="Picture 20" descr="118">
            <a:extLst>
              <a:ext uri="{FF2B5EF4-FFF2-40B4-BE49-F238E27FC236}">
                <a16:creationId xmlns:a16="http://schemas.microsoft.com/office/drawing/2014/main" id="{B57223F5-79DA-1F85-C05F-BB23FC7931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036888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>
            <a:extLst>
              <a:ext uri="{FF2B5EF4-FFF2-40B4-BE49-F238E27FC236}">
                <a16:creationId xmlns:a16="http://schemas.microsoft.com/office/drawing/2014/main" id="{D851A0D1-A3B0-B415-845C-E586E8C7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000500"/>
            <a:ext cx="3240087" cy="9366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عدم الكتابة في الدردشة الا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باذن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 المعلمة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885" name="Picture 23" descr="118">
            <a:extLst>
              <a:ext uri="{FF2B5EF4-FFF2-40B4-BE49-F238E27FC236}">
                <a16:creationId xmlns:a16="http://schemas.microsoft.com/office/drawing/2014/main" id="{66D79B56-46B7-691F-81D2-B7E511334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5756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>
            <a:extLst>
              <a:ext uri="{FF2B5EF4-FFF2-40B4-BE49-F238E27FC236}">
                <a16:creationId xmlns:a16="http://schemas.microsoft.com/office/drawing/2014/main" id="{AE80CB6E-D9E9-5C46-02CC-16BED6C63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7137B7BB-1B78-A0F4-B81F-F3CDE6615108}"/>
              </a:ext>
            </a:extLst>
          </p:cNvPr>
          <p:cNvCxnSpPr/>
          <p:nvPr/>
        </p:nvCxnSpPr>
        <p:spPr>
          <a:xfrm rot="5400000">
            <a:off x="5929313" y="3143250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>
            <a:extLst>
              <a:ext uri="{FF2B5EF4-FFF2-40B4-BE49-F238E27FC236}">
                <a16:creationId xmlns:a16="http://schemas.microsoft.com/office/drawing/2014/main" id="{98601F6C-6A3F-2323-867D-FEA2A3309E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5762" y="548681"/>
            <a:ext cx="6016551" cy="1584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لقد تم الاتفاق </a:t>
            </a:r>
            <a:endParaRPr kumimoji="0" lang="ar-SA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glow rad="63500">
                  <a:srgbClr val="009DD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بين المعلمة / أسماء العوفي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وتلميذات الصف ثالث متوسط على التالي </a:t>
            </a:r>
            <a:r>
              <a:rPr kumimoji="0" lang="ar-SA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49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249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374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49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:\إطارات فارغه ج\225b1ef81afd0ee0c42658dc548747e1.jpg">
            <a:extLst>
              <a:ext uri="{FF2B5EF4-FFF2-40B4-BE49-F238E27FC236}">
                <a16:creationId xmlns:a16="http://schemas.microsoft.com/office/drawing/2014/main" id="{71F0926E-A571-A578-266C-E3E95BD4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2400"/>
            <a:ext cx="86979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EA105B3D-E3E8-4169-FF0B-464612AB3D81}"/>
              </a:ext>
            </a:extLst>
          </p:cNvPr>
          <p:cNvGraphicFramePr/>
          <p:nvPr/>
        </p:nvGraphicFramePr>
        <p:xfrm>
          <a:off x="647565" y="800708"/>
          <a:ext cx="3132584" cy="91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DE2207-173F-DD91-0B1D-18C5D37E974E}"/>
              </a:ext>
            </a:extLst>
          </p:cNvPr>
          <p:cNvSpPr txBox="1">
            <a:spLocks/>
          </p:cNvSpPr>
          <p:nvPr/>
        </p:nvSpPr>
        <p:spPr>
          <a:xfrm rot="20654667">
            <a:off x="913606" y="2445852"/>
            <a:ext cx="3017912" cy="13163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glow rad="63500">
              <a:srgbClr val="00ADDC">
                <a:alpha val="45000"/>
                <a:satMod val="120000"/>
              </a:srgbClr>
            </a:glo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أحل نظاما من معادلتين بالحذف باستعمال الضرب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92B797-C0C1-A498-8AB8-8C423F7BE108}"/>
              </a:ext>
            </a:extLst>
          </p:cNvPr>
          <p:cNvSpPr txBox="1">
            <a:spLocks/>
          </p:cNvSpPr>
          <p:nvPr/>
        </p:nvSpPr>
        <p:spPr>
          <a:xfrm rot="20654667">
            <a:off x="1561678" y="3922016"/>
            <a:ext cx="3017912" cy="131636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glow rad="63500">
              <a:srgbClr val="00ADDC">
                <a:alpha val="45000"/>
                <a:satMod val="120000"/>
              </a:srgbClr>
            </a:glo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أحل مسائل من واقع الحياة</a:t>
            </a:r>
          </a:p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تتضمن نظام من معادلتين</a:t>
            </a:r>
            <a:endParaRPr kumimoji="0" lang="ar-SA" sz="2400" b="1" i="0" u="none" strike="noStrike" kern="0" cap="none" spc="0" normalizeH="0" baseline="0" noProof="0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خطط انسيابي: شريط مثقب 13">
            <a:extLst>
              <a:ext uri="{FF2B5EF4-FFF2-40B4-BE49-F238E27FC236}">
                <a16:creationId xmlns:a16="http://schemas.microsoft.com/office/drawing/2014/main" id="{9143B44F-2B8D-4DAA-51C0-1EAFC12623AE}"/>
              </a:ext>
            </a:extLst>
          </p:cNvPr>
          <p:cNvSpPr/>
          <p:nvPr/>
        </p:nvSpPr>
        <p:spPr>
          <a:xfrm>
            <a:off x="890588" y="4167188"/>
            <a:ext cx="2381250" cy="105251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إذا كان معاملا أحد المتغيرين متساويين </a:t>
            </a:r>
          </a:p>
        </p:txBody>
      </p:sp>
      <p:sp>
        <p:nvSpPr>
          <p:cNvPr id="13" name="مخطط انسيابي: شريط مثقب 12">
            <a:extLst>
              <a:ext uri="{FF2B5EF4-FFF2-40B4-BE49-F238E27FC236}">
                <a16:creationId xmlns:a16="http://schemas.microsoft.com/office/drawing/2014/main" id="{2167E9F8-D4F3-0301-6A57-18246761E20C}"/>
              </a:ext>
            </a:extLst>
          </p:cNvPr>
          <p:cNvSpPr/>
          <p:nvPr/>
        </p:nvSpPr>
        <p:spPr>
          <a:xfrm>
            <a:off x="5942013" y="3900488"/>
            <a:ext cx="2381250" cy="105251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إذا كان معاملا أحد المتغيرين متعاكسان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7CF269-0ACA-D0FF-E1A0-F8A7D953800B}"/>
              </a:ext>
            </a:extLst>
          </p:cNvPr>
          <p:cNvSpPr/>
          <p:nvPr/>
        </p:nvSpPr>
        <p:spPr>
          <a:xfrm>
            <a:off x="2238375" y="76200"/>
            <a:ext cx="49911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حل نظام من معادلتين خطيتين بالحذف باستعمال الضرب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8F93B1-5B3F-760D-1A6E-2B96B115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232410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نواعها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84D495FD-4369-2E65-021F-9E40CE1B18DB}"/>
              </a:ext>
            </a:extLst>
          </p:cNvPr>
          <p:cNvSpPr/>
          <p:nvPr/>
        </p:nvSpPr>
        <p:spPr>
          <a:xfrm>
            <a:off x="5446713" y="2062163"/>
            <a:ext cx="3371850" cy="63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باستعمال الجمع 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33C0B1B-0109-0DA8-8CEC-7EC4812C7017}"/>
              </a:ext>
            </a:extLst>
          </p:cNvPr>
          <p:cNvSpPr/>
          <p:nvPr/>
        </p:nvSpPr>
        <p:spPr>
          <a:xfrm>
            <a:off x="796925" y="2379663"/>
            <a:ext cx="3371850" cy="63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باستعمال الطرح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B51C14-0825-0CF1-BA5D-D0CB075C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32353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813A6AB-792A-8A53-E761-D3101015C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367088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69D195-C5AE-FFBD-FA71-CE579A3A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5603875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3D48BD6-1137-371C-6D21-E7DF357D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603875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22CB33-6495-0E71-A802-B7192723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6027738"/>
            <a:ext cx="216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9ر - ك = 13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3ر  + 2ك = -4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54E4B4-F400-5EF2-12B8-7B435D908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6170613"/>
            <a:ext cx="225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5س +6 ص = -8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2س  +3ص = -5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BEDEBCB3-ABA1-7302-D7E9-6E35643FF2CD}"/>
              </a:ext>
            </a:extLst>
          </p:cNvPr>
          <p:cNvCxnSpPr/>
          <p:nvPr/>
        </p:nvCxnSpPr>
        <p:spPr>
          <a:xfrm>
            <a:off x="4778375" y="2325688"/>
            <a:ext cx="668338" cy="18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BE5BFB9D-48C2-DFE1-8691-23CCEE0AA469}"/>
              </a:ext>
            </a:extLst>
          </p:cNvPr>
          <p:cNvCxnSpPr/>
          <p:nvPr/>
        </p:nvCxnSpPr>
        <p:spPr>
          <a:xfrm flipH="1">
            <a:off x="4195763" y="2324100"/>
            <a:ext cx="458787" cy="3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28C18E3-2B38-DEEA-0AE3-B3EBE31B1499}"/>
              </a:ext>
            </a:extLst>
          </p:cNvPr>
          <p:cNvCxnSpPr/>
          <p:nvPr/>
        </p:nvCxnSpPr>
        <p:spPr>
          <a:xfrm>
            <a:off x="6991350" y="2705100"/>
            <a:ext cx="92075" cy="1314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26CF6991-F342-A064-C6FD-27165E148405}"/>
              </a:ext>
            </a:extLst>
          </p:cNvPr>
          <p:cNvCxnSpPr/>
          <p:nvPr/>
        </p:nvCxnSpPr>
        <p:spPr>
          <a:xfrm flipH="1">
            <a:off x="2238375" y="3041650"/>
            <a:ext cx="244475" cy="107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5ECA0EED-75ED-F55A-FB7D-EE2EF2BAD92B}"/>
              </a:ext>
            </a:extLst>
          </p:cNvPr>
          <p:cNvCxnSpPr/>
          <p:nvPr/>
        </p:nvCxnSpPr>
        <p:spPr>
          <a:xfrm>
            <a:off x="7124700" y="4862513"/>
            <a:ext cx="7938" cy="741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E6360188-0DC1-FEF7-04B5-35BBF8A62957}"/>
              </a:ext>
            </a:extLst>
          </p:cNvPr>
          <p:cNvCxnSpPr/>
          <p:nvPr/>
        </p:nvCxnSpPr>
        <p:spPr>
          <a:xfrm flipH="1">
            <a:off x="2084388" y="5119688"/>
            <a:ext cx="3175" cy="90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خمس عادي 6">
            <a:extLst>
              <a:ext uri="{FF2B5EF4-FFF2-40B4-BE49-F238E27FC236}">
                <a16:creationId xmlns:a16="http://schemas.microsoft.com/office/drawing/2014/main" id="{751369DF-455E-70DA-0B43-12B9227CC92E}"/>
              </a:ext>
            </a:extLst>
          </p:cNvPr>
          <p:cNvSpPr/>
          <p:nvPr/>
        </p:nvSpPr>
        <p:spPr>
          <a:xfrm>
            <a:off x="2587625" y="877888"/>
            <a:ext cx="4292600" cy="1101725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نضرب أحد المعادلتين أو كلاهما لنحصل على </a:t>
            </a:r>
            <a:r>
              <a:rPr kumimoji="0" 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معاملاان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متعاكسان أو متساويان </a:t>
            </a:r>
          </a:p>
        </p:txBody>
      </p: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4F66389D-9F5C-3874-D874-5B88C81DCB99}"/>
              </a:ext>
            </a:extLst>
          </p:cNvPr>
          <p:cNvCxnSpPr>
            <a:endCxn id="7" idx="0"/>
          </p:cNvCxnSpPr>
          <p:nvPr/>
        </p:nvCxnSpPr>
        <p:spPr>
          <a:xfrm>
            <a:off x="4733925" y="584200"/>
            <a:ext cx="0" cy="29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2F8759C-C37F-6F1F-BDA3-33357EEC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600075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الطريقة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BF35D42F-BE21-4732-8648-C6BC1A134196}"/>
              </a:ext>
            </a:extLst>
          </p:cNvPr>
          <p:cNvCxnSpPr/>
          <p:nvPr/>
        </p:nvCxnSpPr>
        <p:spPr>
          <a:xfrm>
            <a:off x="4711700" y="1979613"/>
            <a:ext cx="0" cy="29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 animBg="1"/>
      <p:bldP spid="3" grpId="0"/>
      <p:bldP spid="4" grpId="0" animBg="1"/>
      <p:bldP spid="5" grpId="0" animBg="1"/>
      <p:bldP spid="10" grpId="0"/>
      <p:bldP spid="11" grpId="0"/>
      <p:bldP spid="15" grpId="0"/>
      <p:bldP spid="16" grpId="0"/>
      <p:bldP spid="18" grpId="0"/>
      <p:bldP spid="19" grpId="0"/>
      <p:bldP spid="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مس عادي 1">
            <a:extLst>
              <a:ext uri="{FF2B5EF4-FFF2-40B4-BE49-F238E27FC236}">
                <a16:creationId xmlns:a16="http://schemas.microsoft.com/office/drawing/2014/main" id="{7511D29D-ECA6-7E93-4009-646EE6BA77B3}"/>
              </a:ext>
            </a:extLst>
          </p:cNvPr>
          <p:cNvSpPr/>
          <p:nvPr/>
        </p:nvSpPr>
        <p:spPr>
          <a:xfrm>
            <a:off x="66675" y="25400"/>
            <a:ext cx="9077325" cy="105410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تطبيقات على النظام المكون من معادلتين خطيتين 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770B24-EDB6-0EBB-FE3F-45353C8F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47788"/>
            <a:ext cx="75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الطريقة 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88B4A5D8-F15D-9499-6D62-848616CCE45F}"/>
              </a:ext>
            </a:extLst>
          </p:cNvPr>
          <p:cNvSpPr/>
          <p:nvPr/>
        </p:nvSpPr>
        <p:spPr>
          <a:xfrm>
            <a:off x="7362825" y="2374900"/>
            <a:ext cx="1781175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التمثيل البياني 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CEAC9F3-5F77-DA74-091B-5E77E7C5D78A}"/>
              </a:ext>
            </a:extLst>
          </p:cNvPr>
          <p:cNvSpPr/>
          <p:nvPr/>
        </p:nvSpPr>
        <p:spPr>
          <a:xfrm>
            <a:off x="5491163" y="2390775"/>
            <a:ext cx="1781175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التعويض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73C7748-09E7-8162-FD2E-6947214A60C2}"/>
              </a:ext>
            </a:extLst>
          </p:cNvPr>
          <p:cNvSpPr/>
          <p:nvPr/>
        </p:nvSpPr>
        <p:spPr>
          <a:xfrm>
            <a:off x="3619500" y="2414588"/>
            <a:ext cx="1781175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الجمع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72C172-7778-6C67-5DB8-A449E0B0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5791200"/>
            <a:ext cx="1536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ص = 4 س ــ 6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س + 3 ص = ــ1</a:t>
            </a:r>
            <a:endParaRPr kumimoji="0" lang="en-US" altLang="ar-SA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9D5D7750-9882-8099-B5DD-AAA32E0B7E84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4605338" y="1079500"/>
            <a:ext cx="3017837" cy="136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89B33BD0-1EAD-D40C-F861-9334B57DDDDB}"/>
              </a:ext>
            </a:extLst>
          </p:cNvPr>
          <p:cNvCxnSpPr/>
          <p:nvPr/>
        </p:nvCxnSpPr>
        <p:spPr>
          <a:xfrm flipH="1">
            <a:off x="2533650" y="1100138"/>
            <a:ext cx="2085975" cy="145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D9406CB2-3D38-6586-408F-CF84D178611F}"/>
              </a:ext>
            </a:extLst>
          </p:cNvPr>
          <p:cNvCxnSpPr>
            <a:stCxn id="2" idx="3"/>
          </p:cNvCxnSpPr>
          <p:nvPr/>
        </p:nvCxnSpPr>
        <p:spPr>
          <a:xfrm>
            <a:off x="4605338" y="1079500"/>
            <a:ext cx="92075" cy="127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38567569-2EDB-1F95-2CFE-D60C21C449E7}"/>
              </a:ext>
            </a:extLst>
          </p:cNvPr>
          <p:cNvCxnSpPr>
            <a:endCxn id="20" idx="0"/>
          </p:cNvCxnSpPr>
          <p:nvPr/>
        </p:nvCxnSpPr>
        <p:spPr>
          <a:xfrm>
            <a:off x="8202613" y="2857500"/>
            <a:ext cx="114300" cy="839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FDF5A419-B0F2-6AD2-1A45-9108C6166EB6}"/>
              </a:ext>
            </a:extLst>
          </p:cNvPr>
          <p:cNvCxnSpPr>
            <a:endCxn id="16" idx="0"/>
          </p:cNvCxnSpPr>
          <p:nvPr/>
        </p:nvCxnSpPr>
        <p:spPr>
          <a:xfrm>
            <a:off x="4560888" y="2830513"/>
            <a:ext cx="11112" cy="106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B33F58A9-6772-58C6-921B-2D6046C39BEE}"/>
              </a:ext>
            </a:extLst>
          </p:cNvPr>
          <p:cNvCxnSpPr/>
          <p:nvPr/>
        </p:nvCxnSpPr>
        <p:spPr>
          <a:xfrm>
            <a:off x="889000" y="2916238"/>
            <a:ext cx="31750" cy="77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7D1CB71-C62D-D34C-9455-EC2279E8631E}"/>
              </a:ext>
            </a:extLst>
          </p:cNvPr>
          <p:cNvSpPr/>
          <p:nvPr/>
        </p:nvSpPr>
        <p:spPr>
          <a:xfrm>
            <a:off x="9525" y="2408238"/>
            <a:ext cx="1781175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الضرب  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7409E351-EA0D-9A34-D4AA-1F2696A62C5C}"/>
              </a:ext>
            </a:extLst>
          </p:cNvPr>
          <p:cNvSpPr/>
          <p:nvPr/>
        </p:nvSpPr>
        <p:spPr>
          <a:xfrm>
            <a:off x="1814513" y="2408238"/>
            <a:ext cx="1781175" cy="48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الطرح </a:t>
            </a: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314E4127-AB4F-BC82-E504-055FA5A21F66}"/>
              </a:ext>
            </a:extLst>
          </p:cNvPr>
          <p:cNvCxnSpPr>
            <a:endCxn id="12" idx="0"/>
          </p:cNvCxnSpPr>
          <p:nvPr/>
        </p:nvCxnSpPr>
        <p:spPr>
          <a:xfrm>
            <a:off x="6397625" y="2881313"/>
            <a:ext cx="42863" cy="94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47510A45-3C61-232D-D5BD-2FAFD5A4F801}"/>
              </a:ext>
            </a:extLst>
          </p:cNvPr>
          <p:cNvCxnSpPr/>
          <p:nvPr/>
        </p:nvCxnSpPr>
        <p:spPr>
          <a:xfrm>
            <a:off x="2665413" y="2930525"/>
            <a:ext cx="150812" cy="89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46AEABC-96AA-01E7-DCF5-6CF4D4E5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5048250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6B1E14D-18E0-544C-BDEF-906F897F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183188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9762FB4-5540-9ACC-6A68-061FAFA6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5183188"/>
            <a:ext cx="60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84A29B6-3EFC-9403-AA07-B2FD5488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5076825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6FB2580-5E39-8033-3B5E-060CEA50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5138738"/>
            <a:ext cx="60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281A803-62CF-1D26-5D9A-E198F9FD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834063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4س + 6ص = 32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3س  -6 ص =3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CC9ADAA-3C52-5D44-8D34-98D3BC92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5722938"/>
            <a:ext cx="176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5س + 2ص =6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9س  + 2ص = 22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01AD5A1-8185-4634-798E-EC4C5416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8338"/>
            <a:ext cx="171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5ر +6ك = -8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2ر  + 3ك = -5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71F3C5-4FAF-85EA-FFB8-8C65E6DD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5740400"/>
            <a:ext cx="169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ص = -3 س + 10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ص = س - 2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5EAC1F6-62E1-E970-8786-A4AB90D17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022600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0BF7D50-179B-633B-9F2D-E4127836E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05276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13A141C-A8E9-0F26-E659-124A67F0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3128963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9251905-CC8B-81C8-C047-3E9D134E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022600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8931481-7BD6-D0EB-7320-61DD45F2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299085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الشرط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1A1AD16-B08A-339A-451E-D92814325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824288"/>
            <a:ext cx="2028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592AC68-8F50-4931-37D6-15A815A7E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892550"/>
            <a:ext cx="13144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580AFFC-745E-DD81-054A-C46C56712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838575"/>
            <a:ext cx="13144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DC53A8D-98F6-F9D1-7E28-B58BFCC31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690938"/>
            <a:ext cx="20859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B3E1C60-4790-1EA6-A51D-D2FD467F9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697288"/>
            <a:ext cx="15287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27A8CB05-7F36-3963-495F-97239B5AF0C0}"/>
              </a:ext>
            </a:extLst>
          </p:cNvPr>
          <p:cNvCxnSpPr>
            <a:endCxn id="56" idx="0"/>
          </p:cNvCxnSpPr>
          <p:nvPr/>
        </p:nvCxnSpPr>
        <p:spPr>
          <a:xfrm flipH="1">
            <a:off x="8020050" y="4638675"/>
            <a:ext cx="69850" cy="110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9058068D-2690-E891-5766-A894286A2C55}"/>
              </a:ext>
            </a:extLst>
          </p:cNvPr>
          <p:cNvCxnSpPr/>
          <p:nvPr/>
        </p:nvCxnSpPr>
        <p:spPr>
          <a:xfrm>
            <a:off x="6294438" y="4638675"/>
            <a:ext cx="155575" cy="110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47CC6A72-487F-A5C7-7E40-2A719E125453}"/>
              </a:ext>
            </a:extLst>
          </p:cNvPr>
          <p:cNvCxnSpPr/>
          <p:nvPr/>
        </p:nvCxnSpPr>
        <p:spPr>
          <a:xfrm>
            <a:off x="4321175" y="4681538"/>
            <a:ext cx="155575" cy="110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2ACA98E2-E7EF-CD99-03BF-3680EAE1325D}"/>
              </a:ext>
            </a:extLst>
          </p:cNvPr>
          <p:cNvCxnSpPr/>
          <p:nvPr/>
        </p:nvCxnSpPr>
        <p:spPr>
          <a:xfrm>
            <a:off x="2590800" y="4625975"/>
            <a:ext cx="155575" cy="110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FE3E0AFD-A8EB-3DAC-4E3D-15F1A818650F}"/>
              </a:ext>
            </a:extLst>
          </p:cNvPr>
          <p:cNvCxnSpPr/>
          <p:nvPr/>
        </p:nvCxnSpPr>
        <p:spPr>
          <a:xfrm>
            <a:off x="493713" y="4865688"/>
            <a:ext cx="128587" cy="91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>
            <a:extLst>
              <a:ext uri="{FF2B5EF4-FFF2-40B4-BE49-F238E27FC236}">
                <a16:creationId xmlns:a16="http://schemas.microsoft.com/office/drawing/2014/main" id="{C0C231F3-4A2D-E168-B0C4-64D4B06730B2}"/>
              </a:ext>
            </a:extLst>
          </p:cNvPr>
          <p:cNvCxnSpPr>
            <a:stCxn id="2" idx="3"/>
          </p:cNvCxnSpPr>
          <p:nvPr/>
        </p:nvCxnSpPr>
        <p:spPr>
          <a:xfrm>
            <a:off x="4605338" y="1079500"/>
            <a:ext cx="1509712" cy="1309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>
            <a:extLst>
              <a:ext uri="{FF2B5EF4-FFF2-40B4-BE49-F238E27FC236}">
                <a16:creationId xmlns:a16="http://schemas.microsoft.com/office/drawing/2014/main" id="{AA23009A-CFF8-B85C-A1C8-2B2C587C2F9E}"/>
              </a:ext>
            </a:extLst>
          </p:cNvPr>
          <p:cNvCxnSpPr/>
          <p:nvPr/>
        </p:nvCxnSpPr>
        <p:spPr>
          <a:xfrm flipH="1">
            <a:off x="1374775" y="1093788"/>
            <a:ext cx="3182938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14" grpId="0"/>
      <p:bldP spid="31" grpId="0" animBg="1"/>
      <p:bldP spid="32" grpId="0" animBg="1"/>
      <p:bldP spid="43" grpId="0"/>
      <p:bldP spid="44" grpId="0"/>
      <p:bldP spid="45" grpId="0"/>
      <p:bldP spid="46" grpId="0"/>
      <p:bldP spid="47" grpId="0"/>
      <p:bldP spid="50" grpId="0"/>
      <p:bldP spid="52" grpId="0"/>
      <p:bldP spid="54" grpId="0"/>
      <p:bldP spid="56" grpId="0"/>
      <p:bldP spid="30" grpId="0"/>
      <p:bldP spid="33" grpId="0"/>
      <p:bldP spid="34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Line 260">
            <a:extLst>
              <a:ext uri="{FF2B5EF4-FFF2-40B4-BE49-F238E27FC236}">
                <a16:creationId xmlns:a16="http://schemas.microsoft.com/office/drawing/2014/main" id="{9918ED1A-AAFD-F458-0B8B-1AF1438D4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850" y="2205038"/>
            <a:ext cx="2303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CB90FCFC-B6A1-CE91-F7FD-9200F3C3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176" y="2218032"/>
            <a:ext cx="160566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ص  = 21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870488A8-C8C0-F3D5-08F5-985D2B3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004" y="2632861"/>
            <a:ext cx="11984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  =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ED2971C7-6F27-322C-CDB6-C0EC51D30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701" y="5845436"/>
            <a:ext cx="139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حل النظام :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A83421F9-4476-4F71-ABBF-6475DAD1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00" y="577945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 1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61" name="Group 265">
            <a:extLst>
              <a:ext uri="{FF2B5EF4-FFF2-40B4-BE49-F238E27FC236}">
                <a16:creationId xmlns:a16="http://schemas.microsoft.com/office/drawing/2014/main" id="{B720EEAA-25F1-5660-AC78-00D1392ECD4C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233488"/>
            <a:ext cx="2771775" cy="827087"/>
            <a:chOff x="3765" y="777"/>
            <a:chExt cx="1677" cy="521"/>
          </a:xfrm>
        </p:grpSpPr>
        <p:sp>
          <p:nvSpPr>
            <p:cNvPr id="171028" name="Text Box 87">
              <a:extLst>
                <a:ext uri="{FF2B5EF4-FFF2-40B4-BE49-F238E27FC236}">
                  <a16:creationId xmlns:a16="http://schemas.microsoft.com/office/drawing/2014/main" id="{BF3D8F73-DE1F-CE18-DC9A-AEE8DA03D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77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س +3 ص = 6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029" name="Text Box 87">
              <a:extLst>
                <a:ext uri="{FF2B5EF4-FFF2-40B4-BE49-F238E27FC236}">
                  <a16:creationId xmlns:a16="http://schemas.microsoft.com/office/drawing/2014/main" id="{98B48B78-7463-2C4F-4CF6-EE5B9F2C9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 س + 4 ص = 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64" name="Line 268">
            <a:extLst>
              <a:ext uri="{FF2B5EF4-FFF2-40B4-BE49-F238E27FC236}">
                <a16:creationId xmlns:a16="http://schemas.microsoft.com/office/drawing/2014/main" id="{9E147084-7C6F-3E20-EFAF-76C55AB22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5313" y="134143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65" name="Line 269">
            <a:extLst>
              <a:ext uri="{FF2B5EF4-FFF2-40B4-BE49-F238E27FC236}">
                <a16:creationId xmlns:a16="http://schemas.microsoft.com/office/drawing/2014/main" id="{1831FE4D-FD6B-1A01-ABAC-F1DF4A758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2925" y="1690688"/>
            <a:ext cx="6127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5DAD9842-3FED-BCE0-1B1D-3680C2739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39248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2EB05692-AF7B-CCA3-F946-79D3B3F5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91160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5B27AA4-8A24-DDB9-65EA-ED6F33658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50215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+ 3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- 3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 2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3E77847-7FB4-BBE2-B7E3-D3BF69C6D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052" y="5095875"/>
            <a:ext cx="11274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-1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75" name="Group 279">
            <a:extLst>
              <a:ext uri="{FF2B5EF4-FFF2-40B4-BE49-F238E27FC236}">
                <a16:creationId xmlns:a16="http://schemas.microsoft.com/office/drawing/2014/main" id="{6D50C2DB-CFD3-9155-28E5-3731AD9AA440}"/>
              </a:ext>
            </a:extLst>
          </p:cNvPr>
          <p:cNvGrpSpPr>
            <a:grpSpLocks/>
          </p:cNvGrpSpPr>
          <p:nvPr/>
        </p:nvGrpSpPr>
        <p:grpSpPr bwMode="auto">
          <a:xfrm>
            <a:off x="2573338" y="1323975"/>
            <a:ext cx="2771775" cy="804863"/>
            <a:chOff x="3765" y="791"/>
            <a:chExt cx="1677" cy="507"/>
          </a:xfrm>
        </p:grpSpPr>
        <p:sp>
          <p:nvSpPr>
            <p:cNvPr id="171026" name="Text Box 87">
              <a:extLst>
                <a:ext uri="{FF2B5EF4-FFF2-40B4-BE49-F238E27FC236}">
                  <a16:creationId xmlns:a16="http://schemas.microsoft.com/office/drawing/2014/main" id="{6E893DD5-EBB0-1F2F-100E-E13B69A40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791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+ ص = 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027" name="Text Box 87">
              <a:extLst>
                <a:ext uri="{FF2B5EF4-FFF2-40B4-BE49-F238E27FC236}">
                  <a16:creationId xmlns:a16="http://schemas.microsoft.com/office/drawing/2014/main" id="{CC2A2C15-A3F0-C90F-AE08-6C00F1145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" y="1010"/>
              <a:ext cx="16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 س + 4 ص = 15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78" name="AutoShape 282">
            <a:extLst>
              <a:ext uri="{FF2B5EF4-FFF2-40B4-BE49-F238E27FC236}">
                <a16:creationId xmlns:a16="http://schemas.microsoft.com/office/drawing/2014/main" id="{E4ED66C1-3B01-B2E2-7C6F-E613652D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04925"/>
            <a:ext cx="1692275" cy="361950"/>
          </a:xfrm>
          <a:prstGeom prst="homePlate">
            <a:avLst>
              <a:gd name="adj" fmla="val 116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1024" name="Picture 2">
            <a:extLst>
              <a:ext uri="{FF2B5EF4-FFF2-40B4-BE49-F238E27FC236}">
                <a16:creationId xmlns:a16="http://schemas.microsoft.com/office/drawing/2014/main" id="{6B0E30DE-D029-264B-B5CC-6146E75C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33375"/>
            <a:ext cx="20796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25" name="صورة 20">
            <a:extLst>
              <a:ext uri="{FF2B5EF4-FFF2-40B4-BE49-F238E27FC236}">
                <a16:creationId xmlns:a16="http://schemas.microsoft.com/office/drawing/2014/main" id="{F6CCE298-841E-EBCF-94A5-6E8AACEE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80963"/>
            <a:ext cx="388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F6FB5A2-4BA7-697A-61AB-C6AE7FB2C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28"/>
            <a:ext cx="1804073" cy="2979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515024-1794-24CB-6F23-D875CD43DC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8885" y="509842"/>
            <a:ext cx="3700019" cy="40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437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241</TotalTime>
  <Words>2762</Words>
  <Application>Microsoft Office PowerPoint</Application>
  <PresentationFormat>عرض على الشاشة (4:3)</PresentationFormat>
  <Paragraphs>456</Paragraphs>
  <Slides>34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9</vt:i4>
      </vt:variant>
      <vt:variant>
        <vt:lpstr>عناوين الشرائح</vt:lpstr>
      </vt:variant>
      <vt:variant>
        <vt:i4>34</vt:i4>
      </vt:variant>
    </vt:vector>
  </HeadingPairs>
  <TitlesOfParts>
    <vt:vector size="52" baseType="lpstr">
      <vt:lpstr>Ara Alm Bon </vt:lpstr>
      <vt:lpstr>Arial</vt:lpstr>
      <vt:lpstr>Calibri</vt:lpstr>
      <vt:lpstr>Calibri Light</vt:lpstr>
      <vt:lpstr>Constantia</vt:lpstr>
      <vt:lpstr>Corbel</vt:lpstr>
      <vt:lpstr>Times New Roman</vt:lpstr>
      <vt:lpstr>Verdana</vt:lpstr>
      <vt:lpstr>Wingdings 2</vt:lpstr>
      <vt:lpstr>1_تصميم افتراضي</vt:lpstr>
      <vt:lpstr>تصميم افتراضي</vt:lpstr>
      <vt:lpstr>3_تدفق</vt:lpstr>
      <vt:lpstr>واجهة</vt:lpstr>
      <vt:lpstr>1_نسق Office</vt:lpstr>
      <vt:lpstr>3_نسق Office</vt:lpstr>
      <vt:lpstr>2_تصميم افتراضي</vt:lpstr>
      <vt:lpstr>11_نسق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51</cp:revision>
  <dcterms:created xsi:type="dcterms:W3CDTF">2024-06-09T19:11:15Z</dcterms:created>
  <dcterms:modified xsi:type="dcterms:W3CDTF">2024-11-23T18:42:55Z</dcterms:modified>
</cp:coreProperties>
</file>