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6" r:id="rId5"/>
    <p:sldId id="288" r:id="rId6"/>
    <p:sldId id="363" r:id="rId7"/>
    <p:sldId id="368" r:id="rId8"/>
    <p:sldId id="301" r:id="rId9"/>
    <p:sldId id="340" r:id="rId10"/>
    <p:sldId id="354" r:id="rId11"/>
    <p:sldId id="364" r:id="rId12"/>
    <p:sldId id="365" r:id="rId13"/>
    <p:sldId id="366" r:id="rId14"/>
    <p:sldId id="367" r:id="rId15"/>
    <p:sldId id="264" r:id="rId16"/>
    <p:sldId id="275" r:id="rId17"/>
    <p:sldId id="274" r:id="rId18"/>
    <p:sldId id="333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687"/>
    <a:srgbClr val="BC5CAC"/>
    <a:srgbClr val="8D2A83"/>
    <a:srgbClr val="84E291"/>
    <a:srgbClr val="E59EDD"/>
    <a:srgbClr val="F6C6AD"/>
    <a:srgbClr val="FFFFCC"/>
    <a:srgbClr val="D561C7"/>
    <a:srgbClr val="F2F2F2"/>
    <a:srgbClr val="B8D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19E6E-FC4A-86AA-AC7A-D8C1571E6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A0D7025-A009-8580-4EB7-8AE7A847D3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4610318-3787-EF55-C19A-BBA295B32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9168447-1646-D3E5-1AC5-AF4681CAA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9043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8E446-E072-F38D-80E3-EE9662CB4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9B56655-DF14-7BB5-F84A-59E06B0A5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2E13BB0-B658-C05E-2E4A-926A20601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4A56200-51AF-6565-6533-C494C52CA3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2486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D9C8B-E0A4-9AA9-6D49-E3C462C73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4D57306-B9D8-3401-4C97-2AE03C952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1C7B414-8A79-BEFF-212F-24DE4981D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CE335BF-3876-A7A7-25D3-1E4AB29B9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2219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65E8F-8156-EB3C-BD55-E355351BB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E6CB045-D619-2AA0-9A14-5CD2DD2E5B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6AA620B-58C7-B5A5-8033-6A6797DEF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9FE2069-5F47-AD80-7C2E-E7E8F92D2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478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8F2F8-4FA5-4A1A-3D97-232EAB5A9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ECFA567-C4C0-A947-CD98-EE282A8AC2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E492B65-CABB-8ACE-30F4-BC45A7B90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93A5795-10FF-330E-2290-A22BD5A28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0915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1699E-B579-1D89-E09F-E5520BADA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1D4A9F2-D415-9F94-8B4F-AF4B66659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4903801-C77A-5B0C-E2AB-5AE7A51DB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610E6F0-B44F-212C-637A-3CEBF6774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074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143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0B395-05EE-F804-1808-51CDD8055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039554B-3D3F-0A5B-78BB-84037FE95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CFA0BE9-EA3F-4A59-29FD-BA376D59B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1E63F46-4444-DF1E-1434-A5082E190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3871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64BBA-1B55-8CEF-580F-DE415F52C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6AA3099-8665-9082-A047-8F3592E952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F876B3B-2E0A-9A6F-341A-DF5695973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7C90E0B-DDB8-D3E2-AC83-E0DE94EC6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9447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0063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B738B-6F10-7415-D63A-720F8075F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5155088-8EB1-B281-BF60-F1ABE5A18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3B7ABF5-F9F3-4C02-3FD6-8ED62988F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0E5AE42-15E5-EF40-04BB-E073DD64C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305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24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26.png"/><Relationship Id="rId5" Type="http://schemas.openxmlformats.org/officeDocument/2006/relationships/image" Target="../media/image3.jpg"/><Relationship Id="rId10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9.pn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615985"/>
              </p:ext>
            </p:extLst>
          </p:nvPr>
        </p:nvGraphicFramePr>
        <p:xfrm>
          <a:off x="460021" y="390414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1446/07/20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الثانية </a:t>
                      </a: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استعمال خاصية التوزيع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0ACC2EC-F738-CB9B-2958-89CF21F218E8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رسم 25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6ACF086-CB43-EB5F-8F06-4C3F5E8F0287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1FDE7F2-5A2B-1ED7-5941-E1426AB505C9}"/>
              </a:ext>
            </a:extLst>
          </p:cNvPr>
          <p:cNvSpPr txBox="1"/>
          <p:nvPr/>
        </p:nvSpPr>
        <p:spPr>
          <a:xfrm>
            <a:off x="2286000" y="2660286"/>
            <a:ext cx="8317845" cy="22320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>
              <a:lnSpc>
                <a:spcPct val="150000"/>
              </a:lnSpc>
            </a:pPr>
            <a:r>
              <a:rPr lang="ar-SA" sz="3200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11) -1×5×7×أ×أ×أ×جـ ×جـ ـ</a:t>
            </a:r>
          </a:p>
          <a:p>
            <a:pPr rtl="0">
              <a:lnSpc>
                <a:spcPct val="150000"/>
              </a:lnSpc>
            </a:pPr>
            <a:r>
              <a:rPr lang="ar-SA" sz="3200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17) 2ع</a:t>
            </a:r>
          </a:p>
          <a:p>
            <a:pPr rtl="0">
              <a:lnSpc>
                <a:spcPct val="150000"/>
              </a:lnSpc>
            </a:pPr>
            <a:r>
              <a:rPr lang="ar-SA" sz="3200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21) 5ن</a:t>
            </a: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A5776-767A-99AF-88AD-FCF19A2F7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56B3974-2030-9297-9763-E8E887F23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60C56B9-F4B3-5B29-C501-13A8E82214E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2FB1D14-006A-89B3-4CCF-FA66083248B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6BD5CFF-5766-CD65-59F0-B4E0B2812A4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1DBC393-A0DC-1FE6-E9DD-FF27A6690E1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D3415F8-ADB8-F73B-792B-9B7C521CB76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E64582F-2C76-A315-C727-A6ACF73A685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082169F-115B-5806-F125-893AAA50D1C6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627EFD1-C37C-241F-2F3D-6EB634535D9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255EA5E-AC92-73F3-9BEF-8E2E37F59E5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0F5D17A-FE72-FEAC-B502-4DB2075B3ED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978F385-4114-ECAF-244C-EAC36472EFB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2CA749B-AEED-7E36-F705-EB0F3C8D735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ECB22F1-7A38-08F3-B875-B617EF5E97A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6FAC2F6-0396-0567-BFB7-918FF59DCE5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F0CCF64-7F18-127A-D2FD-3E7EEB00BAF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4B41449-94A3-31A7-1337-D477C820A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FF40E25-E0A9-290A-A53B-3CAFC0202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EF623EA-75B6-7E80-9765-8FA4436516A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4E634A9-690E-B868-6782-65E4B41BF1B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84D4DF5-C7CE-4E5D-9E66-220AE1686D36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11D7BFB-036A-7C84-C81E-5F878309E8D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01D499F-4CDD-4550-ADF8-B15A9AC09C5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4988818-555F-8F17-FD47-E9AEBEF3FC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DB9AA454-A738-8DC5-2BB3-A7AE6C6196E7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5A16D471-0E09-4451-2A14-39EC63C319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588DE0B-71C6-3685-BF06-8CF78B4ABCD0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25461A66-6712-D586-D58C-7AB6B7745592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1247419-013D-4857-49D4-CF256991B2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04B8E7FE-5196-6CA6-47D3-4AB65A3B683F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8429C974-D66C-6B96-5719-A5606EE6A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875F51A-63F8-7774-0A12-62925EDA216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A5B0D13-A88E-80D0-1032-32A6BF44100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1584" y="1233523"/>
            <a:ext cx="7033892" cy="1307955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98EA6E1-D0DE-1E41-D9C8-4A1895894856}"/>
              </a:ext>
            </a:extLst>
          </p:cNvPr>
          <p:cNvSpPr txBox="1"/>
          <p:nvPr/>
        </p:nvSpPr>
        <p:spPr>
          <a:xfrm>
            <a:off x="9123148" y="4345948"/>
            <a:ext cx="21417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خاصية التوزيع في التحليل.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D2E55BE-1CAF-F820-C880-3D2E5B3F108E}"/>
              </a:ext>
            </a:extLst>
          </p:cNvPr>
          <p:cNvSpPr txBox="1"/>
          <p:nvPr/>
        </p:nvSpPr>
        <p:spPr>
          <a:xfrm>
            <a:off x="9045476" y="83269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استعمال خاصية التوزيع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E3A952E5-9213-2FD8-BAFB-37613CAA5C0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893" t="30632" r="-4494" b="30550"/>
          <a:stretch/>
        </p:blipFill>
        <p:spPr>
          <a:xfrm>
            <a:off x="9335498" y="1824499"/>
            <a:ext cx="1936251" cy="25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4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7458A-BC88-617D-D987-44B4B3788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F474FA3-643D-39AD-105C-4FBFEFD2E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2093AAD-FA18-AFE8-90DA-E32DDEAFE67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9DF2195-2C59-303F-6E1B-9A0AAFFC1C9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D924FF8-BA49-08E2-E5AB-3E86DFCF9B5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168540D-DE0F-5130-5134-C528F3BD0E8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7D076F7-6A83-131D-6273-3C3BF9D1365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137F8B0-536A-118A-FF3C-FDE8001E493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69E2973-F5CE-1E70-2A5A-86697C93011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C51ACAD-80D6-6567-50D5-D85F6C87A8E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0042A40-674A-2736-FBB3-11013A2C743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E6B5C58-B176-93F9-8762-E06D7E872E0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28D545C-6046-55B2-DA4D-01EEDEC728D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C3DB482-6F48-F520-E032-BF476AFEBB1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7C342C0-E6DA-EE65-5644-0A390F79433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D148A96-8761-95AF-3C19-F93C0B02AC2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A901C91-A0F2-3E0A-1CE1-7DBA522E9C1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04D41DD-450C-88A4-C569-040BFEF89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130D640-DEE3-8BA1-D6F9-1D2EEF9C0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867216E-3BA8-C4D7-6204-1570C823CD1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C074F81-16EB-FF36-C659-EE99EE4579E5}"/>
              </a:ext>
            </a:extLst>
          </p:cNvPr>
          <p:cNvSpPr/>
          <p:nvPr/>
        </p:nvSpPr>
        <p:spPr>
          <a:xfrm>
            <a:off x="11401186" y="2535201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5E265DE-0E92-C682-F651-9087BB1BC67D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FCFC067-8BD3-1F2B-7D72-C925783C434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FDA9C86-4E18-2F50-5A81-28704B6B85C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DE82CD2-26B2-6705-09F2-A7AD2337AD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06D881D-4BA7-B6F6-EBFA-4A69A81192C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80779DB-DCAD-5785-2F1F-1B91DA2F825B}"/>
              </a:ext>
            </a:extLst>
          </p:cNvPr>
          <p:cNvSpPr txBox="1"/>
          <p:nvPr/>
        </p:nvSpPr>
        <p:spPr>
          <a:xfrm>
            <a:off x="9123148" y="4345948"/>
            <a:ext cx="21417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التحليل بتجميع الحدود.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C89577D-1D72-F8FC-BB0A-84575303734F}"/>
              </a:ext>
            </a:extLst>
          </p:cNvPr>
          <p:cNvSpPr txBox="1"/>
          <p:nvPr/>
        </p:nvSpPr>
        <p:spPr>
          <a:xfrm>
            <a:off x="9045476" y="83269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استعمال خاصية التوزيع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41CD1C3C-E0E7-F21D-BD85-9D267FDEE9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893" t="30632" r="-4494" b="30550"/>
          <a:stretch/>
        </p:blipFill>
        <p:spPr>
          <a:xfrm>
            <a:off x="9335498" y="1824499"/>
            <a:ext cx="1936251" cy="251001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67ED7B8-91F3-F35B-FE7E-2A14B9C0BD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363" y="669328"/>
            <a:ext cx="8087932" cy="542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47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8F04A-3F6F-62A2-774D-D596C41AF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BBE5295-DDCF-86BE-329B-40DDCA4D5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6247D79-89F5-1211-5F80-3A215A07E42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B304BEC-CF6C-E460-CBAA-5C9EF16CE32C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8371587-B843-50DE-63D5-AA96C093001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E78B102-3B87-0536-5076-E66CBD5862D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ACB0050-1A60-79E2-C1EB-E81D2368CD7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A780B6B-C984-D432-BA55-06D15640A65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28AB4E5-78E5-7322-7B45-E4595C6657A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FB68463-93E3-3945-A4A6-100C85753E1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E401614-874E-1A42-8BCC-8B1B4B0E191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F8048CD-21CA-D5EA-4931-3C1FDE30388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7046191-3151-74B8-1258-0447DDCA2F2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8190463-D50B-5AE9-5AC2-5F7155E3326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6FE9FB0-D916-E677-8135-4D999271554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F48CE5C-F04D-9376-EA60-B01EF3A351D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9873E3D-64EF-1847-2A66-15986B24A5E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0AC6311-DADE-2BC8-D49C-F431C0FC0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39BCB54-9540-8C98-CFDC-B91A5C54B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F5F3259-9094-6081-53C7-5D4D3258614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52958C5-BA66-A4E7-F079-7DF27844159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AFFE0ED-9ED1-100F-A37D-DE1476AC8EAC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F4B89F2-E994-B41F-1834-97B576D2CA9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8D8363F-1CF2-AB60-C164-7F724BD157F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5101538-ABD4-7F35-5057-3A1AF79C12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AE73D59D-B2CA-A7AB-99DE-2801B72DCC00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D271E37F-8699-DC40-E5FC-D9FBAA1E60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69467889-7B19-0795-140F-2AF9A98F6D3A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F6B3E9F6-6C0A-EA9A-F50E-08D2EDA91D36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C88AB016-CA18-B3F7-C127-BD8A54C75BEA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CC4FBB5F-7256-F763-9DA7-4B7D26BEA5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245C95ED-6433-D276-FBB0-6C61CE97ACBD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2586516-06A5-D9E6-E91F-76B84A5E6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1890064-1BD7-23FE-CA36-91E56A70AF2B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3FC8D10-430B-61EE-E0AC-B10209F6D7D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945"/>
          <a:stretch/>
        </p:blipFill>
        <p:spPr>
          <a:xfrm>
            <a:off x="191146" y="1262014"/>
            <a:ext cx="8785423" cy="1394582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105689A-7B9E-40E5-96D5-9D951457A107}"/>
              </a:ext>
            </a:extLst>
          </p:cNvPr>
          <p:cNvSpPr txBox="1"/>
          <p:nvPr/>
        </p:nvSpPr>
        <p:spPr>
          <a:xfrm>
            <a:off x="9123148" y="4345948"/>
            <a:ext cx="21417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التحليل بتجميع الحدود.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A2F32E0-92CC-8A4A-47FD-C02F2704F56E}"/>
              </a:ext>
            </a:extLst>
          </p:cNvPr>
          <p:cNvSpPr txBox="1"/>
          <p:nvPr/>
        </p:nvSpPr>
        <p:spPr>
          <a:xfrm>
            <a:off x="9045476" y="83269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استعمال خاصية التوزيع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58127B3A-1B82-D227-E623-DA865DFA27E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893" t="30632" r="-4494" b="30550"/>
          <a:stretch/>
        </p:blipFill>
        <p:spPr>
          <a:xfrm>
            <a:off x="9335498" y="1824499"/>
            <a:ext cx="1936251" cy="25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95043-A608-54C0-83D7-E43DDDD83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45DE3C0-32B1-C7C5-DA7D-046161B37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3B0DB82-E214-71BE-FECC-539BF583E4C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BCA7A77-AA05-8190-92DF-E68FBF34CAF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5A4BD71-8C32-E4D8-84D4-08D64FC8CC6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9BF85D-98B6-86B8-1013-291C6C6D312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8076649-C92D-13D8-5DBE-D5C52720A9A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FE0FF2D-7C58-1892-985E-479BBDA7056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CECBAC4-2FC9-84FA-88DB-000FB5428BC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6337FAD-BCD2-A42B-0947-DDCAC0E1688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C7DB2FC-41F7-2C73-A044-0C5AD798D67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290B98D-5E4D-8E79-8F19-19C033A8BC0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74B81E9-2935-2008-6AD9-0C9631D050DE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F31E47D-91DE-7EF0-CFC2-6DC9F67B684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B27275E-C8A7-0F71-F4AD-776451221F4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FB7A336-EBFC-B670-D4E6-8D2C587ED0F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432A33E-7060-96B2-D581-42E1807DC5C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6D23369-83A0-FB0A-DBD0-737AD43C1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F0E0923-1C22-4836-E7B8-FF72D81DE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9D2778F-425B-74E0-DD26-BA6B05D79C6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8212151-F109-2B61-CD94-D32986F20D2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FC76A04-EC5C-F350-8F72-E59079492AB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21D4D21-E9D0-8A62-645E-D6BA9C8F3FF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768DF1D-E15D-4C16-ED07-007B546884C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5AB291E-F30B-8094-E43F-6462626A252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74E2C140-AE63-807F-DBFB-FCB01595383C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1E1AEBEB-7CDC-5608-08E7-9550249022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720A9F1D-D3C4-D51A-8B0B-2838F5B6A9BB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0905CC6D-3B13-E790-CE47-3B7B806144C3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53DC3091-CFE7-EAE6-0738-4B27BBAAA1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F3F602CD-E7D1-5264-CE70-50F6614F829F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DC444799-3758-749A-D6A3-2A0751A19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76E67D2-CEDB-B6C0-899D-6661A52075E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4464F91-F58E-9157-DE12-E8D9B56BBAC1}"/>
              </a:ext>
            </a:extLst>
          </p:cNvPr>
          <p:cNvSpPr txBox="1"/>
          <p:nvPr/>
        </p:nvSpPr>
        <p:spPr>
          <a:xfrm>
            <a:off x="9123148" y="4345948"/>
            <a:ext cx="21417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التحليل بتجميع الحدود.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69B46A3-337A-E655-F151-446D020B9D17}"/>
              </a:ext>
            </a:extLst>
          </p:cNvPr>
          <p:cNvSpPr txBox="1"/>
          <p:nvPr/>
        </p:nvSpPr>
        <p:spPr>
          <a:xfrm>
            <a:off x="9045476" y="83269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استعمال خاصية التوزيع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7D343372-08BE-0BBE-B9F4-EFC9CA7234A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893" t="30632" r="-4494" b="30550"/>
          <a:stretch/>
        </p:blipFill>
        <p:spPr>
          <a:xfrm>
            <a:off x="9335498" y="1824499"/>
            <a:ext cx="1936251" cy="251001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988D494D-7E1E-8515-47DC-8B2874956FC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329" y="1250195"/>
            <a:ext cx="4175003" cy="160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91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D5BAD-E7C2-2C2C-0278-91914BFE5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4CC9D5C-B14F-AF71-5360-432FF2B79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9BB5FC9-3F3B-FD59-9D83-4C538C53AEA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B2BA0A6-C096-D038-5A0F-FB6C144DCB1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5C6317F-A687-6922-2D7E-75F2A5A6F19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3E80454-BD43-B45C-F5DD-E9882BEB2F7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8AB7A60-8B36-83DF-014D-32F2624099E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54468FB-521C-9499-EAEB-A4791CAFDC5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D7DD49C-975A-01CF-C45A-731BAE51AA5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D8B3B17-2C48-0FDC-3F1F-30CC1E8D34B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CEEE99B-7B7C-F1F8-56F4-1FBC10180C6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4AA2C4D-5164-B08A-534B-BACBD429DDE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6534679-5CDA-7B26-4887-0DF7583EADE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7A7A967-35B7-27F3-A6F8-BCBD46116A4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3610D4E-694F-96DF-7098-3C0516D4325E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90B84E-AD38-D74A-300A-D07DBB2118E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1C63570-2D64-815B-DC5A-37635CE11DA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F2EB171-6E45-6512-7850-2EEDB64F1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589CBD2-4C67-071F-EAB2-A84B02A50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49D336B-E15D-2AFD-55C4-ED1D27C4181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433E386-737D-ABDB-04A7-F75D9F1983E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32498CF-5BE2-C961-94C6-8F6715AE06D2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901EF54-4725-6EAE-1B65-C6803034462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D98CCE7-4FB9-15A6-0973-A6BBAFF0B96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6E6DB9D-C5E1-E1C6-C8D4-297CFA1295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D236C9A-1181-194B-3E8A-A52B93322D29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B65AF0DC-7662-246E-FE74-573555C233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E76850F4-A235-AE76-D79E-5D0F3782AF3A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3FB153B-2B56-7D38-7E86-35442A03E8C7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130961D-0BDD-5C55-87D9-5A75476526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ABDF5460-568B-5D51-6F65-DAD3305CBEAF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EC716FF4-292B-D4DB-F2E6-53500CA2C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BDC8A1C-BD4A-773D-AAB9-BD5DA42BAFD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233AB34-721B-9CC8-22F9-1D11AB926E75}"/>
              </a:ext>
            </a:extLst>
          </p:cNvPr>
          <p:cNvSpPr txBox="1"/>
          <p:nvPr/>
        </p:nvSpPr>
        <p:spPr>
          <a:xfrm>
            <a:off x="9123148" y="4345948"/>
            <a:ext cx="21417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التحليل بتجميع الحدود.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068D2CB-7C94-DB6E-829D-202441208B13}"/>
              </a:ext>
            </a:extLst>
          </p:cNvPr>
          <p:cNvSpPr txBox="1"/>
          <p:nvPr/>
        </p:nvSpPr>
        <p:spPr>
          <a:xfrm>
            <a:off x="9045476" y="83269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استعمال خاصية التوزيع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112071BA-1220-5BC8-5193-AD50A95F7BB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893" t="30632" r="-4494" b="30550"/>
          <a:stretch/>
        </p:blipFill>
        <p:spPr>
          <a:xfrm>
            <a:off x="9335498" y="1824499"/>
            <a:ext cx="1936251" cy="251001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F9226BDC-947F-ABC5-66CD-7EA0782ED19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9578" y="1306334"/>
            <a:ext cx="4667250" cy="88582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62C88ADA-3EC1-1C5D-632E-4C76154E312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5281" y="2233045"/>
            <a:ext cx="5113116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37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نافس</a:t>
              </a: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20B436ED-3766-D4E3-CB3C-C0CD71EBC45B}"/>
              </a:ext>
            </a:extLst>
          </p:cNvPr>
          <p:cNvGrpSpPr/>
          <p:nvPr/>
        </p:nvGrpSpPr>
        <p:grpSpPr>
          <a:xfrm>
            <a:off x="-227589" y="5575947"/>
            <a:ext cx="3647049" cy="835239"/>
            <a:chOff x="8481060" y="5458558"/>
            <a:chExt cx="3647049" cy="835239"/>
          </a:xfrm>
        </p:grpSpPr>
        <p:grpSp>
          <p:nvGrpSpPr>
            <p:cNvPr id="30" name="مجموعة 29">
              <a:extLst>
                <a:ext uri="{FF2B5EF4-FFF2-40B4-BE49-F238E27FC236}">
                  <a16:creationId xmlns:a16="http://schemas.microsoft.com/office/drawing/2014/main" id="{2C40E3D5-3C6E-2F05-AFF0-3CDA6CE418DC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2" name="Picture 16">
                <a:extLst>
                  <a:ext uri="{FF2B5EF4-FFF2-40B4-BE49-F238E27FC236}">
                    <a16:creationId xmlns:a16="http://schemas.microsoft.com/office/drawing/2014/main" id="{010DE5A5-4EE8-B519-5C8E-2043458275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BE7EE1B5-14BA-07E9-FF32-587ED516B589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EE8BA6EB-E49D-5BB7-3750-CE5924A8E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1E944DC9-4A39-2DD8-2EAD-A5FDEC23981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BE92E7-12F5-67DB-EE3E-EB626C8086DF}"/>
              </a:ext>
            </a:extLst>
          </p:cNvPr>
          <p:cNvSpPr txBox="1"/>
          <p:nvPr/>
        </p:nvSpPr>
        <p:spPr>
          <a:xfrm>
            <a:off x="9123148" y="4345948"/>
            <a:ext cx="2141726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خاصية التوزيع في التحليل.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التحليل بتجميع الحدود.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891A712-4148-12B8-CF27-8A9DBF01F583}"/>
              </a:ext>
            </a:extLst>
          </p:cNvPr>
          <p:cNvSpPr txBox="1"/>
          <p:nvPr/>
        </p:nvSpPr>
        <p:spPr>
          <a:xfrm>
            <a:off x="9045476" y="83269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استعمال خاصية التوزيع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CC70C884-2FD3-4FB6-EEC6-DA15F59DFD6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893" t="30632" r="-4494" b="30550"/>
          <a:stretch/>
        </p:blipFill>
        <p:spPr>
          <a:xfrm>
            <a:off x="9335498" y="1824499"/>
            <a:ext cx="1936251" cy="2510019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25CF47FA-5E30-26A7-2B70-355EA254088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635"/>
          <a:stretch/>
        </p:blipFill>
        <p:spPr>
          <a:xfrm>
            <a:off x="2737361" y="1295810"/>
            <a:ext cx="6335009" cy="32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26CC685-8DC2-DB98-8B4B-8C4319B55614}"/>
              </a:ext>
            </a:extLst>
          </p:cNvPr>
          <p:cNvSpPr txBox="1"/>
          <p:nvPr/>
        </p:nvSpPr>
        <p:spPr>
          <a:xfrm>
            <a:off x="9123148" y="4345948"/>
            <a:ext cx="2141726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خاصية التوزيع في التحليل.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التحليل بتجميع الحدود.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29A54E7-05B4-738D-D170-E4524F9C7B75}"/>
              </a:ext>
            </a:extLst>
          </p:cNvPr>
          <p:cNvSpPr txBox="1"/>
          <p:nvPr/>
        </p:nvSpPr>
        <p:spPr>
          <a:xfrm>
            <a:off x="9045476" y="83269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استعمال خاصية التوزيع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8403728-B997-0CA1-D4F9-73D941F842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893" t="30632" r="-4494" b="30550"/>
          <a:stretch/>
        </p:blipFill>
        <p:spPr>
          <a:xfrm>
            <a:off x="9335498" y="1824499"/>
            <a:ext cx="1936251" cy="25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4469E7C-6749-0F53-B2DB-5BCDB887D032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/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0D971A7-E00A-DFDA-F1F2-0E28F00398F8}"/>
              </a:ext>
            </a:extLst>
          </p:cNvPr>
          <p:cNvSpPr txBox="1"/>
          <p:nvPr/>
        </p:nvSpPr>
        <p:spPr>
          <a:xfrm>
            <a:off x="9123148" y="4345948"/>
            <a:ext cx="2141726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خاصية التوزيع في التحليل.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التحليل بتجميع الحدود.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C349E37-85C2-8795-B431-8CD03A621E82}"/>
              </a:ext>
            </a:extLst>
          </p:cNvPr>
          <p:cNvSpPr txBox="1"/>
          <p:nvPr/>
        </p:nvSpPr>
        <p:spPr>
          <a:xfrm>
            <a:off x="9045476" y="83269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استعمال خاصية التوزيع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3504412F-ACC3-CA35-91E7-FA2350C1AA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893" t="30632" r="-4494" b="30550"/>
          <a:stretch/>
        </p:blipFill>
        <p:spPr>
          <a:xfrm>
            <a:off x="9335498" y="1824499"/>
            <a:ext cx="1936251" cy="25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6ABCF-57A0-09BE-A8A4-A9C54CAED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B8933CB-C306-0D05-1339-839EAF8EE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9D9B5C8-10BF-8B2C-8453-0CB783A4D93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5081857-43F7-2A53-9D38-B02E1964CCB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19A34F0-CB8B-37AD-403D-EC8891B77F6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F448BF3-ECCB-3D8D-CD9F-F67B198BE71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2B76BD2-78B4-E585-EE69-EDF1744F84E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9193FCC-99A0-68CC-1DD6-5B4CF0F7A6F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F515A0D-576C-674A-BFFD-54AE5E7461F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3F140F2-086B-92B2-198E-C34396313D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2E80859-CCF8-DFE0-266F-A2FFB1F2607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46EB659-9739-FF1E-FD49-F3F06F0926B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CB44703-F01D-0857-8B32-B5C4FF7BAF5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C471835-80F1-384D-3179-0222FEFC4DA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50363DC-E960-EABA-5783-363EC251B58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2C4CE88-F142-92BF-0C2F-61160A13C2B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D992C14-6013-0BE5-E7F7-4C61BB19984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F7B2C31-CE81-805C-A3C1-B335B2B54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3D158A6-5B1A-EEBE-90FE-96CFAB6BE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1388B7D-C1CE-AEC8-F071-B82D5A6AC78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98DE33A-CF19-FA1A-561D-6289469F30A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B9F060F-A81F-D1A8-533C-9594AC2330E4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3AC87CA-D93A-7F82-F883-822E723C6C5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877514C6-AB2E-551A-1F0D-E76704B789E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8CAF2553-E083-C4EE-AA50-49C1AFDBDB2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B4609292-A1F9-5365-E456-516B66CA129E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EFCA381B-2F71-F391-DB58-67985CF051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165A271-A974-BB9C-F8E8-E00536F8A602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3EB64C2-03FA-B9DB-A23E-4C76CCA933C2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8464D69-055A-20E1-23B7-DF11947D8F64}"/>
              </a:ext>
            </a:extLst>
          </p:cNvPr>
          <p:cNvSpPr txBox="1"/>
          <p:nvPr/>
        </p:nvSpPr>
        <p:spPr>
          <a:xfrm>
            <a:off x="2569993" y="1593379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13 – 19 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108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A4FE5A8-528C-7D85-522E-8185C7FECF48}"/>
              </a:ext>
            </a:extLst>
          </p:cNvPr>
          <p:cNvSpPr txBox="1"/>
          <p:nvPr/>
        </p:nvSpPr>
        <p:spPr>
          <a:xfrm>
            <a:off x="860242" y="3278532"/>
            <a:ext cx="801514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/>
            <a:r>
              <a:rPr lang="ar-SA" sz="4800" b="1" dirty="0">
                <a:solidFill>
                  <a:srgbClr val="8B248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جميلتي</a:t>
            </a:r>
            <a:br>
              <a:rPr lang="ar-SA" sz="44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0" i="0" dirty="0">
                <a:solidFill>
                  <a:srgbClr val="80C68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اجعل هدفك المستحيل، ولا تتوقف حتى تحوله إلى واقع.</a:t>
            </a:r>
            <a:endParaRPr lang="ar-SA" sz="4400" b="0" i="0" dirty="0">
              <a:solidFill>
                <a:srgbClr val="80C68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4C918DE-4B5E-B8E7-856A-45137B099902}"/>
              </a:ext>
            </a:extLst>
          </p:cNvPr>
          <p:cNvSpPr txBox="1"/>
          <p:nvPr/>
        </p:nvSpPr>
        <p:spPr>
          <a:xfrm>
            <a:off x="9123148" y="4345948"/>
            <a:ext cx="2141726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خاصية التوزيع في التحليل.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التحليل بتجميع الحدود.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863A656-C474-C773-2DBB-533A4EAC2202}"/>
              </a:ext>
            </a:extLst>
          </p:cNvPr>
          <p:cNvSpPr txBox="1"/>
          <p:nvPr/>
        </p:nvSpPr>
        <p:spPr>
          <a:xfrm>
            <a:off x="9045476" y="83269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استعمال خاصية التوزيع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657DB2FA-A12B-2679-C843-278AB42A05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893" t="30632" r="-4494" b="30550"/>
          <a:stretch/>
        </p:blipFill>
        <p:spPr>
          <a:xfrm>
            <a:off x="9335498" y="1824499"/>
            <a:ext cx="1936251" cy="25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1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623760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1446/07/20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الثانية </a:t>
                      </a: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استعمال خاصية التوزيع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134381" y="5640510"/>
            <a:ext cx="3647049" cy="835239"/>
            <a:chOff x="8443254" y="5025031"/>
            <a:chExt cx="3647049" cy="835239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0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E488044-5401-57AD-AA78-859EFE98032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335C6B36-82AA-3505-868C-A3B3EB4F4E6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4200" y="3301851"/>
            <a:ext cx="5608742" cy="1093119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A231D659-D92C-DCDE-A0B3-2B782B9823F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57" y="2033334"/>
            <a:ext cx="4632742" cy="14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33775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449438">
                  <a:extLst>
                    <a:ext uri="{9D8B030D-6E8A-4147-A177-3AD203B41FA5}">
                      <a16:colId xmlns:a16="http://schemas.microsoft.com/office/drawing/2014/main" val="4133365943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1446/07/20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 err="1">
                          <a:cs typeface="AGA Aladdin Regular" pitchFamily="2" charset="-78"/>
                        </a:rPr>
                        <a:t>الثامية</a:t>
                      </a: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استعمال خاصية التوزيع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889F06C-09C0-ECC1-46AF-5A4E4BBA86FA}"/>
              </a:ext>
            </a:extLst>
          </p:cNvPr>
          <p:cNvSpPr txBox="1"/>
          <p:nvPr/>
        </p:nvSpPr>
        <p:spPr>
          <a:xfrm>
            <a:off x="1444525" y="1742355"/>
            <a:ext cx="5393423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استعمال خاصية التوزيع في التحليل.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التحليل بتجميع الحدود.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C0E0F05C-6EAC-D448-166F-D2ED52E918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893" t="3922" r="-4494" b="30550"/>
          <a:stretch/>
        </p:blipFill>
        <p:spPr>
          <a:xfrm>
            <a:off x="9390760" y="1474514"/>
            <a:ext cx="2134216" cy="4670245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32C2F68-C2F0-B879-5096-473360EE7E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68921" r="-3601"/>
          <a:stretch/>
        </p:blipFill>
        <p:spPr>
          <a:xfrm>
            <a:off x="7072831" y="1575863"/>
            <a:ext cx="2134216" cy="221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1BFFDDA-0B0E-A147-9BAB-7853683B229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AD2C417-C078-24F4-6036-E404BD9BC68E}"/>
              </a:ext>
            </a:extLst>
          </p:cNvPr>
          <p:cNvSpPr txBox="1"/>
          <p:nvPr/>
        </p:nvSpPr>
        <p:spPr>
          <a:xfrm>
            <a:off x="9123148" y="4345948"/>
            <a:ext cx="2141726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خاصية التوزيع في التحليل.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التحليل بتجميع الحدود.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E198B33-5924-0636-17F0-48734D37C311}"/>
              </a:ext>
            </a:extLst>
          </p:cNvPr>
          <p:cNvSpPr txBox="1"/>
          <p:nvPr/>
        </p:nvSpPr>
        <p:spPr>
          <a:xfrm>
            <a:off x="9045476" y="83269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استعمال خاصية التوزيع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7E7C236-8E48-01F3-3216-1FB2BDDC62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893" t="30632" r="-4494" b="30550"/>
          <a:stretch/>
        </p:blipFill>
        <p:spPr>
          <a:xfrm>
            <a:off x="9335498" y="1824499"/>
            <a:ext cx="1936251" cy="25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B95EBFC-CB3F-86C5-3F35-B47A02317BB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FC1B84CD-6E0C-A116-FD51-C2715152E28E}"/>
              </a:ext>
            </a:extLst>
          </p:cNvPr>
          <p:cNvGrpSpPr/>
          <p:nvPr/>
        </p:nvGrpSpPr>
        <p:grpSpPr>
          <a:xfrm>
            <a:off x="-54370" y="5579740"/>
            <a:ext cx="3518233" cy="701962"/>
            <a:chOff x="8556201" y="5516826"/>
            <a:chExt cx="3518233" cy="701962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22D80FF5-4AB9-5327-BCE4-F24CB140FE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CC679FC4-C252-0203-935E-0EE6FAF1CA56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6" name="صورة 45">
              <a:extLst>
                <a:ext uri="{FF2B5EF4-FFF2-40B4-BE49-F238E27FC236}">
                  <a16:creationId xmlns:a16="http://schemas.microsoft.com/office/drawing/2014/main" id="{45C2ED31-D800-1E3B-256D-8A9B8F7D5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D22CD81-11A2-43AA-72F8-81E4E29F2A1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F9BBE843-13C5-3859-C0C1-2104FC3FC6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8E51B2EE-2838-1518-AA3B-2C7767901FF3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B925AC0-051A-C676-7202-488F0581A80C}"/>
              </a:ext>
            </a:extLst>
          </p:cNvPr>
          <p:cNvSpPr txBox="1"/>
          <p:nvPr/>
        </p:nvSpPr>
        <p:spPr>
          <a:xfrm>
            <a:off x="9111533" y="3625005"/>
            <a:ext cx="2141726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خاصية التوزيع في التحليل.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التحليل بتجميع الحدود.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592ECCF-5656-CC8C-CCD5-3939771BC7A3}"/>
              </a:ext>
            </a:extLst>
          </p:cNvPr>
          <p:cNvSpPr txBox="1"/>
          <p:nvPr/>
        </p:nvSpPr>
        <p:spPr>
          <a:xfrm>
            <a:off x="9045476" y="83269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استعمال خاصية التوزيع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7C44BD04-1FA4-378D-93BD-A675F6F3DA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1616" t="2702" r="-5217" b="71119"/>
          <a:stretch/>
        </p:blipFill>
        <p:spPr>
          <a:xfrm>
            <a:off x="9335498" y="1824499"/>
            <a:ext cx="1936251" cy="1692771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886C664B-63F9-3774-F3F7-DA4A2D2DBF0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75" y="1267771"/>
            <a:ext cx="8546576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33CA6-E6D2-3C74-4B8D-22FEF93E7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9668B21-B67E-E964-E2E1-485EE89B4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1D6A92B-A7EA-3953-67AF-373309BA570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3239766-D0EC-2CD7-E68A-38A0622485A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0A36C06-1FAB-FEA8-A81A-1551834CE41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F3C08A6-F6F5-E225-4A61-E2D84453E4B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C1426F9-882F-9D1A-643D-EA26AE46C8A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80DF36D-135F-A00D-D0F1-563A4D1BF9D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6B6483F-1D09-1271-594D-4E3FC02A399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FF06FD7-1FB4-3FBC-574C-72FDFFD3BB7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1D17FC-759A-129A-01A9-BE6D9F80B9E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CD847AE-DD7B-EB06-C51D-69047A98092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76AB383-4C97-B22D-45B0-06389381C5F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2F0A464-3200-AED2-8A32-B1B197F9EB4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F68E973-7848-9857-0ACC-8A39DD36FD6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28D3EEA-61C5-E4C3-C831-2DDB9C7B9C6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B510097-8323-44C5-CDF9-5CE0497B5D6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4AC9D1C-52D8-852A-A959-52CBAD182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3E5CA74-13A1-55E6-6C30-C02CAB0A7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54AD37D-3FB6-EC84-BE50-7943C8D481E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778EFE0-6A35-7B84-2BFF-E24F7555E569}"/>
              </a:ext>
            </a:extLst>
          </p:cNvPr>
          <p:cNvSpPr/>
          <p:nvPr/>
        </p:nvSpPr>
        <p:spPr>
          <a:xfrm>
            <a:off x="11401186" y="2535201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A26E951-7BB6-333A-A364-1A075BF22889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A815E04-86B2-F368-9FA1-8DC363D1289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240E7C0-4AC9-05B2-2B7A-74D95BC4B2B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8C197B6-1D7B-3C74-ED07-EAF825542C4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CF4D2C1-98DC-B0B5-B5B1-1EAF2A98B2A0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7B36E4F-1747-FCB2-04B5-3C00E77D3337}"/>
              </a:ext>
            </a:extLst>
          </p:cNvPr>
          <p:cNvSpPr txBox="1"/>
          <p:nvPr/>
        </p:nvSpPr>
        <p:spPr>
          <a:xfrm>
            <a:off x="9123148" y="4345948"/>
            <a:ext cx="2141726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خاصية التوزيع في التحليل.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التحليل بتجميع الحدود.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C895560-9942-0D96-3C58-CD2F0BE49A67}"/>
              </a:ext>
            </a:extLst>
          </p:cNvPr>
          <p:cNvSpPr txBox="1"/>
          <p:nvPr/>
        </p:nvSpPr>
        <p:spPr>
          <a:xfrm>
            <a:off x="9045476" y="83269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استعمال خاصية التوزيع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771F15D7-1C7F-F75A-146A-4F83100280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893" t="30632" r="-4494" b="30550"/>
          <a:stretch/>
        </p:blipFill>
        <p:spPr>
          <a:xfrm>
            <a:off x="9335498" y="1824499"/>
            <a:ext cx="1936251" cy="2510019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BE987EC0-81E8-7991-C86F-58FA2941249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886" t="1685" b="52489"/>
          <a:stretch/>
        </p:blipFill>
        <p:spPr>
          <a:xfrm>
            <a:off x="2421104" y="547389"/>
            <a:ext cx="6610343" cy="2759672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4C09734A-C9FD-FB36-1997-9275642EC59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90" r="58117" b="8892"/>
          <a:stretch/>
        </p:blipFill>
        <p:spPr>
          <a:xfrm>
            <a:off x="397237" y="3012774"/>
            <a:ext cx="3632545" cy="33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1D0E3-6565-41F0-822C-5F35B613B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009726A-3300-73CF-FE8C-8E3EAD564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624E481-BAFF-982E-C1BC-A1DE8B1C167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E657B1B-94CF-710F-E575-D88B35A478B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52FF3D4-9209-C33C-28C1-6134FBB4DE85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25D6F3F-97DD-865B-A291-D282E841E1BA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4DB6B31-95D7-8218-8B1F-AC11452E2A9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5031577-D147-C8D9-45FB-E8E1CA848FE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0A8C8F7-EEB4-D68D-EBB1-90E9E8B9689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176E620-08F0-3233-5D97-B96A7032E0C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666F348-5E93-9104-1B0D-93478F2908A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F9ADBA0-0B45-FF6E-EBBA-D13BCA7CF91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440340B-190B-2E1D-3AE9-990E3DADEDD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69E9B91-9762-5FD7-FC41-F2B947AC515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D9AC6F1-99C4-71CC-4FC6-42739119AFA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7580421-64B6-4419-EE5D-4B690BACA32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9933FD3-6F09-B289-7FA3-AE9F4555246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A5657EE-CF14-E485-73DF-F4B3072DB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5F35F26-F168-17D9-7C1F-CBA10ABFA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D5ABF8D-5967-ACD5-821A-0AECA83F8D7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4C1F0E8-1521-FADF-125F-7744B4156A7F}"/>
              </a:ext>
            </a:extLst>
          </p:cNvPr>
          <p:cNvSpPr/>
          <p:nvPr/>
        </p:nvSpPr>
        <p:spPr>
          <a:xfrm>
            <a:off x="11401186" y="2535201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1E22F83-99DA-0E40-91A2-C61833D670D9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DEC0317-925C-E3B2-7AFB-2A84920E1D4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3241B12-CD95-A109-C80F-D615099A917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1C5EBB4-EF93-EC76-1F52-FEA5F20CFE0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4D18B72-C54F-E188-E542-B6356C64FDF8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08200AD-861D-A299-4EA1-74DFA0D40168}"/>
              </a:ext>
            </a:extLst>
          </p:cNvPr>
          <p:cNvSpPr txBox="1"/>
          <p:nvPr/>
        </p:nvSpPr>
        <p:spPr>
          <a:xfrm>
            <a:off x="9123148" y="4345948"/>
            <a:ext cx="21417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خاصية التوزيع في التحليل.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0206BF9-8220-D383-71CB-E429FFD1315F}"/>
              </a:ext>
            </a:extLst>
          </p:cNvPr>
          <p:cNvSpPr txBox="1"/>
          <p:nvPr/>
        </p:nvSpPr>
        <p:spPr>
          <a:xfrm>
            <a:off x="9045476" y="83269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استعمال خاصية التوزيع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49C04346-FAD0-AC4E-D2B4-0B820E2F0C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893" t="30632" r="-4494" b="30550"/>
          <a:stretch/>
        </p:blipFill>
        <p:spPr>
          <a:xfrm>
            <a:off x="9335498" y="1824499"/>
            <a:ext cx="1936251" cy="251001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7ACDE8B-305B-B948-1A16-E11EBC51CEF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9026" y="1090591"/>
            <a:ext cx="4725468" cy="242340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0283ECB-4601-1351-74F7-AA69BFE6546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361" y="3519972"/>
            <a:ext cx="8206967" cy="249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2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A96BE2-B9BC-6C51-0637-370F8ABEBD8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7C86CE-8DA2-2F64-D6C5-F486627AC41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8CA72C-DE27-D507-9D26-3F36250890B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05505C-868C-4F92-011D-0960C0D7F21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A19F25-1A5B-A6B7-1B6A-9D8C426795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4F0FFC-8952-12D9-5C97-42100387412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8467FB-4DB4-E70C-E2C0-F1382AA21C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F32713-7D86-75D2-2AB1-53B4CE6E507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455024-40D4-6D25-72B9-D3EE6E6617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001A414-DC7A-8DC9-7FD4-6A772ACF288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64D3DB6-9E14-2F94-13E5-B2DCC80EE49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1D91A01-063A-0AC9-FD47-13C0F0DE446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4E7071D-C28C-D64E-8067-71DD80D47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E90F20B-80B0-91C3-7912-72106EC2AE4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2F82D75-76A1-3D82-C9DD-F0361C8C8133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4DBE969-6CBA-CA60-66E3-81B649DC982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2F69508-5F6D-3468-0E96-C230BADB0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9A3DA4F-8F42-71BA-D5F9-18C7F3EA724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A943E5D-19EF-E020-A011-9B08F7BF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8FAB868-8E77-E1A1-CDD2-2E8D2E1C1EA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4057A9A-F579-5519-7645-D4DD62E04DB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720442" y="2082979"/>
            <a:ext cx="8366591" cy="636702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A474A28-5B43-358B-E73B-C7EEDE26F767}"/>
              </a:ext>
            </a:extLst>
          </p:cNvPr>
          <p:cNvSpPr txBox="1"/>
          <p:nvPr/>
        </p:nvSpPr>
        <p:spPr>
          <a:xfrm>
            <a:off x="9123148" y="4345948"/>
            <a:ext cx="21417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خاصية التوزيع في التحليل.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5AD892A-F3FD-06E0-D9F4-EB94626F36F4}"/>
              </a:ext>
            </a:extLst>
          </p:cNvPr>
          <p:cNvSpPr txBox="1"/>
          <p:nvPr/>
        </p:nvSpPr>
        <p:spPr>
          <a:xfrm>
            <a:off x="9045476" y="83269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استعمال خاصية التوزيع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215A99EA-184D-FF78-2C95-478A1A3DF61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893" t="30632" r="-4494" b="30550"/>
          <a:stretch/>
        </p:blipFill>
        <p:spPr>
          <a:xfrm>
            <a:off x="9335498" y="1824499"/>
            <a:ext cx="1936251" cy="2510019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72F89943-F951-4407-40CE-E6431BC2787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41" b="57978"/>
          <a:stretch/>
        </p:blipFill>
        <p:spPr>
          <a:xfrm>
            <a:off x="3977640" y="1238518"/>
            <a:ext cx="5082081" cy="7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9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224CA-3219-B483-0601-56CC2257A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A9AFE28-4B49-CA6A-C723-D3C4E8DF0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A83F9A7-E9C3-6EEE-4C6F-B52248DC5CB1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C2C36E7-0ED0-ADF2-96BA-84A6C882962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DFC534E-F228-46EC-9DB4-19F9DA09FFE5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3672352-4BCC-F664-01E4-12F294199DB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96FDFA0-1882-9311-67F7-CF899B7C2A3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712B656-C070-F9D0-24B8-C9AEF080060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169423F-CE68-D42E-6B78-625C9A571A9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5D3AFEA-1217-492D-961D-342E0352E4F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AA214DA-B519-D3B8-1D5C-982CA80D353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945CAFF-51EE-05CB-8C49-2BE8FD0CF7A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218E896-5166-29AC-A053-9010A0973B4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6A07CC5-3680-F707-87C3-4675DFE6DFD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BD9020D-D85E-4048-756E-F6CCF351FF9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BED8F35-A172-5ED9-68EE-86A48E614B8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228402D-410F-8320-8638-F6D138C07E8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C355A55-1E82-ECF6-C590-63EBB4425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9B7EA34-D5B3-1FC3-FD3F-B90D188E0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5174B1B-38C4-4BDC-7B43-1C89132782C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C408FD0-42A0-4100-942F-BDFF69A015B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F775389-3100-2B9D-288D-ABDBEBAFAE65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59DCA68-2E40-5239-D9CF-FE342937F5B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A848BC2-AEA3-6C61-30F6-1C839492C4E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53DF482-E655-C589-87F3-202231DABB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EADED26-F36A-B5F7-080C-849075ED4B1F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6BFF0B1F-A9B3-4E77-0CED-F57FD40EA9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51FBF23-9EAA-A3D3-C6CF-11DABFC7D413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557B0EA8-2CD4-612E-415E-242BC3DF1F27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EC384E1C-4CD9-CAB1-6F78-D655DF0D34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9F0E906-F7D7-8009-260F-DCAC8C3E54D3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5A7963E9-BD20-7812-06AB-FEC77DE05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204FE14-30E5-F83D-F41E-599B27C148C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F07F590C-D285-B705-8144-34E29E04DD6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482" y="1238517"/>
            <a:ext cx="8708239" cy="1853443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E09D97C-AEF6-F332-78C0-FE7A3018BF86}"/>
              </a:ext>
            </a:extLst>
          </p:cNvPr>
          <p:cNvSpPr txBox="1"/>
          <p:nvPr/>
        </p:nvSpPr>
        <p:spPr>
          <a:xfrm>
            <a:off x="9123148" y="4345948"/>
            <a:ext cx="21417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خاصية التوزيع في التحليل.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9F65C30-A797-1518-0A99-DBDF71007BA7}"/>
              </a:ext>
            </a:extLst>
          </p:cNvPr>
          <p:cNvSpPr txBox="1"/>
          <p:nvPr/>
        </p:nvSpPr>
        <p:spPr>
          <a:xfrm>
            <a:off x="9045476" y="83269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استعمال خاصية التوزيع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0157BA89-0E88-D85A-7C65-5E40022285F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893" t="30632" r="-4494" b="30550"/>
          <a:stretch/>
        </p:blipFill>
        <p:spPr>
          <a:xfrm>
            <a:off x="9335498" y="1824499"/>
            <a:ext cx="1936251" cy="25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1231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5695</TotalTime>
  <Words>666</Words>
  <Application>Microsoft Office PowerPoint</Application>
  <PresentationFormat>شاشة عريضة</PresentationFormat>
  <Paragraphs>306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6" baseType="lpstr">
      <vt:lpstr>AGA Aladdin Regular</vt:lpstr>
      <vt:lpstr>Aptos</vt:lpstr>
      <vt:lpstr>Aptos Display</vt:lpstr>
      <vt:lpstr>Arial</vt:lpstr>
      <vt:lpstr>Calibri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312</cp:revision>
  <dcterms:created xsi:type="dcterms:W3CDTF">2024-08-19T04:20:33Z</dcterms:created>
  <dcterms:modified xsi:type="dcterms:W3CDTF">2025-01-19T21:08:12Z</dcterms:modified>
</cp:coreProperties>
</file>