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20" r:id="rId2"/>
    <p:sldMasterId id="2147483828" r:id="rId3"/>
    <p:sldMasterId id="2147483840" r:id="rId4"/>
    <p:sldMasterId id="2147483852" r:id="rId5"/>
    <p:sldMasterId id="2147483864" r:id="rId6"/>
    <p:sldMasterId id="2147483888" r:id="rId7"/>
    <p:sldMasterId id="2147483900" r:id="rId8"/>
    <p:sldMasterId id="2147483924" r:id="rId9"/>
    <p:sldMasterId id="2147483960" r:id="rId10"/>
    <p:sldMasterId id="2147483972" r:id="rId11"/>
  </p:sldMasterIdLst>
  <p:notesMasterIdLst>
    <p:notesMasterId r:id="rId43"/>
  </p:notesMasterIdLst>
  <p:sldIdLst>
    <p:sldId id="2769" r:id="rId12"/>
    <p:sldId id="2768" r:id="rId13"/>
    <p:sldId id="2770" r:id="rId14"/>
    <p:sldId id="600" r:id="rId15"/>
    <p:sldId id="2771" r:id="rId16"/>
    <p:sldId id="2904" r:id="rId17"/>
    <p:sldId id="2905" r:id="rId18"/>
    <p:sldId id="268" r:id="rId19"/>
    <p:sldId id="2767" r:id="rId20"/>
    <p:sldId id="2766" r:id="rId21"/>
    <p:sldId id="517" r:id="rId22"/>
    <p:sldId id="2778" r:id="rId23"/>
    <p:sldId id="533" r:id="rId24"/>
    <p:sldId id="2773" r:id="rId25"/>
    <p:sldId id="2774" r:id="rId26"/>
    <p:sldId id="534" r:id="rId27"/>
    <p:sldId id="535" r:id="rId28"/>
    <p:sldId id="518" r:id="rId29"/>
    <p:sldId id="2780" r:id="rId30"/>
    <p:sldId id="2781" r:id="rId31"/>
    <p:sldId id="2762" r:id="rId32"/>
    <p:sldId id="2903" r:id="rId33"/>
    <p:sldId id="2763" r:id="rId34"/>
    <p:sldId id="547" r:id="rId35"/>
    <p:sldId id="2758" r:id="rId36"/>
    <p:sldId id="2761" r:id="rId37"/>
    <p:sldId id="2760" r:id="rId38"/>
    <p:sldId id="2759" r:id="rId39"/>
    <p:sldId id="601" r:id="rId40"/>
    <p:sldId id="2902" r:id="rId41"/>
    <p:sldId id="281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5005" autoAdjust="0"/>
    <p:restoredTop sz="94660"/>
  </p:normalViewPr>
  <p:slideViewPr>
    <p:cSldViewPr snapToGrid="0">
      <p:cViewPr varScale="1">
        <p:scale>
          <a:sx n="78" d="100"/>
          <a:sy n="78" d="100"/>
        </p:scale>
        <p:origin x="1622" y="62"/>
      </p:cViewPr>
      <p:guideLst/>
    </p:cSldViewPr>
  </p:slideViewPr>
  <p:notesTextViewPr>
    <p:cViewPr>
      <p:scale>
        <a:sx n="1" d="1"/>
        <a:sy n="1" d="1"/>
      </p:scale>
      <p:origin x="0" y="-466"/>
    </p:cViewPr>
  </p:notesTextViewPr>
  <p:sorterViewPr>
    <p:cViewPr varScale="1">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5CF3479-39FE-40DE-AAAE-DE035C330D43}" type="datetimeFigureOut">
              <a:rPr lang="ar-SA" smtClean="0"/>
              <a:t>08/04/46</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C6C40C2-8568-4F89-835B-1EAA5516221F}" type="slidenum">
              <a:rPr lang="ar-SA" smtClean="0"/>
              <a:t>‹#›</a:t>
            </a:fld>
            <a:endParaRPr lang="ar-SA"/>
          </a:p>
        </p:txBody>
      </p:sp>
    </p:spTree>
    <p:extLst>
      <p:ext uri="{BB962C8B-B14F-4D97-AF65-F5344CB8AC3E}">
        <p14:creationId xmlns:p14="http://schemas.microsoft.com/office/powerpoint/2010/main" val="7981636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عنصر نائب لصورة الشريحة 1">
            <a:extLst>
              <a:ext uri="{FF2B5EF4-FFF2-40B4-BE49-F238E27FC236}">
                <a16:creationId xmlns:a16="http://schemas.microsoft.com/office/drawing/2014/main" id="{D14E0F7E-0F08-29B2-1C70-F83C7C85AF49}"/>
              </a:ext>
            </a:extLst>
          </p:cNvPr>
          <p:cNvSpPr>
            <a:spLocks noGrp="1" noRot="1" noChangeAspect="1" noChangeArrowheads="1" noTextEdit="1"/>
          </p:cNvSpPr>
          <p:nvPr>
            <p:ph type="sldImg"/>
          </p:nvPr>
        </p:nvSpPr>
        <p:spPr>
          <a:ln/>
        </p:spPr>
      </p:sp>
      <p:sp>
        <p:nvSpPr>
          <p:cNvPr id="216067" name="عنصر نائب للملاحظات 2">
            <a:extLst>
              <a:ext uri="{FF2B5EF4-FFF2-40B4-BE49-F238E27FC236}">
                <a16:creationId xmlns:a16="http://schemas.microsoft.com/office/drawing/2014/main" id="{8404BA0B-5CA4-DC3E-B18B-C80C2942DB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216068" name="عنصر نائب لرقم الشريحة 3">
            <a:extLst>
              <a:ext uri="{FF2B5EF4-FFF2-40B4-BE49-F238E27FC236}">
                <a16:creationId xmlns:a16="http://schemas.microsoft.com/office/drawing/2014/main" id="{87B46C60-9507-CAF5-E757-97C982F479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62752F5B-35F5-4B3C-8E27-A628F599522F}"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a:t>
            </a:fld>
            <a:endParaRPr kumimoji="0" lang="ar-SA"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F48EF9CE-065F-E92B-8047-05E5629B4931}"/>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1881143E-9D22-FA13-F815-F5CD4CF4CE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858AD37D-08A0-0A95-AD70-8512ECC4A919}"/>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98E8171C-78C9-056F-743A-E1BC301C69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0A1D2686-7693-2137-D276-A9F9E0EE02CA}"/>
              </a:ext>
            </a:extLst>
          </p:cNvPr>
          <p:cNvSpPr>
            <a:spLocks noGrp="1" noRot="1" noChangeAspect="1" noChangeArrowheads="1" noTextEdit="1"/>
          </p:cNvSpPr>
          <p:nvPr>
            <p:ph type="sldImg"/>
          </p:nvPr>
        </p:nvSpPr>
        <p:spPr>
          <a:ln/>
        </p:spPr>
      </p:sp>
      <p:sp>
        <p:nvSpPr>
          <p:cNvPr id="229379" name="Rectangle 3">
            <a:extLst>
              <a:ext uri="{FF2B5EF4-FFF2-40B4-BE49-F238E27FC236}">
                <a16:creationId xmlns:a16="http://schemas.microsoft.com/office/drawing/2014/main" id="{3E5AC9E6-BAC3-9377-BEF7-E93F999BE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C4602DED-A99A-FA6C-C063-3F52AD40DB18}"/>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D4B12C5D-5971-B35A-7EF1-AADAF7BDB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B343A076-86B5-4A2B-884A-18C620315025}"/>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688BBF21-290C-4C5C-1FA5-66AA96183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B541D4E9-4319-802B-D90B-C102F6021DC0}"/>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3DBC2677-906F-1861-916F-09E0CFC10C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843909D0-4043-7FCF-46A8-8C099A2C6874}"/>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6C8945B1-86D8-0699-DA70-4DB2F0B57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extLst>
      <p:ext uri="{BB962C8B-B14F-4D97-AF65-F5344CB8AC3E}">
        <p14:creationId xmlns:p14="http://schemas.microsoft.com/office/powerpoint/2010/main" val="4125471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B2D93-BB19-0258-81E7-D14B50F8A272}"/>
            </a:ext>
          </a:extLst>
        </p:cNvPr>
        <p:cNvGrpSpPr/>
        <p:nvPr/>
      </p:nvGrpSpPr>
      <p:grpSpPr>
        <a:xfrm>
          <a:off x="0" y="0"/>
          <a:ext cx="0" cy="0"/>
          <a:chOff x="0" y="0"/>
          <a:chExt cx="0" cy="0"/>
        </a:xfrm>
      </p:grpSpPr>
      <p:sp>
        <p:nvSpPr>
          <p:cNvPr id="241666" name="Rectangle 2">
            <a:extLst>
              <a:ext uri="{FF2B5EF4-FFF2-40B4-BE49-F238E27FC236}">
                <a16:creationId xmlns:a16="http://schemas.microsoft.com/office/drawing/2014/main" id="{DDFD485C-21CB-5CCF-8DBF-3482414EF3B5}"/>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8870B7AB-A7E3-5552-F1B7-3334E4475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extLst>
      <p:ext uri="{BB962C8B-B14F-4D97-AF65-F5344CB8AC3E}">
        <p14:creationId xmlns:p14="http://schemas.microsoft.com/office/powerpoint/2010/main" val="153930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843909D0-4043-7FCF-46A8-8C099A2C6874}"/>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6C8945B1-86D8-0699-DA70-4DB2F0B57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extLst>
      <p:ext uri="{BB962C8B-B14F-4D97-AF65-F5344CB8AC3E}">
        <p14:creationId xmlns:p14="http://schemas.microsoft.com/office/powerpoint/2010/main" val="377140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a:extLst>
              <a:ext uri="{FF2B5EF4-FFF2-40B4-BE49-F238E27FC236}">
                <a16:creationId xmlns:a16="http://schemas.microsoft.com/office/drawing/2014/main" id="{1E7C103B-65C2-139F-3B40-BF6B53A79CCA}"/>
              </a:ext>
            </a:extLst>
          </p:cNvPr>
          <p:cNvSpPr>
            <a:spLocks noGrp="1" noRot="1" noChangeAspect="1" noChangeArrowheads="1" noTextEdit="1"/>
          </p:cNvSpPr>
          <p:nvPr>
            <p:ph type="sldImg"/>
          </p:nvPr>
        </p:nvSpPr>
        <p:spPr>
          <a:ln/>
        </p:spPr>
      </p:sp>
      <p:sp>
        <p:nvSpPr>
          <p:cNvPr id="79875" name="عنصر نائب للملاحظات 2">
            <a:extLst>
              <a:ext uri="{FF2B5EF4-FFF2-40B4-BE49-F238E27FC236}">
                <a16:creationId xmlns:a16="http://schemas.microsoft.com/office/drawing/2014/main" id="{E082E7C8-15A3-F668-4717-46D4BB33B2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ltLang="ar-SA"/>
          </a:p>
        </p:txBody>
      </p:sp>
      <p:sp>
        <p:nvSpPr>
          <p:cNvPr id="79876" name="عنصر نائب لرقم الشريحة 3">
            <a:extLst>
              <a:ext uri="{FF2B5EF4-FFF2-40B4-BE49-F238E27FC236}">
                <a16:creationId xmlns:a16="http://schemas.microsoft.com/office/drawing/2014/main" id="{A2C60BEC-4DF6-E384-D153-EEC87D0B9C5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803F2FA-CA8E-437B-8FE8-682C985F3267}"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25</a:t>
            </a:fld>
            <a:endParaRPr kumimoji="0" lang="ar-SA"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خرائط المفاهيم للصف الثالث متوسط لمادة الرياضيات</a:t>
            </a:r>
          </a:p>
          <a:p>
            <a:r>
              <a:rPr lang="ar-SA" dirty="0"/>
              <a:t>الفصل الدراسي الأول </a:t>
            </a:r>
          </a:p>
          <a:p>
            <a:r>
              <a:rPr lang="ar-SA" dirty="0"/>
              <a:t>لعام 1436 – 1437 هـ </a:t>
            </a:r>
          </a:p>
          <a:p>
            <a:r>
              <a:rPr lang="ar-SA" dirty="0"/>
              <a:t>بإشراف معلمة الرياضيات </a:t>
            </a:r>
          </a:p>
          <a:p>
            <a:r>
              <a:rPr lang="ar-SA" dirty="0"/>
              <a:t>هنيدة مشتاق     م34</a:t>
            </a:r>
          </a:p>
          <a:p>
            <a:r>
              <a:rPr lang="ar-SA" dirty="0"/>
              <a:t>قائدة المدرسة : فاطمة الطلحي </a:t>
            </a:r>
          </a:p>
        </p:txBody>
      </p:sp>
      <p:sp>
        <p:nvSpPr>
          <p:cNvPr id="4" name="عنصر نائب لرقم الشريحة 3"/>
          <p:cNvSpPr>
            <a:spLocks noGrp="1"/>
          </p:cNvSpPr>
          <p:nvPr>
            <p:ph type="sldNum" sz="quarter" idx="5"/>
          </p:nvPr>
        </p:nvSpPr>
        <p:spPr/>
        <p:txBody>
          <a:bodyPr/>
          <a:lstStyle/>
          <a:p>
            <a:fld id="{7C6C40C2-8568-4F89-835B-1EAA5516221F}" type="slidenum">
              <a:rPr lang="ar-SA" smtClean="0"/>
              <a:t>5</a:t>
            </a:fld>
            <a:endParaRPr lang="ar-SA"/>
          </a:p>
        </p:txBody>
      </p:sp>
    </p:spTree>
    <p:extLst>
      <p:ext uri="{BB962C8B-B14F-4D97-AF65-F5344CB8AC3E}">
        <p14:creationId xmlns:p14="http://schemas.microsoft.com/office/powerpoint/2010/main" val="2698582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a:extLst>
              <a:ext uri="{FF2B5EF4-FFF2-40B4-BE49-F238E27FC236}">
                <a16:creationId xmlns:a16="http://schemas.microsoft.com/office/drawing/2014/main" id="{1E7C103B-65C2-139F-3B40-BF6B53A79CCA}"/>
              </a:ext>
            </a:extLst>
          </p:cNvPr>
          <p:cNvSpPr>
            <a:spLocks noGrp="1" noRot="1" noChangeAspect="1" noChangeArrowheads="1" noTextEdit="1"/>
          </p:cNvSpPr>
          <p:nvPr>
            <p:ph type="sldImg"/>
          </p:nvPr>
        </p:nvSpPr>
        <p:spPr>
          <a:ln/>
        </p:spPr>
      </p:sp>
      <p:sp>
        <p:nvSpPr>
          <p:cNvPr id="79875" name="عنصر نائب للملاحظات 2">
            <a:extLst>
              <a:ext uri="{FF2B5EF4-FFF2-40B4-BE49-F238E27FC236}">
                <a16:creationId xmlns:a16="http://schemas.microsoft.com/office/drawing/2014/main" id="{E082E7C8-15A3-F668-4717-46D4BB33B2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ltLang="ar-SA"/>
          </a:p>
        </p:txBody>
      </p:sp>
      <p:sp>
        <p:nvSpPr>
          <p:cNvPr id="79876" name="عنصر نائب لرقم الشريحة 3">
            <a:extLst>
              <a:ext uri="{FF2B5EF4-FFF2-40B4-BE49-F238E27FC236}">
                <a16:creationId xmlns:a16="http://schemas.microsoft.com/office/drawing/2014/main" id="{A2C60BEC-4DF6-E384-D153-EEC87D0B9C5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803F2FA-CA8E-437B-8FE8-682C985F3267}"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26</a:t>
            </a:fld>
            <a:endParaRPr kumimoji="0" lang="ar-SA"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365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a:extLst>
              <a:ext uri="{FF2B5EF4-FFF2-40B4-BE49-F238E27FC236}">
                <a16:creationId xmlns:a16="http://schemas.microsoft.com/office/drawing/2014/main" id="{1E7C103B-65C2-139F-3B40-BF6B53A79CCA}"/>
              </a:ext>
            </a:extLst>
          </p:cNvPr>
          <p:cNvSpPr>
            <a:spLocks noGrp="1" noRot="1" noChangeAspect="1" noChangeArrowheads="1" noTextEdit="1"/>
          </p:cNvSpPr>
          <p:nvPr>
            <p:ph type="sldImg"/>
          </p:nvPr>
        </p:nvSpPr>
        <p:spPr>
          <a:ln/>
        </p:spPr>
      </p:sp>
      <p:sp>
        <p:nvSpPr>
          <p:cNvPr id="79875" name="عنصر نائب للملاحظات 2">
            <a:extLst>
              <a:ext uri="{FF2B5EF4-FFF2-40B4-BE49-F238E27FC236}">
                <a16:creationId xmlns:a16="http://schemas.microsoft.com/office/drawing/2014/main" id="{E082E7C8-15A3-F668-4717-46D4BB33B2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ltLang="ar-SA"/>
          </a:p>
        </p:txBody>
      </p:sp>
      <p:sp>
        <p:nvSpPr>
          <p:cNvPr id="79876" name="عنصر نائب لرقم الشريحة 3">
            <a:extLst>
              <a:ext uri="{FF2B5EF4-FFF2-40B4-BE49-F238E27FC236}">
                <a16:creationId xmlns:a16="http://schemas.microsoft.com/office/drawing/2014/main" id="{A2C60BEC-4DF6-E384-D153-EEC87D0B9C5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803F2FA-CA8E-437B-8FE8-682C985F3267}"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27</a:t>
            </a:fld>
            <a:endParaRPr kumimoji="0" lang="ar-SA"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626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عنصر نائب لصورة الشريحة 1">
            <a:extLst>
              <a:ext uri="{FF2B5EF4-FFF2-40B4-BE49-F238E27FC236}">
                <a16:creationId xmlns:a16="http://schemas.microsoft.com/office/drawing/2014/main" id="{1E7C103B-65C2-139F-3B40-BF6B53A79CCA}"/>
              </a:ext>
            </a:extLst>
          </p:cNvPr>
          <p:cNvSpPr>
            <a:spLocks noGrp="1" noRot="1" noChangeAspect="1" noChangeArrowheads="1" noTextEdit="1"/>
          </p:cNvSpPr>
          <p:nvPr>
            <p:ph type="sldImg"/>
          </p:nvPr>
        </p:nvSpPr>
        <p:spPr>
          <a:ln/>
        </p:spPr>
      </p:sp>
      <p:sp>
        <p:nvSpPr>
          <p:cNvPr id="79875" name="عنصر نائب للملاحظات 2">
            <a:extLst>
              <a:ext uri="{FF2B5EF4-FFF2-40B4-BE49-F238E27FC236}">
                <a16:creationId xmlns:a16="http://schemas.microsoft.com/office/drawing/2014/main" id="{E082E7C8-15A3-F668-4717-46D4BB33B2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ltLang="ar-SA"/>
          </a:p>
        </p:txBody>
      </p:sp>
      <p:sp>
        <p:nvSpPr>
          <p:cNvPr id="79876" name="عنصر نائب لرقم الشريحة 3">
            <a:extLst>
              <a:ext uri="{FF2B5EF4-FFF2-40B4-BE49-F238E27FC236}">
                <a16:creationId xmlns:a16="http://schemas.microsoft.com/office/drawing/2014/main" id="{A2C60BEC-4DF6-E384-D153-EEC87D0B9C5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803F2FA-CA8E-437B-8FE8-682C985F3267}"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28</a:t>
            </a:fld>
            <a:endParaRPr kumimoji="0" lang="ar-SA"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662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اخذتها من بور ماجد الحربي</a:t>
            </a:r>
          </a:p>
        </p:txBody>
      </p:sp>
      <p:sp>
        <p:nvSpPr>
          <p:cNvPr id="4" name="عنصر نائب لرقم الشريحة 3"/>
          <p:cNvSpPr>
            <a:spLocks noGrp="1"/>
          </p:cNvSpPr>
          <p:nvPr>
            <p:ph type="sldNum" sz="quarter" idx="5"/>
          </p:nvPr>
        </p:nvSpPr>
        <p:spPr/>
        <p:txBody>
          <a:bodyPr/>
          <a:lstStyle/>
          <a:p>
            <a:fld id="{7C6C40C2-8568-4F89-835B-1EAA5516221F}" type="slidenum">
              <a:rPr lang="ar-SA" smtClean="0"/>
              <a:t>8</a:t>
            </a:fld>
            <a:endParaRPr lang="ar-SA"/>
          </a:p>
        </p:txBody>
      </p:sp>
    </p:spTree>
    <p:extLst>
      <p:ext uri="{BB962C8B-B14F-4D97-AF65-F5344CB8AC3E}">
        <p14:creationId xmlns:p14="http://schemas.microsoft.com/office/powerpoint/2010/main" val="332274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32753D8D-CCA8-8CDF-FEE1-7BDDDFCA6611}"/>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4343CD8A-306A-5B84-444B-01A1143E1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extLst>
      <p:ext uri="{BB962C8B-B14F-4D97-AF65-F5344CB8AC3E}">
        <p14:creationId xmlns:p14="http://schemas.microsoft.com/office/powerpoint/2010/main" val="63039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32753D8D-CCA8-8CDF-FEE1-7BDDDFCA6611}"/>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4343CD8A-306A-5B84-444B-01A1143E1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extLst>
      <p:ext uri="{BB962C8B-B14F-4D97-AF65-F5344CB8AC3E}">
        <p14:creationId xmlns:p14="http://schemas.microsoft.com/office/powerpoint/2010/main" val="261958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DBDBF110-81AC-78D0-ED46-DADB5814C138}"/>
              </a:ext>
            </a:extLst>
          </p:cNvPr>
          <p:cNvSpPr>
            <a:spLocks noGrp="1" noRot="1" noChangeAspect="1" noChangeArrowheads="1" noTextEdit="1"/>
          </p:cNvSpPr>
          <p:nvPr>
            <p:ph type="sldImg"/>
          </p:nvPr>
        </p:nvSpPr>
        <p:spPr>
          <a:ln/>
        </p:spPr>
      </p:sp>
      <p:sp>
        <p:nvSpPr>
          <p:cNvPr id="235523" name="Rectangle 3">
            <a:extLst>
              <a:ext uri="{FF2B5EF4-FFF2-40B4-BE49-F238E27FC236}">
                <a16:creationId xmlns:a16="http://schemas.microsoft.com/office/drawing/2014/main" id="{C652C833-CB08-D25A-39CC-578A16050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5D9A6A28-9D2B-07F0-3584-32158C3B670E}"/>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8FF1FDC-9E9A-3E9A-B1C8-C3879E4C9B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8EECB6F4-A79B-5CA8-B798-820397D71449}"/>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BD43ECA7-15BA-4D5D-944C-9DC4A7ABF3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E789298E-6B8D-B545-89F1-92143B46DF41}"/>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50002896-CE23-AA15-939E-AC21E8083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16C431A8-DAA9-ABF1-D00E-F23EB1390F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8000C4-8989-12D2-AAB9-E2CCC8675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AF3911-7EEE-9D21-46C9-FAE95D082872}"/>
              </a:ext>
            </a:extLst>
          </p:cNvPr>
          <p:cNvSpPr>
            <a:spLocks noGrp="1" noChangeArrowheads="1"/>
          </p:cNvSpPr>
          <p:nvPr>
            <p:ph type="sldNum" sz="quarter" idx="12"/>
          </p:nvPr>
        </p:nvSpPr>
        <p:spPr>
          <a:ln/>
        </p:spPr>
        <p:txBody>
          <a:bodyPr/>
          <a:lstStyle>
            <a:lvl1pPr>
              <a:defRPr/>
            </a:lvl1pPr>
          </a:lstStyle>
          <a:p>
            <a:pPr>
              <a:defRPr/>
            </a:pPr>
            <a:fld id="{4D1D1CBF-6514-49B9-BAD2-919EAB427D77}" type="slidenum">
              <a:rPr lang="ar-SA" altLang="ar-SA"/>
              <a:pPr>
                <a:defRPr/>
              </a:pPr>
              <a:t>‹#›</a:t>
            </a:fld>
            <a:endParaRPr lang="en-US" altLang="ar-SA"/>
          </a:p>
        </p:txBody>
      </p:sp>
    </p:spTree>
    <p:extLst>
      <p:ext uri="{BB962C8B-B14F-4D97-AF65-F5344CB8AC3E}">
        <p14:creationId xmlns:p14="http://schemas.microsoft.com/office/powerpoint/2010/main" val="130389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66E24874-A688-AB17-9928-6411C2E9F4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7DD7CC-4657-26B6-DDF4-4FF9FF747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4125B4-4EC9-5F22-3822-85C45121B875}"/>
              </a:ext>
            </a:extLst>
          </p:cNvPr>
          <p:cNvSpPr>
            <a:spLocks noGrp="1" noChangeArrowheads="1"/>
          </p:cNvSpPr>
          <p:nvPr>
            <p:ph type="sldNum" sz="quarter" idx="12"/>
          </p:nvPr>
        </p:nvSpPr>
        <p:spPr>
          <a:ln/>
        </p:spPr>
        <p:txBody>
          <a:bodyPr/>
          <a:lstStyle>
            <a:lvl1pPr>
              <a:defRPr/>
            </a:lvl1pPr>
          </a:lstStyle>
          <a:p>
            <a:pPr>
              <a:defRPr/>
            </a:pPr>
            <a:fld id="{E6E737EC-150F-4E97-88CB-DDBCDB20450F}" type="slidenum">
              <a:rPr lang="ar-SA" altLang="ar-SA"/>
              <a:pPr>
                <a:defRPr/>
              </a:pPr>
              <a:t>‹#›</a:t>
            </a:fld>
            <a:endParaRPr lang="en-US" altLang="ar-SA"/>
          </a:p>
        </p:txBody>
      </p:sp>
    </p:spTree>
    <p:extLst>
      <p:ext uri="{BB962C8B-B14F-4D97-AF65-F5344CB8AC3E}">
        <p14:creationId xmlns:p14="http://schemas.microsoft.com/office/powerpoint/2010/main" val="1419008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1"/>
            </a:lvl1pPr>
          </a:lstStyle>
          <a:p>
            <a:r>
              <a:rPr lang="ar-SA"/>
              <a:t>انقر لتحرير نمط عنوان الشكل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1"/>
            </a:lvl1pPr>
            <a:lvl2pPr marL="45772" indent="0" algn="ctr">
              <a:buNone/>
              <a:defRPr sz="200"/>
            </a:lvl2pPr>
            <a:lvl3pPr marL="91544" indent="0" algn="ctr">
              <a:buNone/>
              <a:defRPr sz="181"/>
            </a:lvl3pPr>
            <a:lvl4pPr marL="137315" indent="0" algn="ctr">
              <a:buNone/>
              <a:defRPr sz="161"/>
            </a:lvl4pPr>
            <a:lvl5pPr marL="183086" indent="0" algn="ctr">
              <a:buNone/>
              <a:defRPr sz="161"/>
            </a:lvl5pPr>
            <a:lvl6pPr marL="228858" indent="0" algn="ctr">
              <a:buNone/>
              <a:defRPr sz="161"/>
            </a:lvl6pPr>
            <a:lvl7pPr marL="274630" indent="0" algn="ctr">
              <a:buNone/>
              <a:defRPr sz="161"/>
            </a:lvl7pPr>
            <a:lvl8pPr marL="320402" indent="0" algn="ctr">
              <a:buNone/>
              <a:defRPr sz="161"/>
            </a:lvl8pPr>
            <a:lvl9pPr marL="366173" indent="0" algn="ctr">
              <a:buNone/>
              <a:defRPr sz="161"/>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4BAF4798-AB7A-7BC3-AE5B-24124061C360}"/>
              </a:ext>
            </a:extLst>
          </p:cNvPr>
          <p:cNvSpPr>
            <a:spLocks noGrp="1"/>
          </p:cNvSpPr>
          <p:nvPr>
            <p:ph type="dt" sz="half" idx="10"/>
          </p:nvPr>
        </p:nvSpPr>
        <p:spPr/>
        <p:txBody>
          <a:bodyPr/>
          <a:lstStyle>
            <a:lvl1pPr>
              <a:defRPr/>
            </a:lvl1pPr>
          </a:lstStyle>
          <a:p>
            <a:pPr>
              <a:defRPr/>
            </a:pPr>
            <a:fld id="{035E948F-A690-40E2-8FE7-05EFEC71BED8}"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88254338-C415-41FE-D723-10B6E1434B42}"/>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B57A4F1-1C07-A40C-3DE0-4BEEC95B42E7}"/>
              </a:ext>
            </a:extLst>
          </p:cNvPr>
          <p:cNvSpPr>
            <a:spLocks noGrp="1"/>
          </p:cNvSpPr>
          <p:nvPr>
            <p:ph type="sldNum" sz="quarter" idx="12"/>
          </p:nvPr>
        </p:nvSpPr>
        <p:spPr/>
        <p:txBody>
          <a:bodyPr/>
          <a:lstStyle>
            <a:lvl1pPr>
              <a:defRPr/>
            </a:lvl1pPr>
          </a:lstStyle>
          <a:p>
            <a:pPr>
              <a:defRPr/>
            </a:pPr>
            <a:fld id="{41ED6FD7-61FD-4507-B4ED-ED4F205D0C88}" type="slidenum">
              <a:rPr lang="ar-SA"/>
              <a:pPr>
                <a:defRPr/>
              </a:pPr>
              <a:t>‹#›</a:t>
            </a:fld>
            <a:endParaRPr lang="ar-SA"/>
          </a:p>
        </p:txBody>
      </p:sp>
    </p:spTree>
    <p:extLst>
      <p:ext uri="{BB962C8B-B14F-4D97-AF65-F5344CB8AC3E}">
        <p14:creationId xmlns:p14="http://schemas.microsoft.com/office/powerpoint/2010/main" val="21216941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DF7BE63-5217-A011-AF06-5916FBA2D76B}"/>
              </a:ext>
            </a:extLst>
          </p:cNvPr>
          <p:cNvSpPr>
            <a:spLocks noGrp="1"/>
          </p:cNvSpPr>
          <p:nvPr>
            <p:ph type="dt" sz="half" idx="10"/>
          </p:nvPr>
        </p:nvSpPr>
        <p:spPr/>
        <p:txBody>
          <a:bodyPr/>
          <a:lstStyle>
            <a:lvl1pPr>
              <a:defRPr/>
            </a:lvl1pPr>
          </a:lstStyle>
          <a:p>
            <a:pPr>
              <a:defRPr/>
            </a:pPr>
            <a:fld id="{F51711B6-4B82-4E08-962A-7793401BB8D5}"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D48C4637-385D-7197-4AB9-D0FD5D5F3C7B}"/>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50629AB2-A753-FE61-CCF9-1DBA4F93EE0B}"/>
              </a:ext>
            </a:extLst>
          </p:cNvPr>
          <p:cNvSpPr>
            <a:spLocks noGrp="1"/>
          </p:cNvSpPr>
          <p:nvPr>
            <p:ph type="sldNum" sz="quarter" idx="12"/>
          </p:nvPr>
        </p:nvSpPr>
        <p:spPr/>
        <p:txBody>
          <a:bodyPr/>
          <a:lstStyle>
            <a:lvl1pPr>
              <a:defRPr/>
            </a:lvl1pPr>
          </a:lstStyle>
          <a:p>
            <a:pPr>
              <a:defRPr/>
            </a:pPr>
            <a:fld id="{1568D4B6-2738-432C-8EFF-4BDD56AB666C}" type="slidenum">
              <a:rPr lang="ar-SA"/>
              <a:pPr>
                <a:defRPr/>
              </a:pPr>
              <a:t>‹#›</a:t>
            </a:fld>
            <a:endParaRPr lang="ar-SA"/>
          </a:p>
        </p:txBody>
      </p:sp>
    </p:spTree>
    <p:extLst>
      <p:ext uri="{BB962C8B-B14F-4D97-AF65-F5344CB8AC3E}">
        <p14:creationId xmlns:p14="http://schemas.microsoft.com/office/powerpoint/2010/main" val="688558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53"/>
            <a:ext cx="7886700" cy="2852737"/>
          </a:xfrm>
        </p:spPr>
        <p:txBody>
          <a:bodyPr anchor="b"/>
          <a:lstStyle>
            <a:lvl1pPr>
              <a:defRPr sz="601"/>
            </a:lvl1pPr>
          </a:lstStyle>
          <a:p>
            <a:r>
              <a:rPr lang="ar-SA"/>
              <a:t>انقر لتحرير نمط عنوان الشكل الرئيسي</a:t>
            </a:r>
          </a:p>
        </p:txBody>
      </p:sp>
      <p:sp>
        <p:nvSpPr>
          <p:cNvPr id="3" name="عنصر نائب للنص 2"/>
          <p:cNvSpPr>
            <a:spLocks noGrp="1"/>
          </p:cNvSpPr>
          <p:nvPr>
            <p:ph type="body" idx="1"/>
          </p:nvPr>
        </p:nvSpPr>
        <p:spPr>
          <a:xfrm>
            <a:off x="623888" y="4589478"/>
            <a:ext cx="7886700" cy="1500187"/>
          </a:xfrm>
        </p:spPr>
        <p:txBody>
          <a:bodyPr/>
          <a:lstStyle>
            <a:lvl1pPr marL="0" indent="0">
              <a:buNone/>
              <a:defRPr sz="241">
                <a:solidFill>
                  <a:schemeClr val="tx1">
                    <a:tint val="75000"/>
                  </a:schemeClr>
                </a:solidFill>
              </a:defRPr>
            </a:lvl1pPr>
            <a:lvl2pPr marL="45772" indent="0">
              <a:buNone/>
              <a:defRPr sz="200">
                <a:solidFill>
                  <a:schemeClr val="tx1">
                    <a:tint val="75000"/>
                  </a:schemeClr>
                </a:solidFill>
              </a:defRPr>
            </a:lvl2pPr>
            <a:lvl3pPr marL="91544" indent="0">
              <a:buNone/>
              <a:defRPr sz="181">
                <a:solidFill>
                  <a:schemeClr val="tx1">
                    <a:tint val="75000"/>
                  </a:schemeClr>
                </a:solidFill>
              </a:defRPr>
            </a:lvl3pPr>
            <a:lvl4pPr marL="137315" indent="0">
              <a:buNone/>
              <a:defRPr sz="161">
                <a:solidFill>
                  <a:schemeClr val="tx1">
                    <a:tint val="75000"/>
                  </a:schemeClr>
                </a:solidFill>
              </a:defRPr>
            </a:lvl4pPr>
            <a:lvl5pPr marL="183086" indent="0">
              <a:buNone/>
              <a:defRPr sz="161">
                <a:solidFill>
                  <a:schemeClr val="tx1">
                    <a:tint val="75000"/>
                  </a:schemeClr>
                </a:solidFill>
              </a:defRPr>
            </a:lvl5pPr>
            <a:lvl6pPr marL="228858" indent="0">
              <a:buNone/>
              <a:defRPr sz="161">
                <a:solidFill>
                  <a:schemeClr val="tx1">
                    <a:tint val="75000"/>
                  </a:schemeClr>
                </a:solidFill>
              </a:defRPr>
            </a:lvl6pPr>
            <a:lvl7pPr marL="274630" indent="0">
              <a:buNone/>
              <a:defRPr sz="161">
                <a:solidFill>
                  <a:schemeClr val="tx1">
                    <a:tint val="75000"/>
                  </a:schemeClr>
                </a:solidFill>
              </a:defRPr>
            </a:lvl7pPr>
            <a:lvl8pPr marL="320402" indent="0">
              <a:buNone/>
              <a:defRPr sz="161">
                <a:solidFill>
                  <a:schemeClr val="tx1">
                    <a:tint val="75000"/>
                  </a:schemeClr>
                </a:solidFill>
              </a:defRPr>
            </a:lvl8pPr>
            <a:lvl9pPr marL="366173" indent="0">
              <a:buNone/>
              <a:defRPr sz="161">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0BBBB4C-8790-140B-EE9D-915C36EF5556}"/>
              </a:ext>
            </a:extLst>
          </p:cNvPr>
          <p:cNvSpPr>
            <a:spLocks noGrp="1"/>
          </p:cNvSpPr>
          <p:nvPr>
            <p:ph type="dt" sz="half" idx="10"/>
          </p:nvPr>
        </p:nvSpPr>
        <p:spPr/>
        <p:txBody>
          <a:bodyPr/>
          <a:lstStyle>
            <a:lvl1pPr>
              <a:defRPr/>
            </a:lvl1pPr>
          </a:lstStyle>
          <a:p>
            <a:pPr>
              <a:defRPr/>
            </a:pPr>
            <a:fld id="{F92BF5C1-96AB-4C37-B248-0D4BF2C6B2D4}"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D1D9E98A-1BEF-5175-9EFE-9356A573C5FC}"/>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8C8289F5-F234-871D-38B8-89AB00D805C5}"/>
              </a:ext>
            </a:extLst>
          </p:cNvPr>
          <p:cNvSpPr>
            <a:spLocks noGrp="1"/>
          </p:cNvSpPr>
          <p:nvPr>
            <p:ph type="sldNum" sz="quarter" idx="12"/>
          </p:nvPr>
        </p:nvSpPr>
        <p:spPr/>
        <p:txBody>
          <a:bodyPr/>
          <a:lstStyle>
            <a:lvl1pPr>
              <a:defRPr/>
            </a:lvl1pPr>
          </a:lstStyle>
          <a:p>
            <a:pPr>
              <a:defRPr/>
            </a:pPr>
            <a:fld id="{ABC97094-4EAC-48C4-8A88-4CFA25718EC7}" type="slidenum">
              <a:rPr lang="ar-SA"/>
              <a:pPr>
                <a:defRPr/>
              </a:pPr>
              <a:t>‹#›</a:t>
            </a:fld>
            <a:endParaRPr lang="ar-SA"/>
          </a:p>
        </p:txBody>
      </p:sp>
    </p:spTree>
    <p:extLst>
      <p:ext uri="{BB962C8B-B14F-4D97-AF65-F5344CB8AC3E}">
        <p14:creationId xmlns:p14="http://schemas.microsoft.com/office/powerpoint/2010/main" val="29810695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3EB9122A-3F4F-9D6A-F359-069E88C92839}"/>
              </a:ext>
            </a:extLst>
          </p:cNvPr>
          <p:cNvSpPr>
            <a:spLocks noGrp="1"/>
          </p:cNvSpPr>
          <p:nvPr>
            <p:ph type="dt" sz="half" idx="10"/>
          </p:nvPr>
        </p:nvSpPr>
        <p:spPr/>
        <p:txBody>
          <a:bodyPr/>
          <a:lstStyle>
            <a:lvl1pPr>
              <a:defRPr/>
            </a:lvl1pPr>
          </a:lstStyle>
          <a:p>
            <a:pPr>
              <a:defRPr/>
            </a:pPr>
            <a:fld id="{2ED73541-0D4B-4C82-A0DE-55CD7B8FA673}" type="datetimeFigureOut">
              <a:rPr lang="ar-SA"/>
              <a:pPr>
                <a:defRPr/>
              </a:pPr>
              <a:t>08/04/46</a:t>
            </a:fld>
            <a:endParaRPr lang="ar-SA"/>
          </a:p>
        </p:txBody>
      </p:sp>
      <p:sp>
        <p:nvSpPr>
          <p:cNvPr id="6" name="عنصر نائب للتذييل 4">
            <a:extLst>
              <a:ext uri="{FF2B5EF4-FFF2-40B4-BE49-F238E27FC236}">
                <a16:creationId xmlns:a16="http://schemas.microsoft.com/office/drawing/2014/main" id="{555714C5-AD0E-44E8-ADEF-9B8948CE6C9B}"/>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1E8EFA0B-4F3F-1A07-01E8-5A0E6557424D}"/>
              </a:ext>
            </a:extLst>
          </p:cNvPr>
          <p:cNvSpPr>
            <a:spLocks noGrp="1"/>
          </p:cNvSpPr>
          <p:nvPr>
            <p:ph type="sldNum" sz="quarter" idx="12"/>
          </p:nvPr>
        </p:nvSpPr>
        <p:spPr/>
        <p:txBody>
          <a:bodyPr/>
          <a:lstStyle>
            <a:lvl1pPr>
              <a:defRPr/>
            </a:lvl1pPr>
          </a:lstStyle>
          <a:p>
            <a:pPr>
              <a:defRPr/>
            </a:pPr>
            <a:fld id="{49D148DD-021F-4B88-954E-5DB59D2DD042}" type="slidenum">
              <a:rPr lang="ar-SA"/>
              <a:pPr>
                <a:defRPr/>
              </a:pPr>
              <a:t>‹#›</a:t>
            </a:fld>
            <a:endParaRPr lang="ar-SA"/>
          </a:p>
        </p:txBody>
      </p:sp>
    </p:spTree>
    <p:extLst>
      <p:ext uri="{BB962C8B-B14F-4D97-AF65-F5344CB8AC3E}">
        <p14:creationId xmlns:p14="http://schemas.microsoft.com/office/powerpoint/2010/main" val="1573719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عنوان الشكل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1" b="1"/>
            </a:lvl1pPr>
            <a:lvl2pPr marL="45772" indent="0">
              <a:buNone/>
              <a:defRPr sz="200" b="1"/>
            </a:lvl2pPr>
            <a:lvl3pPr marL="91544" indent="0">
              <a:buNone/>
              <a:defRPr sz="181" b="1"/>
            </a:lvl3pPr>
            <a:lvl4pPr marL="137315" indent="0">
              <a:buNone/>
              <a:defRPr sz="161" b="1"/>
            </a:lvl4pPr>
            <a:lvl5pPr marL="183086" indent="0">
              <a:buNone/>
              <a:defRPr sz="161" b="1"/>
            </a:lvl5pPr>
            <a:lvl6pPr marL="228858" indent="0">
              <a:buNone/>
              <a:defRPr sz="161" b="1"/>
            </a:lvl6pPr>
            <a:lvl7pPr marL="274630" indent="0">
              <a:buNone/>
              <a:defRPr sz="161" b="1"/>
            </a:lvl7pPr>
            <a:lvl8pPr marL="320402" indent="0">
              <a:buNone/>
              <a:defRPr sz="161" b="1"/>
            </a:lvl8pPr>
            <a:lvl9pPr marL="366173" indent="0">
              <a:buNone/>
              <a:defRPr sz="161"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1" b="1"/>
            </a:lvl1pPr>
            <a:lvl2pPr marL="45772" indent="0">
              <a:buNone/>
              <a:defRPr sz="200" b="1"/>
            </a:lvl2pPr>
            <a:lvl3pPr marL="91544" indent="0">
              <a:buNone/>
              <a:defRPr sz="181" b="1"/>
            </a:lvl3pPr>
            <a:lvl4pPr marL="137315" indent="0">
              <a:buNone/>
              <a:defRPr sz="161" b="1"/>
            </a:lvl4pPr>
            <a:lvl5pPr marL="183086" indent="0">
              <a:buNone/>
              <a:defRPr sz="161" b="1"/>
            </a:lvl5pPr>
            <a:lvl6pPr marL="228858" indent="0">
              <a:buNone/>
              <a:defRPr sz="161" b="1"/>
            </a:lvl6pPr>
            <a:lvl7pPr marL="274630" indent="0">
              <a:buNone/>
              <a:defRPr sz="161" b="1"/>
            </a:lvl7pPr>
            <a:lvl8pPr marL="320402" indent="0">
              <a:buNone/>
              <a:defRPr sz="161" b="1"/>
            </a:lvl8pPr>
            <a:lvl9pPr marL="366173" indent="0">
              <a:buNone/>
              <a:defRPr sz="161"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51F7AA5E-9274-D767-D7EE-9E255CE0EA31}"/>
              </a:ext>
            </a:extLst>
          </p:cNvPr>
          <p:cNvSpPr>
            <a:spLocks noGrp="1"/>
          </p:cNvSpPr>
          <p:nvPr>
            <p:ph type="dt" sz="half" idx="10"/>
          </p:nvPr>
        </p:nvSpPr>
        <p:spPr/>
        <p:txBody>
          <a:bodyPr/>
          <a:lstStyle>
            <a:lvl1pPr>
              <a:defRPr/>
            </a:lvl1pPr>
          </a:lstStyle>
          <a:p>
            <a:pPr>
              <a:defRPr/>
            </a:pPr>
            <a:fld id="{2627E32F-2422-415A-A6EF-8E56F7F7FA88}" type="datetimeFigureOut">
              <a:rPr lang="ar-SA"/>
              <a:pPr>
                <a:defRPr/>
              </a:pPr>
              <a:t>08/04/46</a:t>
            </a:fld>
            <a:endParaRPr lang="ar-SA"/>
          </a:p>
        </p:txBody>
      </p:sp>
      <p:sp>
        <p:nvSpPr>
          <p:cNvPr id="8" name="عنصر نائب للتذييل 4">
            <a:extLst>
              <a:ext uri="{FF2B5EF4-FFF2-40B4-BE49-F238E27FC236}">
                <a16:creationId xmlns:a16="http://schemas.microsoft.com/office/drawing/2014/main" id="{8822A220-F28C-66F6-7602-0BAA0CCEAB33}"/>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7D336245-97E0-9770-259D-521DBEAC190A}"/>
              </a:ext>
            </a:extLst>
          </p:cNvPr>
          <p:cNvSpPr>
            <a:spLocks noGrp="1"/>
          </p:cNvSpPr>
          <p:nvPr>
            <p:ph type="sldNum" sz="quarter" idx="12"/>
          </p:nvPr>
        </p:nvSpPr>
        <p:spPr/>
        <p:txBody>
          <a:bodyPr/>
          <a:lstStyle>
            <a:lvl1pPr>
              <a:defRPr/>
            </a:lvl1pPr>
          </a:lstStyle>
          <a:p>
            <a:pPr>
              <a:defRPr/>
            </a:pPr>
            <a:fld id="{C0ED842A-6C4A-4712-AC6A-6C92D2FA1205}" type="slidenum">
              <a:rPr lang="ar-SA"/>
              <a:pPr>
                <a:defRPr/>
              </a:pPr>
              <a:t>‹#›</a:t>
            </a:fld>
            <a:endParaRPr lang="ar-SA"/>
          </a:p>
        </p:txBody>
      </p:sp>
    </p:spTree>
    <p:extLst>
      <p:ext uri="{BB962C8B-B14F-4D97-AF65-F5344CB8AC3E}">
        <p14:creationId xmlns:p14="http://schemas.microsoft.com/office/powerpoint/2010/main" val="8367728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تاريخ 3">
            <a:extLst>
              <a:ext uri="{FF2B5EF4-FFF2-40B4-BE49-F238E27FC236}">
                <a16:creationId xmlns:a16="http://schemas.microsoft.com/office/drawing/2014/main" id="{6F41548E-75CF-1E4E-A4A6-BBCB47ABD8FA}"/>
              </a:ext>
            </a:extLst>
          </p:cNvPr>
          <p:cNvSpPr>
            <a:spLocks noGrp="1"/>
          </p:cNvSpPr>
          <p:nvPr>
            <p:ph type="dt" sz="half" idx="10"/>
          </p:nvPr>
        </p:nvSpPr>
        <p:spPr/>
        <p:txBody>
          <a:bodyPr/>
          <a:lstStyle>
            <a:lvl1pPr>
              <a:defRPr/>
            </a:lvl1pPr>
          </a:lstStyle>
          <a:p>
            <a:pPr>
              <a:defRPr/>
            </a:pPr>
            <a:fld id="{FA6B4F65-1B5C-4832-9DEF-74648D3503BC}" type="datetimeFigureOut">
              <a:rPr lang="ar-SA"/>
              <a:pPr>
                <a:defRPr/>
              </a:pPr>
              <a:t>08/04/46</a:t>
            </a:fld>
            <a:endParaRPr lang="ar-SA"/>
          </a:p>
        </p:txBody>
      </p:sp>
      <p:sp>
        <p:nvSpPr>
          <p:cNvPr id="4" name="عنصر نائب للتذييل 4">
            <a:extLst>
              <a:ext uri="{FF2B5EF4-FFF2-40B4-BE49-F238E27FC236}">
                <a16:creationId xmlns:a16="http://schemas.microsoft.com/office/drawing/2014/main" id="{C6ED4E93-5BA6-87BE-9F0C-8BD428904D2B}"/>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7973A0B6-E1ED-31D3-E34F-47144A402278}"/>
              </a:ext>
            </a:extLst>
          </p:cNvPr>
          <p:cNvSpPr>
            <a:spLocks noGrp="1"/>
          </p:cNvSpPr>
          <p:nvPr>
            <p:ph type="sldNum" sz="quarter" idx="12"/>
          </p:nvPr>
        </p:nvSpPr>
        <p:spPr/>
        <p:txBody>
          <a:bodyPr/>
          <a:lstStyle>
            <a:lvl1pPr>
              <a:defRPr/>
            </a:lvl1pPr>
          </a:lstStyle>
          <a:p>
            <a:pPr>
              <a:defRPr/>
            </a:pPr>
            <a:fld id="{DB1613C9-45BF-456D-8407-3FC4A43665D1}" type="slidenum">
              <a:rPr lang="ar-SA"/>
              <a:pPr>
                <a:defRPr/>
              </a:pPr>
              <a:t>‹#›</a:t>
            </a:fld>
            <a:endParaRPr lang="ar-SA"/>
          </a:p>
        </p:txBody>
      </p:sp>
    </p:spTree>
    <p:extLst>
      <p:ext uri="{BB962C8B-B14F-4D97-AF65-F5344CB8AC3E}">
        <p14:creationId xmlns:p14="http://schemas.microsoft.com/office/powerpoint/2010/main" val="41554972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23628529-8D37-A27E-1A77-C9868F7BC499}"/>
              </a:ext>
            </a:extLst>
          </p:cNvPr>
          <p:cNvSpPr>
            <a:spLocks noGrp="1"/>
          </p:cNvSpPr>
          <p:nvPr>
            <p:ph type="dt" sz="half" idx="10"/>
          </p:nvPr>
        </p:nvSpPr>
        <p:spPr/>
        <p:txBody>
          <a:bodyPr/>
          <a:lstStyle>
            <a:lvl1pPr>
              <a:defRPr/>
            </a:lvl1pPr>
          </a:lstStyle>
          <a:p>
            <a:pPr>
              <a:defRPr/>
            </a:pPr>
            <a:fld id="{4037D4CE-47DC-4AF1-B08D-83ED8B43D187}" type="datetimeFigureOut">
              <a:rPr lang="ar-SA"/>
              <a:pPr>
                <a:defRPr/>
              </a:pPr>
              <a:t>08/04/46</a:t>
            </a:fld>
            <a:endParaRPr lang="ar-SA"/>
          </a:p>
        </p:txBody>
      </p:sp>
      <p:sp>
        <p:nvSpPr>
          <p:cNvPr id="3" name="عنصر نائب للتذييل 4">
            <a:extLst>
              <a:ext uri="{FF2B5EF4-FFF2-40B4-BE49-F238E27FC236}">
                <a16:creationId xmlns:a16="http://schemas.microsoft.com/office/drawing/2014/main" id="{48373D86-157E-74AD-6B55-08ADD5EEBEA3}"/>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853B17EE-CDD5-7C99-53E1-92C864573E0D}"/>
              </a:ext>
            </a:extLst>
          </p:cNvPr>
          <p:cNvSpPr>
            <a:spLocks noGrp="1"/>
          </p:cNvSpPr>
          <p:nvPr>
            <p:ph type="sldNum" sz="quarter" idx="12"/>
          </p:nvPr>
        </p:nvSpPr>
        <p:spPr/>
        <p:txBody>
          <a:bodyPr/>
          <a:lstStyle>
            <a:lvl1pPr>
              <a:defRPr/>
            </a:lvl1pPr>
          </a:lstStyle>
          <a:p>
            <a:pPr>
              <a:defRPr/>
            </a:pPr>
            <a:fld id="{FE81FB54-F004-4343-80BF-43A7DF29128E}" type="slidenum">
              <a:rPr lang="ar-SA"/>
              <a:pPr>
                <a:defRPr/>
              </a:pPr>
              <a:t>‹#›</a:t>
            </a:fld>
            <a:endParaRPr lang="ar-SA"/>
          </a:p>
        </p:txBody>
      </p:sp>
    </p:spTree>
    <p:extLst>
      <p:ext uri="{BB962C8B-B14F-4D97-AF65-F5344CB8AC3E}">
        <p14:creationId xmlns:p14="http://schemas.microsoft.com/office/powerpoint/2010/main" val="21239603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1"/>
            </a:lvl1pPr>
          </a:lstStyle>
          <a:p>
            <a:r>
              <a:rPr lang="ar-SA"/>
              <a:t>انقر لتحرير نمط عنوان الشكل الرئيسي</a:t>
            </a:r>
          </a:p>
        </p:txBody>
      </p:sp>
      <p:sp>
        <p:nvSpPr>
          <p:cNvPr id="3" name="عنصر نائب للمحتوى 2"/>
          <p:cNvSpPr>
            <a:spLocks noGrp="1"/>
          </p:cNvSpPr>
          <p:nvPr>
            <p:ph idx="1"/>
          </p:nvPr>
        </p:nvSpPr>
        <p:spPr>
          <a:xfrm>
            <a:off x="3887391" y="987440"/>
            <a:ext cx="4629150" cy="4873625"/>
          </a:xfrm>
        </p:spPr>
        <p:txBody>
          <a:bodyPr/>
          <a:lstStyle>
            <a:lvl1pPr>
              <a:defRPr sz="321"/>
            </a:lvl1pPr>
            <a:lvl2pPr>
              <a:defRPr sz="281"/>
            </a:lvl2pPr>
            <a:lvl3pPr>
              <a:defRPr sz="241"/>
            </a:lvl3pPr>
            <a:lvl4pPr>
              <a:defRPr sz="200"/>
            </a:lvl4pPr>
            <a:lvl5pPr>
              <a:defRPr sz="200"/>
            </a:lvl5pPr>
            <a:lvl6pPr>
              <a:defRPr sz="200"/>
            </a:lvl6pPr>
            <a:lvl7pPr>
              <a:defRPr sz="200"/>
            </a:lvl7pPr>
            <a:lvl8pPr>
              <a:defRPr sz="200"/>
            </a:lvl8pPr>
            <a:lvl9pPr>
              <a:defRPr sz="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1"/>
            </a:lvl1pPr>
            <a:lvl2pPr marL="45772" indent="0">
              <a:buNone/>
              <a:defRPr sz="140"/>
            </a:lvl2pPr>
            <a:lvl3pPr marL="91544" indent="0">
              <a:buNone/>
              <a:defRPr sz="121"/>
            </a:lvl3pPr>
            <a:lvl4pPr marL="137315" indent="0">
              <a:buNone/>
              <a:defRPr sz="100"/>
            </a:lvl4pPr>
            <a:lvl5pPr marL="183086" indent="0">
              <a:buNone/>
              <a:defRPr sz="100"/>
            </a:lvl5pPr>
            <a:lvl6pPr marL="228858" indent="0">
              <a:buNone/>
              <a:defRPr sz="100"/>
            </a:lvl6pPr>
            <a:lvl7pPr marL="274630" indent="0">
              <a:buNone/>
              <a:defRPr sz="100"/>
            </a:lvl7pPr>
            <a:lvl8pPr marL="320402" indent="0">
              <a:buNone/>
              <a:defRPr sz="100"/>
            </a:lvl8pPr>
            <a:lvl9pPr marL="366173" indent="0">
              <a:buNone/>
              <a:defRPr sz="100"/>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F5189C92-E467-87C6-583E-B1DB6731250D}"/>
              </a:ext>
            </a:extLst>
          </p:cNvPr>
          <p:cNvSpPr>
            <a:spLocks noGrp="1"/>
          </p:cNvSpPr>
          <p:nvPr>
            <p:ph type="dt" sz="half" idx="10"/>
          </p:nvPr>
        </p:nvSpPr>
        <p:spPr/>
        <p:txBody>
          <a:bodyPr/>
          <a:lstStyle>
            <a:lvl1pPr>
              <a:defRPr/>
            </a:lvl1pPr>
          </a:lstStyle>
          <a:p>
            <a:pPr>
              <a:defRPr/>
            </a:pPr>
            <a:fld id="{CE6DF456-E7EA-412C-8E4C-1EF9E972F2B7}" type="datetimeFigureOut">
              <a:rPr lang="ar-SA"/>
              <a:pPr>
                <a:defRPr/>
              </a:pPr>
              <a:t>08/04/46</a:t>
            </a:fld>
            <a:endParaRPr lang="ar-SA"/>
          </a:p>
        </p:txBody>
      </p:sp>
      <p:sp>
        <p:nvSpPr>
          <p:cNvPr id="6" name="عنصر نائب للتذييل 4">
            <a:extLst>
              <a:ext uri="{FF2B5EF4-FFF2-40B4-BE49-F238E27FC236}">
                <a16:creationId xmlns:a16="http://schemas.microsoft.com/office/drawing/2014/main" id="{0C2B193E-8C83-583A-C6ED-4701AD5D0AD9}"/>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542354C2-E6BC-A010-FD02-90D2AECCC2C4}"/>
              </a:ext>
            </a:extLst>
          </p:cNvPr>
          <p:cNvSpPr>
            <a:spLocks noGrp="1"/>
          </p:cNvSpPr>
          <p:nvPr>
            <p:ph type="sldNum" sz="quarter" idx="12"/>
          </p:nvPr>
        </p:nvSpPr>
        <p:spPr/>
        <p:txBody>
          <a:bodyPr/>
          <a:lstStyle>
            <a:lvl1pPr>
              <a:defRPr/>
            </a:lvl1pPr>
          </a:lstStyle>
          <a:p>
            <a:pPr>
              <a:defRPr/>
            </a:pPr>
            <a:fld id="{ACF1A414-F540-4067-889B-C73B803A6F1A}" type="slidenum">
              <a:rPr lang="ar-SA"/>
              <a:pPr>
                <a:defRPr/>
              </a:pPr>
              <a:t>‹#›</a:t>
            </a:fld>
            <a:endParaRPr lang="ar-SA"/>
          </a:p>
        </p:txBody>
      </p:sp>
    </p:spTree>
    <p:extLst>
      <p:ext uri="{BB962C8B-B14F-4D97-AF65-F5344CB8AC3E}">
        <p14:creationId xmlns:p14="http://schemas.microsoft.com/office/powerpoint/2010/main" val="37593715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1"/>
            </a:lvl1pPr>
          </a:lstStyle>
          <a:p>
            <a:r>
              <a:rPr lang="ar-SA"/>
              <a:t>انقر لتحرير نمط عنوان الشكل الرئيسي</a:t>
            </a:r>
          </a:p>
        </p:txBody>
      </p:sp>
      <p:sp>
        <p:nvSpPr>
          <p:cNvPr id="3" name="عنصر نائب للصورة 2"/>
          <p:cNvSpPr>
            <a:spLocks noGrp="1"/>
          </p:cNvSpPr>
          <p:nvPr>
            <p:ph type="pic" idx="1"/>
          </p:nvPr>
        </p:nvSpPr>
        <p:spPr>
          <a:xfrm>
            <a:off x="3887391" y="987440"/>
            <a:ext cx="4629150" cy="4873625"/>
          </a:xfrm>
        </p:spPr>
        <p:txBody>
          <a:bodyPr rtlCol="1">
            <a:normAutofit/>
          </a:bodyPr>
          <a:lstStyle>
            <a:lvl1pPr marL="0" indent="0">
              <a:buNone/>
              <a:defRPr sz="321"/>
            </a:lvl1pPr>
            <a:lvl2pPr marL="45772" indent="0">
              <a:buNone/>
              <a:defRPr sz="281"/>
            </a:lvl2pPr>
            <a:lvl3pPr marL="91544" indent="0">
              <a:buNone/>
              <a:defRPr sz="241"/>
            </a:lvl3pPr>
            <a:lvl4pPr marL="137315" indent="0">
              <a:buNone/>
              <a:defRPr sz="200"/>
            </a:lvl4pPr>
            <a:lvl5pPr marL="183086" indent="0">
              <a:buNone/>
              <a:defRPr sz="200"/>
            </a:lvl5pPr>
            <a:lvl6pPr marL="228858" indent="0">
              <a:buNone/>
              <a:defRPr sz="200"/>
            </a:lvl6pPr>
            <a:lvl7pPr marL="274630" indent="0">
              <a:buNone/>
              <a:defRPr sz="200"/>
            </a:lvl7pPr>
            <a:lvl8pPr marL="320402" indent="0">
              <a:buNone/>
              <a:defRPr sz="200"/>
            </a:lvl8pPr>
            <a:lvl9pPr marL="366173" indent="0">
              <a:buNone/>
              <a:defRPr sz="200"/>
            </a:lvl9pPr>
          </a:lstStyle>
          <a:p>
            <a:pPr lvl="0"/>
            <a:endParaRPr lang="ar-SA" noProof="0"/>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1"/>
            </a:lvl1pPr>
            <a:lvl2pPr marL="45772" indent="0">
              <a:buNone/>
              <a:defRPr sz="140"/>
            </a:lvl2pPr>
            <a:lvl3pPr marL="91544" indent="0">
              <a:buNone/>
              <a:defRPr sz="121"/>
            </a:lvl3pPr>
            <a:lvl4pPr marL="137315" indent="0">
              <a:buNone/>
              <a:defRPr sz="100"/>
            </a:lvl4pPr>
            <a:lvl5pPr marL="183086" indent="0">
              <a:buNone/>
              <a:defRPr sz="100"/>
            </a:lvl5pPr>
            <a:lvl6pPr marL="228858" indent="0">
              <a:buNone/>
              <a:defRPr sz="100"/>
            </a:lvl6pPr>
            <a:lvl7pPr marL="274630" indent="0">
              <a:buNone/>
              <a:defRPr sz="100"/>
            </a:lvl7pPr>
            <a:lvl8pPr marL="320402" indent="0">
              <a:buNone/>
              <a:defRPr sz="100"/>
            </a:lvl8pPr>
            <a:lvl9pPr marL="366173" indent="0">
              <a:buNone/>
              <a:defRPr sz="100"/>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7F64CE6D-C3F3-D078-F8C2-7B556149B536}"/>
              </a:ext>
            </a:extLst>
          </p:cNvPr>
          <p:cNvSpPr>
            <a:spLocks noGrp="1"/>
          </p:cNvSpPr>
          <p:nvPr>
            <p:ph type="dt" sz="half" idx="10"/>
          </p:nvPr>
        </p:nvSpPr>
        <p:spPr/>
        <p:txBody>
          <a:bodyPr/>
          <a:lstStyle>
            <a:lvl1pPr>
              <a:defRPr/>
            </a:lvl1pPr>
          </a:lstStyle>
          <a:p>
            <a:pPr>
              <a:defRPr/>
            </a:pPr>
            <a:fld id="{C8D48046-A4F3-404E-9FFC-41C418CFAC11}" type="datetimeFigureOut">
              <a:rPr lang="ar-SA"/>
              <a:pPr>
                <a:defRPr/>
              </a:pPr>
              <a:t>08/04/46</a:t>
            </a:fld>
            <a:endParaRPr lang="ar-SA"/>
          </a:p>
        </p:txBody>
      </p:sp>
      <p:sp>
        <p:nvSpPr>
          <p:cNvPr id="6" name="عنصر نائب للتذييل 4">
            <a:extLst>
              <a:ext uri="{FF2B5EF4-FFF2-40B4-BE49-F238E27FC236}">
                <a16:creationId xmlns:a16="http://schemas.microsoft.com/office/drawing/2014/main" id="{DC773144-A481-F602-5AA6-F79CD62B5FFF}"/>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82CB0F13-FF5F-B40A-5B91-35F13D363B4B}"/>
              </a:ext>
            </a:extLst>
          </p:cNvPr>
          <p:cNvSpPr>
            <a:spLocks noGrp="1"/>
          </p:cNvSpPr>
          <p:nvPr>
            <p:ph type="sldNum" sz="quarter" idx="12"/>
          </p:nvPr>
        </p:nvSpPr>
        <p:spPr/>
        <p:txBody>
          <a:bodyPr/>
          <a:lstStyle>
            <a:lvl1pPr>
              <a:defRPr/>
            </a:lvl1pPr>
          </a:lstStyle>
          <a:p>
            <a:pPr>
              <a:defRPr/>
            </a:pPr>
            <a:fld id="{56617D9E-DECD-4964-8F83-2C8DFE5CE3C5}" type="slidenum">
              <a:rPr lang="ar-SA"/>
              <a:pPr>
                <a:defRPr/>
              </a:pPr>
              <a:t>‹#›</a:t>
            </a:fld>
            <a:endParaRPr lang="ar-SA"/>
          </a:p>
        </p:txBody>
      </p:sp>
    </p:spTree>
    <p:extLst>
      <p:ext uri="{BB962C8B-B14F-4D97-AF65-F5344CB8AC3E}">
        <p14:creationId xmlns:p14="http://schemas.microsoft.com/office/powerpoint/2010/main" val="3711208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1ED78DF-10DD-EDAD-0C7A-B56D6451CAC6}"/>
              </a:ext>
            </a:extLst>
          </p:cNvPr>
          <p:cNvSpPr>
            <a:spLocks noGrp="1"/>
          </p:cNvSpPr>
          <p:nvPr>
            <p:ph type="dt" sz="half" idx="10"/>
          </p:nvPr>
        </p:nvSpPr>
        <p:spPr/>
        <p:txBody>
          <a:bodyPr/>
          <a:lstStyle>
            <a:lvl1pPr>
              <a:defRPr/>
            </a:lvl1pPr>
          </a:lstStyle>
          <a:p>
            <a:pPr>
              <a:defRPr/>
            </a:pPr>
            <a:fld id="{489EB499-FCC7-433D-907C-517C13294B48}"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E7B86947-A4BB-D57F-AB94-BB841FA3A42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E03D905D-3925-2B4E-5481-A2D0F4195DFF}"/>
              </a:ext>
            </a:extLst>
          </p:cNvPr>
          <p:cNvSpPr>
            <a:spLocks noGrp="1"/>
          </p:cNvSpPr>
          <p:nvPr>
            <p:ph type="sldNum" sz="quarter" idx="12"/>
          </p:nvPr>
        </p:nvSpPr>
        <p:spPr/>
        <p:txBody>
          <a:bodyPr/>
          <a:lstStyle>
            <a:lvl1pPr>
              <a:defRPr/>
            </a:lvl1pPr>
          </a:lstStyle>
          <a:p>
            <a:pPr>
              <a:defRPr/>
            </a:pPr>
            <a:fld id="{55607F8B-F440-4688-BFD5-3AEEBE7BC7BA}" type="slidenum">
              <a:rPr lang="ar-SA"/>
              <a:pPr>
                <a:defRPr/>
              </a:pPr>
              <a:t>‹#›</a:t>
            </a:fld>
            <a:endParaRPr lang="ar-SA"/>
          </a:p>
        </p:txBody>
      </p:sp>
    </p:spTree>
    <p:extLst>
      <p:ext uri="{BB962C8B-B14F-4D97-AF65-F5344CB8AC3E}">
        <p14:creationId xmlns:p14="http://schemas.microsoft.com/office/powerpoint/2010/main" val="232555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39045B6F-19BD-AB67-E49A-AC25A94DA1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17E1E8-0CA9-47EE-4E8F-B27411264E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C07E37-F8E7-FA79-CC6F-1A36B65C6CDC}"/>
              </a:ext>
            </a:extLst>
          </p:cNvPr>
          <p:cNvSpPr>
            <a:spLocks noGrp="1" noChangeArrowheads="1"/>
          </p:cNvSpPr>
          <p:nvPr>
            <p:ph type="sldNum" sz="quarter" idx="12"/>
          </p:nvPr>
        </p:nvSpPr>
        <p:spPr>
          <a:ln/>
        </p:spPr>
        <p:txBody>
          <a:bodyPr/>
          <a:lstStyle>
            <a:lvl1pPr>
              <a:defRPr/>
            </a:lvl1pPr>
          </a:lstStyle>
          <a:p>
            <a:pPr>
              <a:defRPr/>
            </a:pPr>
            <a:fld id="{008B802A-76E3-498C-9555-1C6D60FB1003}" type="slidenum">
              <a:rPr lang="ar-SA" altLang="ar-SA"/>
              <a:pPr>
                <a:defRPr/>
              </a:pPr>
              <a:t>‹#›</a:t>
            </a:fld>
            <a:endParaRPr lang="en-US" altLang="ar-SA"/>
          </a:p>
        </p:txBody>
      </p:sp>
    </p:spTree>
    <p:extLst>
      <p:ext uri="{BB962C8B-B14F-4D97-AF65-F5344CB8AC3E}">
        <p14:creationId xmlns:p14="http://schemas.microsoft.com/office/powerpoint/2010/main" val="28866976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63EE0A-F606-6FEF-507D-157F19D5FC42}"/>
              </a:ext>
            </a:extLst>
          </p:cNvPr>
          <p:cNvSpPr>
            <a:spLocks noGrp="1"/>
          </p:cNvSpPr>
          <p:nvPr>
            <p:ph type="dt" sz="half" idx="10"/>
          </p:nvPr>
        </p:nvSpPr>
        <p:spPr/>
        <p:txBody>
          <a:bodyPr/>
          <a:lstStyle>
            <a:lvl1pPr>
              <a:defRPr/>
            </a:lvl1pPr>
          </a:lstStyle>
          <a:p>
            <a:pPr>
              <a:defRPr/>
            </a:pPr>
            <a:fld id="{769DE365-A5C3-4CCC-8683-90C94D4D76A0}"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3E7A8FF5-66BB-3178-AF9C-A0F1D9213315}"/>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02CDD083-EDA2-2841-3307-3130108C60C4}"/>
              </a:ext>
            </a:extLst>
          </p:cNvPr>
          <p:cNvSpPr>
            <a:spLocks noGrp="1"/>
          </p:cNvSpPr>
          <p:nvPr>
            <p:ph type="sldNum" sz="quarter" idx="12"/>
          </p:nvPr>
        </p:nvSpPr>
        <p:spPr/>
        <p:txBody>
          <a:bodyPr/>
          <a:lstStyle>
            <a:lvl1pPr>
              <a:defRPr/>
            </a:lvl1pPr>
          </a:lstStyle>
          <a:p>
            <a:pPr>
              <a:defRPr/>
            </a:pPr>
            <a:fld id="{6E9167F7-B1B4-44D5-92E7-91D77B0172A9}" type="slidenum">
              <a:rPr lang="ar-SA"/>
              <a:pPr>
                <a:defRPr/>
              </a:pPr>
              <a:t>‹#›</a:t>
            </a:fld>
            <a:endParaRPr lang="ar-SA"/>
          </a:p>
        </p:txBody>
      </p:sp>
    </p:spTree>
    <p:extLst>
      <p:ext uri="{BB962C8B-B14F-4D97-AF65-F5344CB8AC3E}">
        <p14:creationId xmlns:p14="http://schemas.microsoft.com/office/powerpoint/2010/main" val="36533481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9"/>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1029" indent="0" algn="ctr">
              <a:buNone/>
              <a:defRPr>
                <a:solidFill>
                  <a:schemeClr val="tx1">
                    <a:tint val="75000"/>
                  </a:schemeClr>
                </a:solidFill>
              </a:defRPr>
            </a:lvl2pPr>
            <a:lvl3pPr marL="122058" indent="0" algn="ctr">
              <a:buNone/>
              <a:defRPr>
                <a:solidFill>
                  <a:schemeClr val="tx1">
                    <a:tint val="75000"/>
                  </a:schemeClr>
                </a:solidFill>
              </a:defRPr>
            </a:lvl3pPr>
            <a:lvl4pPr marL="183086" indent="0" algn="ctr">
              <a:buNone/>
              <a:defRPr>
                <a:solidFill>
                  <a:schemeClr val="tx1">
                    <a:tint val="75000"/>
                  </a:schemeClr>
                </a:solidFill>
              </a:defRPr>
            </a:lvl4pPr>
            <a:lvl5pPr marL="244115" indent="0" algn="ctr">
              <a:buNone/>
              <a:defRPr>
                <a:solidFill>
                  <a:schemeClr val="tx1">
                    <a:tint val="75000"/>
                  </a:schemeClr>
                </a:solidFill>
              </a:defRPr>
            </a:lvl5pPr>
            <a:lvl6pPr marL="305144" indent="0" algn="ctr">
              <a:buNone/>
              <a:defRPr>
                <a:solidFill>
                  <a:schemeClr val="tx1">
                    <a:tint val="75000"/>
                  </a:schemeClr>
                </a:solidFill>
              </a:defRPr>
            </a:lvl6pPr>
            <a:lvl7pPr marL="366173" indent="0" algn="ctr">
              <a:buNone/>
              <a:defRPr>
                <a:solidFill>
                  <a:schemeClr val="tx1">
                    <a:tint val="75000"/>
                  </a:schemeClr>
                </a:solidFill>
              </a:defRPr>
            </a:lvl7pPr>
            <a:lvl8pPr marL="427202" indent="0" algn="ctr">
              <a:buNone/>
              <a:defRPr>
                <a:solidFill>
                  <a:schemeClr val="tx1">
                    <a:tint val="75000"/>
                  </a:schemeClr>
                </a:solidFill>
              </a:defRPr>
            </a:lvl8pPr>
            <a:lvl9pPr marL="488231"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EF8C1B8B-97AE-2B99-542B-14E98C50E44F}"/>
              </a:ext>
            </a:extLst>
          </p:cNvPr>
          <p:cNvSpPr>
            <a:spLocks noGrp="1"/>
          </p:cNvSpPr>
          <p:nvPr>
            <p:ph type="dt" sz="half" idx="10"/>
          </p:nvPr>
        </p:nvSpPr>
        <p:spPr/>
        <p:txBody>
          <a:bodyPr/>
          <a:lstStyle>
            <a:lvl1pPr>
              <a:defRPr/>
            </a:lvl1pPr>
          </a:lstStyle>
          <a:p>
            <a:pPr>
              <a:defRPr/>
            </a:pPr>
            <a:fld id="{40182DCE-53CF-4EA0-AA10-5A47B1337692}" type="datetimeFigureOut">
              <a:rPr lang="en-US"/>
              <a:pPr>
                <a:defRPr/>
              </a:pPr>
              <a:t>10/11/2024</a:t>
            </a:fld>
            <a:endParaRPr lang="en-US"/>
          </a:p>
        </p:txBody>
      </p:sp>
      <p:sp>
        <p:nvSpPr>
          <p:cNvPr id="5" name="عنصر نائب للتذييل 4">
            <a:extLst>
              <a:ext uri="{FF2B5EF4-FFF2-40B4-BE49-F238E27FC236}">
                <a16:creationId xmlns:a16="http://schemas.microsoft.com/office/drawing/2014/main" id="{D051516D-928B-121D-9BD1-51C04EA428E6}"/>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38BA88CD-0B48-B688-EC34-45575B5265D8}"/>
              </a:ext>
            </a:extLst>
          </p:cNvPr>
          <p:cNvSpPr>
            <a:spLocks noGrp="1"/>
          </p:cNvSpPr>
          <p:nvPr>
            <p:ph type="sldNum" sz="quarter" idx="12"/>
          </p:nvPr>
        </p:nvSpPr>
        <p:spPr/>
        <p:txBody>
          <a:bodyPr/>
          <a:lstStyle>
            <a:lvl1pPr>
              <a:defRPr/>
            </a:lvl1pPr>
          </a:lstStyle>
          <a:p>
            <a:pPr>
              <a:defRPr/>
            </a:pPr>
            <a:fld id="{17097590-77D2-4B7B-B6D5-CCB48C52E98C}" type="slidenum">
              <a:rPr lang="en-US"/>
              <a:pPr>
                <a:defRPr/>
              </a:pPr>
              <a:t>‹#›</a:t>
            </a:fld>
            <a:endParaRPr lang="en-US"/>
          </a:p>
        </p:txBody>
      </p:sp>
    </p:spTree>
    <p:extLst>
      <p:ext uri="{BB962C8B-B14F-4D97-AF65-F5344CB8AC3E}">
        <p14:creationId xmlns:p14="http://schemas.microsoft.com/office/powerpoint/2010/main" val="36656438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F307AAAE-9588-21C8-0C9C-BE8B7CF04756}"/>
              </a:ext>
            </a:extLst>
          </p:cNvPr>
          <p:cNvSpPr>
            <a:spLocks noGrp="1"/>
          </p:cNvSpPr>
          <p:nvPr>
            <p:ph type="dt" sz="half" idx="10"/>
          </p:nvPr>
        </p:nvSpPr>
        <p:spPr/>
        <p:txBody>
          <a:bodyPr/>
          <a:lstStyle>
            <a:lvl1pPr>
              <a:defRPr/>
            </a:lvl1pPr>
          </a:lstStyle>
          <a:p>
            <a:pPr>
              <a:defRPr/>
            </a:pPr>
            <a:fld id="{39C30B6D-358D-4DFF-BCB6-B28596DE39F9}" type="datetimeFigureOut">
              <a:rPr lang="en-US"/>
              <a:pPr>
                <a:defRPr/>
              </a:pPr>
              <a:t>10/11/2024</a:t>
            </a:fld>
            <a:endParaRPr lang="en-US"/>
          </a:p>
        </p:txBody>
      </p:sp>
      <p:sp>
        <p:nvSpPr>
          <p:cNvPr id="5" name="عنصر نائب للتذييل 4">
            <a:extLst>
              <a:ext uri="{FF2B5EF4-FFF2-40B4-BE49-F238E27FC236}">
                <a16:creationId xmlns:a16="http://schemas.microsoft.com/office/drawing/2014/main" id="{FB330924-2196-BC5F-E8D3-D40BA6799A4D}"/>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F9A58B60-C60D-18BE-47F0-06DD24F8B091}"/>
              </a:ext>
            </a:extLst>
          </p:cNvPr>
          <p:cNvSpPr>
            <a:spLocks noGrp="1"/>
          </p:cNvSpPr>
          <p:nvPr>
            <p:ph type="sldNum" sz="quarter" idx="12"/>
          </p:nvPr>
        </p:nvSpPr>
        <p:spPr/>
        <p:txBody>
          <a:bodyPr/>
          <a:lstStyle>
            <a:lvl1pPr>
              <a:defRPr/>
            </a:lvl1pPr>
          </a:lstStyle>
          <a:p>
            <a:pPr>
              <a:defRPr/>
            </a:pPr>
            <a:fld id="{52E75862-5198-46D9-A866-20C6D69042EA}" type="slidenum">
              <a:rPr lang="en-US"/>
              <a:pPr>
                <a:defRPr/>
              </a:pPr>
              <a:t>‹#›</a:t>
            </a:fld>
            <a:endParaRPr lang="en-US"/>
          </a:p>
        </p:txBody>
      </p:sp>
    </p:spTree>
    <p:extLst>
      <p:ext uri="{BB962C8B-B14F-4D97-AF65-F5344CB8AC3E}">
        <p14:creationId xmlns:p14="http://schemas.microsoft.com/office/powerpoint/2010/main" val="3105848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14"/>
            <a:ext cx="7772400" cy="1362075"/>
          </a:xfrm>
        </p:spPr>
        <p:txBody>
          <a:bodyPr anchor="t"/>
          <a:lstStyle>
            <a:lvl1pPr algn="l">
              <a:defRPr sz="534"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67">
                <a:solidFill>
                  <a:schemeClr val="tx1">
                    <a:tint val="75000"/>
                  </a:schemeClr>
                </a:solidFill>
              </a:defRPr>
            </a:lvl1pPr>
            <a:lvl2pPr marL="61029" indent="0">
              <a:buNone/>
              <a:defRPr sz="241">
                <a:solidFill>
                  <a:schemeClr val="tx1">
                    <a:tint val="75000"/>
                  </a:schemeClr>
                </a:solidFill>
              </a:defRPr>
            </a:lvl2pPr>
            <a:lvl3pPr marL="122058" indent="0">
              <a:buNone/>
              <a:defRPr sz="214">
                <a:solidFill>
                  <a:schemeClr val="tx1">
                    <a:tint val="75000"/>
                  </a:schemeClr>
                </a:solidFill>
              </a:defRPr>
            </a:lvl3pPr>
            <a:lvl4pPr marL="183086" indent="0">
              <a:buNone/>
              <a:defRPr sz="187">
                <a:solidFill>
                  <a:schemeClr val="tx1">
                    <a:tint val="75000"/>
                  </a:schemeClr>
                </a:solidFill>
              </a:defRPr>
            </a:lvl4pPr>
            <a:lvl5pPr marL="244115" indent="0">
              <a:buNone/>
              <a:defRPr sz="187">
                <a:solidFill>
                  <a:schemeClr val="tx1">
                    <a:tint val="75000"/>
                  </a:schemeClr>
                </a:solidFill>
              </a:defRPr>
            </a:lvl5pPr>
            <a:lvl6pPr marL="305144" indent="0">
              <a:buNone/>
              <a:defRPr sz="187">
                <a:solidFill>
                  <a:schemeClr val="tx1">
                    <a:tint val="75000"/>
                  </a:schemeClr>
                </a:solidFill>
              </a:defRPr>
            </a:lvl6pPr>
            <a:lvl7pPr marL="366173" indent="0">
              <a:buNone/>
              <a:defRPr sz="187">
                <a:solidFill>
                  <a:schemeClr val="tx1">
                    <a:tint val="75000"/>
                  </a:schemeClr>
                </a:solidFill>
              </a:defRPr>
            </a:lvl7pPr>
            <a:lvl8pPr marL="427202" indent="0">
              <a:buNone/>
              <a:defRPr sz="187">
                <a:solidFill>
                  <a:schemeClr val="tx1">
                    <a:tint val="75000"/>
                  </a:schemeClr>
                </a:solidFill>
              </a:defRPr>
            </a:lvl8pPr>
            <a:lvl9pPr marL="488231" indent="0">
              <a:buNone/>
              <a:defRPr sz="187">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5EC495A4-DCEE-7762-B290-C40BC923174A}"/>
              </a:ext>
            </a:extLst>
          </p:cNvPr>
          <p:cNvSpPr>
            <a:spLocks noGrp="1"/>
          </p:cNvSpPr>
          <p:nvPr>
            <p:ph type="dt" sz="half" idx="10"/>
          </p:nvPr>
        </p:nvSpPr>
        <p:spPr/>
        <p:txBody>
          <a:bodyPr/>
          <a:lstStyle>
            <a:lvl1pPr>
              <a:defRPr/>
            </a:lvl1pPr>
          </a:lstStyle>
          <a:p>
            <a:pPr>
              <a:defRPr/>
            </a:pPr>
            <a:fld id="{89B286C9-5A30-47E8-B177-5A62773F1C27}" type="datetimeFigureOut">
              <a:rPr lang="en-US"/>
              <a:pPr>
                <a:defRPr/>
              </a:pPr>
              <a:t>10/11/2024</a:t>
            </a:fld>
            <a:endParaRPr lang="en-US"/>
          </a:p>
        </p:txBody>
      </p:sp>
      <p:sp>
        <p:nvSpPr>
          <p:cNvPr id="5" name="عنصر نائب للتذييل 4">
            <a:extLst>
              <a:ext uri="{FF2B5EF4-FFF2-40B4-BE49-F238E27FC236}">
                <a16:creationId xmlns:a16="http://schemas.microsoft.com/office/drawing/2014/main" id="{5FD8A9D3-9326-9DEE-0314-C00B8D544ACA}"/>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26F14CF1-00BD-7FB4-8750-3290F0622D73}"/>
              </a:ext>
            </a:extLst>
          </p:cNvPr>
          <p:cNvSpPr>
            <a:spLocks noGrp="1"/>
          </p:cNvSpPr>
          <p:nvPr>
            <p:ph type="sldNum" sz="quarter" idx="12"/>
          </p:nvPr>
        </p:nvSpPr>
        <p:spPr/>
        <p:txBody>
          <a:bodyPr/>
          <a:lstStyle>
            <a:lvl1pPr>
              <a:defRPr/>
            </a:lvl1pPr>
          </a:lstStyle>
          <a:p>
            <a:pPr>
              <a:defRPr/>
            </a:pPr>
            <a:fld id="{703D5BC5-BDAF-4827-BBA3-02ED824E3D42}" type="slidenum">
              <a:rPr lang="en-US"/>
              <a:pPr>
                <a:defRPr/>
              </a:pPr>
              <a:t>‹#›</a:t>
            </a:fld>
            <a:endParaRPr lang="en-US"/>
          </a:p>
        </p:txBody>
      </p:sp>
    </p:spTree>
    <p:extLst>
      <p:ext uri="{BB962C8B-B14F-4D97-AF65-F5344CB8AC3E}">
        <p14:creationId xmlns:p14="http://schemas.microsoft.com/office/powerpoint/2010/main" val="2156611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6"/>
            <a:ext cx="4038600" cy="4525963"/>
          </a:xfrm>
        </p:spPr>
        <p:txBody>
          <a:bodyPr/>
          <a:lstStyle>
            <a:lvl1pPr>
              <a:defRPr sz="374"/>
            </a:lvl1pPr>
            <a:lvl2pPr>
              <a:defRPr sz="321"/>
            </a:lvl2pPr>
            <a:lvl3pPr>
              <a:defRPr sz="267"/>
            </a:lvl3pPr>
            <a:lvl4pPr>
              <a:defRPr sz="241"/>
            </a:lvl4pPr>
            <a:lvl5pPr>
              <a:defRPr sz="241"/>
            </a:lvl5pPr>
            <a:lvl6pPr>
              <a:defRPr sz="241"/>
            </a:lvl6pPr>
            <a:lvl7pPr>
              <a:defRPr sz="241"/>
            </a:lvl7pPr>
            <a:lvl8pPr>
              <a:defRPr sz="241"/>
            </a:lvl8pPr>
            <a:lvl9pPr>
              <a:defRPr sz="241"/>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6"/>
            <a:ext cx="4038600" cy="4525963"/>
          </a:xfrm>
        </p:spPr>
        <p:txBody>
          <a:bodyPr/>
          <a:lstStyle>
            <a:lvl1pPr>
              <a:defRPr sz="374"/>
            </a:lvl1pPr>
            <a:lvl2pPr>
              <a:defRPr sz="321"/>
            </a:lvl2pPr>
            <a:lvl3pPr>
              <a:defRPr sz="267"/>
            </a:lvl3pPr>
            <a:lvl4pPr>
              <a:defRPr sz="241"/>
            </a:lvl4pPr>
            <a:lvl5pPr>
              <a:defRPr sz="241"/>
            </a:lvl5pPr>
            <a:lvl6pPr>
              <a:defRPr sz="241"/>
            </a:lvl6pPr>
            <a:lvl7pPr>
              <a:defRPr sz="241"/>
            </a:lvl7pPr>
            <a:lvl8pPr>
              <a:defRPr sz="241"/>
            </a:lvl8pPr>
            <a:lvl9pPr>
              <a:defRPr sz="241"/>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a:extLst>
              <a:ext uri="{FF2B5EF4-FFF2-40B4-BE49-F238E27FC236}">
                <a16:creationId xmlns:a16="http://schemas.microsoft.com/office/drawing/2014/main" id="{E581AE59-202B-AD9D-B01F-08513A96F6B7}"/>
              </a:ext>
            </a:extLst>
          </p:cNvPr>
          <p:cNvSpPr>
            <a:spLocks noGrp="1"/>
          </p:cNvSpPr>
          <p:nvPr>
            <p:ph type="dt" sz="half" idx="10"/>
          </p:nvPr>
        </p:nvSpPr>
        <p:spPr/>
        <p:txBody>
          <a:bodyPr/>
          <a:lstStyle>
            <a:lvl1pPr>
              <a:defRPr/>
            </a:lvl1pPr>
          </a:lstStyle>
          <a:p>
            <a:pPr>
              <a:defRPr/>
            </a:pPr>
            <a:fld id="{4DC88F8C-9862-478A-87C0-6DDA85C9CB66}" type="datetimeFigureOut">
              <a:rPr lang="en-US"/>
              <a:pPr>
                <a:defRPr/>
              </a:pPr>
              <a:t>10/11/2024</a:t>
            </a:fld>
            <a:endParaRPr lang="en-US"/>
          </a:p>
        </p:txBody>
      </p:sp>
      <p:sp>
        <p:nvSpPr>
          <p:cNvPr id="6" name="عنصر نائب للتذييل 4">
            <a:extLst>
              <a:ext uri="{FF2B5EF4-FFF2-40B4-BE49-F238E27FC236}">
                <a16:creationId xmlns:a16="http://schemas.microsoft.com/office/drawing/2014/main" id="{325E8A16-DFF1-6E43-5051-3260BDBF56BF}"/>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C24E67DC-6D0D-CE59-3E36-F32970B58B93}"/>
              </a:ext>
            </a:extLst>
          </p:cNvPr>
          <p:cNvSpPr>
            <a:spLocks noGrp="1"/>
          </p:cNvSpPr>
          <p:nvPr>
            <p:ph type="sldNum" sz="quarter" idx="12"/>
          </p:nvPr>
        </p:nvSpPr>
        <p:spPr/>
        <p:txBody>
          <a:bodyPr/>
          <a:lstStyle>
            <a:lvl1pPr>
              <a:defRPr/>
            </a:lvl1pPr>
          </a:lstStyle>
          <a:p>
            <a:pPr>
              <a:defRPr/>
            </a:pPr>
            <a:fld id="{9AAB7AD9-74A0-4AFB-8B72-97AD34366986}" type="slidenum">
              <a:rPr lang="en-US"/>
              <a:pPr>
                <a:defRPr/>
              </a:pPr>
              <a:t>‹#›</a:t>
            </a:fld>
            <a:endParaRPr lang="en-US"/>
          </a:p>
        </p:txBody>
      </p:sp>
    </p:spTree>
    <p:extLst>
      <p:ext uri="{BB962C8B-B14F-4D97-AF65-F5344CB8AC3E}">
        <p14:creationId xmlns:p14="http://schemas.microsoft.com/office/powerpoint/2010/main" val="16996474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321" b="1"/>
            </a:lvl1pPr>
            <a:lvl2pPr marL="61029" indent="0">
              <a:buNone/>
              <a:defRPr sz="267" b="1"/>
            </a:lvl2pPr>
            <a:lvl3pPr marL="122058" indent="0">
              <a:buNone/>
              <a:defRPr sz="241" b="1"/>
            </a:lvl3pPr>
            <a:lvl4pPr marL="183086" indent="0">
              <a:buNone/>
              <a:defRPr sz="214" b="1"/>
            </a:lvl4pPr>
            <a:lvl5pPr marL="244115" indent="0">
              <a:buNone/>
              <a:defRPr sz="214" b="1"/>
            </a:lvl5pPr>
            <a:lvl6pPr marL="305144" indent="0">
              <a:buNone/>
              <a:defRPr sz="214" b="1"/>
            </a:lvl6pPr>
            <a:lvl7pPr marL="366173" indent="0">
              <a:buNone/>
              <a:defRPr sz="214" b="1"/>
            </a:lvl7pPr>
            <a:lvl8pPr marL="427202" indent="0">
              <a:buNone/>
              <a:defRPr sz="214" b="1"/>
            </a:lvl8pPr>
            <a:lvl9pPr marL="488231" indent="0">
              <a:buNone/>
              <a:defRPr sz="214"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321"/>
            </a:lvl1pPr>
            <a:lvl2pPr>
              <a:defRPr sz="267"/>
            </a:lvl2pPr>
            <a:lvl3pPr>
              <a:defRPr sz="241"/>
            </a:lvl3pPr>
            <a:lvl4pPr>
              <a:defRPr sz="214"/>
            </a:lvl4pPr>
            <a:lvl5pPr>
              <a:defRPr sz="214"/>
            </a:lvl5pPr>
            <a:lvl6pPr>
              <a:defRPr sz="214"/>
            </a:lvl6pPr>
            <a:lvl7pPr>
              <a:defRPr sz="214"/>
            </a:lvl7pPr>
            <a:lvl8pPr>
              <a:defRPr sz="214"/>
            </a:lvl8pPr>
            <a:lvl9pPr>
              <a:defRPr sz="214"/>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32" y="1535113"/>
            <a:ext cx="4041775" cy="639762"/>
          </a:xfrm>
        </p:spPr>
        <p:txBody>
          <a:bodyPr anchor="b"/>
          <a:lstStyle>
            <a:lvl1pPr marL="0" indent="0">
              <a:buNone/>
              <a:defRPr sz="321" b="1"/>
            </a:lvl1pPr>
            <a:lvl2pPr marL="61029" indent="0">
              <a:buNone/>
              <a:defRPr sz="267" b="1"/>
            </a:lvl2pPr>
            <a:lvl3pPr marL="122058" indent="0">
              <a:buNone/>
              <a:defRPr sz="241" b="1"/>
            </a:lvl3pPr>
            <a:lvl4pPr marL="183086" indent="0">
              <a:buNone/>
              <a:defRPr sz="214" b="1"/>
            </a:lvl4pPr>
            <a:lvl5pPr marL="244115" indent="0">
              <a:buNone/>
              <a:defRPr sz="214" b="1"/>
            </a:lvl5pPr>
            <a:lvl6pPr marL="305144" indent="0">
              <a:buNone/>
              <a:defRPr sz="214" b="1"/>
            </a:lvl6pPr>
            <a:lvl7pPr marL="366173" indent="0">
              <a:buNone/>
              <a:defRPr sz="214" b="1"/>
            </a:lvl7pPr>
            <a:lvl8pPr marL="427202" indent="0">
              <a:buNone/>
              <a:defRPr sz="214" b="1"/>
            </a:lvl8pPr>
            <a:lvl9pPr marL="488231" indent="0">
              <a:buNone/>
              <a:defRPr sz="214"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32" y="2174875"/>
            <a:ext cx="4041775" cy="3951288"/>
          </a:xfrm>
        </p:spPr>
        <p:txBody>
          <a:bodyPr/>
          <a:lstStyle>
            <a:lvl1pPr>
              <a:defRPr sz="321"/>
            </a:lvl1pPr>
            <a:lvl2pPr>
              <a:defRPr sz="267"/>
            </a:lvl2pPr>
            <a:lvl3pPr>
              <a:defRPr sz="241"/>
            </a:lvl3pPr>
            <a:lvl4pPr>
              <a:defRPr sz="214"/>
            </a:lvl4pPr>
            <a:lvl5pPr>
              <a:defRPr sz="214"/>
            </a:lvl5pPr>
            <a:lvl6pPr>
              <a:defRPr sz="214"/>
            </a:lvl6pPr>
            <a:lvl7pPr>
              <a:defRPr sz="214"/>
            </a:lvl7pPr>
            <a:lvl8pPr>
              <a:defRPr sz="214"/>
            </a:lvl8pPr>
            <a:lvl9pPr>
              <a:defRPr sz="214"/>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a:extLst>
              <a:ext uri="{FF2B5EF4-FFF2-40B4-BE49-F238E27FC236}">
                <a16:creationId xmlns:a16="http://schemas.microsoft.com/office/drawing/2014/main" id="{3C93E0EF-C9C2-14D3-363E-11C64BF014F5}"/>
              </a:ext>
            </a:extLst>
          </p:cNvPr>
          <p:cNvSpPr>
            <a:spLocks noGrp="1"/>
          </p:cNvSpPr>
          <p:nvPr>
            <p:ph type="dt" sz="half" idx="10"/>
          </p:nvPr>
        </p:nvSpPr>
        <p:spPr/>
        <p:txBody>
          <a:bodyPr/>
          <a:lstStyle>
            <a:lvl1pPr>
              <a:defRPr/>
            </a:lvl1pPr>
          </a:lstStyle>
          <a:p>
            <a:pPr>
              <a:defRPr/>
            </a:pPr>
            <a:fld id="{7ACCF5CC-1B71-4349-985C-52E832A953EC}" type="datetimeFigureOut">
              <a:rPr lang="en-US"/>
              <a:pPr>
                <a:defRPr/>
              </a:pPr>
              <a:t>10/11/2024</a:t>
            </a:fld>
            <a:endParaRPr lang="en-US"/>
          </a:p>
        </p:txBody>
      </p:sp>
      <p:sp>
        <p:nvSpPr>
          <p:cNvPr id="8" name="عنصر نائب للتذييل 4">
            <a:extLst>
              <a:ext uri="{FF2B5EF4-FFF2-40B4-BE49-F238E27FC236}">
                <a16:creationId xmlns:a16="http://schemas.microsoft.com/office/drawing/2014/main" id="{A5A6DAF8-77AE-E419-5224-5F99455A6272}"/>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a16="http://schemas.microsoft.com/office/drawing/2014/main" id="{07DA6ED1-3528-03C4-C526-FD8B8FE3CE2C}"/>
              </a:ext>
            </a:extLst>
          </p:cNvPr>
          <p:cNvSpPr>
            <a:spLocks noGrp="1"/>
          </p:cNvSpPr>
          <p:nvPr>
            <p:ph type="sldNum" sz="quarter" idx="12"/>
          </p:nvPr>
        </p:nvSpPr>
        <p:spPr/>
        <p:txBody>
          <a:bodyPr/>
          <a:lstStyle>
            <a:lvl1pPr>
              <a:defRPr/>
            </a:lvl1pPr>
          </a:lstStyle>
          <a:p>
            <a:pPr>
              <a:defRPr/>
            </a:pPr>
            <a:fld id="{38DDF866-85B7-46CE-8F56-570D4725E49F}" type="slidenum">
              <a:rPr lang="en-US"/>
              <a:pPr>
                <a:defRPr/>
              </a:pPr>
              <a:t>‹#›</a:t>
            </a:fld>
            <a:endParaRPr lang="en-US"/>
          </a:p>
        </p:txBody>
      </p:sp>
    </p:spTree>
    <p:extLst>
      <p:ext uri="{BB962C8B-B14F-4D97-AF65-F5344CB8AC3E}">
        <p14:creationId xmlns:p14="http://schemas.microsoft.com/office/powerpoint/2010/main" val="38956752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3">
            <a:extLst>
              <a:ext uri="{FF2B5EF4-FFF2-40B4-BE49-F238E27FC236}">
                <a16:creationId xmlns:a16="http://schemas.microsoft.com/office/drawing/2014/main" id="{C50278F6-098D-063D-1716-11BFB1B5FDD6}"/>
              </a:ext>
            </a:extLst>
          </p:cNvPr>
          <p:cNvSpPr>
            <a:spLocks noGrp="1"/>
          </p:cNvSpPr>
          <p:nvPr>
            <p:ph type="dt" sz="half" idx="10"/>
          </p:nvPr>
        </p:nvSpPr>
        <p:spPr/>
        <p:txBody>
          <a:bodyPr/>
          <a:lstStyle>
            <a:lvl1pPr>
              <a:defRPr/>
            </a:lvl1pPr>
          </a:lstStyle>
          <a:p>
            <a:pPr>
              <a:defRPr/>
            </a:pPr>
            <a:fld id="{BA88CF61-7588-4B14-9261-7DE505F81AA9}" type="datetimeFigureOut">
              <a:rPr lang="en-US"/>
              <a:pPr>
                <a:defRPr/>
              </a:pPr>
              <a:t>10/11/2024</a:t>
            </a:fld>
            <a:endParaRPr lang="en-US"/>
          </a:p>
        </p:txBody>
      </p:sp>
      <p:sp>
        <p:nvSpPr>
          <p:cNvPr id="4" name="عنصر نائب للتذييل 4">
            <a:extLst>
              <a:ext uri="{FF2B5EF4-FFF2-40B4-BE49-F238E27FC236}">
                <a16:creationId xmlns:a16="http://schemas.microsoft.com/office/drawing/2014/main" id="{A0892909-46DE-F69F-4C8D-AA348FE89B0C}"/>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a16="http://schemas.microsoft.com/office/drawing/2014/main" id="{AE821B12-A4C3-E687-D162-45549BD76A39}"/>
              </a:ext>
            </a:extLst>
          </p:cNvPr>
          <p:cNvSpPr>
            <a:spLocks noGrp="1"/>
          </p:cNvSpPr>
          <p:nvPr>
            <p:ph type="sldNum" sz="quarter" idx="12"/>
          </p:nvPr>
        </p:nvSpPr>
        <p:spPr/>
        <p:txBody>
          <a:bodyPr/>
          <a:lstStyle>
            <a:lvl1pPr>
              <a:defRPr/>
            </a:lvl1pPr>
          </a:lstStyle>
          <a:p>
            <a:pPr>
              <a:defRPr/>
            </a:pPr>
            <a:fld id="{907F8121-368B-40DD-833D-E3949DEAC870}" type="slidenum">
              <a:rPr lang="en-US"/>
              <a:pPr>
                <a:defRPr/>
              </a:pPr>
              <a:t>‹#›</a:t>
            </a:fld>
            <a:endParaRPr lang="en-US"/>
          </a:p>
        </p:txBody>
      </p:sp>
    </p:spTree>
    <p:extLst>
      <p:ext uri="{BB962C8B-B14F-4D97-AF65-F5344CB8AC3E}">
        <p14:creationId xmlns:p14="http://schemas.microsoft.com/office/powerpoint/2010/main" val="36116872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A8D349FC-0980-A5E5-87C4-56C908AA3440}"/>
              </a:ext>
            </a:extLst>
          </p:cNvPr>
          <p:cNvSpPr>
            <a:spLocks noGrp="1"/>
          </p:cNvSpPr>
          <p:nvPr>
            <p:ph type="dt" sz="half" idx="10"/>
          </p:nvPr>
        </p:nvSpPr>
        <p:spPr/>
        <p:txBody>
          <a:bodyPr/>
          <a:lstStyle>
            <a:lvl1pPr>
              <a:defRPr/>
            </a:lvl1pPr>
          </a:lstStyle>
          <a:p>
            <a:pPr>
              <a:defRPr/>
            </a:pPr>
            <a:fld id="{F9E24EA3-DD1A-4B33-9B54-43E10DE62AA8}" type="datetimeFigureOut">
              <a:rPr lang="en-US"/>
              <a:pPr>
                <a:defRPr/>
              </a:pPr>
              <a:t>10/11/2024</a:t>
            </a:fld>
            <a:endParaRPr lang="en-US"/>
          </a:p>
        </p:txBody>
      </p:sp>
      <p:sp>
        <p:nvSpPr>
          <p:cNvPr id="3" name="عنصر نائب للتذييل 4">
            <a:extLst>
              <a:ext uri="{FF2B5EF4-FFF2-40B4-BE49-F238E27FC236}">
                <a16:creationId xmlns:a16="http://schemas.microsoft.com/office/drawing/2014/main" id="{69D02285-7138-3C2F-8681-2463ABFC1737}"/>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a16="http://schemas.microsoft.com/office/drawing/2014/main" id="{3DBD5142-DCB4-CE2A-1769-F0A6CD71B353}"/>
              </a:ext>
            </a:extLst>
          </p:cNvPr>
          <p:cNvSpPr>
            <a:spLocks noGrp="1"/>
          </p:cNvSpPr>
          <p:nvPr>
            <p:ph type="sldNum" sz="quarter" idx="12"/>
          </p:nvPr>
        </p:nvSpPr>
        <p:spPr/>
        <p:txBody>
          <a:bodyPr/>
          <a:lstStyle>
            <a:lvl1pPr>
              <a:defRPr/>
            </a:lvl1pPr>
          </a:lstStyle>
          <a:p>
            <a:pPr>
              <a:defRPr/>
            </a:pPr>
            <a:fld id="{BDC6B1E4-EAC0-47BD-9C3E-391A3955D7F9}" type="slidenum">
              <a:rPr lang="en-US"/>
              <a:pPr>
                <a:defRPr/>
              </a:pPr>
              <a:t>‹#›</a:t>
            </a:fld>
            <a:endParaRPr lang="en-US"/>
          </a:p>
        </p:txBody>
      </p:sp>
    </p:spTree>
    <p:extLst>
      <p:ext uri="{BB962C8B-B14F-4D97-AF65-F5344CB8AC3E}">
        <p14:creationId xmlns:p14="http://schemas.microsoft.com/office/powerpoint/2010/main" val="32357260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l">
              <a:defRPr sz="267"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64"/>
            <a:ext cx="5111750" cy="5853113"/>
          </a:xfrm>
        </p:spPr>
        <p:txBody>
          <a:bodyPr/>
          <a:lstStyle>
            <a:lvl1pPr>
              <a:defRPr sz="428"/>
            </a:lvl1pPr>
            <a:lvl2pPr>
              <a:defRPr sz="374"/>
            </a:lvl2pPr>
            <a:lvl3pPr>
              <a:defRPr sz="321"/>
            </a:lvl3pPr>
            <a:lvl4pPr>
              <a:defRPr sz="267"/>
            </a:lvl4pPr>
            <a:lvl5pPr>
              <a:defRPr sz="267"/>
            </a:lvl5pPr>
            <a:lvl6pPr>
              <a:defRPr sz="267"/>
            </a:lvl6pPr>
            <a:lvl7pPr>
              <a:defRPr sz="267"/>
            </a:lvl7pPr>
            <a:lvl8pPr>
              <a:defRPr sz="267"/>
            </a:lvl8pPr>
            <a:lvl9pPr>
              <a:defRPr sz="267"/>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87"/>
            </a:lvl1pPr>
            <a:lvl2pPr marL="61029" indent="0">
              <a:buNone/>
              <a:defRPr sz="161"/>
            </a:lvl2pPr>
            <a:lvl3pPr marL="122058" indent="0">
              <a:buNone/>
              <a:defRPr sz="134"/>
            </a:lvl3pPr>
            <a:lvl4pPr marL="183086" indent="0">
              <a:buNone/>
              <a:defRPr sz="121"/>
            </a:lvl4pPr>
            <a:lvl5pPr marL="244115" indent="0">
              <a:buNone/>
              <a:defRPr sz="121"/>
            </a:lvl5pPr>
            <a:lvl6pPr marL="305144" indent="0">
              <a:buNone/>
              <a:defRPr sz="121"/>
            </a:lvl6pPr>
            <a:lvl7pPr marL="366173" indent="0">
              <a:buNone/>
              <a:defRPr sz="121"/>
            </a:lvl7pPr>
            <a:lvl8pPr marL="427202" indent="0">
              <a:buNone/>
              <a:defRPr sz="121"/>
            </a:lvl8pPr>
            <a:lvl9pPr marL="488231" indent="0">
              <a:buNone/>
              <a:defRPr sz="121"/>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7414033D-0C9E-0E5A-3DE0-A48E84CEF802}"/>
              </a:ext>
            </a:extLst>
          </p:cNvPr>
          <p:cNvSpPr>
            <a:spLocks noGrp="1"/>
          </p:cNvSpPr>
          <p:nvPr>
            <p:ph type="dt" sz="half" idx="10"/>
          </p:nvPr>
        </p:nvSpPr>
        <p:spPr/>
        <p:txBody>
          <a:bodyPr/>
          <a:lstStyle>
            <a:lvl1pPr>
              <a:defRPr/>
            </a:lvl1pPr>
          </a:lstStyle>
          <a:p>
            <a:pPr>
              <a:defRPr/>
            </a:pPr>
            <a:fld id="{9F3DC576-5E7A-46FD-BDDC-73F9977A6F08}" type="datetimeFigureOut">
              <a:rPr lang="en-US"/>
              <a:pPr>
                <a:defRPr/>
              </a:pPr>
              <a:t>10/11/2024</a:t>
            </a:fld>
            <a:endParaRPr lang="en-US"/>
          </a:p>
        </p:txBody>
      </p:sp>
      <p:sp>
        <p:nvSpPr>
          <p:cNvPr id="6" name="عنصر نائب للتذييل 4">
            <a:extLst>
              <a:ext uri="{FF2B5EF4-FFF2-40B4-BE49-F238E27FC236}">
                <a16:creationId xmlns:a16="http://schemas.microsoft.com/office/drawing/2014/main" id="{416A3F88-BE01-06ED-B12A-9D1E4BC657B1}"/>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D2673137-F4EA-7229-F30F-D81D671D089C}"/>
              </a:ext>
            </a:extLst>
          </p:cNvPr>
          <p:cNvSpPr>
            <a:spLocks noGrp="1"/>
          </p:cNvSpPr>
          <p:nvPr>
            <p:ph type="sldNum" sz="quarter" idx="12"/>
          </p:nvPr>
        </p:nvSpPr>
        <p:spPr/>
        <p:txBody>
          <a:bodyPr/>
          <a:lstStyle>
            <a:lvl1pPr>
              <a:defRPr/>
            </a:lvl1pPr>
          </a:lstStyle>
          <a:p>
            <a:pPr>
              <a:defRPr/>
            </a:pPr>
            <a:fld id="{635B271E-5F14-42B7-9E56-D22E4A49563E}" type="slidenum">
              <a:rPr lang="en-US"/>
              <a:pPr>
                <a:defRPr/>
              </a:pPr>
              <a:t>‹#›</a:t>
            </a:fld>
            <a:endParaRPr lang="en-US"/>
          </a:p>
        </p:txBody>
      </p:sp>
    </p:spTree>
    <p:extLst>
      <p:ext uri="{BB962C8B-B14F-4D97-AF65-F5344CB8AC3E}">
        <p14:creationId xmlns:p14="http://schemas.microsoft.com/office/powerpoint/2010/main" val="4065405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67"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rtlCol="0">
            <a:normAutofit/>
          </a:bodyPr>
          <a:lstStyle>
            <a:lvl1pPr marL="0" indent="0">
              <a:buNone/>
              <a:defRPr sz="428"/>
            </a:lvl1pPr>
            <a:lvl2pPr marL="61029" indent="0">
              <a:buNone/>
              <a:defRPr sz="374"/>
            </a:lvl2pPr>
            <a:lvl3pPr marL="122058" indent="0">
              <a:buNone/>
              <a:defRPr sz="321"/>
            </a:lvl3pPr>
            <a:lvl4pPr marL="183086" indent="0">
              <a:buNone/>
              <a:defRPr sz="267"/>
            </a:lvl4pPr>
            <a:lvl5pPr marL="244115" indent="0">
              <a:buNone/>
              <a:defRPr sz="267"/>
            </a:lvl5pPr>
            <a:lvl6pPr marL="305144" indent="0">
              <a:buNone/>
              <a:defRPr sz="267"/>
            </a:lvl6pPr>
            <a:lvl7pPr marL="366173" indent="0">
              <a:buNone/>
              <a:defRPr sz="267"/>
            </a:lvl7pPr>
            <a:lvl8pPr marL="427202" indent="0">
              <a:buNone/>
              <a:defRPr sz="267"/>
            </a:lvl8pPr>
            <a:lvl9pPr marL="488231" indent="0">
              <a:buNone/>
              <a:defRPr sz="267"/>
            </a:lvl9pPr>
          </a:lstStyle>
          <a:p>
            <a:pPr lvl="0"/>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87"/>
            </a:lvl1pPr>
            <a:lvl2pPr marL="61029" indent="0">
              <a:buNone/>
              <a:defRPr sz="161"/>
            </a:lvl2pPr>
            <a:lvl3pPr marL="122058" indent="0">
              <a:buNone/>
              <a:defRPr sz="134"/>
            </a:lvl3pPr>
            <a:lvl4pPr marL="183086" indent="0">
              <a:buNone/>
              <a:defRPr sz="121"/>
            </a:lvl4pPr>
            <a:lvl5pPr marL="244115" indent="0">
              <a:buNone/>
              <a:defRPr sz="121"/>
            </a:lvl5pPr>
            <a:lvl6pPr marL="305144" indent="0">
              <a:buNone/>
              <a:defRPr sz="121"/>
            </a:lvl6pPr>
            <a:lvl7pPr marL="366173" indent="0">
              <a:buNone/>
              <a:defRPr sz="121"/>
            </a:lvl7pPr>
            <a:lvl8pPr marL="427202" indent="0">
              <a:buNone/>
              <a:defRPr sz="121"/>
            </a:lvl8pPr>
            <a:lvl9pPr marL="488231" indent="0">
              <a:buNone/>
              <a:defRPr sz="121"/>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6257F3B7-2EF8-0846-54F8-21F6F1BE20BB}"/>
              </a:ext>
            </a:extLst>
          </p:cNvPr>
          <p:cNvSpPr>
            <a:spLocks noGrp="1"/>
          </p:cNvSpPr>
          <p:nvPr>
            <p:ph type="dt" sz="half" idx="10"/>
          </p:nvPr>
        </p:nvSpPr>
        <p:spPr/>
        <p:txBody>
          <a:bodyPr/>
          <a:lstStyle>
            <a:lvl1pPr>
              <a:defRPr/>
            </a:lvl1pPr>
          </a:lstStyle>
          <a:p>
            <a:pPr>
              <a:defRPr/>
            </a:pPr>
            <a:fld id="{E914EC92-5BE0-46B4-B339-308461CCE8FC}" type="datetimeFigureOut">
              <a:rPr lang="en-US"/>
              <a:pPr>
                <a:defRPr/>
              </a:pPr>
              <a:t>10/11/2024</a:t>
            </a:fld>
            <a:endParaRPr lang="en-US"/>
          </a:p>
        </p:txBody>
      </p:sp>
      <p:sp>
        <p:nvSpPr>
          <p:cNvPr id="6" name="عنصر نائب للتذييل 4">
            <a:extLst>
              <a:ext uri="{FF2B5EF4-FFF2-40B4-BE49-F238E27FC236}">
                <a16:creationId xmlns:a16="http://schemas.microsoft.com/office/drawing/2014/main" id="{D7136643-7D6D-F186-872D-2F48DAC742E7}"/>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5A9C08D4-03A7-1653-177D-4D236BAE8D67}"/>
              </a:ext>
            </a:extLst>
          </p:cNvPr>
          <p:cNvSpPr>
            <a:spLocks noGrp="1"/>
          </p:cNvSpPr>
          <p:nvPr>
            <p:ph type="sldNum" sz="quarter" idx="12"/>
          </p:nvPr>
        </p:nvSpPr>
        <p:spPr/>
        <p:txBody>
          <a:bodyPr/>
          <a:lstStyle>
            <a:lvl1pPr>
              <a:defRPr/>
            </a:lvl1pPr>
          </a:lstStyle>
          <a:p>
            <a:pPr>
              <a:defRPr/>
            </a:pPr>
            <a:fld id="{EE198BA4-BAC9-46D9-95FB-4B4E7DEB8810}" type="slidenum">
              <a:rPr lang="en-US"/>
              <a:pPr>
                <a:defRPr/>
              </a:pPr>
              <a:t>‹#›</a:t>
            </a:fld>
            <a:endParaRPr lang="en-US"/>
          </a:p>
        </p:txBody>
      </p:sp>
    </p:spTree>
    <p:extLst>
      <p:ext uri="{BB962C8B-B14F-4D97-AF65-F5344CB8AC3E}">
        <p14:creationId xmlns:p14="http://schemas.microsoft.com/office/powerpoint/2010/main" val="197840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C83936B7-475E-EA25-43CB-A56E99BB72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91CF8D-8151-9A54-3F57-215E049A7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76ECB5-6D52-0A52-84FD-4882CF2D4B48}"/>
              </a:ext>
            </a:extLst>
          </p:cNvPr>
          <p:cNvSpPr>
            <a:spLocks noGrp="1" noChangeArrowheads="1"/>
          </p:cNvSpPr>
          <p:nvPr>
            <p:ph type="sldNum" sz="quarter" idx="12"/>
          </p:nvPr>
        </p:nvSpPr>
        <p:spPr>
          <a:ln/>
        </p:spPr>
        <p:txBody>
          <a:bodyPr/>
          <a:lstStyle>
            <a:lvl1pPr>
              <a:defRPr/>
            </a:lvl1pPr>
          </a:lstStyle>
          <a:p>
            <a:pPr>
              <a:defRPr/>
            </a:pPr>
            <a:fld id="{BC5CBC95-62ED-4A35-963F-7AF7AED205CC}" type="slidenum">
              <a:rPr lang="ar-SA" altLang="ar-SA"/>
              <a:pPr>
                <a:defRPr/>
              </a:pPr>
              <a:t>‹#›</a:t>
            </a:fld>
            <a:endParaRPr lang="en-US" altLang="ar-SA"/>
          </a:p>
        </p:txBody>
      </p:sp>
    </p:spTree>
    <p:extLst>
      <p:ext uri="{BB962C8B-B14F-4D97-AF65-F5344CB8AC3E}">
        <p14:creationId xmlns:p14="http://schemas.microsoft.com/office/powerpoint/2010/main" val="13636853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7F2A7BE8-026C-6B81-6510-CE0D5564A0BF}"/>
              </a:ext>
            </a:extLst>
          </p:cNvPr>
          <p:cNvSpPr>
            <a:spLocks noGrp="1"/>
          </p:cNvSpPr>
          <p:nvPr>
            <p:ph type="dt" sz="half" idx="10"/>
          </p:nvPr>
        </p:nvSpPr>
        <p:spPr/>
        <p:txBody>
          <a:bodyPr/>
          <a:lstStyle>
            <a:lvl1pPr>
              <a:defRPr/>
            </a:lvl1pPr>
          </a:lstStyle>
          <a:p>
            <a:pPr>
              <a:defRPr/>
            </a:pPr>
            <a:fld id="{3992C288-272F-4A0A-BBF2-11C8E52E3E0D}" type="datetimeFigureOut">
              <a:rPr lang="en-US"/>
              <a:pPr>
                <a:defRPr/>
              </a:pPr>
              <a:t>10/11/2024</a:t>
            </a:fld>
            <a:endParaRPr lang="en-US"/>
          </a:p>
        </p:txBody>
      </p:sp>
      <p:sp>
        <p:nvSpPr>
          <p:cNvPr id="5" name="عنصر نائب للتذييل 4">
            <a:extLst>
              <a:ext uri="{FF2B5EF4-FFF2-40B4-BE49-F238E27FC236}">
                <a16:creationId xmlns:a16="http://schemas.microsoft.com/office/drawing/2014/main" id="{BC1E0993-ECF6-D7D6-DB00-B8D32E7132B6}"/>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31DB12F7-F9A0-6F2C-EA9F-288D4B020348}"/>
              </a:ext>
            </a:extLst>
          </p:cNvPr>
          <p:cNvSpPr>
            <a:spLocks noGrp="1"/>
          </p:cNvSpPr>
          <p:nvPr>
            <p:ph type="sldNum" sz="quarter" idx="12"/>
          </p:nvPr>
        </p:nvSpPr>
        <p:spPr/>
        <p:txBody>
          <a:bodyPr/>
          <a:lstStyle>
            <a:lvl1pPr>
              <a:defRPr/>
            </a:lvl1pPr>
          </a:lstStyle>
          <a:p>
            <a:pPr>
              <a:defRPr/>
            </a:pPr>
            <a:fld id="{98CFF9EE-10C6-4868-AF57-1F8B9C8C7B07}" type="slidenum">
              <a:rPr lang="en-US"/>
              <a:pPr>
                <a:defRPr/>
              </a:pPr>
              <a:t>‹#›</a:t>
            </a:fld>
            <a:endParaRPr lang="en-US"/>
          </a:p>
        </p:txBody>
      </p:sp>
    </p:spTree>
    <p:extLst>
      <p:ext uri="{BB962C8B-B14F-4D97-AF65-F5344CB8AC3E}">
        <p14:creationId xmlns:p14="http://schemas.microsoft.com/office/powerpoint/2010/main" val="15838136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52"/>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52"/>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9F92F80-6979-828A-0421-335BF434C910}"/>
              </a:ext>
            </a:extLst>
          </p:cNvPr>
          <p:cNvSpPr>
            <a:spLocks noGrp="1"/>
          </p:cNvSpPr>
          <p:nvPr>
            <p:ph type="dt" sz="half" idx="10"/>
          </p:nvPr>
        </p:nvSpPr>
        <p:spPr/>
        <p:txBody>
          <a:bodyPr/>
          <a:lstStyle>
            <a:lvl1pPr>
              <a:defRPr/>
            </a:lvl1pPr>
          </a:lstStyle>
          <a:p>
            <a:pPr>
              <a:defRPr/>
            </a:pPr>
            <a:fld id="{57F41EBF-B9FA-4098-A1C2-43BEE4BB6B63}" type="datetimeFigureOut">
              <a:rPr lang="en-US"/>
              <a:pPr>
                <a:defRPr/>
              </a:pPr>
              <a:t>10/11/2024</a:t>
            </a:fld>
            <a:endParaRPr lang="en-US"/>
          </a:p>
        </p:txBody>
      </p:sp>
      <p:sp>
        <p:nvSpPr>
          <p:cNvPr id="5" name="عنصر نائب للتذييل 4">
            <a:extLst>
              <a:ext uri="{FF2B5EF4-FFF2-40B4-BE49-F238E27FC236}">
                <a16:creationId xmlns:a16="http://schemas.microsoft.com/office/drawing/2014/main" id="{6E03AA4E-F799-2F31-53AA-D761D249C53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3701280C-BFB7-580D-4D3E-ADA8E6F301AC}"/>
              </a:ext>
            </a:extLst>
          </p:cNvPr>
          <p:cNvSpPr>
            <a:spLocks noGrp="1"/>
          </p:cNvSpPr>
          <p:nvPr>
            <p:ph type="sldNum" sz="quarter" idx="12"/>
          </p:nvPr>
        </p:nvSpPr>
        <p:spPr/>
        <p:txBody>
          <a:bodyPr/>
          <a:lstStyle>
            <a:lvl1pPr>
              <a:defRPr/>
            </a:lvl1pPr>
          </a:lstStyle>
          <a:p>
            <a:pPr>
              <a:defRPr/>
            </a:pPr>
            <a:fld id="{5DCAD50B-A0F3-46BA-80A9-D3C5CD4966C2}" type="slidenum">
              <a:rPr lang="en-US"/>
              <a:pPr>
                <a:defRPr/>
              </a:pPr>
              <a:t>‹#›</a:t>
            </a:fld>
            <a:endParaRPr lang="en-US"/>
          </a:p>
        </p:txBody>
      </p:sp>
    </p:spTree>
    <p:extLst>
      <p:ext uri="{BB962C8B-B14F-4D97-AF65-F5344CB8AC3E}">
        <p14:creationId xmlns:p14="http://schemas.microsoft.com/office/powerpoint/2010/main" val="272455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BE8254BF-ECA5-E5FB-B91F-DC4C67009C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0D4561-070B-95A8-5DA2-698B9A590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60FAF0-B6B7-1DE5-1D9B-19013CFFDF46}"/>
              </a:ext>
            </a:extLst>
          </p:cNvPr>
          <p:cNvSpPr>
            <a:spLocks noGrp="1" noChangeArrowheads="1"/>
          </p:cNvSpPr>
          <p:nvPr>
            <p:ph type="sldNum" sz="quarter" idx="12"/>
          </p:nvPr>
        </p:nvSpPr>
        <p:spPr>
          <a:ln/>
        </p:spPr>
        <p:txBody>
          <a:bodyPr/>
          <a:lstStyle>
            <a:lvl1pPr>
              <a:defRPr/>
            </a:lvl1pPr>
          </a:lstStyle>
          <a:p>
            <a:pPr>
              <a:defRPr/>
            </a:pPr>
            <a:fld id="{52C9AAB8-1D97-4400-B311-901AE92B6542}" type="slidenum">
              <a:rPr lang="ar-SA" altLang="ar-SA"/>
              <a:pPr>
                <a:defRPr/>
              </a:pPr>
              <a:t>‹#›</a:t>
            </a:fld>
            <a:endParaRPr lang="en-US" altLang="ar-SA"/>
          </a:p>
        </p:txBody>
      </p:sp>
    </p:spTree>
    <p:extLst>
      <p:ext uri="{BB962C8B-B14F-4D97-AF65-F5344CB8AC3E}">
        <p14:creationId xmlns:p14="http://schemas.microsoft.com/office/powerpoint/2010/main" val="2136007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1767E067-F43A-6D40-AF9F-7136BE89ED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FFD035-9C93-FA9E-5BAF-51B3313E1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C80D69-CE9C-A18D-B465-AA4060275A55}"/>
              </a:ext>
            </a:extLst>
          </p:cNvPr>
          <p:cNvSpPr>
            <a:spLocks noGrp="1" noChangeArrowheads="1"/>
          </p:cNvSpPr>
          <p:nvPr>
            <p:ph type="sldNum" sz="quarter" idx="12"/>
          </p:nvPr>
        </p:nvSpPr>
        <p:spPr>
          <a:ln/>
        </p:spPr>
        <p:txBody>
          <a:bodyPr/>
          <a:lstStyle>
            <a:lvl1pPr>
              <a:defRPr/>
            </a:lvl1pPr>
          </a:lstStyle>
          <a:p>
            <a:pPr>
              <a:defRPr/>
            </a:pPr>
            <a:fld id="{150BE336-8800-4BB5-AAF6-49DECB5FDCB0}" type="slidenum">
              <a:rPr lang="ar-SA" altLang="ar-SA"/>
              <a:pPr>
                <a:defRPr/>
              </a:pPr>
              <a:t>‹#›</a:t>
            </a:fld>
            <a:endParaRPr lang="en-US" altLang="ar-SA"/>
          </a:p>
        </p:txBody>
      </p:sp>
    </p:spTree>
    <p:extLst>
      <p:ext uri="{BB962C8B-B14F-4D97-AF65-F5344CB8AC3E}">
        <p14:creationId xmlns:p14="http://schemas.microsoft.com/office/powerpoint/2010/main" val="366479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4E92F87C-20B9-CDC2-E787-171B829923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7813E3-E536-5A41-FBA8-5E08658D5E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6BB797-BB04-D351-BB23-7A240BA7E1D0}"/>
              </a:ext>
            </a:extLst>
          </p:cNvPr>
          <p:cNvSpPr>
            <a:spLocks noGrp="1" noChangeArrowheads="1"/>
          </p:cNvSpPr>
          <p:nvPr>
            <p:ph type="sldNum" sz="quarter" idx="12"/>
          </p:nvPr>
        </p:nvSpPr>
        <p:spPr>
          <a:ln/>
        </p:spPr>
        <p:txBody>
          <a:bodyPr/>
          <a:lstStyle>
            <a:lvl1pPr>
              <a:defRPr/>
            </a:lvl1pPr>
          </a:lstStyle>
          <a:p>
            <a:pPr>
              <a:defRPr/>
            </a:pPr>
            <a:fld id="{E505A90E-5608-45E2-8296-EB3FDB6E96E0}" type="slidenum">
              <a:rPr lang="ar-SA" altLang="ar-SA"/>
              <a:pPr>
                <a:defRPr/>
              </a:pPr>
              <a:t>‹#›</a:t>
            </a:fld>
            <a:endParaRPr lang="en-US" altLang="ar-SA"/>
          </a:p>
        </p:txBody>
      </p:sp>
    </p:spTree>
    <p:extLst>
      <p:ext uri="{BB962C8B-B14F-4D97-AF65-F5344CB8AC3E}">
        <p14:creationId xmlns:p14="http://schemas.microsoft.com/office/powerpoint/2010/main" val="3312116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AA23D858-020F-E984-99A1-E66374E2F8A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1F51D2C-9AE0-2D0C-83DE-B5A4481D1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F922EFD-808A-96A0-D28A-B2CFFD52E85E}"/>
              </a:ext>
            </a:extLst>
          </p:cNvPr>
          <p:cNvSpPr>
            <a:spLocks noGrp="1" noChangeArrowheads="1"/>
          </p:cNvSpPr>
          <p:nvPr>
            <p:ph type="sldNum" sz="quarter" idx="12"/>
          </p:nvPr>
        </p:nvSpPr>
        <p:spPr>
          <a:ln/>
        </p:spPr>
        <p:txBody>
          <a:bodyPr/>
          <a:lstStyle>
            <a:lvl1pPr>
              <a:defRPr/>
            </a:lvl1pPr>
          </a:lstStyle>
          <a:p>
            <a:pPr>
              <a:defRPr/>
            </a:pPr>
            <a:fld id="{D2A8AD35-EDEE-4094-BE1B-C6B4368442EA}" type="slidenum">
              <a:rPr lang="ar-SA" altLang="ar-SA"/>
              <a:pPr>
                <a:defRPr/>
              </a:pPr>
              <a:t>‹#›</a:t>
            </a:fld>
            <a:endParaRPr lang="en-US" altLang="ar-SA"/>
          </a:p>
        </p:txBody>
      </p:sp>
    </p:spTree>
    <p:extLst>
      <p:ext uri="{BB962C8B-B14F-4D97-AF65-F5344CB8AC3E}">
        <p14:creationId xmlns:p14="http://schemas.microsoft.com/office/powerpoint/2010/main" val="808805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BBB12F97-C80A-F1E0-1C43-D4E3DDE5C6B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AA63058-CB4C-70E4-D38C-D76A36D660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9F4A53-71F0-A241-DBF6-7719846C625C}"/>
              </a:ext>
            </a:extLst>
          </p:cNvPr>
          <p:cNvSpPr>
            <a:spLocks noGrp="1" noChangeArrowheads="1"/>
          </p:cNvSpPr>
          <p:nvPr>
            <p:ph type="sldNum" sz="quarter" idx="12"/>
          </p:nvPr>
        </p:nvSpPr>
        <p:spPr>
          <a:ln/>
        </p:spPr>
        <p:txBody>
          <a:bodyPr/>
          <a:lstStyle>
            <a:lvl1pPr>
              <a:defRPr/>
            </a:lvl1pPr>
          </a:lstStyle>
          <a:p>
            <a:pPr>
              <a:defRPr/>
            </a:pPr>
            <a:fld id="{AC5E043E-A61D-48D1-82B3-AFA1E3D3D34A}" type="slidenum">
              <a:rPr lang="ar-SA" altLang="ar-SA"/>
              <a:pPr>
                <a:defRPr/>
              </a:pPr>
              <a:t>‹#›</a:t>
            </a:fld>
            <a:endParaRPr lang="en-US" altLang="ar-SA"/>
          </a:p>
        </p:txBody>
      </p:sp>
    </p:spTree>
    <p:extLst>
      <p:ext uri="{BB962C8B-B14F-4D97-AF65-F5344CB8AC3E}">
        <p14:creationId xmlns:p14="http://schemas.microsoft.com/office/powerpoint/2010/main" val="18901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EBCAD1-D136-06FE-DE38-BC9E209F772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59FB667-7AA2-94CE-421A-E768D8A300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680B6A2-1CEC-253F-6F5B-0EB77FF4C38F}"/>
              </a:ext>
            </a:extLst>
          </p:cNvPr>
          <p:cNvSpPr>
            <a:spLocks noGrp="1" noChangeArrowheads="1"/>
          </p:cNvSpPr>
          <p:nvPr>
            <p:ph type="sldNum" sz="quarter" idx="12"/>
          </p:nvPr>
        </p:nvSpPr>
        <p:spPr>
          <a:ln/>
        </p:spPr>
        <p:txBody>
          <a:bodyPr/>
          <a:lstStyle>
            <a:lvl1pPr>
              <a:defRPr/>
            </a:lvl1pPr>
          </a:lstStyle>
          <a:p>
            <a:pPr>
              <a:defRPr/>
            </a:pPr>
            <a:fld id="{67D42E98-92A7-4909-AC31-95D0F14DB04B}" type="slidenum">
              <a:rPr lang="ar-SA" altLang="ar-SA"/>
              <a:pPr>
                <a:defRPr/>
              </a:pPr>
              <a:t>‹#›</a:t>
            </a:fld>
            <a:endParaRPr lang="en-US" altLang="ar-SA"/>
          </a:p>
        </p:txBody>
      </p:sp>
    </p:spTree>
    <p:extLst>
      <p:ext uri="{BB962C8B-B14F-4D97-AF65-F5344CB8AC3E}">
        <p14:creationId xmlns:p14="http://schemas.microsoft.com/office/powerpoint/2010/main" val="339718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D76CB00E-103D-6572-21C1-F2E3871B1C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439EE7-209D-8A94-E212-673CF588B2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5EB631-07AB-5B2F-13CE-3DF167CD9716}"/>
              </a:ext>
            </a:extLst>
          </p:cNvPr>
          <p:cNvSpPr>
            <a:spLocks noGrp="1" noChangeArrowheads="1"/>
          </p:cNvSpPr>
          <p:nvPr>
            <p:ph type="sldNum" sz="quarter" idx="12"/>
          </p:nvPr>
        </p:nvSpPr>
        <p:spPr>
          <a:ln/>
        </p:spPr>
        <p:txBody>
          <a:bodyPr/>
          <a:lstStyle>
            <a:lvl1pPr>
              <a:defRPr/>
            </a:lvl1pPr>
          </a:lstStyle>
          <a:p>
            <a:pPr>
              <a:defRPr/>
            </a:pPr>
            <a:fld id="{1B30A67A-E5C3-4717-AB96-831F30C401B8}" type="slidenum">
              <a:rPr lang="ar-SA" altLang="ar-SA"/>
              <a:pPr>
                <a:defRPr/>
              </a:pPr>
              <a:t>‹#›</a:t>
            </a:fld>
            <a:endParaRPr lang="en-US" altLang="ar-SA"/>
          </a:p>
        </p:txBody>
      </p:sp>
    </p:spTree>
    <p:extLst>
      <p:ext uri="{BB962C8B-B14F-4D97-AF65-F5344CB8AC3E}">
        <p14:creationId xmlns:p14="http://schemas.microsoft.com/office/powerpoint/2010/main" val="225826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E84DD9CB-0A8B-6C04-4602-6E1D546607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8B9B58-E948-0A98-308C-F70CBAFCF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8FABA7-AB4E-F8C8-F317-554840EFE8DB}"/>
              </a:ext>
            </a:extLst>
          </p:cNvPr>
          <p:cNvSpPr>
            <a:spLocks noGrp="1" noChangeArrowheads="1"/>
          </p:cNvSpPr>
          <p:nvPr>
            <p:ph type="sldNum" sz="quarter" idx="12"/>
          </p:nvPr>
        </p:nvSpPr>
        <p:spPr>
          <a:ln/>
        </p:spPr>
        <p:txBody>
          <a:bodyPr/>
          <a:lstStyle>
            <a:lvl1pPr>
              <a:defRPr/>
            </a:lvl1pPr>
          </a:lstStyle>
          <a:p>
            <a:pPr>
              <a:defRPr/>
            </a:pPr>
            <a:fld id="{2239C34A-3295-43C4-97BC-BEE9A2407E50}" type="slidenum">
              <a:rPr lang="ar-SA" altLang="ar-SA"/>
              <a:pPr>
                <a:defRPr/>
              </a:pPr>
              <a:t>‹#›</a:t>
            </a:fld>
            <a:endParaRPr lang="en-US" altLang="ar-SA"/>
          </a:p>
        </p:txBody>
      </p:sp>
    </p:spTree>
    <p:extLst>
      <p:ext uri="{BB962C8B-B14F-4D97-AF65-F5344CB8AC3E}">
        <p14:creationId xmlns:p14="http://schemas.microsoft.com/office/powerpoint/2010/main" val="542044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B25DEBC6-B3F7-DFC8-97F4-2E286C799F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A63FA2-9D7E-99DA-8C0A-E0A43CB86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8B95A0-5ECB-E5D4-5126-D0730325F493}"/>
              </a:ext>
            </a:extLst>
          </p:cNvPr>
          <p:cNvSpPr>
            <a:spLocks noGrp="1" noChangeArrowheads="1"/>
          </p:cNvSpPr>
          <p:nvPr>
            <p:ph type="sldNum" sz="quarter" idx="12"/>
          </p:nvPr>
        </p:nvSpPr>
        <p:spPr>
          <a:ln/>
        </p:spPr>
        <p:txBody>
          <a:bodyPr/>
          <a:lstStyle>
            <a:lvl1pPr>
              <a:defRPr/>
            </a:lvl1pPr>
          </a:lstStyle>
          <a:p>
            <a:pPr>
              <a:defRPr/>
            </a:pPr>
            <a:fld id="{C934B427-72FC-47F9-8E11-D72E45024450}" type="slidenum">
              <a:rPr lang="ar-SA" altLang="ar-SA"/>
              <a:pPr>
                <a:defRPr/>
              </a:pPr>
              <a:t>‹#›</a:t>
            </a:fld>
            <a:endParaRPr lang="en-US" altLang="ar-SA"/>
          </a:p>
        </p:txBody>
      </p:sp>
    </p:spTree>
    <p:extLst>
      <p:ext uri="{BB962C8B-B14F-4D97-AF65-F5344CB8AC3E}">
        <p14:creationId xmlns:p14="http://schemas.microsoft.com/office/powerpoint/2010/main" val="2596754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3E923D1A-D8D2-A24E-7933-51863AEA27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A487CA-41AB-DCF5-ECBF-E7359A1D13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5F896A-D93A-CC5C-E52C-F75556FCAF30}"/>
              </a:ext>
            </a:extLst>
          </p:cNvPr>
          <p:cNvSpPr>
            <a:spLocks noGrp="1" noChangeArrowheads="1"/>
          </p:cNvSpPr>
          <p:nvPr>
            <p:ph type="sldNum" sz="quarter" idx="12"/>
          </p:nvPr>
        </p:nvSpPr>
        <p:spPr>
          <a:ln/>
        </p:spPr>
        <p:txBody>
          <a:bodyPr/>
          <a:lstStyle>
            <a:lvl1pPr>
              <a:defRPr/>
            </a:lvl1pPr>
          </a:lstStyle>
          <a:p>
            <a:pPr>
              <a:defRPr/>
            </a:pPr>
            <a:fld id="{CFB8E4C2-E913-4365-B7CB-48EBF0BEC640}" type="slidenum">
              <a:rPr lang="ar-SA" altLang="ar-SA"/>
              <a:pPr>
                <a:defRPr/>
              </a:pPr>
              <a:t>‹#›</a:t>
            </a:fld>
            <a:endParaRPr lang="en-US" altLang="ar-SA"/>
          </a:p>
        </p:txBody>
      </p:sp>
    </p:spTree>
    <p:extLst>
      <p:ext uri="{BB962C8B-B14F-4D97-AF65-F5344CB8AC3E}">
        <p14:creationId xmlns:p14="http://schemas.microsoft.com/office/powerpoint/2010/main" val="1177685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26B04753-D7E2-4C29-F17C-CDE4E9364E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93AA04-0300-2F9B-169E-3081526B2C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1D7FF5-B0E8-063B-C04E-586A7BD9611B}"/>
              </a:ext>
            </a:extLst>
          </p:cNvPr>
          <p:cNvSpPr>
            <a:spLocks noGrp="1" noChangeArrowheads="1"/>
          </p:cNvSpPr>
          <p:nvPr>
            <p:ph type="sldNum" sz="quarter" idx="12"/>
          </p:nvPr>
        </p:nvSpPr>
        <p:spPr>
          <a:ln/>
        </p:spPr>
        <p:txBody>
          <a:bodyPr/>
          <a:lstStyle>
            <a:lvl1pPr>
              <a:defRPr/>
            </a:lvl1pPr>
          </a:lstStyle>
          <a:p>
            <a:pPr>
              <a:defRPr/>
            </a:pPr>
            <a:fld id="{6CABFF23-4F25-4E4E-838D-9E464AEF2D5F}" type="slidenum">
              <a:rPr lang="ar-SA" altLang="ar-SA"/>
              <a:pPr>
                <a:defRPr/>
              </a:pPr>
              <a:t>‹#›</a:t>
            </a:fld>
            <a:endParaRPr lang="en-US" altLang="ar-SA"/>
          </a:p>
        </p:txBody>
      </p:sp>
    </p:spTree>
    <p:extLst>
      <p:ext uri="{BB962C8B-B14F-4D97-AF65-F5344CB8AC3E}">
        <p14:creationId xmlns:p14="http://schemas.microsoft.com/office/powerpoint/2010/main" val="2612599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7"/>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C1E9A80B-F906-DE14-1159-A2D6C5F8E7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07D46B-73EB-36B6-A43C-8EF2ABFD0B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CBBD85-8092-5A4C-B0E9-2B1B1DAE04D1}"/>
              </a:ext>
            </a:extLst>
          </p:cNvPr>
          <p:cNvSpPr>
            <a:spLocks noGrp="1" noChangeArrowheads="1"/>
          </p:cNvSpPr>
          <p:nvPr>
            <p:ph type="sldNum" sz="quarter" idx="12"/>
          </p:nvPr>
        </p:nvSpPr>
        <p:spPr>
          <a:ln/>
        </p:spPr>
        <p:txBody>
          <a:bodyPr/>
          <a:lstStyle>
            <a:lvl1pPr>
              <a:defRPr/>
            </a:lvl1pPr>
          </a:lstStyle>
          <a:p>
            <a:pPr>
              <a:defRPr/>
            </a:pPr>
            <a:fld id="{F33A1736-E82D-4B10-9DA9-3B945FC3938A}" type="slidenum">
              <a:rPr lang="ar-SA"/>
              <a:pPr>
                <a:defRPr/>
              </a:pPr>
              <a:t>‹#›</a:t>
            </a:fld>
            <a:endParaRPr lang="en-US"/>
          </a:p>
        </p:txBody>
      </p:sp>
    </p:spTree>
    <p:extLst>
      <p:ext uri="{BB962C8B-B14F-4D97-AF65-F5344CB8AC3E}">
        <p14:creationId xmlns:p14="http://schemas.microsoft.com/office/powerpoint/2010/main" val="728946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CED81C59-D072-DA82-A92B-5D73E353A3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DDBFD3-992B-9030-5BE1-422624BF7D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852EA0-9D18-CFAC-A87F-90F8BC129978}"/>
              </a:ext>
            </a:extLst>
          </p:cNvPr>
          <p:cNvSpPr>
            <a:spLocks noGrp="1" noChangeArrowheads="1"/>
          </p:cNvSpPr>
          <p:nvPr>
            <p:ph type="sldNum" sz="quarter" idx="12"/>
          </p:nvPr>
        </p:nvSpPr>
        <p:spPr>
          <a:ln/>
        </p:spPr>
        <p:txBody>
          <a:bodyPr/>
          <a:lstStyle>
            <a:lvl1pPr>
              <a:defRPr/>
            </a:lvl1pPr>
          </a:lstStyle>
          <a:p>
            <a:pPr>
              <a:defRPr/>
            </a:pPr>
            <a:fld id="{08927642-2DB8-40A9-BE42-36660BDE26B4}" type="slidenum">
              <a:rPr lang="ar-SA"/>
              <a:pPr>
                <a:defRPr/>
              </a:pPr>
              <a:t>‹#›</a:t>
            </a:fld>
            <a:endParaRPr lang="en-US"/>
          </a:p>
        </p:txBody>
      </p:sp>
    </p:spTree>
    <p:extLst>
      <p:ext uri="{BB962C8B-B14F-4D97-AF65-F5344CB8AC3E}">
        <p14:creationId xmlns:p14="http://schemas.microsoft.com/office/powerpoint/2010/main" val="4190217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3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8E9DC873-EC3A-0913-AF9A-7EEC33D576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851BA1-EEE6-A9CA-C5CA-32076287B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AA2C07-4DA0-CF12-7A41-439FBF8383AB}"/>
              </a:ext>
            </a:extLst>
          </p:cNvPr>
          <p:cNvSpPr>
            <a:spLocks noGrp="1" noChangeArrowheads="1"/>
          </p:cNvSpPr>
          <p:nvPr>
            <p:ph type="sldNum" sz="quarter" idx="12"/>
          </p:nvPr>
        </p:nvSpPr>
        <p:spPr>
          <a:ln/>
        </p:spPr>
        <p:txBody>
          <a:bodyPr/>
          <a:lstStyle>
            <a:lvl1pPr>
              <a:defRPr/>
            </a:lvl1pPr>
          </a:lstStyle>
          <a:p>
            <a:pPr>
              <a:defRPr/>
            </a:pPr>
            <a:fld id="{1B0B6E27-322B-48E5-8F35-21DF50144724}" type="slidenum">
              <a:rPr lang="ar-SA"/>
              <a:pPr>
                <a:defRPr/>
              </a:pPr>
              <a:t>‹#›</a:t>
            </a:fld>
            <a:endParaRPr lang="en-US"/>
          </a:p>
        </p:txBody>
      </p:sp>
    </p:spTree>
    <p:extLst>
      <p:ext uri="{BB962C8B-B14F-4D97-AF65-F5344CB8AC3E}">
        <p14:creationId xmlns:p14="http://schemas.microsoft.com/office/powerpoint/2010/main" val="137132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505444AD-22C1-DC6A-E279-F687E66258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C721381-DDCB-5091-82AA-E9E606A520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71694C-2163-5284-6C5F-AF6D7FDC6929}"/>
              </a:ext>
            </a:extLst>
          </p:cNvPr>
          <p:cNvSpPr>
            <a:spLocks noGrp="1" noChangeArrowheads="1"/>
          </p:cNvSpPr>
          <p:nvPr>
            <p:ph type="sldNum" sz="quarter" idx="12"/>
          </p:nvPr>
        </p:nvSpPr>
        <p:spPr>
          <a:ln/>
        </p:spPr>
        <p:txBody>
          <a:bodyPr/>
          <a:lstStyle>
            <a:lvl1pPr>
              <a:defRPr/>
            </a:lvl1pPr>
          </a:lstStyle>
          <a:p>
            <a:pPr>
              <a:defRPr/>
            </a:pPr>
            <a:fld id="{402E773F-1590-47A4-BB9F-9A73B9D77CCD}" type="slidenum">
              <a:rPr lang="ar-SA"/>
              <a:pPr>
                <a:defRPr/>
              </a:pPr>
              <a:t>‹#›</a:t>
            </a:fld>
            <a:endParaRPr lang="en-US"/>
          </a:p>
        </p:txBody>
      </p:sp>
    </p:spTree>
    <p:extLst>
      <p:ext uri="{BB962C8B-B14F-4D97-AF65-F5344CB8AC3E}">
        <p14:creationId xmlns:p14="http://schemas.microsoft.com/office/powerpoint/2010/main" val="1435008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8897F941-C9F9-7CD0-3891-0FEE3D1C05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00C9B5E-EF55-3CE5-975C-DC866A5037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3980077-2797-DB83-4BA3-316B59203C94}"/>
              </a:ext>
            </a:extLst>
          </p:cNvPr>
          <p:cNvSpPr>
            <a:spLocks noGrp="1" noChangeArrowheads="1"/>
          </p:cNvSpPr>
          <p:nvPr>
            <p:ph type="sldNum" sz="quarter" idx="12"/>
          </p:nvPr>
        </p:nvSpPr>
        <p:spPr>
          <a:ln/>
        </p:spPr>
        <p:txBody>
          <a:bodyPr/>
          <a:lstStyle>
            <a:lvl1pPr>
              <a:defRPr/>
            </a:lvl1pPr>
          </a:lstStyle>
          <a:p>
            <a:pPr>
              <a:defRPr/>
            </a:pPr>
            <a:fld id="{A7725344-866B-4370-B646-435E9FB21D26}" type="slidenum">
              <a:rPr lang="ar-SA"/>
              <a:pPr>
                <a:defRPr/>
              </a:pPr>
              <a:t>‹#›</a:t>
            </a:fld>
            <a:endParaRPr lang="en-US"/>
          </a:p>
        </p:txBody>
      </p:sp>
    </p:spTree>
    <p:extLst>
      <p:ext uri="{BB962C8B-B14F-4D97-AF65-F5344CB8AC3E}">
        <p14:creationId xmlns:p14="http://schemas.microsoft.com/office/powerpoint/2010/main" val="2533755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85E8628D-04CA-F548-2594-4795801A159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8C58754-67A1-EFB1-8403-98313A4581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E6BFB1E-D98E-E186-D14E-66AA551BEE50}"/>
              </a:ext>
            </a:extLst>
          </p:cNvPr>
          <p:cNvSpPr>
            <a:spLocks noGrp="1" noChangeArrowheads="1"/>
          </p:cNvSpPr>
          <p:nvPr>
            <p:ph type="sldNum" sz="quarter" idx="12"/>
          </p:nvPr>
        </p:nvSpPr>
        <p:spPr>
          <a:ln/>
        </p:spPr>
        <p:txBody>
          <a:bodyPr/>
          <a:lstStyle>
            <a:lvl1pPr>
              <a:defRPr/>
            </a:lvl1pPr>
          </a:lstStyle>
          <a:p>
            <a:pPr>
              <a:defRPr/>
            </a:pPr>
            <a:fld id="{C18D6455-E4AE-4426-9234-B7AEC52E62F7}" type="slidenum">
              <a:rPr lang="ar-SA"/>
              <a:pPr>
                <a:defRPr/>
              </a:pPr>
              <a:t>‹#›</a:t>
            </a:fld>
            <a:endParaRPr lang="en-US"/>
          </a:p>
        </p:txBody>
      </p:sp>
    </p:spTree>
    <p:extLst>
      <p:ext uri="{BB962C8B-B14F-4D97-AF65-F5344CB8AC3E}">
        <p14:creationId xmlns:p14="http://schemas.microsoft.com/office/powerpoint/2010/main" val="670984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73C263-976E-7652-E41D-97575D4ABB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B233A5C-DEE1-B4A5-52EE-09B6A9865D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34D7528-9D86-0DE7-2BD4-CCF1E0ED6B89}"/>
              </a:ext>
            </a:extLst>
          </p:cNvPr>
          <p:cNvSpPr>
            <a:spLocks noGrp="1" noChangeArrowheads="1"/>
          </p:cNvSpPr>
          <p:nvPr>
            <p:ph type="sldNum" sz="quarter" idx="12"/>
          </p:nvPr>
        </p:nvSpPr>
        <p:spPr>
          <a:ln/>
        </p:spPr>
        <p:txBody>
          <a:bodyPr/>
          <a:lstStyle>
            <a:lvl1pPr>
              <a:defRPr/>
            </a:lvl1pPr>
          </a:lstStyle>
          <a:p>
            <a:pPr>
              <a:defRPr/>
            </a:pPr>
            <a:fld id="{AB9CCB05-A21B-47CB-BD1B-61A620CA697A}" type="slidenum">
              <a:rPr lang="ar-SA"/>
              <a:pPr>
                <a:defRPr/>
              </a:pPr>
              <a:t>‹#›</a:t>
            </a:fld>
            <a:endParaRPr lang="en-US"/>
          </a:p>
        </p:txBody>
      </p:sp>
    </p:spTree>
    <p:extLst>
      <p:ext uri="{BB962C8B-B14F-4D97-AF65-F5344CB8AC3E}">
        <p14:creationId xmlns:p14="http://schemas.microsoft.com/office/powerpoint/2010/main" val="393486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EFCF0F06-F72B-3D8F-4C3F-0FFD1B17DB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39C0F9-B534-982F-88B1-15BA5FDA69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72E459-BE6D-D0E4-BFD8-071105F02BF9}"/>
              </a:ext>
            </a:extLst>
          </p:cNvPr>
          <p:cNvSpPr>
            <a:spLocks noGrp="1" noChangeArrowheads="1"/>
          </p:cNvSpPr>
          <p:nvPr>
            <p:ph type="sldNum" sz="quarter" idx="12"/>
          </p:nvPr>
        </p:nvSpPr>
        <p:spPr>
          <a:ln/>
        </p:spPr>
        <p:txBody>
          <a:bodyPr/>
          <a:lstStyle>
            <a:lvl1pPr>
              <a:defRPr/>
            </a:lvl1pPr>
          </a:lstStyle>
          <a:p>
            <a:pPr>
              <a:defRPr/>
            </a:pPr>
            <a:fld id="{BAEBDDE7-6830-4EA2-93DF-18E144D43DB5}" type="slidenum">
              <a:rPr lang="ar-SA" altLang="ar-SA"/>
              <a:pPr>
                <a:defRPr/>
              </a:pPr>
              <a:t>‹#›</a:t>
            </a:fld>
            <a:endParaRPr lang="en-US" altLang="ar-SA"/>
          </a:p>
        </p:txBody>
      </p:sp>
    </p:spTree>
    <p:extLst>
      <p:ext uri="{BB962C8B-B14F-4D97-AF65-F5344CB8AC3E}">
        <p14:creationId xmlns:p14="http://schemas.microsoft.com/office/powerpoint/2010/main" val="3071352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15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B706DA8D-B5B1-7050-FADC-7E01A0D5A8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CD9F61-35EE-482B-3B4B-6B00BC72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D79153-0173-5338-1D89-01C4D3A9D2F9}"/>
              </a:ext>
            </a:extLst>
          </p:cNvPr>
          <p:cNvSpPr>
            <a:spLocks noGrp="1" noChangeArrowheads="1"/>
          </p:cNvSpPr>
          <p:nvPr>
            <p:ph type="sldNum" sz="quarter" idx="12"/>
          </p:nvPr>
        </p:nvSpPr>
        <p:spPr>
          <a:ln/>
        </p:spPr>
        <p:txBody>
          <a:bodyPr/>
          <a:lstStyle>
            <a:lvl1pPr>
              <a:defRPr/>
            </a:lvl1pPr>
          </a:lstStyle>
          <a:p>
            <a:pPr>
              <a:defRPr/>
            </a:pPr>
            <a:fld id="{B446A226-1832-443B-837D-6D2E4221AF84}" type="slidenum">
              <a:rPr lang="ar-SA"/>
              <a:pPr>
                <a:defRPr/>
              </a:pPr>
              <a:t>‹#›</a:t>
            </a:fld>
            <a:endParaRPr lang="en-US"/>
          </a:p>
        </p:txBody>
      </p:sp>
    </p:spTree>
    <p:extLst>
      <p:ext uri="{BB962C8B-B14F-4D97-AF65-F5344CB8AC3E}">
        <p14:creationId xmlns:p14="http://schemas.microsoft.com/office/powerpoint/2010/main" val="1548502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15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85D4DA27-3588-C6E1-955B-BE2D4E5570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A15B39-F445-470E-458E-D30BEA1C36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AFAD50-E291-96AA-3CEB-EA7032801ADF}"/>
              </a:ext>
            </a:extLst>
          </p:cNvPr>
          <p:cNvSpPr>
            <a:spLocks noGrp="1" noChangeArrowheads="1"/>
          </p:cNvSpPr>
          <p:nvPr>
            <p:ph type="sldNum" sz="quarter" idx="12"/>
          </p:nvPr>
        </p:nvSpPr>
        <p:spPr>
          <a:ln/>
        </p:spPr>
        <p:txBody>
          <a:bodyPr/>
          <a:lstStyle>
            <a:lvl1pPr>
              <a:defRPr/>
            </a:lvl1pPr>
          </a:lstStyle>
          <a:p>
            <a:pPr>
              <a:defRPr/>
            </a:pPr>
            <a:fld id="{BA4AB188-BE83-4269-A5F5-6097E08C503A}" type="slidenum">
              <a:rPr lang="ar-SA"/>
              <a:pPr>
                <a:defRPr/>
              </a:pPr>
              <a:t>‹#›</a:t>
            </a:fld>
            <a:endParaRPr lang="en-US"/>
          </a:p>
        </p:txBody>
      </p:sp>
    </p:spTree>
    <p:extLst>
      <p:ext uri="{BB962C8B-B14F-4D97-AF65-F5344CB8AC3E}">
        <p14:creationId xmlns:p14="http://schemas.microsoft.com/office/powerpoint/2010/main" val="3920752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F9084487-D86D-A8A0-D3C6-98F1968D07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29FFD4-0D31-6EEA-E656-3C5DD8A314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68E02A0-340C-1AF8-0AD2-8CBCBEB621F1}"/>
              </a:ext>
            </a:extLst>
          </p:cNvPr>
          <p:cNvSpPr>
            <a:spLocks noGrp="1" noChangeArrowheads="1"/>
          </p:cNvSpPr>
          <p:nvPr>
            <p:ph type="sldNum" sz="quarter" idx="12"/>
          </p:nvPr>
        </p:nvSpPr>
        <p:spPr>
          <a:ln/>
        </p:spPr>
        <p:txBody>
          <a:bodyPr/>
          <a:lstStyle>
            <a:lvl1pPr>
              <a:defRPr/>
            </a:lvl1pPr>
          </a:lstStyle>
          <a:p>
            <a:pPr>
              <a:defRPr/>
            </a:pPr>
            <a:fld id="{9DAFB3DA-5A08-4A87-B9A4-DD5AF6E1E348}" type="slidenum">
              <a:rPr lang="ar-SA"/>
              <a:pPr>
                <a:defRPr/>
              </a:pPr>
              <a:t>‹#›</a:t>
            </a:fld>
            <a:endParaRPr lang="en-US"/>
          </a:p>
        </p:txBody>
      </p:sp>
    </p:spTree>
    <p:extLst>
      <p:ext uri="{BB962C8B-B14F-4D97-AF65-F5344CB8AC3E}">
        <p14:creationId xmlns:p14="http://schemas.microsoft.com/office/powerpoint/2010/main" val="3294444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0"/>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40"/>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7C26B3A9-B5C2-6919-06A0-E92C90BE64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7D8C1E-E99C-838E-0777-7549B7F4CC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F84552-DCFA-711E-B18D-F0909909EABD}"/>
              </a:ext>
            </a:extLst>
          </p:cNvPr>
          <p:cNvSpPr>
            <a:spLocks noGrp="1" noChangeArrowheads="1"/>
          </p:cNvSpPr>
          <p:nvPr>
            <p:ph type="sldNum" sz="quarter" idx="12"/>
          </p:nvPr>
        </p:nvSpPr>
        <p:spPr>
          <a:ln/>
        </p:spPr>
        <p:txBody>
          <a:bodyPr/>
          <a:lstStyle>
            <a:lvl1pPr>
              <a:defRPr/>
            </a:lvl1pPr>
          </a:lstStyle>
          <a:p>
            <a:pPr>
              <a:defRPr/>
            </a:pPr>
            <a:fld id="{00F7A6FE-45FC-4E78-9FA9-72B5F34FA23B}" type="slidenum">
              <a:rPr lang="ar-SA"/>
              <a:pPr>
                <a:defRPr/>
              </a:pPr>
              <a:t>‹#›</a:t>
            </a:fld>
            <a:endParaRPr lang="en-US"/>
          </a:p>
        </p:txBody>
      </p:sp>
    </p:spTree>
    <p:extLst>
      <p:ext uri="{BB962C8B-B14F-4D97-AF65-F5344CB8AC3E}">
        <p14:creationId xmlns:p14="http://schemas.microsoft.com/office/powerpoint/2010/main" val="175328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233A140F-B220-9E87-08CA-2EFB9BE96D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80F745-053E-3006-F7FC-19F9705F88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507F73-75A4-28A5-E891-796D854A6E33}"/>
              </a:ext>
            </a:extLst>
          </p:cNvPr>
          <p:cNvSpPr>
            <a:spLocks noGrp="1" noChangeArrowheads="1"/>
          </p:cNvSpPr>
          <p:nvPr>
            <p:ph type="sldNum" sz="quarter" idx="12"/>
          </p:nvPr>
        </p:nvSpPr>
        <p:spPr>
          <a:ln/>
        </p:spPr>
        <p:txBody>
          <a:bodyPr/>
          <a:lstStyle>
            <a:lvl1pPr>
              <a:defRPr/>
            </a:lvl1pPr>
          </a:lstStyle>
          <a:p>
            <a:pPr>
              <a:defRPr/>
            </a:pPr>
            <a:fld id="{67EEAF31-C340-4432-AFE4-88D14A296968}" type="slidenum">
              <a:rPr lang="ar-SA" altLang="ar-SA"/>
              <a:pPr>
                <a:defRPr/>
              </a:pPr>
              <a:t>‹#›</a:t>
            </a:fld>
            <a:endParaRPr lang="en-US" altLang="ar-SA"/>
          </a:p>
        </p:txBody>
      </p:sp>
    </p:spTree>
    <p:extLst>
      <p:ext uri="{BB962C8B-B14F-4D97-AF65-F5344CB8AC3E}">
        <p14:creationId xmlns:p14="http://schemas.microsoft.com/office/powerpoint/2010/main" val="2946222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72FAB3B0-8154-E480-0580-D6EC0329A8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A32EB8-9A0C-5DC4-3CF4-1227AA24BC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23906F-0D00-9DFE-F1BF-F6A9A3FA28D3}"/>
              </a:ext>
            </a:extLst>
          </p:cNvPr>
          <p:cNvSpPr>
            <a:spLocks noGrp="1" noChangeArrowheads="1"/>
          </p:cNvSpPr>
          <p:nvPr>
            <p:ph type="sldNum" sz="quarter" idx="12"/>
          </p:nvPr>
        </p:nvSpPr>
        <p:spPr>
          <a:ln/>
        </p:spPr>
        <p:txBody>
          <a:bodyPr/>
          <a:lstStyle>
            <a:lvl1pPr>
              <a:defRPr/>
            </a:lvl1pPr>
          </a:lstStyle>
          <a:p>
            <a:pPr>
              <a:defRPr/>
            </a:pPr>
            <a:fld id="{C196C094-5DA0-4348-8556-768751EE1406}" type="slidenum">
              <a:rPr lang="ar-SA" altLang="ar-SA"/>
              <a:pPr>
                <a:defRPr/>
              </a:pPr>
              <a:t>‹#›</a:t>
            </a:fld>
            <a:endParaRPr lang="en-US" altLang="ar-SA"/>
          </a:p>
        </p:txBody>
      </p:sp>
    </p:spTree>
    <p:extLst>
      <p:ext uri="{BB962C8B-B14F-4D97-AF65-F5344CB8AC3E}">
        <p14:creationId xmlns:p14="http://schemas.microsoft.com/office/powerpoint/2010/main" val="3901766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6F3BDC44-0F6B-F807-BE3D-A151B8407F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AABAD1-3740-87C3-826E-FA305AC73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E80997-0BE3-F98A-FCA9-BE16B712A906}"/>
              </a:ext>
            </a:extLst>
          </p:cNvPr>
          <p:cNvSpPr>
            <a:spLocks noGrp="1" noChangeArrowheads="1"/>
          </p:cNvSpPr>
          <p:nvPr>
            <p:ph type="sldNum" sz="quarter" idx="12"/>
          </p:nvPr>
        </p:nvSpPr>
        <p:spPr>
          <a:ln/>
        </p:spPr>
        <p:txBody>
          <a:bodyPr/>
          <a:lstStyle>
            <a:lvl1pPr>
              <a:defRPr/>
            </a:lvl1pPr>
          </a:lstStyle>
          <a:p>
            <a:pPr>
              <a:defRPr/>
            </a:pPr>
            <a:fld id="{8B4BC38A-B4E7-4101-AC2C-CED248577978}" type="slidenum">
              <a:rPr lang="ar-SA" altLang="ar-SA"/>
              <a:pPr>
                <a:defRPr/>
              </a:pPr>
              <a:t>‹#›</a:t>
            </a:fld>
            <a:endParaRPr lang="en-US" altLang="ar-SA"/>
          </a:p>
        </p:txBody>
      </p:sp>
    </p:spTree>
    <p:extLst>
      <p:ext uri="{BB962C8B-B14F-4D97-AF65-F5344CB8AC3E}">
        <p14:creationId xmlns:p14="http://schemas.microsoft.com/office/powerpoint/2010/main" val="765035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7D2AB095-DCF4-6DC1-C456-1572EF6A3F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5C55A1-34B2-69E9-1811-6C6277F4C6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069D5F-83A5-6264-6E54-A8F836FE07BB}"/>
              </a:ext>
            </a:extLst>
          </p:cNvPr>
          <p:cNvSpPr>
            <a:spLocks noGrp="1" noChangeArrowheads="1"/>
          </p:cNvSpPr>
          <p:nvPr>
            <p:ph type="sldNum" sz="quarter" idx="12"/>
          </p:nvPr>
        </p:nvSpPr>
        <p:spPr>
          <a:ln/>
        </p:spPr>
        <p:txBody>
          <a:bodyPr/>
          <a:lstStyle>
            <a:lvl1pPr>
              <a:defRPr/>
            </a:lvl1pPr>
          </a:lstStyle>
          <a:p>
            <a:pPr>
              <a:defRPr/>
            </a:pPr>
            <a:fld id="{EC9FFC3D-F856-412C-A604-32CE86A709FA}" type="slidenum">
              <a:rPr lang="ar-SA" altLang="ar-SA"/>
              <a:pPr>
                <a:defRPr/>
              </a:pPr>
              <a:t>‹#›</a:t>
            </a:fld>
            <a:endParaRPr lang="en-US" altLang="ar-SA"/>
          </a:p>
        </p:txBody>
      </p:sp>
    </p:spTree>
    <p:extLst>
      <p:ext uri="{BB962C8B-B14F-4D97-AF65-F5344CB8AC3E}">
        <p14:creationId xmlns:p14="http://schemas.microsoft.com/office/powerpoint/2010/main" val="2602054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75D66F45-A862-334E-B052-1C14A06C0B4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7DE57A4-BC8C-BBF9-26D8-4270FF50B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666A9F6-362A-A54D-AF2F-10281BFFA475}"/>
              </a:ext>
            </a:extLst>
          </p:cNvPr>
          <p:cNvSpPr>
            <a:spLocks noGrp="1" noChangeArrowheads="1"/>
          </p:cNvSpPr>
          <p:nvPr>
            <p:ph type="sldNum" sz="quarter" idx="12"/>
          </p:nvPr>
        </p:nvSpPr>
        <p:spPr>
          <a:ln/>
        </p:spPr>
        <p:txBody>
          <a:bodyPr/>
          <a:lstStyle>
            <a:lvl1pPr>
              <a:defRPr/>
            </a:lvl1pPr>
          </a:lstStyle>
          <a:p>
            <a:pPr>
              <a:defRPr/>
            </a:pPr>
            <a:fld id="{2C3BC8E1-62CA-4FFF-BC87-8CBBCE61A12A}" type="slidenum">
              <a:rPr lang="ar-SA" altLang="ar-SA"/>
              <a:pPr>
                <a:defRPr/>
              </a:pPr>
              <a:t>‹#›</a:t>
            </a:fld>
            <a:endParaRPr lang="en-US" altLang="ar-SA"/>
          </a:p>
        </p:txBody>
      </p:sp>
    </p:spTree>
    <p:extLst>
      <p:ext uri="{BB962C8B-B14F-4D97-AF65-F5344CB8AC3E}">
        <p14:creationId xmlns:p14="http://schemas.microsoft.com/office/powerpoint/2010/main" val="2153888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DAA6FDB5-7F86-DCE8-2393-CC3970825FD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15EFB08-AA39-CAE6-A044-2496F37FE2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5D86ED-E9D1-002B-E488-055DC16322AE}"/>
              </a:ext>
            </a:extLst>
          </p:cNvPr>
          <p:cNvSpPr>
            <a:spLocks noGrp="1" noChangeArrowheads="1"/>
          </p:cNvSpPr>
          <p:nvPr>
            <p:ph type="sldNum" sz="quarter" idx="12"/>
          </p:nvPr>
        </p:nvSpPr>
        <p:spPr>
          <a:ln/>
        </p:spPr>
        <p:txBody>
          <a:bodyPr/>
          <a:lstStyle>
            <a:lvl1pPr>
              <a:defRPr/>
            </a:lvl1pPr>
          </a:lstStyle>
          <a:p>
            <a:pPr>
              <a:defRPr/>
            </a:pPr>
            <a:fld id="{1868E65A-F752-4269-B5B7-B350FE45D6DC}" type="slidenum">
              <a:rPr lang="ar-SA" altLang="ar-SA"/>
              <a:pPr>
                <a:defRPr/>
              </a:pPr>
              <a:t>‹#›</a:t>
            </a:fld>
            <a:endParaRPr lang="en-US" altLang="ar-SA"/>
          </a:p>
        </p:txBody>
      </p:sp>
    </p:spTree>
    <p:extLst>
      <p:ext uri="{BB962C8B-B14F-4D97-AF65-F5344CB8AC3E}">
        <p14:creationId xmlns:p14="http://schemas.microsoft.com/office/powerpoint/2010/main" val="207100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AF75F73B-0705-0275-9742-D0574BA160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E7BC36-61C0-8321-E038-162502530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92A8F6-6A16-E0D2-C374-65AEF8E47731}"/>
              </a:ext>
            </a:extLst>
          </p:cNvPr>
          <p:cNvSpPr>
            <a:spLocks noGrp="1" noChangeArrowheads="1"/>
          </p:cNvSpPr>
          <p:nvPr>
            <p:ph type="sldNum" sz="quarter" idx="12"/>
          </p:nvPr>
        </p:nvSpPr>
        <p:spPr>
          <a:ln/>
        </p:spPr>
        <p:txBody>
          <a:bodyPr/>
          <a:lstStyle>
            <a:lvl1pPr>
              <a:defRPr/>
            </a:lvl1pPr>
          </a:lstStyle>
          <a:p>
            <a:pPr>
              <a:defRPr/>
            </a:pPr>
            <a:fld id="{7FD1BDC6-15EB-4791-B143-9F6EE62EED9B}" type="slidenum">
              <a:rPr lang="ar-SA" altLang="ar-SA"/>
              <a:pPr>
                <a:defRPr/>
              </a:pPr>
              <a:t>‹#›</a:t>
            </a:fld>
            <a:endParaRPr lang="en-US" altLang="ar-SA"/>
          </a:p>
        </p:txBody>
      </p:sp>
    </p:spTree>
    <p:extLst>
      <p:ext uri="{BB962C8B-B14F-4D97-AF65-F5344CB8AC3E}">
        <p14:creationId xmlns:p14="http://schemas.microsoft.com/office/powerpoint/2010/main" val="2808081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79EEDD-78D7-849F-51F4-DBA4A38F37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1D6E9D9-7779-809D-AD7B-4F0CDA1119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C39D880-9980-D2F0-CCF0-687FCB1CBEB4}"/>
              </a:ext>
            </a:extLst>
          </p:cNvPr>
          <p:cNvSpPr>
            <a:spLocks noGrp="1" noChangeArrowheads="1"/>
          </p:cNvSpPr>
          <p:nvPr>
            <p:ph type="sldNum" sz="quarter" idx="12"/>
          </p:nvPr>
        </p:nvSpPr>
        <p:spPr>
          <a:ln/>
        </p:spPr>
        <p:txBody>
          <a:bodyPr/>
          <a:lstStyle>
            <a:lvl1pPr>
              <a:defRPr/>
            </a:lvl1pPr>
          </a:lstStyle>
          <a:p>
            <a:pPr>
              <a:defRPr/>
            </a:pPr>
            <a:fld id="{4A20B52B-B81B-4254-AE4C-2FD4B8E00F33}" type="slidenum">
              <a:rPr lang="ar-SA" altLang="ar-SA"/>
              <a:pPr>
                <a:defRPr/>
              </a:pPr>
              <a:t>‹#›</a:t>
            </a:fld>
            <a:endParaRPr lang="en-US" altLang="ar-SA"/>
          </a:p>
        </p:txBody>
      </p:sp>
    </p:spTree>
    <p:extLst>
      <p:ext uri="{BB962C8B-B14F-4D97-AF65-F5344CB8AC3E}">
        <p14:creationId xmlns:p14="http://schemas.microsoft.com/office/powerpoint/2010/main" val="3815547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311CC10E-5CC0-D919-2F31-100CF4E519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25A6DF-49FA-814D-2648-A50F271E72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F0ED7C-8575-E1C2-806E-DA884CDE132B}"/>
              </a:ext>
            </a:extLst>
          </p:cNvPr>
          <p:cNvSpPr>
            <a:spLocks noGrp="1" noChangeArrowheads="1"/>
          </p:cNvSpPr>
          <p:nvPr>
            <p:ph type="sldNum" sz="quarter" idx="12"/>
          </p:nvPr>
        </p:nvSpPr>
        <p:spPr>
          <a:ln/>
        </p:spPr>
        <p:txBody>
          <a:bodyPr/>
          <a:lstStyle>
            <a:lvl1pPr>
              <a:defRPr/>
            </a:lvl1pPr>
          </a:lstStyle>
          <a:p>
            <a:pPr>
              <a:defRPr/>
            </a:pPr>
            <a:fld id="{1258353E-AB26-45F6-BDE1-7F5484657900}" type="slidenum">
              <a:rPr lang="ar-SA" altLang="ar-SA"/>
              <a:pPr>
                <a:defRPr/>
              </a:pPr>
              <a:t>‹#›</a:t>
            </a:fld>
            <a:endParaRPr lang="en-US" altLang="ar-SA"/>
          </a:p>
        </p:txBody>
      </p:sp>
    </p:spTree>
    <p:extLst>
      <p:ext uri="{BB962C8B-B14F-4D97-AF65-F5344CB8AC3E}">
        <p14:creationId xmlns:p14="http://schemas.microsoft.com/office/powerpoint/2010/main" val="2492058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FEB97D5E-F44B-958C-25C7-73D91B1A8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8A9DA3-0467-2DD5-CF0D-A97996C53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EEFBD1-5643-22D7-4B10-998272B48A74}"/>
              </a:ext>
            </a:extLst>
          </p:cNvPr>
          <p:cNvSpPr>
            <a:spLocks noGrp="1" noChangeArrowheads="1"/>
          </p:cNvSpPr>
          <p:nvPr>
            <p:ph type="sldNum" sz="quarter" idx="12"/>
          </p:nvPr>
        </p:nvSpPr>
        <p:spPr>
          <a:ln/>
        </p:spPr>
        <p:txBody>
          <a:bodyPr/>
          <a:lstStyle>
            <a:lvl1pPr>
              <a:defRPr/>
            </a:lvl1pPr>
          </a:lstStyle>
          <a:p>
            <a:pPr>
              <a:defRPr/>
            </a:pPr>
            <a:fld id="{F816BE6F-1488-45DE-AB18-2D656EA917AB}" type="slidenum">
              <a:rPr lang="ar-SA" altLang="ar-SA"/>
              <a:pPr>
                <a:defRPr/>
              </a:pPr>
              <a:t>‹#›</a:t>
            </a:fld>
            <a:endParaRPr lang="en-US" altLang="ar-SA"/>
          </a:p>
        </p:txBody>
      </p:sp>
    </p:spTree>
    <p:extLst>
      <p:ext uri="{BB962C8B-B14F-4D97-AF65-F5344CB8AC3E}">
        <p14:creationId xmlns:p14="http://schemas.microsoft.com/office/powerpoint/2010/main" val="196237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D5A0539F-EBB8-6C57-100A-762131C4A4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835284-FB44-BF54-835E-4FD8A3CF95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62952F-EF63-633E-9A90-A06D85C39DB0}"/>
              </a:ext>
            </a:extLst>
          </p:cNvPr>
          <p:cNvSpPr>
            <a:spLocks noGrp="1" noChangeArrowheads="1"/>
          </p:cNvSpPr>
          <p:nvPr>
            <p:ph type="sldNum" sz="quarter" idx="12"/>
          </p:nvPr>
        </p:nvSpPr>
        <p:spPr>
          <a:ln/>
        </p:spPr>
        <p:txBody>
          <a:bodyPr/>
          <a:lstStyle>
            <a:lvl1pPr>
              <a:defRPr/>
            </a:lvl1pPr>
          </a:lstStyle>
          <a:p>
            <a:pPr>
              <a:defRPr/>
            </a:pPr>
            <a:fld id="{2313AAC5-62C3-4D3B-9BC6-F26BF2FF3EFE}" type="slidenum">
              <a:rPr lang="ar-SA" altLang="ar-SA"/>
              <a:pPr>
                <a:defRPr/>
              </a:pPr>
              <a:t>‹#›</a:t>
            </a:fld>
            <a:endParaRPr lang="en-US" altLang="ar-SA"/>
          </a:p>
        </p:txBody>
      </p:sp>
    </p:spTree>
    <p:extLst>
      <p:ext uri="{BB962C8B-B14F-4D97-AF65-F5344CB8AC3E}">
        <p14:creationId xmlns:p14="http://schemas.microsoft.com/office/powerpoint/2010/main" val="2145386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25A4BECC-D284-E85F-5C77-78C65D3FBF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332964-84F0-0068-4F01-E87DE69E6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117572-E13B-612E-441A-E90966CAD228}"/>
              </a:ext>
            </a:extLst>
          </p:cNvPr>
          <p:cNvSpPr>
            <a:spLocks noGrp="1" noChangeArrowheads="1"/>
          </p:cNvSpPr>
          <p:nvPr>
            <p:ph type="sldNum" sz="quarter" idx="12"/>
          </p:nvPr>
        </p:nvSpPr>
        <p:spPr>
          <a:ln/>
        </p:spPr>
        <p:txBody>
          <a:bodyPr/>
          <a:lstStyle>
            <a:lvl1pPr>
              <a:defRPr/>
            </a:lvl1pPr>
          </a:lstStyle>
          <a:p>
            <a:pPr>
              <a:defRPr/>
            </a:pPr>
            <a:fld id="{87DCC17B-37A0-43D8-9E07-6CEB9550C555}" type="slidenum">
              <a:rPr lang="ar-SA" altLang="ar-SA"/>
              <a:pPr>
                <a:defRPr/>
              </a:pPr>
              <a:t>‹#›</a:t>
            </a:fld>
            <a:endParaRPr lang="en-US" altLang="ar-SA"/>
          </a:p>
        </p:txBody>
      </p:sp>
    </p:spTree>
    <p:extLst>
      <p:ext uri="{BB962C8B-B14F-4D97-AF65-F5344CB8AC3E}">
        <p14:creationId xmlns:p14="http://schemas.microsoft.com/office/powerpoint/2010/main" val="3146744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D4F7FF66-CC23-433C-AA56-D769003BD0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CB111C-214A-1A06-D9AB-651A27EF24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CF8595-2BC9-3EFA-6DCF-2F20A8C594D1}"/>
              </a:ext>
            </a:extLst>
          </p:cNvPr>
          <p:cNvSpPr>
            <a:spLocks noGrp="1" noChangeArrowheads="1"/>
          </p:cNvSpPr>
          <p:nvPr>
            <p:ph type="sldNum" sz="quarter" idx="12"/>
          </p:nvPr>
        </p:nvSpPr>
        <p:spPr>
          <a:ln/>
        </p:spPr>
        <p:txBody>
          <a:bodyPr/>
          <a:lstStyle>
            <a:lvl1pPr>
              <a:defRPr/>
            </a:lvl1pPr>
          </a:lstStyle>
          <a:p>
            <a:pPr>
              <a:defRPr/>
            </a:pPr>
            <a:fld id="{5CBAB061-B035-490D-A6A5-3CDF4A575D93}" type="slidenum">
              <a:rPr lang="ar-SA" altLang="ar-SA"/>
              <a:pPr>
                <a:defRPr/>
              </a:pPr>
              <a:t>‹#›</a:t>
            </a:fld>
            <a:endParaRPr lang="en-US" altLang="ar-SA"/>
          </a:p>
        </p:txBody>
      </p:sp>
    </p:spTree>
    <p:extLst>
      <p:ext uri="{BB962C8B-B14F-4D97-AF65-F5344CB8AC3E}">
        <p14:creationId xmlns:p14="http://schemas.microsoft.com/office/powerpoint/2010/main" val="2079462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B5CA4CEF-5941-0CCD-5A76-01EB345A87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0FF856-5497-9200-0F9A-0D8DAD83D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47F69B-D3FE-4EB1-5EE2-FCDAE530D631}"/>
              </a:ext>
            </a:extLst>
          </p:cNvPr>
          <p:cNvSpPr>
            <a:spLocks noGrp="1" noChangeArrowheads="1"/>
          </p:cNvSpPr>
          <p:nvPr>
            <p:ph type="sldNum" sz="quarter" idx="12"/>
          </p:nvPr>
        </p:nvSpPr>
        <p:spPr>
          <a:ln/>
        </p:spPr>
        <p:txBody>
          <a:bodyPr/>
          <a:lstStyle>
            <a:lvl1pPr>
              <a:defRPr/>
            </a:lvl1pPr>
          </a:lstStyle>
          <a:p>
            <a:pPr>
              <a:defRPr/>
            </a:pPr>
            <a:fld id="{8B566FA2-13C2-45B9-A4DF-3E9DCB0952E5}" type="slidenum">
              <a:rPr lang="ar-SA" altLang="ar-SA"/>
              <a:pPr>
                <a:defRPr/>
              </a:pPr>
              <a:t>‹#›</a:t>
            </a:fld>
            <a:endParaRPr lang="en-US" altLang="ar-SA"/>
          </a:p>
        </p:txBody>
      </p:sp>
    </p:spTree>
    <p:extLst>
      <p:ext uri="{BB962C8B-B14F-4D97-AF65-F5344CB8AC3E}">
        <p14:creationId xmlns:p14="http://schemas.microsoft.com/office/powerpoint/2010/main" val="203592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757C33F3-F51A-78E9-6681-EC0627DDF9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4C94EC-DD69-4292-3114-D36B038B8C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63CF73-D0E3-E55D-78CF-6CCA27742275}"/>
              </a:ext>
            </a:extLst>
          </p:cNvPr>
          <p:cNvSpPr>
            <a:spLocks noGrp="1" noChangeArrowheads="1"/>
          </p:cNvSpPr>
          <p:nvPr>
            <p:ph type="sldNum" sz="quarter" idx="12"/>
          </p:nvPr>
        </p:nvSpPr>
        <p:spPr>
          <a:ln/>
        </p:spPr>
        <p:txBody>
          <a:bodyPr/>
          <a:lstStyle>
            <a:lvl1pPr>
              <a:defRPr/>
            </a:lvl1pPr>
          </a:lstStyle>
          <a:p>
            <a:pPr>
              <a:defRPr/>
            </a:pPr>
            <a:fld id="{60386CA5-E6AB-431C-87ED-E97CBA0DA0B4}" type="slidenum">
              <a:rPr lang="ar-SA" altLang="ar-SA"/>
              <a:pPr>
                <a:defRPr/>
              </a:pPr>
              <a:t>‹#›</a:t>
            </a:fld>
            <a:endParaRPr lang="en-US" altLang="ar-SA"/>
          </a:p>
        </p:txBody>
      </p:sp>
    </p:spTree>
    <p:extLst>
      <p:ext uri="{BB962C8B-B14F-4D97-AF65-F5344CB8AC3E}">
        <p14:creationId xmlns:p14="http://schemas.microsoft.com/office/powerpoint/2010/main" val="102448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A40B9E3F-C0C2-97D4-E57F-7FB6AE80FC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2C4DA2-A12D-2471-3185-29E8A3815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6FCA19-0D5D-678A-D480-247472A0505B}"/>
              </a:ext>
            </a:extLst>
          </p:cNvPr>
          <p:cNvSpPr>
            <a:spLocks noGrp="1" noChangeArrowheads="1"/>
          </p:cNvSpPr>
          <p:nvPr>
            <p:ph type="sldNum" sz="quarter" idx="12"/>
          </p:nvPr>
        </p:nvSpPr>
        <p:spPr>
          <a:ln/>
        </p:spPr>
        <p:txBody>
          <a:bodyPr/>
          <a:lstStyle>
            <a:lvl1pPr>
              <a:defRPr/>
            </a:lvl1pPr>
          </a:lstStyle>
          <a:p>
            <a:pPr>
              <a:defRPr/>
            </a:pPr>
            <a:fld id="{76EA10D7-27AB-4CDA-9D33-BBC672E6A403}" type="slidenum">
              <a:rPr lang="ar-SA" altLang="ar-SA"/>
              <a:pPr>
                <a:defRPr/>
              </a:pPr>
              <a:t>‹#›</a:t>
            </a:fld>
            <a:endParaRPr lang="en-US" altLang="ar-SA"/>
          </a:p>
        </p:txBody>
      </p:sp>
    </p:spTree>
    <p:extLst>
      <p:ext uri="{BB962C8B-B14F-4D97-AF65-F5344CB8AC3E}">
        <p14:creationId xmlns:p14="http://schemas.microsoft.com/office/powerpoint/2010/main" val="3993021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326067CE-6373-7CA2-938E-28A6B43A52B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5FC72C1-1964-C996-61EF-8366EC915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9DE68F5-18A5-ED66-F9AA-76E7F36C2BBB}"/>
              </a:ext>
            </a:extLst>
          </p:cNvPr>
          <p:cNvSpPr>
            <a:spLocks noGrp="1" noChangeArrowheads="1"/>
          </p:cNvSpPr>
          <p:nvPr>
            <p:ph type="sldNum" sz="quarter" idx="12"/>
          </p:nvPr>
        </p:nvSpPr>
        <p:spPr>
          <a:ln/>
        </p:spPr>
        <p:txBody>
          <a:bodyPr/>
          <a:lstStyle>
            <a:lvl1pPr>
              <a:defRPr/>
            </a:lvl1pPr>
          </a:lstStyle>
          <a:p>
            <a:pPr>
              <a:defRPr/>
            </a:pPr>
            <a:fld id="{9A272049-F901-45B2-A132-1D2B1A440E01}" type="slidenum">
              <a:rPr lang="ar-SA" altLang="ar-SA"/>
              <a:pPr>
                <a:defRPr/>
              </a:pPr>
              <a:t>‹#›</a:t>
            </a:fld>
            <a:endParaRPr lang="en-US" altLang="ar-SA"/>
          </a:p>
        </p:txBody>
      </p:sp>
    </p:spTree>
    <p:extLst>
      <p:ext uri="{BB962C8B-B14F-4D97-AF65-F5344CB8AC3E}">
        <p14:creationId xmlns:p14="http://schemas.microsoft.com/office/powerpoint/2010/main" val="298534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369067A6-3373-C97E-06BC-9D2509CF29C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B642474-E6C3-257D-4DDE-3E59880053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2A5143B-0D37-052B-AE79-167805F100B3}"/>
              </a:ext>
            </a:extLst>
          </p:cNvPr>
          <p:cNvSpPr>
            <a:spLocks noGrp="1" noChangeArrowheads="1"/>
          </p:cNvSpPr>
          <p:nvPr>
            <p:ph type="sldNum" sz="quarter" idx="12"/>
          </p:nvPr>
        </p:nvSpPr>
        <p:spPr>
          <a:ln/>
        </p:spPr>
        <p:txBody>
          <a:bodyPr/>
          <a:lstStyle>
            <a:lvl1pPr>
              <a:defRPr/>
            </a:lvl1pPr>
          </a:lstStyle>
          <a:p>
            <a:pPr>
              <a:defRPr/>
            </a:pPr>
            <a:fld id="{B3B2738F-7B35-4D22-96D8-39AC73E58BE3}" type="slidenum">
              <a:rPr lang="ar-SA" altLang="ar-SA"/>
              <a:pPr>
                <a:defRPr/>
              </a:pPr>
              <a:t>‹#›</a:t>
            </a:fld>
            <a:endParaRPr lang="en-US" altLang="ar-SA"/>
          </a:p>
        </p:txBody>
      </p:sp>
    </p:spTree>
    <p:extLst>
      <p:ext uri="{BB962C8B-B14F-4D97-AF65-F5344CB8AC3E}">
        <p14:creationId xmlns:p14="http://schemas.microsoft.com/office/powerpoint/2010/main" val="219828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02549B81-6DD7-67E7-ED75-24D0D1522EE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49822D0-B295-36DB-A5AE-E27F1BF41E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B12685-7659-7392-9D04-79B542D014B2}"/>
              </a:ext>
            </a:extLst>
          </p:cNvPr>
          <p:cNvSpPr>
            <a:spLocks noGrp="1" noChangeArrowheads="1"/>
          </p:cNvSpPr>
          <p:nvPr>
            <p:ph type="sldNum" sz="quarter" idx="12"/>
          </p:nvPr>
        </p:nvSpPr>
        <p:spPr>
          <a:ln/>
        </p:spPr>
        <p:txBody>
          <a:bodyPr/>
          <a:lstStyle>
            <a:lvl1pPr>
              <a:defRPr/>
            </a:lvl1pPr>
          </a:lstStyle>
          <a:p>
            <a:pPr>
              <a:defRPr/>
            </a:pPr>
            <a:fld id="{193BF209-DBC4-4879-B6A8-27003EB3B0CE}" type="slidenum">
              <a:rPr lang="ar-SA" altLang="ar-SA"/>
              <a:pPr>
                <a:defRPr/>
              </a:pPr>
              <a:t>‹#›</a:t>
            </a:fld>
            <a:endParaRPr lang="en-US" altLang="ar-SA"/>
          </a:p>
        </p:txBody>
      </p:sp>
    </p:spTree>
    <p:extLst>
      <p:ext uri="{BB962C8B-B14F-4D97-AF65-F5344CB8AC3E}">
        <p14:creationId xmlns:p14="http://schemas.microsoft.com/office/powerpoint/2010/main" val="3238671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9FAD78-2B55-AD06-6616-71C49EC9B06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AE51F8C-8469-5420-FA3C-46CB55A0B6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4CE649B-E354-4797-5AA8-087D40A6E0D1}"/>
              </a:ext>
            </a:extLst>
          </p:cNvPr>
          <p:cNvSpPr>
            <a:spLocks noGrp="1" noChangeArrowheads="1"/>
          </p:cNvSpPr>
          <p:nvPr>
            <p:ph type="sldNum" sz="quarter" idx="12"/>
          </p:nvPr>
        </p:nvSpPr>
        <p:spPr>
          <a:ln/>
        </p:spPr>
        <p:txBody>
          <a:bodyPr/>
          <a:lstStyle>
            <a:lvl1pPr>
              <a:defRPr/>
            </a:lvl1pPr>
          </a:lstStyle>
          <a:p>
            <a:pPr>
              <a:defRPr/>
            </a:pPr>
            <a:fld id="{C764C871-A78B-474B-804A-1D5C1B091831}" type="slidenum">
              <a:rPr lang="ar-SA" altLang="ar-SA"/>
              <a:pPr>
                <a:defRPr/>
              </a:pPr>
              <a:t>‹#›</a:t>
            </a:fld>
            <a:endParaRPr lang="en-US" altLang="ar-SA"/>
          </a:p>
        </p:txBody>
      </p:sp>
    </p:spTree>
    <p:extLst>
      <p:ext uri="{BB962C8B-B14F-4D97-AF65-F5344CB8AC3E}">
        <p14:creationId xmlns:p14="http://schemas.microsoft.com/office/powerpoint/2010/main" val="1776508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1C811E2B-DAB4-4808-97D7-AE2ADB357A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F72BAA-90D5-34ED-D12A-F1791EE4EC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A00841-3C20-C17D-D91E-3FAC515B0266}"/>
              </a:ext>
            </a:extLst>
          </p:cNvPr>
          <p:cNvSpPr>
            <a:spLocks noGrp="1" noChangeArrowheads="1"/>
          </p:cNvSpPr>
          <p:nvPr>
            <p:ph type="sldNum" sz="quarter" idx="12"/>
          </p:nvPr>
        </p:nvSpPr>
        <p:spPr>
          <a:ln/>
        </p:spPr>
        <p:txBody>
          <a:bodyPr/>
          <a:lstStyle>
            <a:lvl1pPr>
              <a:defRPr/>
            </a:lvl1pPr>
          </a:lstStyle>
          <a:p>
            <a:pPr>
              <a:defRPr/>
            </a:pPr>
            <a:fld id="{D1EF68F5-09B8-4C02-8092-64A1656C4282}" type="slidenum">
              <a:rPr lang="ar-SA" altLang="ar-SA"/>
              <a:pPr>
                <a:defRPr/>
              </a:pPr>
              <a:t>‹#›</a:t>
            </a:fld>
            <a:endParaRPr lang="en-US" altLang="ar-SA"/>
          </a:p>
        </p:txBody>
      </p:sp>
    </p:spTree>
    <p:extLst>
      <p:ext uri="{BB962C8B-B14F-4D97-AF65-F5344CB8AC3E}">
        <p14:creationId xmlns:p14="http://schemas.microsoft.com/office/powerpoint/2010/main" val="2494858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DB916D85-5129-B260-9849-00C7630F26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6E88B0-7D2E-287D-CE7C-50F5A6F1B0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5555BA3-B81E-FAEF-EDF2-BD82D4E89550}"/>
              </a:ext>
            </a:extLst>
          </p:cNvPr>
          <p:cNvSpPr>
            <a:spLocks noGrp="1" noChangeArrowheads="1"/>
          </p:cNvSpPr>
          <p:nvPr>
            <p:ph type="sldNum" sz="quarter" idx="12"/>
          </p:nvPr>
        </p:nvSpPr>
        <p:spPr>
          <a:ln/>
        </p:spPr>
        <p:txBody>
          <a:bodyPr/>
          <a:lstStyle>
            <a:lvl1pPr>
              <a:defRPr/>
            </a:lvl1pPr>
          </a:lstStyle>
          <a:p>
            <a:pPr>
              <a:defRPr/>
            </a:pPr>
            <a:fld id="{C2A51C79-198E-42C8-AA34-7178BB5A7935}" type="slidenum">
              <a:rPr lang="ar-SA" altLang="ar-SA"/>
              <a:pPr>
                <a:defRPr/>
              </a:pPr>
              <a:t>‹#›</a:t>
            </a:fld>
            <a:endParaRPr lang="en-US" altLang="ar-SA"/>
          </a:p>
        </p:txBody>
      </p:sp>
    </p:spTree>
    <p:extLst>
      <p:ext uri="{BB962C8B-B14F-4D97-AF65-F5344CB8AC3E}">
        <p14:creationId xmlns:p14="http://schemas.microsoft.com/office/powerpoint/2010/main" val="1912378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22FE03BB-4AC6-79A2-BB3E-3F0BFD132C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857C20-7019-9DB9-FB45-2DB0E3007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B5F32B-1BA4-9660-FE5C-A4D493F7DC12}"/>
              </a:ext>
            </a:extLst>
          </p:cNvPr>
          <p:cNvSpPr>
            <a:spLocks noGrp="1" noChangeArrowheads="1"/>
          </p:cNvSpPr>
          <p:nvPr>
            <p:ph type="sldNum" sz="quarter" idx="12"/>
          </p:nvPr>
        </p:nvSpPr>
        <p:spPr>
          <a:ln/>
        </p:spPr>
        <p:txBody>
          <a:bodyPr/>
          <a:lstStyle>
            <a:lvl1pPr>
              <a:defRPr/>
            </a:lvl1pPr>
          </a:lstStyle>
          <a:p>
            <a:pPr>
              <a:defRPr/>
            </a:pPr>
            <a:fld id="{ECC275DF-C239-4BB3-9ADB-420774BE136B}" type="slidenum">
              <a:rPr lang="ar-SA" altLang="ar-SA"/>
              <a:pPr>
                <a:defRPr/>
              </a:pPr>
              <a:t>‹#›</a:t>
            </a:fld>
            <a:endParaRPr lang="en-US" altLang="ar-SA"/>
          </a:p>
        </p:txBody>
      </p:sp>
    </p:spTree>
    <p:extLst>
      <p:ext uri="{BB962C8B-B14F-4D97-AF65-F5344CB8AC3E}">
        <p14:creationId xmlns:p14="http://schemas.microsoft.com/office/powerpoint/2010/main" val="1174799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A660FA57-6CAA-FEEE-53F6-A66963959E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58E837-7DEA-7BC4-065F-491787E963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BFDBDF-6EE9-2D5F-40F9-529BC629AD3E}"/>
              </a:ext>
            </a:extLst>
          </p:cNvPr>
          <p:cNvSpPr>
            <a:spLocks noGrp="1" noChangeArrowheads="1"/>
          </p:cNvSpPr>
          <p:nvPr>
            <p:ph type="sldNum" sz="quarter" idx="12"/>
          </p:nvPr>
        </p:nvSpPr>
        <p:spPr>
          <a:ln/>
        </p:spPr>
        <p:txBody>
          <a:bodyPr/>
          <a:lstStyle>
            <a:lvl1pPr>
              <a:defRPr/>
            </a:lvl1pPr>
          </a:lstStyle>
          <a:p>
            <a:pPr>
              <a:defRPr/>
            </a:pPr>
            <a:fld id="{9F6F1E90-1191-49DF-9B49-34C6AD5F73E1}" type="slidenum">
              <a:rPr lang="ar-SA" altLang="ar-SA"/>
              <a:pPr>
                <a:defRPr/>
              </a:pPr>
              <a:t>‹#›</a:t>
            </a:fld>
            <a:endParaRPr lang="en-US" altLang="ar-SA"/>
          </a:p>
        </p:txBody>
      </p:sp>
    </p:spTree>
    <p:extLst>
      <p:ext uri="{BB962C8B-B14F-4D97-AF65-F5344CB8AC3E}">
        <p14:creationId xmlns:p14="http://schemas.microsoft.com/office/powerpoint/2010/main" val="252127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2" name="عنصر نائب للتاريخ 29">
            <a:extLst>
              <a:ext uri="{FF2B5EF4-FFF2-40B4-BE49-F238E27FC236}">
                <a16:creationId xmlns:a16="http://schemas.microsoft.com/office/drawing/2014/main" id="{BD8BA701-36EA-6735-CDF7-EE38F20E26D3}"/>
              </a:ext>
            </a:extLst>
          </p:cNvPr>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pitchFamily="34" charset="0"/>
              </a:defRPr>
            </a:lvl1pPr>
          </a:lstStyle>
          <a:p>
            <a:pPr>
              <a:defRPr/>
            </a:pPr>
            <a:fld id="{7B548353-D0CE-472A-ABCD-71EF72CE6C85}" type="datetimeFigureOut">
              <a:rPr lang="ar-SA"/>
              <a:pPr>
                <a:defRPr/>
              </a:pPr>
              <a:t>08/04/46</a:t>
            </a:fld>
            <a:endParaRPr lang="ar-SA"/>
          </a:p>
        </p:txBody>
      </p:sp>
      <p:sp>
        <p:nvSpPr>
          <p:cNvPr id="3" name="عنصر نائب للتذييل 18">
            <a:extLst>
              <a:ext uri="{FF2B5EF4-FFF2-40B4-BE49-F238E27FC236}">
                <a16:creationId xmlns:a16="http://schemas.microsoft.com/office/drawing/2014/main" id="{EA481B5B-34DB-67B0-4A68-56F9FFD3C885}"/>
              </a:ext>
            </a:extLst>
          </p:cNvPr>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pitchFamily="34" charset="0"/>
              </a:defRPr>
            </a:lvl1pPr>
          </a:lstStyle>
          <a:p>
            <a:pPr>
              <a:defRPr/>
            </a:pPr>
            <a:endParaRPr lang="ar-SA"/>
          </a:p>
        </p:txBody>
      </p:sp>
      <p:sp>
        <p:nvSpPr>
          <p:cNvPr id="4" name="عنصر نائب لرقم الشريحة 26">
            <a:extLst>
              <a:ext uri="{FF2B5EF4-FFF2-40B4-BE49-F238E27FC236}">
                <a16:creationId xmlns:a16="http://schemas.microsoft.com/office/drawing/2014/main" id="{3B85CF43-BC1F-45DC-0BC0-706AB8C9A174}"/>
              </a:ext>
            </a:extLst>
          </p:cNvPr>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86D1F9B9-7DE1-4028-B018-594829B782E2}" type="slidenum">
              <a:rPr lang="ar-SA" altLang="ar-SA"/>
              <a:pPr>
                <a:defRPr/>
              </a:pPr>
              <a:t>‹#›</a:t>
            </a:fld>
            <a:endParaRPr lang="ar-SA" altLang="ar-SA"/>
          </a:p>
        </p:txBody>
      </p:sp>
    </p:spTree>
    <p:extLst>
      <p:ext uri="{BB962C8B-B14F-4D97-AF65-F5344CB8AC3E}">
        <p14:creationId xmlns:p14="http://schemas.microsoft.com/office/powerpoint/2010/main" val="45614268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FFFE0988-0A2A-9257-0EC9-823EDF42C34F}"/>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4A2C449-4734-4CAB-98A4-902B82C1A25A}"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21EC5B87-759A-DA28-036D-DA391D3F7AB0}"/>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26D4F7D0-6093-E6B1-2BF6-040C4438F14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EFA5548-C771-45E8-B4B4-E4C249048390}" type="slidenum">
              <a:rPr lang="ar-SA" altLang="ar-SA"/>
              <a:pPr>
                <a:defRPr/>
              </a:pPr>
              <a:t>‹#›</a:t>
            </a:fld>
            <a:endParaRPr lang="ar-SA" altLang="ar-SA"/>
          </a:p>
        </p:txBody>
      </p:sp>
    </p:spTree>
    <p:extLst>
      <p:ext uri="{BB962C8B-B14F-4D97-AF65-F5344CB8AC3E}">
        <p14:creationId xmlns:p14="http://schemas.microsoft.com/office/powerpoint/2010/main" val="3000688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3DD07225-BD82-7225-0A94-5C7D165F6BEA}"/>
              </a:ext>
            </a:extLst>
          </p:cNvPr>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pitchFamily="34" charset="0"/>
              </a:defRPr>
            </a:lvl1pPr>
          </a:lstStyle>
          <a:p>
            <a:pPr>
              <a:defRPr/>
            </a:pPr>
            <a:fld id="{07E220C4-961D-4900-BFDB-A6158815F964}"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C08200FB-6189-C311-B5B9-696AE3C42264}"/>
              </a:ext>
            </a:extLst>
          </p:cNvPr>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29129CAB-643B-8D4A-DA80-594334E4CDAF}"/>
              </a:ext>
            </a:extLst>
          </p:cNvPr>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67F6F11B-6E74-4EEF-A7AB-7CA1FD357462}" type="slidenum">
              <a:rPr lang="ar-SA" altLang="ar-SA"/>
              <a:pPr>
                <a:defRPr/>
              </a:pPr>
              <a:t>‹#›</a:t>
            </a:fld>
            <a:endParaRPr lang="ar-SA" altLang="ar-SA"/>
          </a:p>
        </p:txBody>
      </p:sp>
    </p:spTree>
    <p:extLst>
      <p:ext uri="{BB962C8B-B14F-4D97-AF65-F5344CB8AC3E}">
        <p14:creationId xmlns:p14="http://schemas.microsoft.com/office/powerpoint/2010/main" val="358859940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DDABD958-AD92-506D-7E65-7E8C9E31972A}"/>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57CBFB0-BEFC-4DE4-BFD7-86214A6A755E}" type="datetimeFigureOut">
              <a:rPr lang="ar-SA"/>
              <a:pPr>
                <a:defRPr/>
              </a:pPr>
              <a:t>08/04/46</a:t>
            </a:fld>
            <a:endParaRPr lang="ar-SA"/>
          </a:p>
        </p:txBody>
      </p:sp>
      <p:sp>
        <p:nvSpPr>
          <p:cNvPr id="6" name="عنصر نائب للتذييل 5">
            <a:extLst>
              <a:ext uri="{FF2B5EF4-FFF2-40B4-BE49-F238E27FC236}">
                <a16:creationId xmlns:a16="http://schemas.microsoft.com/office/drawing/2014/main" id="{6AECD5D3-0D65-7135-9ED2-20109FE8DBF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7" name="عنصر نائب لرقم الشريحة 6">
            <a:extLst>
              <a:ext uri="{FF2B5EF4-FFF2-40B4-BE49-F238E27FC236}">
                <a16:creationId xmlns:a16="http://schemas.microsoft.com/office/drawing/2014/main" id="{C95FA7D4-5A00-87A3-DE7E-B25BE7E26C4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AE1DD8F-481A-445C-B51B-6318A2ACA7DB}" type="slidenum">
              <a:rPr lang="ar-SA" altLang="ar-SA"/>
              <a:pPr>
                <a:defRPr/>
              </a:pPr>
              <a:t>‹#›</a:t>
            </a:fld>
            <a:endParaRPr lang="ar-SA" altLang="ar-SA"/>
          </a:p>
        </p:txBody>
      </p:sp>
    </p:spTree>
    <p:extLst>
      <p:ext uri="{BB962C8B-B14F-4D97-AF65-F5344CB8AC3E}">
        <p14:creationId xmlns:p14="http://schemas.microsoft.com/office/powerpoint/2010/main" val="406804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5F08BC71-2A8E-FA21-4299-BFDE3A4262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4E7BDCE-6004-06E5-EE2E-CF42D9B8E5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EE8A097-7DFB-086A-0206-6485FB808484}"/>
              </a:ext>
            </a:extLst>
          </p:cNvPr>
          <p:cNvSpPr>
            <a:spLocks noGrp="1" noChangeArrowheads="1"/>
          </p:cNvSpPr>
          <p:nvPr>
            <p:ph type="sldNum" sz="quarter" idx="12"/>
          </p:nvPr>
        </p:nvSpPr>
        <p:spPr>
          <a:ln/>
        </p:spPr>
        <p:txBody>
          <a:bodyPr/>
          <a:lstStyle>
            <a:lvl1pPr>
              <a:defRPr/>
            </a:lvl1pPr>
          </a:lstStyle>
          <a:p>
            <a:pPr>
              <a:defRPr/>
            </a:pPr>
            <a:fld id="{31804FAF-2645-45C0-9F7E-90EBA834128B}" type="slidenum">
              <a:rPr lang="ar-SA" altLang="ar-SA"/>
              <a:pPr>
                <a:defRPr/>
              </a:pPr>
              <a:t>‹#›</a:t>
            </a:fld>
            <a:endParaRPr lang="en-US" altLang="ar-SA"/>
          </a:p>
        </p:txBody>
      </p:sp>
    </p:spTree>
    <p:extLst>
      <p:ext uri="{BB962C8B-B14F-4D97-AF65-F5344CB8AC3E}">
        <p14:creationId xmlns:p14="http://schemas.microsoft.com/office/powerpoint/2010/main" val="8187940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30" y="185976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30" y="2514600"/>
            <a:ext cx="4041775"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07FC46D1-FB3A-629F-9D72-2DC5B0F627B0}"/>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FF59747-E0C1-4CAF-8DC4-95C71BEAB854}" type="datetimeFigureOut">
              <a:rPr lang="ar-SA"/>
              <a:pPr>
                <a:defRPr/>
              </a:pPr>
              <a:t>08/04/46</a:t>
            </a:fld>
            <a:endParaRPr lang="ar-SA"/>
          </a:p>
        </p:txBody>
      </p:sp>
      <p:sp>
        <p:nvSpPr>
          <p:cNvPr id="8" name="عنصر نائب للتذييل 7">
            <a:extLst>
              <a:ext uri="{FF2B5EF4-FFF2-40B4-BE49-F238E27FC236}">
                <a16:creationId xmlns:a16="http://schemas.microsoft.com/office/drawing/2014/main" id="{11975C67-C626-D44A-AC93-2DB09FAC977A}"/>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9" name="عنصر نائب لرقم الشريحة 8">
            <a:extLst>
              <a:ext uri="{FF2B5EF4-FFF2-40B4-BE49-F238E27FC236}">
                <a16:creationId xmlns:a16="http://schemas.microsoft.com/office/drawing/2014/main" id="{A9836D34-84D3-409C-F110-471A9E77E9D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A2796B8-0CFF-4381-B7E5-63C0C74CE4F0}" type="slidenum">
              <a:rPr lang="ar-SA" altLang="ar-SA"/>
              <a:pPr>
                <a:defRPr/>
              </a:pPr>
              <a:t>‹#›</a:t>
            </a:fld>
            <a:endParaRPr lang="ar-SA" altLang="ar-SA"/>
          </a:p>
        </p:txBody>
      </p:sp>
    </p:spTree>
    <p:extLst>
      <p:ext uri="{BB962C8B-B14F-4D97-AF65-F5344CB8AC3E}">
        <p14:creationId xmlns:p14="http://schemas.microsoft.com/office/powerpoint/2010/main" val="1958017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تاريخ 2">
            <a:extLst>
              <a:ext uri="{FF2B5EF4-FFF2-40B4-BE49-F238E27FC236}">
                <a16:creationId xmlns:a16="http://schemas.microsoft.com/office/drawing/2014/main" id="{901E91A4-CB2F-3626-92AB-17917C557196}"/>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4580261-8C74-42E5-97C0-2592AD8384A2}" type="datetimeFigureOut">
              <a:rPr lang="ar-SA"/>
              <a:pPr>
                <a:defRPr/>
              </a:pPr>
              <a:t>08/04/46</a:t>
            </a:fld>
            <a:endParaRPr lang="ar-SA"/>
          </a:p>
        </p:txBody>
      </p:sp>
      <p:sp>
        <p:nvSpPr>
          <p:cNvPr id="4" name="عنصر نائب للتذييل 3">
            <a:extLst>
              <a:ext uri="{FF2B5EF4-FFF2-40B4-BE49-F238E27FC236}">
                <a16:creationId xmlns:a16="http://schemas.microsoft.com/office/drawing/2014/main" id="{50EC5656-FC2C-4FDC-0048-805C1A368A96}"/>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5" name="عنصر نائب لرقم الشريحة 4">
            <a:extLst>
              <a:ext uri="{FF2B5EF4-FFF2-40B4-BE49-F238E27FC236}">
                <a16:creationId xmlns:a16="http://schemas.microsoft.com/office/drawing/2014/main" id="{AAEA3E15-D61F-45FE-F922-D0DB81E64DA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2839F0A-CC11-4441-A25E-29F46B3FBEBE}" type="slidenum">
              <a:rPr lang="ar-SA" altLang="ar-SA"/>
              <a:pPr>
                <a:defRPr/>
              </a:pPr>
              <a:t>‹#›</a:t>
            </a:fld>
            <a:endParaRPr lang="ar-SA" altLang="ar-SA"/>
          </a:p>
        </p:txBody>
      </p:sp>
    </p:spTree>
    <p:extLst>
      <p:ext uri="{BB962C8B-B14F-4D97-AF65-F5344CB8AC3E}">
        <p14:creationId xmlns:p14="http://schemas.microsoft.com/office/powerpoint/2010/main" val="338638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10B17DF-7A0E-03ED-F8DC-2575576475C6}"/>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1CC196B-DA48-4328-8C0C-3F0EBFC1FD79}" type="datetimeFigureOut">
              <a:rPr lang="ar-SA"/>
              <a:pPr>
                <a:defRPr/>
              </a:pPr>
              <a:t>08/04/46</a:t>
            </a:fld>
            <a:endParaRPr lang="ar-SA"/>
          </a:p>
        </p:txBody>
      </p:sp>
      <p:sp>
        <p:nvSpPr>
          <p:cNvPr id="3" name="عنصر نائب للتذييل 2">
            <a:extLst>
              <a:ext uri="{FF2B5EF4-FFF2-40B4-BE49-F238E27FC236}">
                <a16:creationId xmlns:a16="http://schemas.microsoft.com/office/drawing/2014/main" id="{6DA89DBF-61AD-8798-B0DF-AF5679B761F4}"/>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4" name="عنصر نائب لرقم الشريحة 3">
            <a:extLst>
              <a:ext uri="{FF2B5EF4-FFF2-40B4-BE49-F238E27FC236}">
                <a16:creationId xmlns:a16="http://schemas.microsoft.com/office/drawing/2014/main" id="{34E933C0-95DC-A3D1-F719-A6F1542E89F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ACC6CBF-3830-4F03-B916-CFAA0D538BED}" type="slidenum">
              <a:rPr lang="ar-SA" altLang="ar-SA"/>
              <a:pPr>
                <a:defRPr/>
              </a:pPr>
              <a:t>‹#›</a:t>
            </a:fld>
            <a:endParaRPr lang="ar-SA" altLang="ar-SA"/>
          </a:p>
        </p:txBody>
      </p:sp>
    </p:spTree>
    <p:extLst>
      <p:ext uri="{BB962C8B-B14F-4D97-AF65-F5344CB8AC3E}">
        <p14:creationId xmlns:p14="http://schemas.microsoft.com/office/powerpoint/2010/main" val="4159328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EE5E20C6-BD6D-6413-89A8-D8436C21BC07}"/>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0348499-D1B9-4DF9-9A16-966CE57C9B34}" type="datetimeFigureOut">
              <a:rPr lang="ar-SA"/>
              <a:pPr>
                <a:defRPr/>
              </a:pPr>
              <a:t>08/04/46</a:t>
            </a:fld>
            <a:endParaRPr lang="ar-SA"/>
          </a:p>
        </p:txBody>
      </p:sp>
      <p:sp>
        <p:nvSpPr>
          <p:cNvPr id="6" name="عنصر نائب للتذييل 5">
            <a:extLst>
              <a:ext uri="{FF2B5EF4-FFF2-40B4-BE49-F238E27FC236}">
                <a16:creationId xmlns:a16="http://schemas.microsoft.com/office/drawing/2014/main" id="{1866D1F0-8DF4-CD57-9B56-E42DCA7DD559}"/>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7" name="عنصر نائب لرقم الشريحة 6">
            <a:extLst>
              <a:ext uri="{FF2B5EF4-FFF2-40B4-BE49-F238E27FC236}">
                <a16:creationId xmlns:a16="http://schemas.microsoft.com/office/drawing/2014/main" id="{2D76964F-CF63-F157-4998-C1F7691C514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32A5E1C-3828-42AA-8456-AB12B3889230}" type="slidenum">
              <a:rPr lang="ar-SA" altLang="ar-SA"/>
              <a:pPr>
                <a:defRPr/>
              </a:pPr>
              <a:t>‹#›</a:t>
            </a:fld>
            <a:endParaRPr lang="ar-SA" altLang="ar-SA"/>
          </a:p>
        </p:txBody>
      </p:sp>
    </p:spTree>
    <p:extLst>
      <p:ext uri="{BB962C8B-B14F-4D97-AF65-F5344CB8AC3E}">
        <p14:creationId xmlns:p14="http://schemas.microsoft.com/office/powerpoint/2010/main" val="174182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5" name="مستطيل ذو زاوية واحدة مخدوشة ودائرية 13">
            <a:extLst>
              <a:ext uri="{FF2B5EF4-FFF2-40B4-BE49-F238E27FC236}">
                <a16:creationId xmlns:a16="http://schemas.microsoft.com/office/drawing/2014/main" id="{15B31870-097F-6100-599F-8B937C7FC221}"/>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sp>
        <p:nvSpPr>
          <p:cNvPr id="6" name="مثلث قائم الزاوية 5">
            <a:extLst>
              <a:ext uri="{FF2B5EF4-FFF2-40B4-BE49-F238E27FC236}">
                <a16:creationId xmlns:a16="http://schemas.microsoft.com/office/drawing/2014/main" id="{67C2BAFB-3BB7-3630-8133-972672357269}"/>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sp>
        <p:nvSpPr>
          <p:cNvPr id="7" name="شكل حر 15">
            <a:extLst>
              <a:ext uri="{FF2B5EF4-FFF2-40B4-BE49-F238E27FC236}">
                <a16:creationId xmlns:a16="http://schemas.microsoft.com/office/drawing/2014/main" id="{2D31E25C-CDB7-85BA-82BC-867507B533CB}"/>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8" name="شكل حر 16">
            <a:extLst>
              <a:ext uri="{FF2B5EF4-FFF2-40B4-BE49-F238E27FC236}">
                <a16:creationId xmlns:a16="http://schemas.microsoft.com/office/drawing/2014/main" id="{3CB4F345-9747-8B4D-B526-905DBB23468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2" name="عنوان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ar-SA"/>
              <a:t>انقر لتحرير نمط العنوان الرئيسي</a:t>
            </a:r>
            <a:endParaRPr lang="en-US"/>
          </a:p>
        </p:txBody>
      </p:sp>
      <p:sp>
        <p:nvSpPr>
          <p:cNvPr id="4" name="عنصر نائب للنص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a:t>انقر لتحرير أنماط النص الرئيسي</a:t>
            </a: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9" name="عنصر نائب للتاريخ 4">
            <a:extLst>
              <a:ext uri="{FF2B5EF4-FFF2-40B4-BE49-F238E27FC236}">
                <a16:creationId xmlns:a16="http://schemas.microsoft.com/office/drawing/2014/main" id="{AA949CC4-0D79-7327-8988-19F2056C6CD7}"/>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861E61D-3D3C-4B0E-8949-B3DA2865A41B}" type="datetimeFigureOut">
              <a:rPr lang="ar-SA"/>
              <a:pPr>
                <a:defRPr/>
              </a:pPr>
              <a:t>08/04/46</a:t>
            </a:fld>
            <a:endParaRPr lang="ar-SA"/>
          </a:p>
        </p:txBody>
      </p:sp>
      <p:sp>
        <p:nvSpPr>
          <p:cNvPr id="10" name="عنصر نائب للتذييل 5">
            <a:extLst>
              <a:ext uri="{FF2B5EF4-FFF2-40B4-BE49-F238E27FC236}">
                <a16:creationId xmlns:a16="http://schemas.microsoft.com/office/drawing/2014/main" id="{D66380D3-AFEC-08A7-99F5-203E0ED981E1}"/>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11" name="عنصر نائب لرقم الشريحة 6">
            <a:extLst>
              <a:ext uri="{FF2B5EF4-FFF2-40B4-BE49-F238E27FC236}">
                <a16:creationId xmlns:a16="http://schemas.microsoft.com/office/drawing/2014/main" id="{3DBDA107-B89B-C0F9-5DFB-7E9676345BE1}"/>
              </a:ext>
            </a:extLst>
          </p:cNvPr>
          <p:cNvSpPr>
            <a:spLocks noGrp="1"/>
          </p:cNvSpPr>
          <p:nvPr>
            <p:ph type="sldNum" sz="quarter" idx="12"/>
          </p:nvPr>
        </p:nvSpPr>
        <p:spPr>
          <a:xfrm>
            <a:off x="8077200" y="6356350"/>
            <a:ext cx="609600" cy="365125"/>
          </a:xfrm>
        </p:spPr>
        <p:txBody>
          <a:bodyPr/>
          <a:lstStyle>
            <a:lvl1pPr>
              <a:defRPr>
                <a:latin typeface="Arial" panose="020B0604020202020204" pitchFamily="34" charset="0"/>
              </a:defRPr>
            </a:lvl1pPr>
          </a:lstStyle>
          <a:p>
            <a:pPr>
              <a:defRPr/>
            </a:pPr>
            <a:fld id="{7DA362DE-A880-438C-9290-BD994A17635F}" type="slidenum">
              <a:rPr lang="ar-SA" altLang="ar-SA"/>
              <a:pPr>
                <a:defRPr/>
              </a:pPr>
              <a:t>‹#›</a:t>
            </a:fld>
            <a:endParaRPr lang="ar-SA" altLang="ar-SA"/>
          </a:p>
        </p:txBody>
      </p:sp>
    </p:spTree>
    <p:extLst>
      <p:ext uri="{BB962C8B-B14F-4D97-AF65-F5344CB8AC3E}">
        <p14:creationId xmlns:p14="http://schemas.microsoft.com/office/powerpoint/2010/main" val="858644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D3126603-F4D4-CC23-FAB1-37D293771BFF}"/>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930CDA1-2C5A-489F-B708-D15B32B199C4}"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D7BCC20A-C386-39D6-B0BA-D698193CAB67}"/>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FB97E19E-BED0-1731-E57D-A0454A98420B}"/>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1450906-1127-435B-B8E5-C50F17A5AE25}" type="slidenum">
              <a:rPr lang="ar-SA" altLang="ar-SA"/>
              <a:pPr>
                <a:defRPr/>
              </a:pPr>
              <a:t>‹#›</a:t>
            </a:fld>
            <a:endParaRPr lang="ar-SA" altLang="ar-SA"/>
          </a:p>
        </p:txBody>
      </p:sp>
    </p:spTree>
    <p:extLst>
      <p:ext uri="{BB962C8B-B14F-4D97-AF65-F5344CB8AC3E}">
        <p14:creationId xmlns:p14="http://schemas.microsoft.com/office/powerpoint/2010/main" val="3968170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2"/>
            <a:ext cx="2057400" cy="5211763"/>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914402"/>
            <a:ext cx="6019800" cy="52117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A80F2C1B-10F7-4037-75A4-701DDDBEE6FF}"/>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0D473B8-766E-436D-BC37-81E4EE7DC969}"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51C558AF-DBE8-F3DA-F557-DC206FB83BD5}"/>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588A362D-9D2A-12F1-9D36-EFFD92C00BDB}"/>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53B5091-72C7-4452-9456-366301C37B40}" type="slidenum">
              <a:rPr lang="ar-SA" altLang="ar-SA"/>
              <a:pPr>
                <a:defRPr/>
              </a:pPr>
              <a:t>‹#›</a:t>
            </a:fld>
            <a:endParaRPr lang="ar-SA" altLang="ar-SA"/>
          </a:p>
        </p:txBody>
      </p:sp>
    </p:spTree>
    <p:extLst>
      <p:ext uri="{BB962C8B-B14F-4D97-AF65-F5344CB8AC3E}">
        <p14:creationId xmlns:p14="http://schemas.microsoft.com/office/powerpoint/2010/main" val="1752565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F89376D6-B5FB-EEB7-97BF-65DCD2A4F1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EB8A2E-5479-FBFF-12D6-49B71AB27B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7B86D8-B25C-BFE1-586D-9EB60DE0094D}"/>
              </a:ext>
            </a:extLst>
          </p:cNvPr>
          <p:cNvSpPr>
            <a:spLocks noGrp="1" noChangeArrowheads="1"/>
          </p:cNvSpPr>
          <p:nvPr>
            <p:ph type="sldNum" sz="quarter" idx="12"/>
          </p:nvPr>
        </p:nvSpPr>
        <p:spPr>
          <a:ln/>
        </p:spPr>
        <p:txBody>
          <a:bodyPr/>
          <a:lstStyle>
            <a:lvl1pPr>
              <a:defRPr/>
            </a:lvl1pPr>
          </a:lstStyle>
          <a:p>
            <a:pPr>
              <a:defRPr/>
            </a:pPr>
            <a:fld id="{0417A7BA-F971-4350-9DC8-1FBB46675530}" type="slidenum">
              <a:rPr lang="ar-SA" altLang="ar-SA"/>
              <a:pPr>
                <a:defRPr/>
              </a:pPr>
              <a:t>‹#›</a:t>
            </a:fld>
            <a:endParaRPr lang="en-US" altLang="ar-SA"/>
          </a:p>
        </p:txBody>
      </p:sp>
    </p:spTree>
    <p:extLst>
      <p:ext uri="{BB962C8B-B14F-4D97-AF65-F5344CB8AC3E}">
        <p14:creationId xmlns:p14="http://schemas.microsoft.com/office/powerpoint/2010/main" val="611499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0A9E3988-6AE6-EA2B-6C28-61513587D9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00AAD0-2041-E849-BDE5-B6856A3F4B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CDFB07-892D-D1D8-4342-17B1119C3B68}"/>
              </a:ext>
            </a:extLst>
          </p:cNvPr>
          <p:cNvSpPr>
            <a:spLocks noGrp="1" noChangeArrowheads="1"/>
          </p:cNvSpPr>
          <p:nvPr>
            <p:ph type="sldNum" sz="quarter" idx="12"/>
          </p:nvPr>
        </p:nvSpPr>
        <p:spPr>
          <a:ln/>
        </p:spPr>
        <p:txBody>
          <a:bodyPr/>
          <a:lstStyle>
            <a:lvl1pPr>
              <a:defRPr/>
            </a:lvl1pPr>
          </a:lstStyle>
          <a:p>
            <a:pPr>
              <a:defRPr/>
            </a:pPr>
            <a:fld id="{690AA636-160C-46E8-A5BD-353B7F1DE5F9}" type="slidenum">
              <a:rPr lang="ar-SA" altLang="ar-SA"/>
              <a:pPr>
                <a:defRPr/>
              </a:pPr>
              <a:t>‹#›</a:t>
            </a:fld>
            <a:endParaRPr lang="en-US" altLang="ar-SA"/>
          </a:p>
        </p:txBody>
      </p:sp>
    </p:spTree>
    <p:extLst>
      <p:ext uri="{BB962C8B-B14F-4D97-AF65-F5344CB8AC3E}">
        <p14:creationId xmlns:p14="http://schemas.microsoft.com/office/powerpoint/2010/main" val="1408383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04672B3E-D6ED-E461-2C09-3CBD4D2F19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2B5808-23E6-1997-9B61-10E9BD78F3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2F75E3-6EE4-73C9-8970-8A155A6CE133}"/>
              </a:ext>
            </a:extLst>
          </p:cNvPr>
          <p:cNvSpPr>
            <a:spLocks noGrp="1" noChangeArrowheads="1"/>
          </p:cNvSpPr>
          <p:nvPr>
            <p:ph type="sldNum" sz="quarter" idx="12"/>
          </p:nvPr>
        </p:nvSpPr>
        <p:spPr>
          <a:ln/>
        </p:spPr>
        <p:txBody>
          <a:bodyPr/>
          <a:lstStyle>
            <a:lvl1pPr>
              <a:defRPr/>
            </a:lvl1pPr>
          </a:lstStyle>
          <a:p>
            <a:pPr>
              <a:defRPr/>
            </a:pPr>
            <a:fld id="{AE7031D2-67DE-4B64-BDCF-EFC9D2499525}" type="slidenum">
              <a:rPr lang="ar-SA" altLang="ar-SA"/>
              <a:pPr>
                <a:defRPr/>
              </a:pPr>
              <a:t>‹#›</a:t>
            </a:fld>
            <a:endParaRPr lang="en-US" altLang="ar-SA"/>
          </a:p>
        </p:txBody>
      </p:sp>
    </p:spTree>
    <p:extLst>
      <p:ext uri="{BB962C8B-B14F-4D97-AF65-F5344CB8AC3E}">
        <p14:creationId xmlns:p14="http://schemas.microsoft.com/office/powerpoint/2010/main" val="50725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B2A87D-59BF-D4F8-6CF8-6610C3E33C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C0BA350-0650-9DFD-1FDB-C2E0031E4D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3196C18-823A-6BCE-A95C-AC87C2824B68}"/>
              </a:ext>
            </a:extLst>
          </p:cNvPr>
          <p:cNvSpPr>
            <a:spLocks noGrp="1" noChangeArrowheads="1"/>
          </p:cNvSpPr>
          <p:nvPr>
            <p:ph type="sldNum" sz="quarter" idx="12"/>
          </p:nvPr>
        </p:nvSpPr>
        <p:spPr>
          <a:ln/>
        </p:spPr>
        <p:txBody>
          <a:bodyPr/>
          <a:lstStyle>
            <a:lvl1pPr>
              <a:defRPr/>
            </a:lvl1pPr>
          </a:lstStyle>
          <a:p>
            <a:pPr>
              <a:defRPr/>
            </a:pPr>
            <a:fld id="{8EA93185-FDF9-4E28-89F5-509BD9D6CC20}" type="slidenum">
              <a:rPr lang="ar-SA" altLang="ar-SA"/>
              <a:pPr>
                <a:defRPr/>
              </a:pPr>
              <a:t>‹#›</a:t>
            </a:fld>
            <a:endParaRPr lang="en-US" altLang="ar-SA"/>
          </a:p>
        </p:txBody>
      </p:sp>
    </p:spTree>
    <p:extLst>
      <p:ext uri="{BB962C8B-B14F-4D97-AF65-F5344CB8AC3E}">
        <p14:creationId xmlns:p14="http://schemas.microsoft.com/office/powerpoint/2010/main" val="15739651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025378FE-3095-F364-E15D-B791450B3E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F98E02-87F8-0163-EF85-D1B0E08029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973AB9-5C58-073D-0D75-79424A1CA074}"/>
              </a:ext>
            </a:extLst>
          </p:cNvPr>
          <p:cNvSpPr>
            <a:spLocks noGrp="1" noChangeArrowheads="1"/>
          </p:cNvSpPr>
          <p:nvPr>
            <p:ph type="sldNum" sz="quarter" idx="12"/>
          </p:nvPr>
        </p:nvSpPr>
        <p:spPr>
          <a:ln/>
        </p:spPr>
        <p:txBody>
          <a:bodyPr/>
          <a:lstStyle>
            <a:lvl1pPr>
              <a:defRPr/>
            </a:lvl1pPr>
          </a:lstStyle>
          <a:p>
            <a:pPr>
              <a:defRPr/>
            </a:pPr>
            <a:fld id="{F4DF9D01-0B3D-4592-9C8F-C49E6F488E2F}" type="slidenum">
              <a:rPr lang="ar-SA" altLang="ar-SA"/>
              <a:pPr>
                <a:defRPr/>
              </a:pPr>
              <a:t>‹#›</a:t>
            </a:fld>
            <a:endParaRPr lang="en-US" altLang="ar-SA"/>
          </a:p>
        </p:txBody>
      </p:sp>
    </p:spTree>
    <p:extLst>
      <p:ext uri="{BB962C8B-B14F-4D97-AF65-F5344CB8AC3E}">
        <p14:creationId xmlns:p14="http://schemas.microsoft.com/office/powerpoint/2010/main" val="15919371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B17727B7-FA86-7C8A-2A87-F221FF01E3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94F9B21-6ED5-49E8-FA14-2AC503FED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136B528-32DF-6E13-6D75-CE66E98DF7B3}"/>
              </a:ext>
            </a:extLst>
          </p:cNvPr>
          <p:cNvSpPr>
            <a:spLocks noGrp="1" noChangeArrowheads="1"/>
          </p:cNvSpPr>
          <p:nvPr>
            <p:ph type="sldNum" sz="quarter" idx="12"/>
          </p:nvPr>
        </p:nvSpPr>
        <p:spPr>
          <a:ln/>
        </p:spPr>
        <p:txBody>
          <a:bodyPr/>
          <a:lstStyle>
            <a:lvl1pPr>
              <a:defRPr/>
            </a:lvl1pPr>
          </a:lstStyle>
          <a:p>
            <a:pPr>
              <a:defRPr/>
            </a:pPr>
            <a:fld id="{D44FE26E-1796-403F-9BE5-800006FFDA27}" type="slidenum">
              <a:rPr lang="ar-SA" altLang="ar-SA"/>
              <a:pPr>
                <a:defRPr/>
              </a:pPr>
              <a:t>‹#›</a:t>
            </a:fld>
            <a:endParaRPr lang="en-US" altLang="ar-SA"/>
          </a:p>
        </p:txBody>
      </p:sp>
    </p:spTree>
    <p:extLst>
      <p:ext uri="{BB962C8B-B14F-4D97-AF65-F5344CB8AC3E}">
        <p14:creationId xmlns:p14="http://schemas.microsoft.com/office/powerpoint/2010/main" val="3100048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9DC73AE1-05C8-7D63-C6AB-AD2F636F31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FD01968-D0F5-0D04-3C46-7CA84C36DD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229FBB4-CF22-4401-19B0-E473186E4B62}"/>
              </a:ext>
            </a:extLst>
          </p:cNvPr>
          <p:cNvSpPr>
            <a:spLocks noGrp="1" noChangeArrowheads="1"/>
          </p:cNvSpPr>
          <p:nvPr>
            <p:ph type="sldNum" sz="quarter" idx="12"/>
          </p:nvPr>
        </p:nvSpPr>
        <p:spPr>
          <a:ln/>
        </p:spPr>
        <p:txBody>
          <a:bodyPr/>
          <a:lstStyle>
            <a:lvl1pPr>
              <a:defRPr/>
            </a:lvl1pPr>
          </a:lstStyle>
          <a:p>
            <a:pPr>
              <a:defRPr/>
            </a:pPr>
            <a:fld id="{2157C8C3-2B5A-48E4-A9A9-E7D33A04133B}" type="slidenum">
              <a:rPr lang="ar-SA" altLang="ar-SA"/>
              <a:pPr>
                <a:defRPr/>
              </a:pPr>
              <a:t>‹#›</a:t>
            </a:fld>
            <a:endParaRPr lang="en-US" altLang="ar-SA"/>
          </a:p>
        </p:txBody>
      </p:sp>
    </p:spTree>
    <p:extLst>
      <p:ext uri="{BB962C8B-B14F-4D97-AF65-F5344CB8AC3E}">
        <p14:creationId xmlns:p14="http://schemas.microsoft.com/office/powerpoint/2010/main" val="35050796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8BF59B-84D1-D1B5-F780-9D88A5463E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52A18AF-354E-F721-D6DF-676CCF31FF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A89936C-55B3-9879-77E8-65912CD0C592}"/>
              </a:ext>
            </a:extLst>
          </p:cNvPr>
          <p:cNvSpPr>
            <a:spLocks noGrp="1" noChangeArrowheads="1"/>
          </p:cNvSpPr>
          <p:nvPr>
            <p:ph type="sldNum" sz="quarter" idx="12"/>
          </p:nvPr>
        </p:nvSpPr>
        <p:spPr>
          <a:ln/>
        </p:spPr>
        <p:txBody>
          <a:bodyPr/>
          <a:lstStyle>
            <a:lvl1pPr>
              <a:defRPr/>
            </a:lvl1pPr>
          </a:lstStyle>
          <a:p>
            <a:pPr>
              <a:defRPr/>
            </a:pPr>
            <a:fld id="{7E4C7C69-7501-40AE-9C59-3B4A164A44A6}" type="slidenum">
              <a:rPr lang="ar-SA" altLang="ar-SA"/>
              <a:pPr>
                <a:defRPr/>
              </a:pPr>
              <a:t>‹#›</a:t>
            </a:fld>
            <a:endParaRPr lang="en-US" altLang="ar-SA"/>
          </a:p>
        </p:txBody>
      </p:sp>
    </p:spTree>
    <p:extLst>
      <p:ext uri="{BB962C8B-B14F-4D97-AF65-F5344CB8AC3E}">
        <p14:creationId xmlns:p14="http://schemas.microsoft.com/office/powerpoint/2010/main" val="3360317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79AB9D8E-F498-E8DC-09DB-B5C4C92722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77CD1F-43E5-5A7A-A07F-7B4E9FBB65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AA9E90-AF8F-FC9E-2189-4A8FC44FE73C}"/>
              </a:ext>
            </a:extLst>
          </p:cNvPr>
          <p:cNvSpPr>
            <a:spLocks noGrp="1" noChangeArrowheads="1"/>
          </p:cNvSpPr>
          <p:nvPr>
            <p:ph type="sldNum" sz="quarter" idx="12"/>
          </p:nvPr>
        </p:nvSpPr>
        <p:spPr>
          <a:ln/>
        </p:spPr>
        <p:txBody>
          <a:bodyPr/>
          <a:lstStyle>
            <a:lvl1pPr>
              <a:defRPr/>
            </a:lvl1pPr>
          </a:lstStyle>
          <a:p>
            <a:pPr>
              <a:defRPr/>
            </a:pPr>
            <a:fld id="{9198428E-D423-4A1E-945A-51ECB6012D77}" type="slidenum">
              <a:rPr lang="ar-SA" altLang="ar-SA"/>
              <a:pPr>
                <a:defRPr/>
              </a:pPr>
              <a:t>‹#›</a:t>
            </a:fld>
            <a:endParaRPr lang="en-US" altLang="ar-SA"/>
          </a:p>
        </p:txBody>
      </p:sp>
    </p:spTree>
    <p:extLst>
      <p:ext uri="{BB962C8B-B14F-4D97-AF65-F5344CB8AC3E}">
        <p14:creationId xmlns:p14="http://schemas.microsoft.com/office/powerpoint/2010/main" val="1407643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58CD39D9-C536-6762-B577-58A4CF21A0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F0D28A-D3C9-8D65-25FC-49D47CCA19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5F42AC-43DC-23C3-D533-1BA3B9023992}"/>
              </a:ext>
            </a:extLst>
          </p:cNvPr>
          <p:cNvSpPr>
            <a:spLocks noGrp="1" noChangeArrowheads="1"/>
          </p:cNvSpPr>
          <p:nvPr>
            <p:ph type="sldNum" sz="quarter" idx="12"/>
          </p:nvPr>
        </p:nvSpPr>
        <p:spPr>
          <a:ln/>
        </p:spPr>
        <p:txBody>
          <a:bodyPr/>
          <a:lstStyle>
            <a:lvl1pPr>
              <a:defRPr/>
            </a:lvl1pPr>
          </a:lstStyle>
          <a:p>
            <a:pPr>
              <a:defRPr/>
            </a:pPr>
            <a:fld id="{DED63BA2-61B7-43C6-9BF1-87A8C410C1FE}" type="slidenum">
              <a:rPr lang="ar-SA" altLang="ar-SA"/>
              <a:pPr>
                <a:defRPr/>
              </a:pPr>
              <a:t>‹#›</a:t>
            </a:fld>
            <a:endParaRPr lang="en-US" altLang="ar-SA"/>
          </a:p>
        </p:txBody>
      </p:sp>
    </p:spTree>
    <p:extLst>
      <p:ext uri="{BB962C8B-B14F-4D97-AF65-F5344CB8AC3E}">
        <p14:creationId xmlns:p14="http://schemas.microsoft.com/office/powerpoint/2010/main" val="2427607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27F65F86-A07D-557C-4856-A08FF0BEB4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29EA88-2CD5-960B-22BA-890715F413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E085AE-3309-99A5-FC8A-FA6B742FD0A1}"/>
              </a:ext>
            </a:extLst>
          </p:cNvPr>
          <p:cNvSpPr>
            <a:spLocks noGrp="1" noChangeArrowheads="1"/>
          </p:cNvSpPr>
          <p:nvPr>
            <p:ph type="sldNum" sz="quarter" idx="12"/>
          </p:nvPr>
        </p:nvSpPr>
        <p:spPr>
          <a:ln/>
        </p:spPr>
        <p:txBody>
          <a:bodyPr/>
          <a:lstStyle>
            <a:lvl1pPr>
              <a:defRPr/>
            </a:lvl1pPr>
          </a:lstStyle>
          <a:p>
            <a:pPr>
              <a:defRPr/>
            </a:pPr>
            <a:fld id="{9A5B5CAF-47D8-4D53-B88D-706F352C773D}" type="slidenum">
              <a:rPr lang="ar-SA" altLang="ar-SA"/>
              <a:pPr>
                <a:defRPr/>
              </a:pPr>
              <a:t>‹#›</a:t>
            </a:fld>
            <a:endParaRPr lang="en-US" altLang="ar-SA"/>
          </a:p>
        </p:txBody>
      </p:sp>
    </p:spTree>
    <p:extLst>
      <p:ext uri="{BB962C8B-B14F-4D97-AF65-F5344CB8AC3E}">
        <p14:creationId xmlns:p14="http://schemas.microsoft.com/office/powerpoint/2010/main" val="32235283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AE4D3DB2-9ADB-BEEB-032D-60AC20691B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359564-70A8-5473-38BA-219DEA6488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0E2448-1E0C-C9B1-E821-A623246F0218}"/>
              </a:ext>
            </a:extLst>
          </p:cNvPr>
          <p:cNvSpPr>
            <a:spLocks noGrp="1" noChangeArrowheads="1"/>
          </p:cNvSpPr>
          <p:nvPr>
            <p:ph type="sldNum" sz="quarter" idx="12"/>
          </p:nvPr>
        </p:nvSpPr>
        <p:spPr>
          <a:ln/>
        </p:spPr>
        <p:txBody>
          <a:bodyPr/>
          <a:lstStyle>
            <a:lvl1pPr>
              <a:defRPr/>
            </a:lvl1pPr>
          </a:lstStyle>
          <a:p>
            <a:pPr>
              <a:defRPr/>
            </a:pPr>
            <a:fld id="{9165ECE9-3F88-48AD-88B2-8252CBA61DD7}" type="slidenum">
              <a:rPr lang="ar-SA" altLang="ar-SA"/>
              <a:pPr>
                <a:defRPr/>
              </a:pPr>
              <a:t>‹#›</a:t>
            </a:fld>
            <a:endParaRPr lang="en-US" altLang="ar-SA"/>
          </a:p>
        </p:txBody>
      </p:sp>
    </p:spTree>
    <p:extLst>
      <p:ext uri="{BB962C8B-B14F-4D97-AF65-F5344CB8AC3E}">
        <p14:creationId xmlns:p14="http://schemas.microsoft.com/office/powerpoint/2010/main" val="514797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a:extLst>
              <a:ext uri="{FF2B5EF4-FFF2-40B4-BE49-F238E27FC236}">
                <a16:creationId xmlns:a16="http://schemas.microsoft.com/office/drawing/2014/main" id="{66C19EC4-977C-3DDB-7B14-C9AD59B09F4F}"/>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7706B68-2103-411E-BFB8-6BB53E9DFECC}"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63D28422-C438-AAC0-7E70-0CD9F65B390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504FB349-56E3-1C1B-7B3E-4E646648DD0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CDF3BF6-AACD-487C-A9C6-DF977BBF50F2}" type="slidenum">
              <a:rPr lang="ar-SA" altLang="ar-SA"/>
              <a:pPr>
                <a:defRPr/>
              </a:pPr>
              <a:t>‹#›</a:t>
            </a:fld>
            <a:endParaRPr lang="ar-SA" altLang="ar-SA"/>
          </a:p>
        </p:txBody>
      </p:sp>
    </p:spTree>
    <p:extLst>
      <p:ext uri="{BB962C8B-B14F-4D97-AF65-F5344CB8AC3E}">
        <p14:creationId xmlns:p14="http://schemas.microsoft.com/office/powerpoint/2010/main" val="35095311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1B20D0B-FD16-72DC-69A6-DCF52ABBC629}"/>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7937927-0861-4751-86C2-AA8847EF6ED1}"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BA167C0A-B104-17E1-BB8C-77392F223D5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C78B05D8-67B1-6363-0B15-BB0274E69A5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46A07CC-0023-468C-A1B3-BCF0E94414A3}" type="slidenum">
              <a:rPr lang="ar-SA" altLang="ar-SA"/>
              <a:pPr>
                <a:defRPr/>
              </a:pPr>
              <a:t>‹#›</a:t>
            </a:fld>
            <a:endParaRPr lang="ar-SA" altLang="ar-SA"/>
          </a:p>
        </p:txBody>
      </p:sp>
    </p:spTree>
    <p:extLst>
      <p:ext uri="{BB962C8B-B14F-4D97-AF65-F5344CB8AC3E}">
        <p14:creationId xmlns:p14="http://schemas.microsoft.com/office/powerpoint/2010/main" val="193330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20E400B6-1CB9-A1EA-E6C6-CFD2D32941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FBA854-6974-F34E-721E-3E31FDBA9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54D009-108C-51C8-08DE-CF35655F6FFB}"/>
              </a:ext>
            </a:extLst>
          </p:cNvPr>
          <p:cNvSpPr>
            <a:spLocks noGrp="1" noChangeArrowheads="1"/>
          </p:cNvSpPr>
          <p:nvPr>
            <p:ph type="sldNum" sz="quarter" idx="12"/>
          </p:nvPr>
        </p:nvSpPr>
        <p:spPr>
          <a:ln/>
        </p:spPr>
        <p:txBody>
          <a:bodyPr/>
          <a:lstStyle>
            <a:lvl1pPr>
              <a:defRPr/>
            </a:lvl1pPr>
          </a:lstStyle>
          <a:p>
            <a:pPr>
              <a:defRPr/>
            </a:pPr>
            <a:fld id="{63C774B5-E665-45DC-A17D-39CB153B6B93}" type="slidenum">
              <a:rPr lang="ar-SA" altLang="ar-SA"/>
              <a:pPr>
                <a:defRPr/>
              </a:pPr>
              <a:t>‹#›</a:t>
            </a:fld>
            <a:endParaRPr lang="en-US" altLang="ar-SA"/>
          </a:p>
        </p:txBody>
      </p:sp>
    </p:spTree>
    <p:extLst>
      <p:ext uri="{BB962C8B-B14F-4D97-AF65-F5344CB8AC3E}">
        <p14:creationId xmlns:p14="http://schemas.microsoft.com/office/powerpoint/2010/main" val="2442199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7F901FE3-80BC-D1DB-8B99-66A518797E5F}"/>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63986E0-4090-493E-8F9E-02972F8600AA}"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7D25658B-0042-39CF-75BE-8F7B5EF3C4DF}"/>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6D97706A-B749-8E9F-BFEA-241B9B922DC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3B691DC-52AD-46D7-B5D7-4DCABD23015A}" type="slidenum">
              <a:rPr lang="ar-SA" altLang="ar-SA"/>
              <a:pPr>
                <a:defRPr/>
              </a:pPr>
              <a:t>‹#›</a:t>
            </a:fld>
            <a:endParaRPr lang="ar-SA" altLang="ar-SA"/>
          </a:p>
        </p:txBody>
      </p:sp>
    </p:spTree>
    <p:extLst>
      <p:ext uri="{BB962C8B-B14F-4D97-AF65-F5344CB8AC3E}">
        <p14:creationId xmlns:p14="http://schemas.microsoft.com/office/powerpoint/2010/main" val="959951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E69C24E0-F6DA-0C0C-0F5D-83B2CAB5F8E8}"/>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EDAA47C-879D-48A3-919D-067965809549}" type="datetimeFigureOut">
              <a:rPr lang="ar-SA"/>
              <a:pPr>
                <a:defRPr/>
              </a:pPr>
              <a:t>08/04/46</a:t>
            </a:fld>
            <a:endParaRPr lang="ar-SA"/>
          </a:p>
        </p:txBody>
      </p:sp>
      <p:sp>
        <p:nvSpPr>
          <p:cNvPr id="6" name="عنصر نائب للتذييل 5">
            <a:extLst>
              <a:ext uri="{FF2B5EF4-FFF2-40B4-BE49-F238E27FC236}">
                <a16:creationId xmlns:a16="http://schemas.microsoft.com/office/drawing/2014/main" id="{8F5995A8-3C51-59AE-2886-51A0137F18F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7" name="عنصر نائب لرقم الشريحة 6">
            <a:extLst>
              <a:ext uri="{FF2B5EF4-FFF2-40B4-BE49-F238E27FC236}">
                <a16:creationId xmlns:a16="http://schemas.microsoft.com/office/drawing/2014/main" id="{6B71716B-9025-BD41-51BD-2B740B86F66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4225743-A3E2-417C-87DC-9EC441D822AE}" type="slidenum">
              <a:rPr lang="ar-SA" altLang="ar-SA"/>
              <a:pPr>
                <a:defRPr/>
              </a:pPr>
              <a:t>‹#›</a:t>
            </a:fld>
            <a:endParaRPr lang="ar-SA" altLang="ar-SA"/>
          </a:p>
        </p:txBody>
      </p:sp>
    </p:spTree>
    <p:extLst>
      <p:ext uri="{BB962C8B-B14F-4D97-AF65-F5344CB8AC3E}">
        <p14:creationId xmlns:p14="http://schemas.microsoft.com/office/powerpoint/2010/main" val="26797555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365DF28-BDF0-AC96-9C4F-C769FD4E5126}"/>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E46E2B0-269F-4DE7-87AE-1E79EF5267E9}" type="datetimeFigureOut">
              <a:rPr lang="ar-SA"/>
              <a:pPr>
                <a:defRPr/>
              </a:pPr>
              <a:t>08/04/46</a:t>
            </a:fld>
            <a:endParaRPr lang="ar-SA"/>
          </a:p>
        </p:txBody>
      </p:sp>
      <p:sp>
        <p:nvSpPr>
          <p:cNvPr id="8" name="عنصر نائب للتذييل 7">
            <a:extLst>
              <a:ext uri="{FF2B5EF4-FFF2-40B4-BE49-F238E27FC236}">
                <a16:creationId xmlns:a16="http://schemas.microsoft.com/office/drawing/2014/main" id="{B44C5B11-8C4C-8E42-2130-4CBC2CF04F01}"/>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9" name="عنصر نائب لرقم الشريحة 8">
            <a:extLst>
              <a:ext uri="{FF2B5EF4-FFF2-40B4-BE49-F238E27FC236}">
                <a16:creationId xmlns:a16="http://schemas.microsoft.com/office/drawing/2014/main" id="{D2931E11-5587-9210-D7C9-FA572450C58C}"/>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6A857ED-B222-4387-9DA2-EE6B1E41DF22}" type="slidenum">
              <a:rPr lang="ar-SA" altLang="ar-SA"/>
              <a:pPr>
                <a:defRPr/>
              </a:pPr>
              <a:t>‹#›</a:t>
            </a:fld>
            <a:endParaRPr lang="ar-SA" altLang="ar-SA"/>
          </a:p>
        </p:txBody>
      </p:sp>
    </p:spTree>
    <p:extLst>
      <p:ext uri="{BB962C8B-B14F-4D97-AF65-F5344CB8AC3E}">
        <p14:creationId xmlns:p14="http://schemas.microsoft.com/office/powerpoint/2010/main" val="39809501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a:extLst>
              <a:ext uri="{FF2B5EF4-FFF2-40B4-BE49-F238E27FC236}">
                <a16:creationId xmlns:a16="http://schemas.microsoft.com/office/drawing/2014/main" id="{4595E647-DE1A-2467-D447-0B1E0624E8BA}"/>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3FBE9BE-5E44-4D48-848A-5FE4804ACE78}" type="datetimeFigureOut">
              <a:rPr lang="ar-SA"/>
              <a:pPr>
                <a:defRPr/>
              </a:pPr>
              <a:t>08/04/46</a:t>
            </a:fld>
            <a:endParaRPr lang="ar-SA"/>
          </a:p>
        </p:txBody>
      </p:sp>
      <p:sp>
        <p:nvSpPr>
          <p:cNvPr id="4" name="عنصر نائب للتذييل 3">
            <a:extLst>
              <a:ext uri="{FF2B5EF4-FFF2-40B4-BE49-F238E27FC236}">
                <a16:creationId xmlns:a16="http://schemas.microsoft.com/office/drawing/2014/main" id="{C2DF2E71-79D8-FAE4-350F-EA8292EDEBD8}"/>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5" name="عنصر نائب لرقم الشريحة 4">
            <a:extLst>
              <a:ext uri="{FF2B5EF4-FFF2-40B4-BE49-F238E27FC236}">
                <a16:creationId xmlns:a16="http://schemas.microsoft.com/office/drawing/2014/main" id="{E6C8185E-332E-3CF3-FD9D-67AF13AD380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EB9DD02-AE69-468E-8054-FD8034D6CEE0}" type="slidenum">
              <a:rPr lang="ar-SA" altLang="ar-SA"/>
              <a:pPr>
                <a:defRPr/>
              </a:pPr>
              <a:t>‹#›</a:t>
            </a:fld>
            <a:endParaRPr lang="ar-SA" altLang="ar-SA"/>
          </a:p>
        </p:txBody>
      </p:sp>
    </p:spTree>
    <p:extLst>
      <p:ext uri="{BB962C8B-B14F-4D97-AF65-F5344CB8AC3E}">
        <p14:creationId xmlns:p14="http://schemas.microsoft.com/office/powerpoint/2010/main" val="14195515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7D248A2C-2777-4979-4694-B0BE8B3C6104}"/>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3E76B6B-11AF-4228-9BDF-D2BA31830212}" type="datetimeFigureOut">
              <a:rPr lang="ar-SA"/>
              <a:pPr>
                <a:defRPr/>
              </a:pPr>
              <a:t>08/04/46</a:t>
            </a:fld>
            <a:endParaRPr lang="ar-SA"/>
          </a:p>
        </p:txBody>
      </p:sp>
      <p:sp>
        <p:nvSpPr>
          <p:cNvPr id="3" name="عنصر نائب للتذييل 2">
            <a:extLst>
              <a:ext uri="{FF2B5EF4-FFF2-40B4-BE49-F238E27FC236}">
                <a16:creationId xmlns:a16="http://schemas.microsoft.com/office/drawing/2014/main" id="{3CA41F69-0F8F-FDC1-48F3-B239751E233E}"/>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4" name="عنصر نائب لرقم الشريحة 3">
            <a:extLst>
              <a:ext uri="{FF2B5EF4-FFF2-40B4-BE49-F238E27FC236}">
                <a16:creationId xmlns:a16="http://schemas.microsoft.com/office/drawing/2014/main" id="{AD61635B-36A3-A698-B649-76ACD09367E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CAED91A-3EBC-4475-92AF-CBA64FDB8B68}" type="slidenum">
              <a:rPr lang="ar-SA" altLang="ar-SA"/>
              <a:pPr>
                <a:defRPr/>
              </a:pPr>
              <a:t>‹#›</a:t>
            </a:fld>
            <a:endParaRPr lang="ar-SA" altLang="ar-SA"/>
          </a:p>
        </p:txBody>
      </p:sp>
    </p:spTree>
    <p:extLst>
      <p:ext uri="{BB962C8B-B14F-4D97-AF65-F5344CB8AC3E}">
        <p14:creationId xmlns:p14="http://schemas.microsoft.com/office/powerpoint/2010/main" val="18931472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655E782C-0E2E-CC69-0D8B-175255879623}"/>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9E9FA77-6359-4384-9436-25ACB60A5563}" type="datetimeFigureOut">
              <a:rPr lang="ar-SA"/>
              <a:pPr>
                <a:defRPr/>
              </a:pPr>
              <a:t>08/04/46</a:t>
            </a:fld>
            <a:endParaRPr lang="ar-SA"/>
          </a:p>
        </p:txBody>
      </p:sp>
      <p:sp>
        <p:nvSpPr>
          <p:cNvPr id="6" name="عنصر نائب للتذييل 5">
            <a:extLst>
              <a:ext uri="{FF2B5EF4-FFF2-40B4-BE49-F238E27FC236}">
                <a16:creationId xmlns:a16="http://schemas.microsoft.com/office/drawing/2014/main" id="{B8DB035E-4A3A-8F74-70F7-0721DE50C00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7" name="عنصر نائب لرقم الشريحة 6">
            <a:extLst>
              <a:ext uri="{FF2B5EF4-FFF2-40B4-BE49-F238E27FC236}">
                <a16:creationId xmlns:a16="http://schemas.microsoft.com/office/drawing/2014/main" id="{684F5D84-7D37-2F9C-191C-DC8A1FD9944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D300650-A137-4B26-83CC-1276C30D789A}" type="slidenum">
              <a:rPr lang="ar-SA" altLang="ar-SA"/>
              <a:pPr>
                <a:defRPr/>
              </a:pPr>
              <a:t>‹#›</a:t>
            </a:fld>
            <a:endParaRPr lang="ar-SA" altLang="ar-SA"/>
          </a:p>
        </p:txBody>
      </p:sp>
    </p:spTree>
    <p:extLst>
      <p:ext uri="{BB962C8B-B14F-4D97-AF65-F5344CB8AC3E}">
        <p14:creationId xmlns:p14="http://schemas.microsoft.com/office/powerpoint/2010/main" val="36214414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426"/>
            <a:ext cx="462915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2F875F1B-8D52-6E99-B8C1-3E5CE50B88E3}"/>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18B4865-B1BC-4E6F-A17F-60EC28899DE7}" type="datetimeFigureOut">
              <a:rPr lang="ar-SA"/>
              <a:pPr>
                <a:defRPr/>
              </a:pPr>
              <a:t>08/04/46</a:t>
            </a:fld>
            <a:endParaRPr lang="ar-SA"/>
          </a:p>
        </p:txBody>
      </p:sp>
      <p:sp>
        <p:nvSpPr>
          <p:cNvPr id="6" name="عنصر نائب للتذييل 5">
            <a:extLst>
              <a:ext uri="{FF2B5EF4-FFF2-40B4-BE49-F238E27FC236}">
                <a16:creationId xmlns:a16="http://schemas.microsoft.com/office/drawing/2014/main" id="{578188B9-7DFC-131D-C447-5B491F80F33B}"/>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7" name="عنصر نائب لرقم الشريحة 6">
            <a:extLst>
              <a:ext uri="{FF2B5EF4-FFF2-40B4-BE49-F238E27FC236}">
                <a16:creationId xmlns:a16="http://schemas.microsoft.com/office/drawing/2014/main" id="{61DD63F0-9AA9-84A8-8745-FBD96BE7870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33B5D75B-F97F-4241-A50A-4B092464D053}" type="slidenum">
              <a:rPr lang="ar-SA" altLang="ar-SA"/>
              <a:pPr>
                <a:defRPr/>
              </a:pPr>
              <a:t>‹#›</a:t>
            </a:fld>
            <a:endParaRPr lang="ar-SA" altLang="ar-SA"/>
          </a:p>
        </p:txBody>
      </p:sp>
    </p:spTree>
    <p:extLst>
      <p:ext uri="{BB962C8B-B14F-4D97-AF65-F5344CB8AC3E}">
        <p14:creationId xmlns:p14="http://schemas.microsoft.com/office/powerpoint/2010/main" val="27405068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807208F-FD38-C548-69F5-AA72824D0AC8}"/>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BF64AFA-55B7-4834-9E31-E2DBCE2F5FE5}"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9E599238-F409-35D7-CA0A-E4A82436837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11657700-E015-9FD3-C473-7923B4497A1C}"/>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4F91897-B87C-4487-8D8A-8E9FDBEC4502}" type="slidenum">
              <a:rPr lang="ar-SA" altLang="ar-SA"/>
              <a:pPr>
                <a:defRPr/>
              </a:pPr>
              <a:t>‹#›</a:t>
            </a:fld>
            <a:endParaRPr lang="ar-SA" altLang="ar-SA"/>
          </a:p>
        </p:txBody>
      </p:sp>
    </p:spTree>
    <p:extLst>
      <p:ext uri="{BB962C8B-B14F-4D97-AF65-F5344CB8AC3E}">
        <p14:creationId xmlns:p14="http://schemas.microsoft.com/office/powerpoint/2010/main" val="24782583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97A65B7-C562-9B60-7693-F8640DE11EB1}"/>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24F8A59-640E-497B-B13F-1E352A159DAD}"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B4C797DB-E6E8-54E5-F983-84C19E6AC28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SA"/>
          </a:p>
        </p:txBody>
      </p:sp>
      <p:sp>
        <p:nvSpPr>
          <p:cNvPr id="6" name="عنصر نائب لرقم الشريحة 5">
            <a:extLst>
              <a:ext uri="{FF2B5EF4-FFF2-40B4-BE49-F238E27FC236}">
                <a16:creationId xmlns:a16="http://schemas.microsoft.com/office/drawing/2014/main" id="{B4A647BF-3727-83A0-82F6-776CAC7EFAD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D64F289-BB36-40D3-82BD-9ED3C606272E}" type="slidenum">
              <a:rPr lang="ar-SA" altLang="ar-SA"/>
              <a:pPr>
                <a:defRPr/>
              </a:pPr>
              <a:t>‹#›</a:t>
            </a:fld>
            <a:endParaRPr lang="ar-SA" altLang="ar-SA"/>
          </a:p>
        </p:txBody>
      </p:sp>
    </p:spTree>
    <p:extLst>
      <p:ext uri="{BB962C8B-B14F-4D97-AF65-F5344CB8AC3E}">
        <p14:creationId xmlns:p14="http://schemas.microsoft.com/office/powerpoint/2010/main" val="4957757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E5D81E1B-3CD0-6D0C-EB74-29CCC22540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C911ED-3525-F65D-3EBE-3678BF7A0C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252439-7D3B-561A-8A32-48E5277B762D}"/>
              </a:ext>
            </a:extLst>
          </p:cNvPr>
          <p:cNvSpPr>
            <a:spLocks noGrp="1" noChangeArrowheads="1"/>
          </p:cNvSpPr>
          <p:nvPr>
            <p:ph type="sldNum" sz="quarter" idx="12"/>
          </p:nvPr>
        </p:nvSpPr>
        <p:spPr>
          <a:ln/>
        </p:spPr>
        <p:txBody>
          <a:bodyPr/>
          <a:lstStyle>
            <a:lvl1pPr>
              <a:defRPr/>
            </a:lvl1pPr>
          </a:lstStyle>
          <a:p>
            <a:pPr>
              <a:defRPr/>
            </a:pPr>
            <a:fld id="{4FB8A58B-19AB-41E0-90FF-5A93E256CD55}" type="slidenum">
              <a:rPr lang="ar-SA" altLang="ar-SA"/>
              <a:pPr>
                <a:defRPr/>
              </a:pPr>
              <a:t>‹#›</a:t>
            </a:fld>
            <a:endParaRPr lang="en-US" altLang="ar-SA"/>
          </a:p>
        </p:txBody>
      </p:sp>
    </p:spTree>
    <p:extLst>
      <p:ext uri="{BB962C8B-B14F-4D97-AF65-F5344CB8AC3E}">
        <p14:creationId xmlns:p14="http://schemas.microsoft.com/office/powerpoint/2010/main" val="89905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CDC62390-729F-FD2B-945B-301A3464A6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B69338-CEF1-35BD-2C8A-16E675B30D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403502-E568-D94F-601F-236C78ACD4E9}"/>
              </a:ext>
            </a:extLst>
          </p:cNvPr>
          <p:cNvSpPr>
            <a:spLocks noGrp="1" noChangeArrowheads="1"/>
          </p:cNvSpPr>
          <p:nvPr>
            <p:ph type="sldNum" sz="quarter" idx="12"/>
          </p:nvPr>
        </p:nvSpPr>
        <p:spPr>
          <a:ln/>
        </p:spPr>
        <p:txBody>
          <a:bodyPr/>
          <a:lstStyle>
            <a:lvl1pPr>
              <a:defRPr/>
            </a:lvl1pPr>
          </a:lstStyle>
          <a:p>
            <a:pPr>
              <a:defRPr/>
            </a:pPr>
            <a:fld id="{EB33C10D-EA71-486F-B90F-6E7C98399215}" type="slidenum">
              <a:rPr lang="ar-SA" altLang="ar-SA"/>
              <a:pPr>
                <a:defRPr/>
              </a:pPr>
              <a:t>‹#›</a:t>
            </a:fld>
            <a:endParaRPr lang="en-US" altLang="ar-SA"/>
          </a:p>
        </p:txBody>
      </p:sp>
    </p:spTree>
    <p:extLst>
      <p:ext uri="{BB962C8B-B14F-4D97-AF65-F5344CB8AC3E}">
        <p14:creationId xmlns:p14="http://schemas.microsoft.com/office/powerpoint/2010/main" val="25917439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FF770693-8F2A-7035-43A5-09778E0937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1813FA-4933-0235-706D-C0B12C964F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450401-AA57-F248-2456-CC0FF367762C}"/>
              </a:ext>
            </a:extLst>
          </p:cNvPr>
          <p:cNvSpPr>
            <a:spLocks noGrp="1" noChangeArrowheads="1"/>
          </p:cNvSpPr>
          <p:nvPr>
            <p:ph type="sldNum" sz="quarter" idx="12"/>
          </p:nvPr>
        </p:nvSpPr>
        <p:spPr>
          <a:ln/>
        </p:spPr>
        <p:txBody>
          <a:bodyPr/>
          <a:lstStyle>
            <a:lvl1pPr>
              <a:defRPr/>
            </a:lvl1pPr>
          </a:lstStyle>
          <a:p>
            <a:pPr>
              <a:defRPr/>
            </a:pPr>
            <a:fld id="{94746B9A-1F36-4D57-801A-EA646D83682E}" type="slidenum">
              <a:rPr lang="ar-SA" altLang="ar-SA"/>
              <a:pPr>
                <a:defRPr/>
              </a:pPr>
              <a:t>‹#›</a:t>
            </a:fld>
            <a:endParaRPr lang="en-US" altLang="ar-SA"/>
          </a:p>
        </p:txBody>
      </p:sp>
    </p:spTree>
    <p:extLst>
      <p:ext uri="{BB962C8B-B14F-4D97-AF65-F5344CB8AC3E}">
        <p14:creationId xmlns:p14="http://schemas.microsoft.com/office/powerpoint/2010/main" val="20607338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22F1CF0B-C7DA-78A7-1298-ABD129F66E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8A121E-DB22-5609-B6F8-F0EA2017B4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400C7E-C658-6CB1-041B-283FD7AACC16}"/>
              </a:ext>
            </a:extLst>
          </p:cNvPr>
          <p:cNvSpPr>
            <a:spLocks noGrp="1" noChangeArrowheads="1"/>
          </p:cNvSpPr>
          <p:nvPr>
            <p:ph type="sldNum" sz="quarter" idx="12"/>
          </p:nvPr>
        </p:nvSpPr>
        <p:spPr>
          <a:ln/>
        </p:spPr>
        <p:txBody>
          <a:bodyPr/>
          <a:lstStyle>
            <a:lvl1pPr>
              <a:defRPr/>
            </a:lvl1pPr>
          </a:lstStyle>
          <a:p>
            <a:pPr>
              <a:defRPr/>
            </a:pPr>
            <a:fld id="{75C4BEFE-3F42-474A-A3B0-ECDA7DBC24A3}" type="slidenum">
              <a:rPr lang="ar-SA" altLang="ar-SA"/>
              <a:pPr>
                <a:defRPr/>
              </a:pPr>
              <a:t>‹#›</a:t>
            </a:fld>
            <a:endParaRPr lang="en-US" altLang="ar-SA"/>
          </a:p>
        </p:txBody>
      </p:sp>
    </p:spTree>
    <p:extLst>
      <p:ext uri="{BB962C8B-B14F-4D97-AF65-F5344CB8AC3E}">
        <p14:creationId xmlns:p14="http://schemas.microsoft.com/office/powerpoint/2010/main" val="666950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86C6B091-6387-D3D6-9178-4B6A90F023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720A28-C0DA-9A7F-96F2-57F6A1487A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5E1943-5D31-3131-343B-754D0210ADA9}"/>
              </a:ext>
            </a:extLst>
          </p:cNvPr>
          <p:cNvSpPr>
            <a:spLocks noGrp="1" noChangeArrowheads="1"/>
          </p:cNvSpPr>
          <p:nvPr>
            <p:ph type="sldNum" sz="quarter" idx="12"/>
          </p:nvPr>
        </p:nvSpPr>
        <p:spPr>
          <a:ln/>
        </p:spPr>
        <p:txBody>
          <a:bodyPr/>
          <a:lstStyle>
            <a:lvl1pPr>
              <a:defRPr/>
            </a:lvl1pPr>
          </a:lstStyle>
          <a:p>
            <a:pPr>
              <a:defRPr/>
            </a:pPr>
            <a:fld id="{3062B7EA-A34E-487E-9E90-BA255086D21B}" type="slidenum">
              <a:rPr lang="ar-SA" altLang="ar-SA"/>
              <a:pPr>
                <a:defRPr/>
              </a:pPr>
              <a:t>‹#›</a:t>
            </a:fld>
            <a:endParaRPr lang="en-US" altLang="ar-SA"/>
          </a:p>
        </p:txBody>
      </p:sp>
    </p:spTree>
    <p:extLst>
      <p:ext uri="{BB962C8B-B14F-4D97-AF65-F5344CB8AC3E}">
        <p14:creationId xmlns:p14="http://schemas.microsoft.com/office/powerpoint/2010/main" val="4382521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57626717-5496-84B6-EF55-7420F7C1A4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2404C92-8EC7-B5C8-1E18-733B15DC64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73BAC16-5425-A4D6-3548-201352EAB017}"/>
              </a:ext>
            </a:extLst>
          </p:cNvPr>
          <p:cNvSpPr>
            <a:spLocks noGrp="1" noChangeArrowheads="1"/>
          </p:cNvSpPr>
          <p:nvPr>
            <p:ph type="sldNum" sz="quarter" idx="12"/>
          </p:nvPr>
        </p:nvSpPr>
        <p:spPr>
          <a:ln/>
        </p:spPr>
        <p:txBody>
          <a:bodyPr/>
          <a:lstStyle>
            <a:lvl1pPr>
              <a:defRPr/>
            </a:lvl1pPr>
          </a:lstStyle>
          <a:p>
            <a:pPr>
              <a:defRPr/>
            </a:pPr>
            <a:fld id="{2093BD19-29C9-4E35-A796-80E23F4620B9}" type="slidenum">
              <a:rPr lang="ar-SA" altLang="ar-SA"/>
              <a:pPr>
                <a:defRPr/>
              </a:pPr>
              <a:t>‹#›</a:t>
            </a:fld>
            <a:endParaRPr lang="en-US" altLang="ar-SA"/>
          </a:p>
        </p:txBody>
      </p:sp>
    </p:spTree>
    <p:extLst>
      <p:ext uri="{BB962C8B-B14F-4D97-AF65-F5344CB8AC3E}">
        <p14:creationId xmlns:p14="http://schemas.microsoft.com/office/powerpoint/2010/main" val="375255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F49209BF-C35E-A482-97FE-484CE5596A6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6D86230-4F20-E9D9-3C2F-857331EC69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C65C760-B9A3-F63D-7539-0E7081FDCDB9}"/>
              </a:ext>
            </a:extLst>
          </p:cNvPr>
          <p:cNvSpPr>
            <a:spLocks noGrp="1" noChangeArrowheads="1"/>
          </p:cNvSpPr>
          <p:nvPr>
            <p:ph type="sldNum" sz="quarter" idx="12"/>
          </p:nvPr>
        </p:nvSpPr>
        <p:spPr>
          <a:ln/>
        </p:spPr>
        <p:txBody>
          <a:bodyPr/>
          <a:lstStyle>
            <a:lvl1pPr>
              <a:defRPr/>
            </a:lvl1pPr>
          </a:lstStyle>
          <a:p>
            <a:pPr>
              <a:defRPr/>
            </a:pPr>
            <a:fld id="{3F53A763-E566-4B7C-A4B1-DE046DA20E79}" type="slidenum">
              <a:rPr lang="ar-SA" altLang="ar-SA"/>
              <a:pPr>
                <a:defRPr/>
              </a:pPr>
              <a:t>‹#›</a:t>
            </a:fld>
            <a:endParaRPr lang="en-US" altLang="ar-SA"/>
          </a:p>
        </p:txBody>
      </p:sp>
    </p:spTree>
    <p:extLst>
      <p:ext uri="{BB962C8B-B14F-4D97-AF65-F5344CB8AC3E}">
        <p14:creationId xmlns:p14="http://schemas.microsoft.com/office/powerpoint/2010/main" val="28358779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02BC70-A1DA-9888-26BA-00A6039270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1D6158-9482-5707-D53B-93EA36E7E2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1B093A0-B1F5-492F-02EE-9A5F6592B950}"/>
              </a:ext>
            </a:extLst>
          </p:cNvPr>
          <p:cNvSpPr>
            <a:spLocks noGrp="1" noChangeArrowheads="1"/>
          </p:cNvSpPr>
          <p:nvPr>
            <p:ph type="sldNum" sz="quarter" idx="12"/>
          </p:nvPr>
        </p:nvSpPr>
        <p:spPr>
          <a:ln/>
        </p:spPr>
        <p:txBody>
          <a:bodyPr/>
          <a:lstStyle>
            <a:lvl1pPr>
              <a:defRPr/>
            </a:lvl1pPr>
          </a:lstStyle>
          <a:p>
            <a:pPr>
              <a:defRPr/>
            </a:pPr>
            <a:fld id="{C0D55003-E8E3-49FF-9E2F-287CAAF1D552}" type="slidenum">
              <a:rPr lang="ar-SA" altLang="ar-SA"/>
              <a:pPr>
                <a:defRPr/>
              </a:pPr>
              <a:t>‹#›</a:t>
            </a:fld>
            <a:endParaRPr lang="en-US" altLang="ar-SA"/>
          </a:p>
        </p:txBody>
      </p:sp>
    </p:spTree>
    <p:extLst>
      <p:ext uri="{BB962C8B-B14F-4D97-AF65-F5344CB8AC3E}">
        <p14:creationId xmlns:p14="http://schemas.microsoft.com/office/powerpoint/2010/main" val="2184988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4A5B672B-5723-7161-71E7-D07D1E1E81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BCCF0E-FAFD-387F-847B-72A435428C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98E55A-35B7-8CA4-9741-7C281FD98158}"/>
              </a:ext>
            </a:extLst>
          </p:cNvPr>
          <p:cNvSpPr>
            <a:spLocks noGrp="1" noChangeArrowheads="1"/>
          </p:cNvSpPr>
          <p:nvPr>
            <p:ph type="sldNum" sz="quarter" idx="12"/>
          </p:nvPr>
        </p:nvSpPr>
        <p:spPr>
          <a:ln/>
        </p:spPr>
        <p:txBody>
          <a:bodyPr/>
          <a:lstStyle>
            <a:lvl1pPr>
              <a:defRPr/>
            </a:lvl1pPr>
          </a:lstStyle>
          <a:p>
            <a:pPr>
              <a:defRPr/>
            </a:pPr>
            <a:fld id="{C5CB5793-9BAB-490A-8ABC-A2FC275D767D}" type="slidenum">
              <a:rPr lang="ar-SA" altLang="ar-SA"/>
              <a:pPr>
                <a:defRPr/>
              </a:pPr>
              <a:t>‹#›</a:t>
            </a:fld>
            <a:endParaRPr lang="en-US" altLang="ar-SA"/>
          </a:p>
        </p:txBody>
      </p:sp>
    </p:spTree>
    <p:extLst>
      <p:ext uri="{BB962C8B-B14F-4D97-AF65-F5344CB8AC3E}">
        <p14:creationId xmlns:p14="http://schemas.microsoft.com/office/powerpoint/2010/main" val="9053424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5151E508-EE65-BDFF-1A57-AA068BBC90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1611D3-C8D2-37B3-5BBE-20D0572431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14621D-946E-D3C6-70B5-0B3A3FAEEE60}"/>
              </a:ext>
            </a:extLst>
          </p:cNvPr>
          <p:cNvSpPr>
            <a:spLocks noGrp="1" noChangeArrowheads="1"/>
          </p:cNvSpPr>
          <p:nvPr>
            <p:ph type="sldNum" sz="quarter" idx="12"/>
          </p:nvPr>
        </p:nvSpPr>
        <p:spPr>
          <a:ln/>
        </p:spPr>
        <p:txBody>
          <a:bodyPr/>
          <a:lstStyle>
            <a:lvl1pPr>
              <a:defRPr/>
            </a:lvl1pPr>
          </a:lstStyle>
          <a:p>
            <a:pPr>
              <a:defRPr/>
            </a:pPr>
            <a:fld id="{5F3CB947-7629-4D91-A444-98F0A2C59410}" type="slidenum">
              <a:rPr lang="ar-SA" altLang="ar-SA"/>
              <a:pPr>
                <a:defRPr/>
              </a:pPr>
              <a:t>‹#›</a:t>
            </a:fld>
            <a:endParaRPr lang="en-US" altLang="ar-SA"/>
          </a:p>
        </p:txBody>
      </p:sp>
    </p:spTree>
    <p:extLst>
      <p:ext uri="{BB962C8B-B14F-4D97-AF65-F5344CB8AC3E}">
        <p14:creationId xmlns:p14="http://schemas.microsoft.com/office/powerpoint/2010/main" val="6528958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C41BF28A-EA66-ED28-2410-8AAD080E55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39999D-5EAD-75C1-AD9D-13E90C5426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97B7F3-5206-C909-CFA0-2C476CE66EDC}"/>
              </a:ext>
            </a:extLst>
          </p:cNvPr>
          <p:cNvSpPr>
            <a:spLocks noGrp="1" noChangeArrowheads="1"/>
          </p:cNvSpPr>
          <p:nvPr>
            <p:ph type="sldNum" sz="quarter" idx="12"/>
          </p:nvPr>
        </p:nvSpPr>
        <p:spPr>
          <a:ln/>
        </p:spPr>
        <p:txBody>
          <a:bodyPr/>
          <a:lstStyle>
            <a:lvl1pPr>
              <a:defRPr/>
            </a:lvl1pPr>
          </a:lstStyle>
          <a:p>
            <a:pPr>
              <a:defRPr/>
            </a:pPr>
            <a:fld id="{8B93DD5C-4D76-4847-83DF-8AE40AF69540}" type="slidenum">
              <a:rPr lang="ar-SA" altLang="ar-SA"/>
              <a:pPr>
                <a:defRPr/>
              </a:pPr>
              <a:t>‹#›</a:t>
            </a:fld>
            <a:endParaRPr lang="en-US" altLang="ar-SA"/>
          </a:p>
        </p:txBody>
      </p:sp>
    </p:spTree>
    <p:extLst>
      <p:ext uri="{BB962C8B-B14F-4D97-AF65-F5344CB8AC3E}">
        <p14:creationId xmlns:p14="http://schemas.microsoft.com/office/powerpoint/2010/main" val="7321603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E706C1CE-9A3B-547D-E2F0-A857BD9D09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2018ED-C4A6-628D-A519-B6E26843E6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1D66BC-0F6D-790D-5C31-09F5A203FD86}"/>
              </a:ext>
            </a:extLst>
          </p:cNvPr>
          <p:cNvSpPr>
            <a:spLocks noGrp="1" noChangeArrowheads="1"/>
          </p:cNvSpPr>
          <p:nvPr>
            <p:ph type="sldNum" sz="quarter" idx="12"/>
          </p:nvPr>
        </p:nvSpPr>
        <p:spPr>
          <a:ln/>
        </p:spPr>
        <p:txBody>
          <a:bodyPr/>
          <a:lstStyle>
            <a:lvl1pPr>
              <a:defRPr/>
            </a:lvl1pPr>
          </a:lstStyle>
          <a:p>
            <a:pPr>
              <a:defRPr/>
            </a:pPr>
            <a:fld id="{A55E256F-86AB-4EAB-9B6E-5D4C6B4E2320}" type="slidenum">
              <a:rPr lang="ar-SA" altLang="ar-SA"/>
              <a:pPr>
                <a:defRPr/>
              </a:pPr>
              <a:t>‹#›</a:t>
            </a:fld>
            <a:endParaRPr lang="en-US" altLang="ar-SA"/>
          </a:p>
        </p:txBody>
      </p:sp>
    </p:spTree>
    <p:extLst>
      <p:ext uri="{BB962C8B-B14F-4D97-AF65-F5344CB8AC3E}">
        <p14:creationId xmlns:p14="http://schemas.microsoft.com/office/powerpoint/2010/main" val="131403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DB63419-DF0B-D16E-88E2-0727B5A49EF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20483" name="Rectangle 3">
            <a:extLst>
              <a:ext uri="{FF2B5EF4-FFF2-40B4-BE49-F238E27FC236}">
                <a16:creationId xmlns:a16="http://schemas.microsoft.com/office/drawing/2014/main" id="{3A758C4C-7457-4078-0A0B-341D1795E13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E9E0CCCA-2129-9254-F5E9-1DB9FE88DD43}"/>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9ACFC615-5D4C-8A9B-103B-42618AD9774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AD1C63F6-72A7-432C-6D79-12D09F7B5542}"/>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defRPr>
            </a:lvl1pPr>
          </a:lstStyle>
          <a:p>
            <a:pPr>
              <a:defRPr/>
            </a:pPr>
            <a:fld id="{4693EA87-426F-4476-BCCC-39509F2DF4AA}" type="slidenum">
              <a:rPr lang="ar-SA" altLang="ar-SA"/>
              <a:pPr>
                <a:defRPr/>
              </a:pPr>
              <a:t>‹#›</a:t>
            </a:fld>
            <a:endParaRPr lang="en-US" altLang="ar-SA"/>
          </a:p>
        </p:txBody>
      </p:sp>
    </p:spTree>
    <p:extLst>
      <p:ext uri="{BB962C8B-B14F-4D97-AF65-F5344CB8AC3E}">
        <p14:creationId xmlns:p14="http://schemas.microsoft.com/office/powerpoint/2010/main" val="1098861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عنصر نائب للعنوان 1">
            <a:extLst>
              <a:ext uri="{FF2B5EF4-FFF2-40B4-BE49-F238E27FC236}">
                <a16:creationId xmlns:a16="http://schemas.microsoft.com/office/drawing/2014/main" id="{8E83B0B0-B7D4-2061-7A4F-FC87967C3CD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عنوان الشكل الرئيسي</a:t>
            </a:r>
          </a:p>
        </p:txBody>
      </p:sp>
      <p:sp>
        <p:nvSpPr>
          <p:cNvPr id="22531" name="عنصر نائب للنص 2">
            <a:extLst>
              <a:ext uri="{FF2B5EF4-FFF2-40B4-BE49-F238E27FC236}">
                <a16:creationId xmlns:a16="http://schemas.microsoft.com/office/drawing/2014/main" id="{16C0E144-9036-CF01-75BA-72BA5848327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7D2688E8-74AD-80E8-1433-2C1809EE673F}"/>
              </a:ext>
            </a:extLst>
          </p:cNvPr>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rtl="1" eaLnBrk="1" hangingPunct="1">
              <a:defRPr sz="121">
                <a:solidFill>
                  <a:schemeClr val="tx1">
                    <a:tint val="75000"/>
                  </a:schemeClr>
                </a:solidFill>
              </a:defRPr>
            </a:lvl1pPr>
          </a:lstStyle>
          <a:p>
            <a:pPr>
              <a:defRPr/>
            </a:pPr>
            <a:fld id="{E65938BF-D9F2-4CD7-AE23-20D945A13841}"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68CF63D9-1A0D-07AA-E606-2088172858E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rtl="1" eaLnBrk="1" hangingPunct="1">
              <a:defRPr sz="121">
                <a:solidFill>
                  <a:schemeClr val="tx1">
                    <a:tint val="75000"/>
                  </a:schemeClr>
                </a:solidFill>
              </a:defRPr>
            </a:lvl1pPr>
          </a:lstStyle>
          <a:p>
            <a:pPr>
              <a:defRPr/>
            </a:pPr>
            <a:endParaRPr lang="ar-SA"/>
          </a:p>
        </p:txBody>
      </p:sp>
      <p:sp>
        <p:nvSpPr>
          <p:cNvPr id="6" name="عنصر نائب لرقم الشريحة 5">
            <a:extLst>
              <a:ext uri="{FF2B5EF4-FFF2-40B4-BE49-F238E27FC236}">
                <a16:creationId xmlns:a16="http://schemas.microsoft.com/office/drawing/2014/main" id="{76C64F07-554E-C552-94EA-78AB75E8D864}"/>
              </a:ext>
            </a:extLst>
          </p:cNvPr>
          <p:cNvSpPr>
            <a:spLocks noGrp="1"/>
          </p:cNvSpPr>
          <p:nvPr>
            <p:ph type="sldNum" sz="quarter" idx="4"/>
          </p:nvPr>
        </p:nvSpPr>
        <p:spPr>
          <a:xfrm>
            <a:off x="628650" y="6356350"/>
            <a:ext cx="2057400" cy="365125"/>
          </a:xfrm>
          <a:prstGeom prst="rect">
            <a:avLst/>
          </a:prstGeom>
        </p:spPr>
        <p:txBody>
          <a:bodyPr vert="horz" lIns="91440" tIns="45720" rIns="91440" bIns="45720" rtlCol="1" anchor="ctr"/>
          <a:lstStyle>
            <a:lvl1pPr algn="l" rtl="1" eaLnBrk="1" hangingPunct="1">
              <a:defRPr sz="121">
                <a:solidFill>
                  <a:schemeClr val="tx1">
                    <a:tint val="75000"/>
                  </a:schemeClr>
                </a:solidFill>
              </a:defRPr>
            </a:lvl1pPr>
          </a:lstStyle>
          <a:p>
            <a:pPr>
              <a:defRPr/>
            </a:pPr>
            <a:fld id="{CA1007AA-A88E-4D48-82A5-015DBA2097E2}" type="slidenum">
              <a:rPr lang="ar-SA"/>
              <a:pPr>
                <a:defRPr/>
              </a:pPr>
              <a:t>‹#›</a:t>
            </a:fld>
            <a:endParaRPr lang="ar-SA"/>
          </a:p>
        </p:txBody>
      </p:sp>
    </p:spTree>
    <p:extLst>
      <p:ext uri="{BB962C8B-B14F-4D97-AF65-F5344CB8AC3E}">
        <p14:creationId xmlns:p14="http://schemas.microsoft.com/office/powerpoint/2010/main" val="317459979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r" defTabSz="90488" rtl="1" eaLnBrk="0" fontAlgn="base" hangingPunct="0">
        <a:lnSpc>
          <a:spcPct val="90000"/>
        </a:lnSpc>
        <a:spcBef>
          <a:spcPct val="0"/>
        </a:spcBef>
        <a:spcAft>
          <a:spcPct val="0"/>
        </a:spcAft>
        <a:defRPr sz="300" kern="1200">
          <a:solidFill>
            <a:schemeClr val="tx1"/>
          </a:solidFill>
          <a:latin typeface="+mj-lt"/>
          <a:ea typeface="+mj-ea"/>
          <a:cs typeface="Calibri Light" panose="020F0302020204030204" pitchFamily="34" charset="0"/>
        </a:defRPr>
      </a:lvl1pPr>
      <a:lvl2pPr algn="r" defTabSz="90488" rtl="1" eaLnBrk="0" fontAlgn="base" hangingPunct="0">
        <a:lnSpc>
          <a:spcPct val="90000"/>
        </a:lnSpc>
        <a:spcBef>
          <a:spcPct val="0"/>
        </a:spcBef>
        <a:spcAft>
          <a:spcPct val="0"/>
        </a:spcAft>
        <a:defRPr sz="300">
          <a:solidFill>
            <a:schemeClr val="tx1"/>
          </a:solidFill>
          <a:latin typeface="Calibri Light" panose="020F0302020204030204" pitchFamily="34" charset="0"/>
          <a:cs typeface="Calibri Light" panose="020F0302020204030204" pitchFamily="34" charset="0"/>
        </a:defRPr>
      </a:lvl2pPr>
      <a:lvl3pPr algn="r" defTabSz="90488" rtl="1" eaLnBrk="0" fontAlgn="base" hangingPunct="0">
        <a:lnSpc>
          <a:spcPct val="90000"/>
        </a:lnSpc>
        <a:spcBef>
          <a:spcPct val="0"/>
        </a:spcBef>
        <a:spcAft>
          <a:spcPct val="0"/>
        </a:spcAft>
        <a:defRPr sz="300">
          <a:solidFill>
            <a:schemeClr val="tx1"/>
          </a:solidFill>
          <a:latin typeface="Calibri Light" panose="020F0302020204030204" pitchFamily="34" charset="0"/>
          <a:cs typeface="Calibri Light" panose="020F0302020204030204" pitchFamily="34" charset="0"/>
        </a:defRPr>
      </a:lvl3pPr>
      <a:lvl4pPr algn="r" defTabSz="90488" rtl="1" eaLnBrk="0" fontAlgn="base" hangingPunct="0">
        <a:lnSpc>
          <a:spcPct val="90000"/>
        </a:lnSpc>
        <a:spcBef>
          <a:spcPct val="0"/>
        </a:spcBef>
        <a:spcAft>
          <a:spcPct val="0"/>
        </a:spcAft>
        <a:defRPr sz="300">
          <a:solidFill>
            <a:schemeClr val="tx1"/>
          </a:solidFill>
          <a:latin typeface="Calibri Light" panose="020F0302020204030204" pitchFamily="34" charset="0"/>
          <a:cs typeface="Calibri Light" panose="020F0302020204030204" pitchFamily="34" charset="0"/>
        </a:defRPr>
      </a:lvl4pPr>
      <a:lvl5pPr algn="r" defTabSz="90488" rtl="1" eaLnBrk="0" fontAlgn="base" hangingPunct="0">
        <a:lnSpc>
          <a:spcPct val="90000"/>
        </a:lnSpc>
        <a:spcBef>
          <a:spcPct val="0"/>
        </a:spcBef>
        <a:spcAft>
          <a:spcPct val="0"/>
        </a:spcAft>
        <a:defRPr sz="300">
          <a:solidFill>
            <a:schemeClr val="tx1"/>
          </a:solidFill>
          <a:latin typeface="Calibri Light" panose="020F0302020204030204" pitchFamily="34" charset="0"/>
          <a:cs typeface="Calibri Light" panose="020F0302020204030204" pitchFamily="34" charset="0"/>
        </a:defRPr>
      </a:lvl5pPr>
      <a:lvl6pPr marL="61029" algn="r" defTabSz="91544" rtl="1" fontAlgn="base">
        <a:lnSpc>
          <a:spcPct val="90000"/>
        </a:lnSpc>
        <a:spcBef>
          <a:spcPct val="0"/>
        </a:spcBef>
        <a:spcAft>
          <a:spcPct val="0"/>
        </a:spcAft>
        <a:defRPr sz="440">
          <a:solidFill>
            <a:schemeClr val="tx1"/>
          </a:solidFill>
          <a:latin typeface="Calibri Light" panose="020F0302020204030204" pitchFamily="34" charset="0"/>
          <a:cs typeface="Times New Roman" panose="02020603050405020304" pitchFamily="18" charset="0"/>
        </a:defRPr>
      </a:lvl6pPr>
      <a:lvl7pPr marL="122058" algn="r" defTabSz="91544" rtl="1" fontAlgn="base">
        <a:lnSpc>
          <a:spcPct val="90000"/>
        </a:lnSpc>
        <a:spcBef>
          <a:spcPct val="0"/>
        </a:spcBef>
        <a:spcAft>
          <a:spcPct val="0"/>
        </a:spcAft>
        <a:defRPr sz="440">
          <a:solidFill>
            <a:schemeClr val="tx1"/>
          </a:solidFill>
          <a:latin typeface="Calibri Light" panose="020F0302020204030204" pitchFamily="34" charset="0"/>
          <a:cs typeface="Times New Roman" panose="02020603050405020304" pitchFamily="18" charset="0"/>
        </a:defRPr>
      </a:lvl7pPr>
      <a:lvl8pPr marL="183086" algn="r" defTabSz="91544" rtl="1" fontAlgn="base">
        <a:lnSpc>
          <a:spcPct val="90000"/>
        </a:lnSpc>
        <a:spcBef>
          <a:spcPct val="0"/>
        </a:spcBef>
        <a:spcAft>
          <a:spcPct val="0"/>
        </a:spcAft>
        <a:defRPr sz="440">
          <a:solidFill>
            <a:schemeClr val="tx1"/>
          </a:solidFill>
          <a:latin typeface="Calibri Light" panose="020F0302020204030204" pitchFamily="34" charset="0"/>
          <a:cs typeface="Times New Roman" panose="02020603050405020304" pitchFamily="18" charset="0"/>
        </a:defRPr>
      </a:lvl8pPr>
      <a:lvl9pPr marL="244115" algn="r" defTabSz="91544" rtl="1" fontAlgn="base">
        <a:lnSpc>
          <a:spcPct val="90000"/>
        </a:lnSpc>
        <a:spcBef>
          <a:spcPct val="0"/>
        </a:spcBef>
        <a:spcAft>
          <a:spcPct val="0"/>
        </a:spcAft>
        <a:defRPr sz="440">
          <a:solidFill>
            <a:schemeClr val="tx1"/>
          </a:solidFill>
          <a:latin typeface="Calibri Light" panose="020F0302020204030204" pitchFamily="34" charset="0"/>
          <a:cs typeface="Times New Roman" panose="02020603050405020304" pitchFamily="18" charset="0"/>
        </a:defRPr>
      </a:lvl9pPr>
    </p:titleStyle>
    <p:bodyStyle>
      <a:lvl1pPr marL="20638" indent="-20638" algn="r" defTabSz="90488" rtl="1" eaLnBrk="0" fontAlgn="base" hangingPunct="0">
        <a:lnSpc>
          <a:spcPct val="90000"/>
        </a:lnSpc>
        <a:spcBef>
          <a:spcPts val="100"/>
        </a:spcBef>
        <a:spcAft>
          <a:spcPct val="0"/>
        </a:spcAft>
        <a:buFont typeface="Arial" panose="020B0604020202020204" pitchFamily="34" charset="0"/>
        <a:buChar char="•"/>
        <a:defRPr sz="200" kern="1200">
          <a:solidFill>
            <a:schemeClr val="tx1"/>
          </a:solidFill>
          <a:latin typeface="+mn-lt"/>
          <a:ea typeface="+mn-ea"/>
          <a:cs typeface="Calibri" panose="020F0502020204030204" pitchFamily="34" charset="0"/>
        </a:defRPr>
      </a:lvl1pPr>
      <a:lvl2pPr marL="66675" indent="-20638" algn="r" defTabSz="90488" rtl="1" eaLnBrk="0" fontAlgn="base" hangingPunct="0">
        <a:lnSpc>
          <a:spcPct val="90000"/>
        </a:lnSpc>
        <a:spcBef>
          <a:spcPts val="5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2pPr>
      <a:lvl3pPr marL="112713" indent="-20638" algn="r" defTabSz="90488" rtl="1" eaLnBrk="0" fontAlgn="base" hangingPunct="0">
        <a:lnSpc>
          <a:spcPct val="90000"/>
        </a:lnSpc>
        <a:spcBef>
          <a:spcPts val="50"/>
        </a:spcBef>
        <a:spcAft>
          <a:spcPct val="0"/>
        </a:spcAft>
        <a:buFont typeface="Arial" panose="020B0604020202020204" pitchFamily="34" charset="0"/>
        <a:buChar char="•"/>
        <a:defRPr sz="100" kern="1200">
          <a:solidFill>
            <a:schemeClr val="tx1"/>
          </a:solidFill>
          <a:latin typeface="+mn-lt"/>
          <a:ea typeface="+mn-ea"/>
          <a:cs typeface="Calibri" panose="020F0502020204030204" pitchFamily="34" charset="0"/>
        </a:defRPr>
      </a:lvl3pPr>
      <a:lvl4pPr marL="157163" indent="-20638" algn="r" defTabSz="90488" rtl="1" eaLnBrk="0" fontAlgn="base" hangingPunct="0">
        <a:lnSpc>
          <a:spcPct val="90000"/>
        </a:lnSpc>
        <a:spcBef>
          <a:spcPts val="50"/>
        </a:spcBef>
        <a:spcAft>
          <a:spcPct val="0"/>
        </a:spcAft>
        <a:buFont typeface="Arial" panose="020B0604020202020204" pitchFamily="34" charset="0"/>
        <a:buChar char="•"/>
        <a:defRPr sz="100" kern="1200">
          <a:solidFill>
            <a:schemeClr val="tx1"/>
          </a:solidFill>
          <a:latin typeface="+mn-lt"/>
          <a:ea typeface="+mn-ea"/>
          <a:cs typeface="Calibri" panose="020F0502020204030204" pitchFamily="34" charset="0"/>
        </a:defRPr>
      </a:lvl4pPr>
      <a:lvl5pPr marL="204788" indent="-20638" algn="r" defTabSz="90488" rtl="1" eaLnBrk="0" fontAlgn="base" hangingPunct="0">
        <a:lnSpc>
          <a:spcPct val="90000"/>
        </a:lnSpc>
        <a:spcBef>
          <a:spcPts val="50"/>
        </a:spcBef>
        <a:spcAft>
          <a:spcPct val="0"/>
        </a:spcAft>
        <a:buFont typeface="Arial" panose="020B0604020202020204" pitchFamily="34" charset="0"/>
        <a:buChar char="•"/>
        <a:defRPr sz="100" kern="1200">
          <a:solidFill>
            <a:schemeClr val="tx1"/>
          </a:solidFill>
          <a:latin typeface="+mn-lt"/>
          <a:ea typeface="+mn-ea"/>
          <a:cs typeface="Calibri" panose="020F0502020204030204" pitchFamily="34" charset="0"/>
        </a:defRPr>
      </a:lvl5pPr>
      <a:lvl6pPr marL="251744" indent="-22886" algn="r" defTabSz="91544" rtl="1" eaLnBrk="1" latinLnBrk="0" hangingPunct="1">
        <a:lnSpc>
          <a:spcPct val="90000"/>
        </a:lnSpc>
        <a:spcBef>
          <a:spcPts val="50"/>
        </a:spcBef>
        <a:buFont typeface="Arial" panose="020B0604020202020204" pitchFamily="34" charset="0"/>
        <a:buChar char="•"/>
        <a:defRPr sz="181" kern="1200">
          <a:solidFill>
            <a:schemeClr val="tx1"/>
          </a:solidFill>
          <a:latin typeface="+mn-lt"/>
          <a:ea typeface="+mn-ea"/>
          <a:cs typeface="+mn-cs"/>
        </a:defRPr>
      </a:lvl6pPr>
      <a:lvl7pPr marL="297516" indent="-22886" algn="r" defTabSz="91544" rtl="1" eaLnBrk="1" latinLnBrk="0" hangingPunct="1">
        <a:lnSpc>
          <a:spcPct val="90000"/>
        </a:lnSpc>
        <a:spcBef>
          <a:spcPts val="50"/>
        </a:spcBef>
        <a:buFont typeface="Arial" panose="020B0604020202020204" pitchFamily="34" charset="0"/>
        <a:buChar char="•"/>
        <a:defRPr sz="181" kern="1200">
          <a:solidFill>
            <a:schemeClr val="tx1"/>
          </a:solidFill>
          <a:latin typeface="+mn-lt"/>
          <a:ea typeface="+mn-ea"/>
          <a:cs typeface="+mn-cs"/>
        </a:defRPr>
      </a:lvl7pPr>
      <a:lvl8pPr marL="343288" indent="-22886" algn="r" defTabSz="91544" rtl="1" eaLnBrk="1" latinLnBrk="0" hangingPunct="1">
        <a:lnSpc>
          <a:spcPct val="90000"/>
        </a:lnSpc>
        <a:spcBef>
          <a:spcPts val="50"/>
        </a:spcBef>
        <a:buFont typeface="Arial" panose="020B0604020202020204" pitchFamily="34" charset="0"/>
        <a:buChar char="•"/>
        <a:defRPr sz="181" kern="1200">
          <a:solidFill>
            <a:schemeClr val="tx1"/>
          </a:solidFill>
          <a:latin typeface="+mn-lt"/>
          <a:ea typeface="+mn-ea"/>
          <a:cs typeface="+mn-cs"/>
        </a:defRPr>
      </a:lvl8pPr>
      <a:lvl9pPr marL="389060" indent="-22886" algn="r" defTabSz="91544" rtl="1" eaLnBrk="1" latinLnBrk="0" hangingPunct="1">
        <a:lnSpc>
          <a:spcPct val="90000"/>
        </a:lnSpc>
        <a:spcBef>
          <a:spcPts val="50"/>
        </a:spcBef>
        <a:buFont typeface="Arial" panose="020B0604020202020204" pitchFamily="34" charset="0"/>
        <a:buChar char="•"/>
        <a:defRPr sz="181" kern="1200">
          <a:solidFill>
            <a:schemeClr val="tx1"/>
          </a:solidFill>
          <a:latin typeface="+mn-lt"/>
          <a:ea typeface="+mn-ea"/>
          <a:cs typeface="+mn-cs"/>
        </a:defRPr>
      </a:lvl9pPr>
    </p:bodyStyle>
    <p:otherStyle>
      <a:defPPr>
        <a:defRPr lang="ar-SA"/>
      </a:defPPr>
      <a:lvl1pPr marL="0" algn="r" defTabSz="91544" rtl="1" eaLnBrk="1" latinLnBrk="0" hangingPunct="1">
        <a:defRPr sz="181" kern="1200">
          <a:solidFill>
            <a:schemeClr val="tx1"/>
          </a:solidFill>
          <a:latin typeface="+mn-lt"/>
          <a:ea typeface="+mn-ea"/>
          <a:cs typeface="+mn-cs"/>
        </a:defRPr>
      </a:lvl1pPr>
      <a:lvl2pPr marL="45772" algn="r" defTabSz="91544" rtl="1" eaLnBrk="1" latinLnBrk="0" hangingPunct="1">
        <a:defRPr sz="181" kern="1200">
          <a:solidFill>
            <a:schemeClr val="tx1"/>
          </a:solidFill>
          <a:latin typeface="+mn-lt"/>
          <a:ea typeface="+mn-ea"/>
          <a:cs typeface="+mn-cs"/>
        </a:defRPr>
      </a:lvl2pPr>
      <a:lvl3pPr marL="91544" algn="r" defTabSz="91544" rtl="1" eaLnBrk="1" latinLnBrk="0" hangingPunct="1">
        <a:defRPr sz="181" kern="1200">
          <a:solidFill>
            <a:schemeClr val="tx1"/>
          </a:solidFill>
          <a:latin typeface="+mn-lt"/>
          <a:ea typeface="+mn-ea"/>
          <a:cs typeface="+mn-cs"/>
        </a:defRPr>
      </a:lvl3pPr>
      <a:lvl4pPr marL="137315" algn="r" defTabSz="91544" rtl="1" eaLnBrk="1" latinLnBrk="0" hangingPunct="1">
        <a:defRPr sz="181" kern="1200">
          <a:solidFill>
            <a:schemeClr val="tx1"/>
          </a:solidFill>
          <a:latin typeface="+mn-lt"/>
          <a:ea typeface="+mn-ea"/>
          <a:cs typeface="+mn-cs"/>
        </a:defRPr>
      </a:lvl4pPr>
      <a:lvl5pPr marL="183086" algn="r" defTabSz="91544" rtl="1" eaLnBrk="1" latinLnBrk="0" hangingPunct="1">
        <a:defRPr sz="181" kern="1200">
          <a:solidFill>
            <a:schemeClr val="tx1"/>
          </a:solidFill>
          <a:latin typeface="+mn-lt"/>
          <a:ea typeface="+mn-ea"/>
          <a:cs typeface="+mn-cs"/>
        </a:defRPr>
      </a:lvl5pPr>
      <a:lvl6pPr marL="228858" algn="r" defTabSz="91544" rtl="1" eaLnBrk="1" latinLnBrk="0" hangingPunct="1">
        <a:defRPr sz="181" kern="1200">
          <a:solidFill>
            <a:schemeClr val="tx1"/>
          </a:solidFill>
          <a:latin typeface="+mn-lt"/>
          <a:ea typeface="+mn-ea"/>
          <a:cs typeface="+mn-cs"/>
        </a:defRPr>
      </a:lvl6pPr>
      <a:lvl7pPr marL="274630" algn="r" defTabSz="91544" rtl="1" eaLnBrk="1" latinLnBrk="0" hangingPunct="1">
        <a:defRPr sz="181" kern="1200">
          <a:solidFill>
            <a:schemeClr val="tx1"/>
          </a:solidFill>
          <a:latin typeface="+mn-lt"/>
          <a:ea typeface="+mn-ea"/>
          <a:cs typeface="+mn-cs"/>
        </a:defRPr>
      </a:lvl7pPr>
      <a:lvl8pPr marL="320402" algn="r" defTabSz="91544" rtl="1" eaLnBrk="1" latinLnBrk="0" hangingPunct="1">
        <a:defRPr sz="181" kern="1200">
          <a:solidFill>
            <a:schemeClr val="tx1"/>
          </a:solidFill>
          <a:latin typeface="+mn-lt"/>
          <a:ea typeface="+mn-ea"/>
          <a:cs typeface="+mn-cs"/>
        </a:defRPr>
      </a:lvl8pPr>
      <a:lvl9pPr marL="366173" algn="r" defTabSz="91544" rtl="1" eaLnBrk="1" latinLnBrk="0" hangingPunct="1">
        <a:defRPr sz="18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عنصر نائب للعنوان 1">
            <a:extLst>
              <a:ext uri="{FF2B5EF4-FFF2-40B4-BE49-F238E27FC236}">
                <a16:creationId xmlns:a16="http://schemas.microsoft.com/office/drawing/2014/main" id="{B39B309E-B2C0-E1C5-1EA3-07401BB5EEA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endParaRPr lang="en-US" altLang="ar-SA"/>
          </a:p>
        </p:txBody>
      </p:sp>
      <p:sp>
        <p:nvSpPr>
          <p:cNvPr id="23555" name="عنصر نائب للنص 2">
            <a:extLst>
              <a:ext uri="{FF2B5EF4-FFF2-40B4-BE49-F238E27FC236}">
                <a16:creationId xmlns:a16="http://schemas.microsoft.com/office/drawing/2014/main" id="{7CC82E2B-DBBE-5727-2073-218E671941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endParaRPr lang="en-US" altLang="ar-SA"/>
          </a:p>
          <a:p>
            <a:pPr lvl="1"/>
            <a:r>
              <a:rPr lang="ar-SA" altLang="ar-SA"/>
              <a:t>المستوى الثاني</a:t>
            </a:r>
            <a:endParaRPr lang="en-US" altLang="ar-SA"/>
          </a:p>
          <a:p>
            <a:pPr lvl="2"/>
            <a:r>
              <a:rPr lang="ar-SA" altLang="ar-SA"/>
              <a:t>المستوى الثالث</a:t>
            </a:r>
            <a:endParaRPr lang="en-US" altLang="ar-SA"/>
          </a:p>
          <a:p>
            <a:pPr lvl="3"/>
            <a:r>
              <a:rPr lang="ar-SA" altLang="ar-SA"/>
              <a:t>المستوى الرابع</a:t>
            </a:r>
            <a:endParaRPr lang="en-US" altLang="ar-SA"/>
          </a:p>
          <a:p>
            <a:pPr lvl="4"/>
            <a:r>
              <a:rPr lang="ar-SA" altLang="ar-SA"/>
              <a:t>المستوى الخامس</a:t>
            </a:r>
            <a:endParaRPr lang="en-US" altLang="ar-SA"/>
          </a:p>
        </p:txBody>
      </p:sp>
      <p:sp>
        <p:nvSpPr>
          <p:cNvPr id="4" name="عنصر نائب للتاريخ 3">
            <a:extLst>
              <a:ext uri="{FF2B5EF4-FFF2-40B4-BE49-F238E27FC236}">
                <a16:creationId xmlns:a16="http://schemas.microsoft.com/office/drawing/2014/main" id="{F1D3BB8C-8262-25CE-1853-CA98BC7968E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1" eaLnBrk="1" hangingPunct="1">
              <a:defRPr sz="161">
                <a:solidFill>
                  <a:schemeClr val="tx1">
                    <a:tint val="75000"/>
                  </a:schemeClr>
                </a:solidFill>
              </a:defRPr>
            </a:lvl1pPr>
          </a:lstStyle>
          <a:p>
            <a:pPr>
              <a:defRPr/>
            </a:pPr>
            <a:fld id="{C83B9BBC-7694-4501-9013-8A19ACF353B5}" type="datetimeFigureOut">
              <a:rPr lang="en-US"/>
              <a:pPr>
                <a:defRPr/>
              </a:pPr>
              <a:t>10/11/2024</a:t>
            </a:fld>
            <a:endParaRPr lang="en-US"/>
          </a:p>
        </p:txBody>
      </p:sp>
      <p:sp>
        <p:nvSpPr>
          <p:cNvPr id="5" name="عنصر نائب للتذييل 4">
            <a:extLst>
              <a:ext uri="{FF2B5EF4-FFF2-40B4-BE49-F238E27FC236}">
                <a16:creationId xmlns:a16="http://schemas.microsoft.com/office/drawing/2014/main" id="{349E700B-49A4-1E9D-0A18-CA8CD48B70F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1" eaLnBrk="1" hangingPunct="1">
              <a:defRPr sz="161">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0048B7B1-B827-6EDC-A66B-B89C9AD81FF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1" eaLnBrk="1" hangingPunct="1">
              <a:defRPr sz="161">
                <a:solidFill>
                  <a:schemeClr val="tx1">
                    <a:tint val="75000"/>
                  </a:schemeClr>
                </a:solidFill>
              </a:defRPr>
            </a:lvl1pPr>
          </a:lstStyle>
          <a:p>
            <a:pPr>
              <a:defRPr/>
            </a:pPr>
            <a:fld id="{DD1C212F-F9DE-4719-AD16-22FDB8ED44C5}" type="slidenum">
              <a:rPr lang="en-US"/>
              <a:pPr>
                <a:defRPr/>
              </a:pPr>
              <a:t>‹#›</a:t>
            </a:fld>
            <a:endParaRPr lang="en-US"/>
          </a:p>
        </p:txBody>
      </p:sp>
    </p:spTree>
    <p:extLst>
      <p:ext uri="{BB962C8B-B14F-4D97-AF65-F5344CB8AC3E}">
        <p14:creationId xmlns:p14="http://schemas.microsoft.com/office/powerpoint/2010/main" val="35863587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120650" rtl="0" eaLnBrk="0" fontAlgn="base" hangingPunct="0">
        <a:spcBef>
          <a:spcPct val="0"/>
        </a:spcBef>
        <a:spcAft>
          <a:spcPct val="0"/>
        </a:spcAft>
        <a:defRPr sz="400" kern="1200">
          <a:solidFill>
            <a:schemeClr val="tx1"/>
          </a:solidFill>
          <a:latin typeface="+mj-lt"/>
          <a:ea typeface="+mj-ea"/>
          <a:cs typeface="+mj-cs"/>
        </a:defRPr>
      </a:lvl1pPr>
      <a:lvl2pPr algn="ctr" defTabSz="120650" rtl="0" eaLnBrk="0" fontAlgn="base" hangingPunct="0">
        <a:spcBef>
          <a:spcPct val="0"/>
        </a:spcBef>
        <a:spcAft>
          <a:spcPct val="0"/>
        </a:spcAft>
        <a:defRPr sz="400">
          <a:solidFill>
            <a:schemeClr val="tx1"/>
          </a:solidFill>
          <a:latin typeface="Calibri" panose="020F0502020204030204" pitchFamily="34" charset="0"/>
          <a:cs typeface="Times New Roman" panose="02020603050405020304" pitchFamily="18" charset="0"/>
        </a:defRPr>
      </a:lvl2pPr>
      <a:lvl3pPr algn="ctr" defTabSz="120650" rtl="0" eaLnBrk="0" fontAlgn="base" hangingPunct="0">
        <a:spcBef>
          <a:spcPct val="0"/>
        </a:spcBef>
        <a:spcAft>
          <a:spcPct val="0"/>
        </a:spcAft>
        <a:defRPr sz="400">
          <a:solidFill>
            <a:schemeClr val="tx1"/>
          </a:solidFill>
          <a:latin typeface="Calibri" panose="020F0502020204030204" pitchFamily="34" charset="0"/>
          <a:cs typeface="Times New Roman" panose="02020603050405020304" pitchFamily="18" charset="0"/>
        </a:defRPr>
      </a:lvl3pPr>
      <a:lvl4pPr algn="ctr" defTabSz="120650" rtl="0" eaLnBrk="0" fontAlgn="base" hangingPunct="0">
        <a:spcBef>
          <a:spcPct val="0"/>
        </a:spcBef>
        <a:spcAft>
          <a:spcPct val="0"/>
        </a:spcAft>
        <a:defRPr sz="400">
          <a:solidFill>
            <a:schemeClr val="tx1"/>
          </a:solidFill>
          <a:latin typeface="Calibri" panose="020F0502020204030204" pitchFamily="34" charset="0"/>
          <a:cs typeface="Times New Roman" panose="02020603050405020304" pitchFamily="18" charset="0"/>
        </a:defRPr>
      </a:lvl4pPr>
      <a:lvl5pPr algn="ctr" defTabSz="120650" rtl="0" eaLnBrk="0" fontAlgn="base" hangingPunct="0">
        <a:spcBef>
          <a:spcPct val="0"/>
        </a:spcBef>
        <a:spcAft>
          <a:spcPct val="0"/>
        </a:spcAft>
        <a:defRPr sz="400">
          <a:solidFill>
            <a:schemeClr val="tx1"/>
          </a:solidFill>
          <a:latin typeface="Calibri" panose="020F0502020204030204" pitchFamily="34" charset="0"/>
          <a:cs typeface="Times New Roman" panose="02020603050405020304" pitchFamily="18" charset="0"/>
        </a:defRPr>
      </a:lvl5pPr>
      <a:lvl6pPr marL="81372" algn="ctr" defTabSz="122058" rtl="0" fontAlgn="base">
        <a:spcBef>
          <a:spcPct val="0"/>
        </a:spcBef>
        <a:spcAft>
          <a:spcPct val="0"/>
        </a:spcAft>
        <a:defRPr sz="587">
          <a:solidFill>
            <a:schemeClr val="tx1"/>
          </a:solidFill>
          <a:latin typeface="Calibri" panose="020F0502020204030204" pitchFamily="34" charset="0"/>
          <a:cs typeface="Times New Roman" panose="02020603050405020304" pitchFamily="18" charset="0"/>
        </a:defRPr>
      </a:lvl6pPr>
      <a:lvl7pPr marL="162744" algn="ctr" defTabSz="122058" rtl="0" fontAlgn="base">
        <a:spcBef>
          <a:spcPct val="0"/>
        </a:spcBef>
        <a:spcAft>
          <a:spcPct val="0"/>
        </a:spcAft>
        <a:defRPr sz="587">
          <a:solidFill>
            <a:schemeClr val="tx1"/>
          </a:solidFill>
          <a:latin typeface="Calibri" panose="020F0502020204030204" pitchFamily="34" charset="0"/>
          <a:cs typeface="Times New Roman" panose="02020603050405020304" pitchFamily="18" charset="0"/>
        </a:defRPr>
      </a:lvl7pPr>
      <a:lvl8pPr marL="244115" algn="ctr" defTabSz="122058" rtl="0" fontAlgn="base">
        <a:spcBef>
          <a:spcPct val="0"/>
        </a:spcBef>
        <a:spcAft>
          <a:spcPct val="0"/>
        </a:spcAft>
        <a:defRPr sz="587">
          <a:solidFill>
            <a:schemeClr val="tx1"/>
          </a:solidFill>
          <a:latin typeface="Calibri" panose="020F0502020204030204" pitchFamily="34" charset="0"/>
          <a:cs typeface="Times New Roman" panose="02020603050405020304" pitchFamily="18" charset="0"/>
        </a:defRPr>
      </a:lvl8pPr>
      <a:lvl9pPr marL="325487" algn="ctr" defTabSz="122058" rtl="0" fontAlgn="base">
        <a:spcBef>
          <a:spcPct val="0"/>
        </a:spcBef>
        <a:spcAft>
          <a:spcPct val="0"/>
        </a:spcAft>
        <a:defRPr sz="587">
          <a:solidFill>
            <a:schemeClr val="tx1"/>
          </a:solidFill>
          <a:latin typeface="Calibri" panose="020F0502020204030204" pitchFamily="34" charset="0"/>
          <a:cs typeface="Times New Roman" panose="02020603050405020304" pitchFamily="18" charset="0"/>
        </a:defRPr>
      </a:lvl9pPr>
    </p:titleStyle>
    <p:bodyStyle>
      <a:lvl1pPr marL="44450" indent="-44450" algn="l" defTabSz="120650" rtl="0" eaLnBrk="0" fontAlgn="base" hangingPunct="0">
        <a:spcBef>
          <a:spcPct val="20000"/>
        </a:spcBef>
        <a:spcAft>
          <a:spcPct val="0"/>
        </a:spcAft>
        <a:buFont typeface="Arial" panose="020B0604020202020204" pitchFamily="34" charset="0"/>
        <a:buChar char="•"/>
        <a:defRPr sz="300" kern="1200">
          <a:solidFill>
            <a:schemeClr val="tx1"/>
          </a:solidFill>
          <a:latin typeface="+mn-lt"/>
          <a:ea typeface="+mn-ea"/>
          <a:cs typeface="+mn-cs"/>
        </a:defRPr>
      </a:lvl1pPr>
      <a:lvl2pPr marL="98425" indent="-36513" algn="l" defTabSz="120650" rtl="0" eaLnBrk="0" fontAlgn="base" hangingPunct="0">
        <a:spcBef>
          <a:spcPct val="20000"/>
        </a:spcBef>
        <a:spcAft>
          <a:spcPct val="0"/>
        </a:spcAft>
        <a:buFont typeface="Arial" panose="020B0604020202020204" pitchFamily="34" charset="0"/>
        <a:buChar char="–"/>
        <a:defRPr sz="300" kern="1200">
          <a:solidFill>
            <a:schemeClr val="tx1"/>
          </a:solidFill>
          <a:latin typeface="+mn-lt"/>
          <a:ea typeface="+mn-ea"/>
          <a:cs typeface="+mn-cs"/>
        </a:defRPr>
      </a:lvl2pPr>
      <a:lvl3pPr marL="150813" indent="-28575" algn="l" defTabSz="12065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211138" indent="-28575" algn="l" defTabSz="120650" rtl="0" eaLnBrk="0" fontAlgn="base" hangingPunct="0">
        <a:spcBef>
          <a:spcPct val="20000"/>
        </a:spcBef>
        <a:spcAft>
          <a:spcPct val="0"/>
        </a:spcAft>
        <a:buFont typeface="Arial" panose="020B0604020202020204" pitchFamily="34" charset="0"/>
        <a:buChar char="–"/>
        <a:defRPr sz="200" kern="1200">
          <a:solidFill>
            <a:schemeClr val="tx1"/>
          </a:solidFill>
          <a:latin typeface="+mn-lt"/>
          <a:ea typeface="+mn-ea"/>
          <a:cs typeface="+mn-cs"/>
        </a:defRPr>
      </a:lvl4pPr>
      <a:lvl5pPr marL="273050" indent="-28575" algn="l" defTabSz="120650" rtl="0" eaLnBrk="0" fontAlgn="base" hangingPunct="0">
        <a:spcBef>
          <a:spcPct val="20000"/>
        </a:spcBef>
        <a:spcAft>
          <a:spcPct val="0"/>
        </a:spcAft>
        <a:buFont typeface="Arial" panose="020B0604020202020204" pitchFamily="34" charset="0"/>
        <a:buChar char="»"/>
        <a:defRPr sz="200" kern="1200">
          <a:solidFill>
            <a:schemeClr val="tx1"/>
          </a:solidFill>
          <a:latin typeface="+mn-lt"/>
          <a:ea typeface="+mn-ea"/>
          <a:cs typeface="+mn-cs"/>
        </a:defRPr>
      </a:lvl5pPr>
      <a:lvl6pPr marL="335659" indent="-30515" algn="l" defTabSz="122058" rtl="0" eaLnBrk="1" latinLnBrk="0" hangingPunct="1">
        <a:spcBef>
          <a:spcPct val="20000"/>
        </a:spcBef>
        <a:buFont typeface="Arial"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8E55ACA-A578-4C6F-25FA-D0CA52E93DC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8195" name="Rectangle 3">
            <a:extLst>
              <a:ext uri="{FF2B5EF4-FFF2-40B4-BE49-F238E27FC236}">
                <a16:creationId xmlns:a16="http://schemas.microsoft.com/office/drawing/2014/main" id="{D86C59C0-EB3D-18FC-F8B3-F57CEE5FC7B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0B3F1892-ABBA-D2AE-7A0D-C8278FC3A968}"/>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39444467-2726-E7CD-EDDB-EADFACF738B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1761F50D-8651-9299-D0DC-CB242B905AEB}"/>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defRPr>
            </a:lvl1pPr>
          </a:lstStyle>
          <a:p>
            <a:pPr>
              <a:defRPr/>
            </a:pPr>
            <a:fld id="{CA064D84-144C-436E-856A-63D1CB5FCA51}" type="slidenum">
              <a:rPr lang="ar-SA" altLang="ar-SA"/>
              <a:pPr>
                <a:defRPr/>
              </a:pPr>
              <a:t>‹#›</a:t>
            </a:fld>
            <a:endParaRPr lang="en-US" altLang="ar-SA"/>
          </a:p>
        </p:txBody>
      </p:sp>
    </p:spTree>
    <p:extLst>
      <p:ext uri="{BB962C8B-B14F-4D97-AF65-F5344CB8AC3E}">
        <p14:creationId xmlns:p14="http://schemas.microsoft.com/office/powerpoint/2010/main" val="14764663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2511C6F-7B61-C914-EBF6-12A4C9C745E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6147" name="Rectangle 3">
            <a:extLst>
              <a:ext uri="{FF2B5EF4-FFF2-40B4-BE49-F238E27FC236}">
                <a16:creationId xmlns:a16="http://schemas.microsoft.com/office/drawing/2014/main" id="{B2893B04-660A-1EBF-512E-D28385106B7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AAD4E3AD-38C2-092A-A590-D9A85E2A05B1}"/>
              </a:ext>
            </a:extLst>
          </p:cNvPr>
          <p:cNvSpPr>
            <a:spLocks noGrp="1" noChangeArrowheads="1"/>
          </p:cNvSpPr>
          <p:nvPr>
            <p:ph type="dt" sz="half" idx="2"/>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1" hangingPunct="1">
              <a:defRPr sz="1050"/>
            </a:lvl1pPr>
          </a:lstStyle>
          <a:p>
            <a:pPr>
              <a:defRPr/>
            </a:pPr>
            <a:endParaRPr lang="en-US"/>
          </a:p>
        </p:txBody>
      </p:sp>
      <p:sp>
        <p:nvSpPr>
          <p:cNvPr id="1029" name="Rectangle 5">
            <a:extLst>
              <a:ext uri="{FF2B5EF4-FFF2-40B4-BE49-F238E27FC236}">
                <a16:creationId xmlns:a16="http://schemas.microsoft.com/office/drawing/2014/main" id="{8B530590-0001-4DBA-7B5A-F1BCE8336F0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1" eaLnBrk="1" hangingPunct="1">
              <a:defRPr sz="1050"/>
            </a:lvl1pPr>
          </a:lstStyle>
          <a:p>
            <a:pPr>
              <a:defRPr/>
            </a:pPr>
            <a:endParaRPr lang="en-US"/>
          </a:p>
        </p:txBody>
      </p:sp>
      <p:sp>
        <p:nvSpPr>
          <p:cNvPr id="1030" name="Rectangle 6">
            <a:extLst>
              <a:ext uri="{FF2B5EF4-FFF2-40B4-BE49-F238E27FC236}">
                <a16:creationId xmlns:a16="http://schemas.microsoft.com/office/drawing/2014/main" id="{FE0C9624-0E12-FDEA-6197-398AFA98B476}"/>
              </a:ext>
            </a:extLst>
          </p:cNvPr>
          <p:cNvSpPr>
            <a:spLocks noGrp="1" noChangeArrowheads="1"/>
          </p:cNvSpPr>
          <p:nvPr>
            <p:ph type="sldNum" sz="quarter" idx="4"/>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1" eaLnBrk="1" hangingPunct="1">
              <a:defRPr sz="1050"/>
            </a:lvl1pPr>
          </a:lstStyle>
          <a:p>
            <a:pPr>
              <a:defRPr/>
            </a:pPr>
            <a:fld id="{EE8F6188-9EBF-4539-9ADE-BEBE20AD958E}" type="slidenum">
              <a:rPr lang="ar-SA"/>
              <a:pPr>
                <a:defRPr/>
              </a:pPr>
              <a:t>‹#›</a:t>
            </a:fld>
            <a:endParaRPr lang="en-US"/>
          </a:p>
        </p:txBody>
      </p:sp>
    </p:spTree>
    <p:extLst>
      <p:ext uri="{BB962C8B-B14F-4D97-AF65-F5344CB8AC3E}">
        <p14:creationId xmlns:p14="http://schemas.microsoft.com/office/powerpoint/2010/main" val="33438670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1" eaLnBrk="0" fontAlgn="base" hangingPunct="0">
        <a:spcBef>
          <a:spcPct val="0"/>
        </a:spcBef>
        <a:spcAft>
          <a:spcPct val="0"/>
        </a:spcAft>
        <a:defRPr sz="3300">
          <a:solidFill>
            <a:schemeClr val="tx2"/>
          </a:solidFill>
          <a:latin typeface="+mj-lt"/>
          <a:ea typeface="+mj-ea"/>
          <a:cs typeface="+mj-cs"/>
        </a:defRPr>
      </a:lvl1pPr>
      <a:lvl2pPr algn="ctr" rtl="1" eaLnBrk="0" fontAlgn="base" hangingPunct="0">
        <a:spcBef>
          <a:spcPct val="0"/>
        </a:spcBef>
        <a:spcAft>
          <a:spcPct val="0"/>
        </a:spcAft>
        <a:defRPr sz="3300">
          <a:solidFill>
            <a:schemeClr val="tx2"/>
          </a:solidFill>
          <a:latin typeface="Arial" pitchFamily="34" charset="0"/>
          <a:cs typeface="Arial" pitchFamily="34" charset="0"/>
        </a:defRPr>
      </a:lvl2pPr>
      <a:lvl3pPr algn="ctr" rtl="1" eaLnBrk="0" fontAlgn="base" hangingPunct="0">
        <a:spcBef>
          <a:spcPct val="0"/>
        </a:spcBef>
        <a:spcAft>
          <a:spcPct val="0"/>
        </a:spcAft>
        <a:defRPr sz="3300">
          <a:solidFill>
            <a:schemeClr val="tx2"/>
          </a:solidFill>
          <a:latin typeface="Arial" pitchFamily="34" charset="0"/>
          <a:cs typeface="Arial" pitchFamily="34" charset="0"/>
        </a:defRPr>
      </a:lvl3pPr>
      <a:lvl4pPr algn="ctr" rtl="1" eaLnBrk="0" fontAlgn="base" hangingPunct="0">
        <a:spcBef>
          <a:spcPct val="0"/>
        </a:spcBef>
        <a:spcAft>
          <a:spcPct val="0"/>
        </a:spcAft>
        <a:defRPr sz="3300">
          <a:solidFill>
            <a:schemeClr val="tx2"/>
          </a:solidFill>
          <a:latin typeface="Arial" pitchFamily="34" charset="0"/>
          <a:cs typeface="Arial" pitchFamily="34" charset="0"/>
        </a:defRPr>
      </a:lvl4pPr>
      <a:lvl5pPr algn="ctr" rtl="1" eaLnBrk="0" fontAlgn="base" hangingPunct="0">
        <a:spcBef>
          <a:spcPct val="0"/>
        </a:spcBef>
        <a:spcAft>
          <a:spcPct val="0"/>
        </a:spcAft>
        <a:defRPr sz="3300">
          <a:solidFill>
            <a:schemeClr val="tx2"/>
          </a:solidFill>
          <a:latin typeface="Arial" pitchFamily="34" charset="0"/>
          <a:cs typeface="Arial" pitchFamily="34" charset="0"/>
        </a:defRPr>
      </a:lvl5pPr>
      <a:lvl6pPr marL="342900" algn="ctr" rtl="1" fontAlgn="base">
        <a:spcBef>
          <a:spcPct val="0"/>
        </a:spcBef>
        <a:spcAft>
          <a:spcPct val="0"/>
        </a:spcAft>
        <a:defRPr sz="3300">
          <a:solidFill>
            <a:schemeClr val="tx2"/>
          </a:solidFill>
          <a:latin typeface="Arial" pitchFamily="34" charset="0"/>
          <a:cs typeface="Arial" pitchFamily="34" charset="0"/>
        </a:defRPr>
      </a:lvl6pPr>
      <a:lvl7pPr marL="685800" algn="ctr" rtl="1" fontAlgn="base">
        <a:spcBef>
          <a:spcPct val="0"/>
        </a:spcBef>
        <a:spcAft>
          <a:spcPct val="0"/>
        </a:spcAft>
        <a:defRPr sz="3300">
          <a:solidFill>
            <a:schemeClr val="tx2"/>
          </a:solidFill>
          <a:latin typeface="Arial" pitchFamily="34" charset="0"/>
          <a:cs typeface="Arial" pitchFamily="34" charset="0"/>
        </a:defRPr>
      </a:lvl7pPr>
      <a:lvl8pPr marL="1028700" algn="ctr" rtl="1" fontAlgn="base">
        <a:spcBef>
          <a:spcPct val="0"/>
        </a:spcBef>
        <a:spcAft>
          <a:spcPct val="0"/>
        </a:spcAft>
        <a:defRPr sz="3300">
          <a:solidFill>
            <a:schemeClr val="tx2"/>
          </a:solidFill>
          <a:latin typeface="Arial" pitchFamily="34" charset="0"/>
          <a:cs typeface="Arial" pitchFamily="34" charset="0"/>
        </a:defRPr>
      </a:lvl8pPr>
      <a:lvl9pPr marL="1371600" algn="ctr" rtl="1" fontAlgn="base">
        <a:spcBef>
          <a:spcPct val="0"/>
        </a:spcBef>
        <a:spcAft>
          <a:spcPct val="0"/>
        </a:spcAft>
        <a:defRPr sz="3300">
          <a:solidFill>
            <a:schemeClr val="tx2"/>
          </a:solidFill>
          <a:latin typeface="Arial" pitchFamily="34" charset="0"/>
          <a:cs typeface="Arial" pitchFamily="34" charset="0"/>
        </a:defRPr>
      </a:lvl9pPr>
    </p:titleStyle>
    <p:bodyStyle>
      <a:lvl1pPr marL="257175" indent="-257175" algn="r" rtl="1" eaLnBrk="0" fontAlgn="base" hangingPunct="0">
        <a:spcBef>
          <a:spcPct val="20000"/>
        </a:spcBef>
        <a:spcAft>
          <a:spcPct val="0"/>
        </a:spcAft>
        <a:buChar char="•"/>
        <a:defRPr sz="2400">
          <a:solidFill>
            <a:schemeClr val="tx1"/>
          </a:solidFill>
          <a:latin typeface="+mn-lt"/>
          <a:ea typeface="+mn-ea"/>
          <a:cs typeface="+mn-cs"/>
        </a:defRPr>
      </a:lvl1pPr>
      <a:lvl2pPr marL="557213" indent="-214313" algn="r" rtl="1" eaLnBrk="0" fontAlgn="base" hangingPunct="0">
        <a:spcBef>
          <a:spcPct val="20000"/>
        </a:spcBef>
        <a:spcAft>
          <a:spcPct val="0"/>
        </a:spcAft>
        <a:buChar char="–"/>
        <a:defRPr sz="2100">
          <a:solidFill>
            <a:schemeClr val="tx1"/>
          </a:solidFill>
          <a:latin typeface="+mn-lt"/>
          <a:cs typeface="+mn-cs"/>
        </a:defRPr>
      </a:lvl2pPr>
      <a:lvl3pPr marL="857250" indent="-171450" algn="r" rtl="1" eaLnBrk="0" fontAlgn="base" hangingPunct="0">
        <a:spcBef>
          <a:spcPct val="20000"/>
        </a:spcBef>
        <a:spcAft>
          <a:spcPct val="0"/>
        </a:spcAft>
        <a:buChar char="•"/>
        <a:defRPr>
          <a:solidFill>
            <a:schemeClr val="tx1"/>
          </a:solidFill>
          <a:latin typeface="+mn-lt"/>
          <a:cs typeface="+mn-cs"/>
        </a:defRPr>
      </a:lvl3pPr>
      <a:lvl4pPr marL="1200150" indent="-171450" algn="r" rtl="1" eaLnBrk="0" fontAlgn="base" hangingPunct="0">
        <a:spcBef>
          <a:spcPct val="20000"/>
        </a:spcBef>
        <a:spcAft>
          <a:spcPct val="0"/>
        </a:spcAft>
        <a:buChar char="–"/>
        <a:defRPr sz="1500">
          <a:solidFill>
            <a:schemeClr val="tx1"/>
          </a:solidFill>
          <a:latin typeface="+mn-lt"/>
          <a:cs typeface="+mn-cs"/>
        </a:defRPr>
      </a:lvl4pPr>
      <a:lvl5pPr marL="1543050" indent="-171450" algn="r" rtl="1" eaLnBrk="0" fontAlgn="base" hangingPunct="0">
        <a:spcBef>
          <a:spcPct val="20000"/>
        </a:spcBef>
        <a:spcAft>
          <a:spcPct val="0"/>
        </a:spcAft>
        <a:buChar char="»"/>
        <a:defRPr sz="1500">
          <a:solidFill>
            <a:schemeClr val="tx1"/>
          </a:solidFill>
          <a:latin typeface="+mn-lt"/>
          <a:cs typeface="+mn-cs"/>
        </a:defRPr>
      </a:lvl5pPr>
      <a:lvl6pPr marL="1885950" indent="-171450" algn="r" rtl="1" fontAlgn="base">
        <a:spcBef>
          <a:spcPct val="20000"/>
        </a:spcBef>
        <a:spcAft>
          <a:spcPct val="0"/>
        </a:spcAft>
        <a:buChar char="»"/>
        <a:defRPr sz="1500">
          <a:solidFill>
            <a:schemeClr val="tx1"/>
          </a:solidFill>
          <a:latin typeface="+mn-lt"/>
          <a:cs typeface="+mn-cs"/>
        </a:defRPr>
      </a:lvl6pPr>
      <a:lvl7pPr marL="2228850" indent="-171450" algn="r" rtl="1" fontAlgn="base">
        <a:spcBef>
          <a:spcPct val="20000"/>
        </a:spcBef>
        <a:spcAft>
          <a:spcPct val="0"/>
        </a:spcAft>
        <a:buChar char="»"/>
        <a:defRPr sz="1500">
          <a:solidFill>
            <a:schemeClr val="tx1"/>
          </a:solidFill>
          <a:latin typeface="+mn-lt"/>
          <a:cs typeface="+mn-cs"/>
        </a:defRPr>
      </a:lvl7pPr>
      <a:lvl8pPr marL="2571750" indent="-171450" algn="r" rtl="1" fontAlgn="base">
        <a:spcBef>
          <a:spcPct val="20000"/>
        </a:spcBef>
        <a:spcAft>
          <a:spcPct val="0"/>
        </a:spcAft>
        <a:buChar char="»"/>
        <a:defRPr sz="1500">
          <a:solidFill>
            <a:schemeClr val="tx1"/>
          </a:solidFill>
          <a:latin typeface="+mn-lt"/>
          <a:cs typeface="+mn-cs"/>
        </a:defRPr>
      </a:lvl8pPr>
      <a:lvl9pPr marL="2914650" indent="-171450" algn="r" rtl="1" fontAlgn="base">
        <a:spcBef>
          <a:spcPct val="20000"/>
        </a:spcBef>
        <a:spcAft>
          <a:spcPct val="0"/>
        </a:spcAft>
        <a:buChar char="»"/>
        <a:defRPr sz="1500">
          <a:solidFill>
            <a:schemeClr val="tx1"/>
          </a:solidFill>
          <a:latin typeface="+mn-lt"/>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573109D-199A-F64B-6785-82951FCC043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6147" name="Rectangle 3">
            <a:extLst>
              <a:ext uri="{FF2B5EF4-FFF2-40B4-BE49-F238E27FC236}">
                <a16:creationId xmlns:a16="http://schemas.microsoft.com/office/drawing/2014/main" id="{A94DFA51-0C94-0251-A71A-AE2453C9BB9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37657154-7D85-7549-27E1-526B009DF4BD}"/>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3F4E5ED8-09B8-18FD-FCA7-FD9C06F9A2F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F1E4AD01-526F-060D-C2F0-A30B1114F6E4}"/>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defRPr>
            </a:lvl1pPr>
          </a:lstStyle>
          <a:p>
            <a:pPr>
              <a:defRPr/>
            </a:pPr>
            <a:fld id="{6520E569-3AD9-473B-A79B-79216F893D9D}" type="slidenum">
              <a:rPr lang="ar-SA" altLang="ar-SA"/>
              <a:pPr>
                <a:defRPr/>
              </a:pPr>
              <a:t>‹#›</a:t>
            </a:fld>
            <a:endParaRPr lang="en-US" altLang="ar-SA"/>
          </a:p>
        </p:txBody>
      </p:sp>
    </p:spTree>
    <p:extLst>
      <p:ext uri="{BB962C8B-B14F-4D97-AF65-F5344CB8AC3E}">
        <p14:creationId xmlns:p14="http://schemas.microsoft.com/office/powerpoint/2010/main" val="199725498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DD984F2-E1AC-D583-44A7-B2CF648741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24579" name="Rectangle 3">
            <a:extLst>
              <a:ext uri="{FF2B5EF4-FFF2-40B4-BE49-F238E27FC236}">
                <a16:creationId xmlns:a16="http://schemas.microsoft.com/office/drawing/2014/main" id="{781C1E75-30D4-7554-0223-3875F1AD037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0F5A4ACD-DECE-AF80-6789-4F3D4D8409E0}"/>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B31BAADE-982E-4700-79D5-C08C0C12F3F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2CFEB066-6B90-E841-B8A5-9C7613BB49C4}"/>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defRPr>
            </a:lvl1pPr>
          </a:lstStyle>
          <a:p>
            <a:pPr>
              <a:defRPr/>
            </a:pPr>
            <a:fld id="{1AB569C6-49F3-492A-8DD6-5211821A22F7}" type="slidenum">
              <a:rPr lang="ar-SA" altLang="ar-SA"/>
              <a:pPr>
                <a:defRPr/>
              </a:pPr>
              <a:t>‹#›</a:t>
            </a:fld>
            <a:endParaRPr lang="en-US" altLang="ar-SA"/>
          </a:p>
        </p:txBody>
      </p:sp>
    </p:spTree>
    <p:extLst>
      <p:ext uri="{BB962C8B-B14F-4D97-AF65-F5344CB8AC3E}">
        <p14:creationId xmlns:p14="http://schemas.microsoft.com/office/powerpoint/2010/main" val="313104101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شكل حر 6">
            <a:extLst>
              <a:ext uri="{FF2B5EF4-FFF2-40B4-BE49-F238E27FC236}">
                <a16:creationId xmlns:a16="http://schemas.microsoft.com/office/drawing/2014/main" id="{F787A150-FDC4-B1BD-C5C5-A61290E53CE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8" name="شكل حر 7">
            <a:extLst>
              <a:ext uri="{FF2B5EF4-FFF2-40B4-BE49-F238E27FC236}">
                <a16:creationId xmlns:a16="http://schemas.microsoft.com/office/drawing/2014/main" id="{8ECF3098-B6DD-F471-6AA9-C1612CCFC964}"/>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17412" name="عنصر نائب للعنوان 8">
            <a:extLst>
              <a:ext uri="{FF2B5EF4-FFF2-40B4-BE49-F238E27FC236}">
                <a16:creationId xmlns:a16="http://schemas.microsoft.com/office/drawing/2014/main" id="{EFAABD9C-8711-5282-7EBB-12D36F2EA3F7}"/>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ar-SA" altLang="ar-SA"/>
              <a:t>انقر لتحرير نمط العنوان الرئيسي</a:t>
            </a:r>
          </a:p>
        </p:txBody>
      </p:sp>
      <p:sp>
        <p:nvSpPr>
          <p:cNvPr id="17413" name="عنصر نائب للنص 29">
            <a:extLst>
              <a:ext uri="{FF2B5EF4-FFF2-40B4-BE49-F238E27FC236}">
                <a16:creationId xmlns:a16="http://schemas.microsoft.com/office/drawing/2014/main" id="{55C5AA9F-6375-A50B-610C-D728B6E01B0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 name="عنصر نائب للتاريخ 9">
            <a:extLst>
              <a:ext uri="{FF2B5EF4-FFF2-40B4-BE49-F238E27FC236}">
                <a16:creationId xmlns:a16="http://schemas.microsoft.com/office/drawing/2014/main" id="{30C61249-5FEE-A733-7D95-2A0AAC6BE966}"/>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rgbClr val="04617B">
                    <a:shade val="90000"/>
                  </a:srgbClr>
                </a:solidFill>
                <a:latin typeface="Constantia"/>
              </a:defRPr>
            </a:lvl1pPr>
          </a:lstStyle>
          <a:p>
            <a:pPr>
              <a:defRPr/>
            </a:pPr>
            <a:fld id="{16C6181E-25DA-44BB-8DC2-FEEEFC64ED01}" type="datetimeFigureOut">
              <a:rPr lang="ar-SA"/>
              <a:pPr>
                <a:defRPr/>
              </a:pPr>
              <a:t>08/04/46</a:t>
            </a:fld>
            <a:endParaRPr lang="ar-SA"/>
          </a:p>
        </p:txBody>
      </p:sp>
      <p:sp>
        <p:nvSpPr>
          <p:cNvPr id="22" name="عنصر نائب للتذييل 21">
            <a:extLst>
              <a:ext uri="{FF2B5EF4-FFF2-40B4-BE49-F238E27FC236}">
                <a16:creationId xmlns:a16="http://schemas.microsoft.com/office/drawing/2014/main" id="{C4B0D21A-4DBB-47C8-C3C4-92F54080EE36}"/>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rtl="1" eaLnBrk="1" fontAlgn="auto" latinLnBrk="0" hangingPunct="1">
              <a:spcBef>
                <a:spcPts val="0"/>
              </a:spcBef>
              <a:spcAft>
                <a:spcPts val="0"/>
              </a:spcAft>
              <a:defRPr kumimoji="0" sz="1200">
                <a:solidFill>
                  <a:srgbClr val="04617B">
                    <a:shade val="90000"/>
                  </a:srgbClr>
                </a:solidFill>
                <a:latin typeface="Constantia"/>
              </a:defRPr>
            </a:lvl1pPr>
          </a:lstStyle>
          <a:p>
            <a:pPr>
              <a:defRPr/>
            </a:pPr>
            <a:endParaRPr lang="ar-SA"/>
          </a:p>
        </p:txBody>
      </p:sp>
      <p:sp>
        <p:nvSpPr>
          <p:cNvPr id="18" name="عنصر نائب لرقم الشريحة 17">
            <a:extLst>
              <a:ext uri="{FF2B5EF4-FFF2-40B4-BE49-F238E27FC236}">
                <a16:creationId xmlns:a16="http://schemas.microsoft.com/office/drawing/2014/main" id="{CE6A32B0-0E51-1769-9D12-3D927D8A6CBA}"/>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200">
                <a:solidFill>
                  <a:srgbClr val="045C75"/>
                </a:solidFill>
                <a:latin typeface="Constantia" panose="02030602050306030303" pitchFamily="18" charset="0"/>
              </a:defRPr>
            </a:lvl1pPr>
          </a:lstStyle>
          <a:p>
            <a:pPr>
              <a:defRPr/>
            </a:pPr>
            <a:fld id="{03545232-4353-4053-A9B7-AB4F6812A1B2}" type="slidenum">
              <a:rPr lang="ar-SA" altLang="ar-SA"/>
              <a:pPr>
                <a:defRPr/>
              </a:pPr>
              <a:t>‹#›</a:t>
            </a:fld>
            <a:endParaRPr lang="ar-SA" altLang="ar-SA"/>
          </a:p>
        </p:txBody>
      </p:sp>
      <p:grpSp>
        <p:nvGrpSpPr>
          <p:cNvPr id="17417" name="مجموعة 1">
            <a:extLst>
              <a:ext uri="{FF2B5EF4-FFF2-40B4-BE49-F238E27FC236}">
                <a16:creationId xmlns:a16="http://schemas.microsoft.com/office/drawing/2014/main" id="{CEFED1F1-AA76-7B25-D65F-6D4EAFCB1E5D}"/>
              </a:ext>
            </a:extLst>
          </p:cNvPr>
          <p:cNvGrpSpPr>
            <a:grpSpLocks/>
          </p:cNvGrpSpPr>
          <p:nvPr/>
        </p:nvGrpSpPr>
        <p:grpSpPr bwMode="auto">
          <a:xfrm>
            <a:off x="-19050" y="203200"/>
            <a:ext cx="9180513" cy="647700"/>
            <a:chOff x="-19045" y="216550"/>
            <a:chExt cx="9180548" cy="649224"/>
          </a:xfrm>
        </p:grpSpPr>
        <p:sp>
          <p:nvSpPr>
            <p:cNvPr id="12" name="شكل حر 11">
              <a:extLst>
                <a:ext uri="{FF2B5EF4-FFF2-40B4-BE49-F238E27FC236}">
                  <a16:creationId xmlns:a16="http://schemas.microsoft.com/office/drawing/2014/main" id="{E53992BD-E22E-50E5-245F-B455A6CD4346}"/>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solidFill>
                  <a:prstClr val="black"/>
                </a:solidFill>
                <a:latin typeface="Constantia"/>
              </a:endParaRPr>
            </a:p>
          </p:txBody>
        </p:sp>
        <p:sp>
          <p:nvSpPr>
            <p:cNvPr id="13" name="شكل حر 12">
              <a:extLst>
                <a:ext uri="{FF2B5EF4-FFF2-40B4-BE49-F238E27FC236}">
                  <a16:creationId xmlns:a16="http://schemas.microsoft.com/office/drawing/2014/main" id="{518D8467-D38A-01F4-CD9C-471D542E9E1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eaLnBrk="1" fontAlgn="auto" hangingPunct="1">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151531665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18"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18"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18"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18" charset="-78"/>
        </a:defRPr>
      </a:lvl5pPr>
      <a:lvl6pPr marL="457200" algn="l" rtl="1" fontAlgn="base">
        <a:spcBef>
          <a:spcPct val="0"/>
        </a:spcBef>
        <a:spcAft>
          <a:spcPct val="0"/>
        </a:spcAft>
        <a:defRPr sz="5000">
          <a:solidFill>
            <a:schemeClr val="tx2"/>
          </a:solidFill>
          <a:latin typeface="Calibri" pitchFamily="34" charset="0"/>
          <a:cs typeface="Traditional Arabic" pitchFamily="18" charset="-78"/>
        </a:defRPr>
      </a:lvl6pPr>
      <a:lvl7pPr marL="914400" algn="l" rtl="1" fontAlgn="base">
        <a:spcBef>
          <a:spcPct val="0"/>
        </a:spcBef>
        <a:spcAft>
          <a:spcPct val="0"/>
        </a:spcAft>
        <a:defRPr sz="5000">
          <a:solidFill>
            <a:schemeClr val="tx2"/>
          </a:solidFill>
          <a:latin typeface="Calibri" pitchFamily="34" charset="0"/>
          <a:cs typeface="Traditional Arabic" pitchFamily="18" charset="-78"/>
        </a:defRPr>
      </a:lvl7pPr>
      <a:lvl8pPr marL="1371600" algn="l" rtl="1" fontAlgn="base">
        <a:spcBef>
          <a:spcPct val="0"/>
        </a:spcBef>
        <a:spcAft>
          <a:spcPct val="0"/>
        </a:spcAft>
        <a:defRPr sz="5000">
          <a:solidFill>
            <a:schemeClr val="tx2"/>
          </a:solidFill>
          <a:latin typeface="Calibri" pitchFamily="34" charset="0"/>
          <a:cs typeface="Traditional Arabic" pitchFamily="18" charset="-78"/>
        </a:defRPr>
      </a:lvl8pPr>
      <a:lvl9pPr marL="1828800" algn="l" rtl="1"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3589D59-4FDE-77CC-7089-D5D7A352EDB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25603" name="Rectangle 3">
            <a:extLst>
              <a:ext uri="{FF2B5EF4-FFF2-40B4-BE49-F238E27FC236}">
                <a16:creationId xmlns:a16="http://schemas.microsoft.com/office/drawing/2014/main" id="{A5DDD59F-AA2B-B397-6FBC-7EF88E2790C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A4052E12-56DF-11B4-93C8-78C6F8C6E477}"/>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07D0D739-7243-8535-BC78-0DC7ACA2AB4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D6487893-2496-4E4A-AF33-B286571C23A0}"/>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defRPr>
            </a:lvl1pPr>
          </a:lstStyle>
          <a:p>
            <a:pPr>
              <a:defRPr/>
            </a:pPr>
            <a:fld id="{2F5374E9-5B49-43D4-B16B-83A16B25086C}" type="slidenum">
              <a:rPr lang="ar-SA" altLang="ar-SA"/>
              <a:pPr>
                <a:defRPr/>
              </a:pPr>
              <a:t>‹#›</a:t>
            </a:fld>
            <a:endParaRPr lang="en-US" altLang="ar-SA"/>
          </a:p>
        </p:txBody>
      </p:sp>
    </p:spTree>
    <p:extLst>
      <p:ext uri="{BB962C8B-B14F-4D97-AF65-F5344CB8AC3E}">
        <p14:creationId xmlns:p14="http://schemas.microsoft.com/office/powerpoint/2010/main" val="77661554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عنصر نائب للعنوان 1">
            <a:extLst>
              <a:ext uri="{FF2B5EF4-FFF2-40B4-BE49-F238E27FC236}">
                <a16:creationId xmlns:a16="http://schemas.microsoft.com/office/drawing/2014/main" id="{76BC4D56-C207-5EE6-67AF-C6A0671B74A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16387" name="عنصر نائب للنص 2">
            <a:extLst>
              <a:ext uri="{FF2B5EF4-FFF2-40B4-BE49-F238E27FC236}">
                <a16:creationId xmlns:a16="http://schemas.microsoft.com/office/drawing/2014/main" id="{02CD3F36-82CD-DC46-36E2-BCC566C851E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A21D4B9C-22B8-9A04-1FA2-41E54FBDCBA6}"/>
              </a:ext>
            </a:extLst>
          </p:cNvPr>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Calibri"/>
                <a:cs typeface="Arial"/>
              </a:defRPr>
            </a:lvl1pPr>
          </a:lstStyle>
          <a:p>
            <a:pPr>
              <a:defRPr/>
            </a:pPr>
            <a:fld id="{4C814A3E-D38D-4C1D-AA0E-6D02001050FB}" type="datetimeFigureOut">
              <a:rPr lang="ar-SA"/>
              <a:pPr>
                <a:defRPr/>
              </a:pPr>
              <a:t>08/04/46</a:t>
            </a:fld>
            <a:endParaRPr lang="ar-SA"/>
          </a:p>
        </p:txBody>
      </p:sp>
      <p:sp>
        <p:nvSpPr>
          <p:cNvPr id="5" name="عنصر نائب للتذييل 4">
            <a:extLst>
              <a:ext uri="{FF2B5EF4-FFF2-40B4-BE49-F238E27FC236}">
                <a16:creationId xmlns:a16="http://schemas.microsoft.com/office/drawing/2014/main" id="{7CCB0C9B-3337-6687-7054-AF221EEEFE9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Calibri"/>
                <a:cs typeface="Arial"/>
              </a:defRPr>
            </a:lvl1pPr>
          </a:lstStyle>
          <a:p>
            <a:pPr>
              <a:defRPr/>
            </a:pPr>
            <a:endParaRPr lang="ar-SA"/>
          </a:p>
        </p:txBody>
      </p:sp>
      <p:sp>
        <p:nvSpPr>
          <p:cNvPr id="6" name="عنصر نائب لرقم الشريحة 5">
            <a:extLst>
              <a:ext uri="{FF2B5EF4-FFF2-40B4-BE49-F238E27FC236}">
                <a16:creationId xmlns:a16="http://schemas.microsoft.com/office/drawing/2014/main" id="{044F8BB1-EE20-E0D6-8ABF-63C12E29BCA7}"/>
              </a:ext>
            </a:extLst>
          </p:cNvPr>
          <p:cNvSpPr>
            <a:spLocks noGrp="1"/>
          </p:cNvSpPr>
          <p:nvPr>
            <p:ph type="sldNum" sz="quarter" idx="4"/>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a:solidFill>
                  <a:srgbClr val="898989"/>
                </a:solidFill>
                <a:latin typeface="Calibri" panose="020F0502020204030204" pitchFamily="34" charset="0"/>
              </a:defRPr>
            </a:lvl1pPr>
          </a:lstStyle>
          <a:p>
            <a:pPr>
              <a:defRPr/>
            </a:pPr>
            <a:fld id="{FB95CD33-A282-4057-AFC0-68CFD5FAC9EE}" type="slidenum">
              <a:rPr lang="ar-SA" altLang="ar-SA"/>
              <a:pPr>
                <a:defRPr/>
              </a:pPr>
              <a:t>‹#›</a:t>
            </a:fld>
            <a:endParaRPr lang="ar-SA" altLang="ar-SA"/>
          </a:p>
        </p:txBody>
      </p:sp>
    </p:spTree>
    <p:extLst>
      <p:ext uri="{BB962C8B-B14F-4D97-AF65-F5344CB8AC3E}">
        <p14:creationId xmlns:p14="http://schemas.microsoft.com/office/powerpoint/2010/main" val="269232981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mj-cs"/>
        </a:defRPr>
      </a:lvl1pPr>
      <a:lvl2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2pPr>
      <a:lvl3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3pPr>
      <a:lvl4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4pPr>
      <a:lvl5pPr algn="r" rtl="1" eaLnBrk="0" fontAlgn="base" hangingPunct="0">
        <a:lnSpc>
          <a:spcPct val="90000"/>
        </a:lnSpc>
        <a:spcBef>
          <a:spcPct val="0"/>
        </a:spcBef>
        <a:spcAft>
          <a:spcPct val="0"/>
        </a:spcAft>
        <a:defRPr sz="4400">
          <a:solidFill>
            <a:schemeClr val="tx1"/>
          </a:solidFill>
          <a:latin typeface="Calibri Light" pitchFamily="34" charset="0"/>
          <a:cs typeface="Times New Roman" pitchFamily="18" charset="0"/>
        </a:defRPr>
      </a:lvl5pPr>
      <a:lvl6pPr marL="4572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6pPr>
      <a:lvl7pPr marL="9144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7pPr>
      <a:lvl8pPr marL="13716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8pPr>
      <a:lvl9pPr marL="1828800" algn="r" rtl="1" fontAlgn="base">
        <a:lnSpc>
          <a:spcPct val="90000"/>
        </a:lnSpc>
        <a:spcBef>
          <a:spcPct val="0"/>
        </a:spcBef>
        <a:spcAft>
          <a:spcPct val="0"/>
        </a:spcAft>
        <a:defRPr sz="4400">
          <a:solidFill>
            <a:schemeClr val="tx1"/>
          </a:solidFill>
          <a:latin typeface="Calibri Light" pitchFamily="34" charset="0"/>
          <a:cs typeface="Times New Roman" pitchFamily="18"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0BFA270-D805-9E13-1C86-CC6D64CB4FC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8195" name="Rectangle 3">
            <a:extLst>
              <a:ext uri="{FF2B5EF4-FFF2-40B4-BE49-F238E27FC236}">
                <a16:creationId xmlns:a16="http://schemas.microsoft.com/office/drawing/2014/main" id="{4BB37372-2763-3621-8EBC-100F120711D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D4F7F02D-C705-47DA-C7E7-13356591D49B}"/>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E32CB5E5-D203-AE34-D466-1C057358ABE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8EB6163F-8B2B-5B74-3B84-958CE958B405}"/>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defRPr>
            </a:lvl1pPr>
          </a:lstStyle>
          <a:p>
            <a:pPr>
              <a:defRPr/>
            </a:pPr>
            <a:fld id="{B53EC112-778C-4A8B-8EF8-B9ECCD894BF1}" type="slidenum">
              <a:rPr lang="ar-SA" altLang="ar-SA"/>
              <a:pPr>
                <a:defRPr/>
              </a:pPr>
              <a:t>‹#›</a:t>
            </a:fld>
            <a:endParaRPr lang="en-US" altLang="ar-SA"/>
          </a:p>
        </p:txBody>
      </p:sp>
    </p:spTree>
    <p:extLst>
      <p:ext uri="{BB962C8B-B14F-4D97-AF65-F5344CB8AC3E}">
        <p14:creationId xmlns:p14="http://schemas.microsoft.com/office/powerpoint/2010/main" val="366535039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5.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5.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wmf"/><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2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40.xml"/><Relationship Id="rId5" Type="http://schemas.openxmlformats.org/officeDocument/2006/relationships/image" Target="../media/image2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84.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wmf"/><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84.xml"/><Relationship Id="rId6" Type="http://schemas.microsoft.com/office/2007/relationships/hdphoto" Target="../media/hdphoto2.wdp"/><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24.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8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6.png"/><Relationship Id="rId1" Type="http://schemas.openxmlformats.org/officeDocument/2006/relationships/slideLayout" Target="../slideLayouts/slideLayout84.xml"/><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51.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24.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53.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4.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t.me/asmaalawfy" TargetMode="External"/><Relationship Id="rId1" Type="http://schemas.openxmlformats.org/officeDocument/2006/relationships/slideLayout" Target="../slideLayouts/slideLayout101.xml"/><Relationship Id="rId6" Type="http://schemas.openxmlformats.org/officeDocument/2006/relationships/image" Target="../media/image57.png"/><Relationship Id="rId5" Type="http://schemas.openxmlformats.org/officeDocument/2006/relationships/hyperlink" Target="https://t.me/asmamath3m" TargetMode="Externa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F:\إطارات فارغه ج\7c6c8ddc65fe6a55e0b5047e6f3be841.jpg">
            <a:extLst>
              <a:ext uri="{FF2B5EF4-FFF2-40B4-BE49-F238E27FC236}">
                <a16:creationId xmlns:a16="http://schemas.microsoft.com/office/drawing/2014/main" id="{5CE2C463-49FE-1BC0-F717-2707CAD23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6931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4" name="Picture 2" descr="F:\إطارات فارغه ج\c055385c8c3ba3fb61b0564a9541a8d7.jpg">
            <a:extLst>
              <a:ext uri="{FF2B5EF4-FFF2-40B4-BE49-F238E27FC236}">
                <a16:creationId xmlns:a16="http://schemas.microsoft.com/office/drawing/2014/main" id="{749E11F5-0BEC-01CA-0885-D0D014FAC0CA}"/>
              </a:ext>
            </a:extLst>
          </p:cNvPr>
          <p:cNvPicPr>
            <a:picLocks noChangeAspect="1" noChangeArrowheads="1"/>
          </p:cNvPicPr>
          <p:nvPr/>
        </p:nvPicPr>
        <p:blipFill>
          <a:blip r:embed="rId3"/>
          <a:srcRect/>
          <a:stretch>
            <a:fillRect/>
          </a:stretch>
        </p:blipFill>
        <p:spPr bwMode="auto">
          <a:xfrm>
            <a:off x="2195736" y="1665584"/>
            <a:ext cx="4389028" cy="36004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4" name="Text Box 104">
            <a:extLst>
              <a:ext uri="{FF2B5EF4-FFF2-40B4-BE49-F238E27FC236}">
                <a16:creationId xmlns:a16="http://schemas.microsoft.com/office/drawing/2014/main" id="{A6188568-88B9-1C8D-0F8F-521230A77421}"/>
              </a:ext>
            </a:extLst>
          </p:cNvPr>
          <p:cNvSpPr txBox="1">
            <a:spLocks noChangeArrowheads="1"/>
          </p:cNvSpPr>
          <p:nvPr/>
        </p:nvSpPr>
        <p:spPr bwMode="auto">
          <a:xfrm>
            <a:off x="4752975" y="6175375"/>
            <a:ext cx="1944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5" name="Text Box 105">
            <a:extLst>
              <a:ext uri="{FF2B5EF4-FFF2-40B4-BE49-F238E27FC236}">
                <a16:creationId xmlns:a16="http://schemas.microsoft.com/office/drawing/2014/main" id="{EF1EC611-2094-BBBD-658E-391E27B16DCD}"/>
              </a:ext>
            </a:extLst>
          </p:cNvPr>
          <p:cNvSpPr txBox="1">
            <a:spLocks noChangeArrowheads="1"/>
          </p:cNvSpPr>
          <p:nvPr/>
        </p:nvSpPr>
        <p:spPr bwMode="auto">
          <a:xfrm>
            <a:off x="1476375" y="6175375"/>
            <a:ext cx="3384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ن </a:t>
            </a:r>
            <a:r>
              <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ــ 12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ن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-7  }</a:t>
            </a:r>
          </a:p>
        </p:txBody>
      </p:sp>
      <p:sp>
        <p:nvSpPr>
          <p:cNvPr id="71787" name="Text Box 107">
            <a:extLst>
              <a:ext uri="{FF2B5EF4-FFF2-40B4-BE49-F238E27FC236}">
                <a16:creationId xmlns:a16="http://schemas.microsoft.com/office/drawing/2014/main" id="{C48342C4-0C38-7FB8-3D55-3C216FFFE32A}"/>
              </a:ext>
            </a:extLst>
          </p:cNvPr>
          <p:cNvSpPr txBox="1">
            <a:spLocks noChangeArrowheads="1"/>
          </p:cNvSpPr>
          <p:nvPr/>
        </p:nvSpPr>
        <p:spPr bwMode="auto">
          <a:xfrm>
            <a:off x="4967288"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ن + 2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-5</a:t>
            </a:r>
            <a:endParaRPr kumimoji="0" lang="en-US"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788" name="Text Box 108">
            <a:extLst>
              <a:ext uri="{FF2B5EF4-FFF2-40B4-BE49-F238E27FC236}">
                <a16:creationId xmlns:a16="http://schemas.microsoft.com/office/drawing/2014/main" id="{553BE3C7-DAA9-D545-0C04-602F3CF87357}"/>
              </a:ext>
            </a:extLst>
          </p:cNvPr>
          <p:cNvSpPr txBox="1">
            <a:spLocks noChangeArrowheads="1"/>
          </p:cNvSpPr>
          <p:nvPr/>
        </p:nvSpPr>
        <p:spPr bwMode="auto">
          <a:xfrm>
            <a:off x="6353175" y="2287588"/>
            <a:ext cx="90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2</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89" name="Text Box 109">
            <a:extLst>
              <a:ext uri="{FF2B5EF4-FFF2-40B4-BE49-F238E27FC236}">
                <a16:creationId xmlns:a16="http://schemas.microsoft.com/office/drawing/2014/main" id="{29FBDF2A-6D0C-2760-87CB-0AEADA075DFE}"/>
              </a:ext>
            </a:extLst>
          </p:cNvPr>
          <p:cNvSpPr txBox="1">
            <a:spLocks noChangeArrowheads="1"/>
          </p:cNvSpPr>
          <p:nvPr/>
        </p:nvSpPr>
        <p:spPr bwMode="auto">
          <a:xfrm>
            <a:off x="5562600"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2</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0" name="Line 110">
            <a:extLst>
              <a:ext uri="{FF2B5EF4-FFF2-40B4-BE49-F238E27FC236}">
                <a16:creationId xmlns:a16="http://schemas.microsoft.com/office/drawing/2014/main" id="{72FB2A67-5523-EDD3-55DD-8A282F6050AB}"/>
              </a:ext>
            </a:extLst>
          </p:cNvPr>
          <p:cNvSpPr>
            <a:spLocks noChangeShapeType="1"/>
          </p:cNvSpPr>
          <p:nvPr/>
        </p:nvSpPr>
        <p:spPr bwMode="auto">
          <a:xfrm flipH="1">
            <a:off x="5759450"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1" name="Line 111">
            <a:extLst>
              <a:ext uri="{FF2B5EF4-FFF2-40B4-BE49-F238E27FC236}">
                <a16:creationId xmlns:a16="http://schemas.microsoft.com/office/drawing/2014/main" id="{FE25AC3C-5FA3-8ABD-04FD-9EED7C65101F}"/>
              </a:ext>
            </a:extLst>
          </p:cNvPr>
          <p:cNvSpPr>
            <a:spLocks noChangeShapeType="1"/>
          </p:cNvSpPr>
          <p:nvPr/>
        </p:nvSpPr>
        <p:spPr bwMode="auto">
          <a:xfrm flipH="1">
            <a:off x="6697663" y="1916113"/>
            <a:ext cx="323850" cy="755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2" name="Text Box 112">
            <a:extLst>
              <a:ext uri="{FF2B5EF4-FFF2-40B4-BE49-F238E27FC236}">
                <a16:creationId xmlns:a16="http://schemas.microsoft.com/office/drawing/2014/main" id="{8FFA0374-8F76-BE88-AA32-467AE1EF6A17}"/>
              </a:ext>
            </a:extLst>
          </p:cNvPr>
          <p:cNvSpPr txBox="1">
            <a:spLocks noChangeArrowheads="1"/>
          </p:cNvSpPr>
          <p:nvPr/>
        </p:nvSpPr>
        <p:spPr bwMode="auto">
          <a:xfrm>
            <a:off x="5940425" y="2852738"/>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ن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-7</a:t>
            </a:r>
          </a:p>
        </p:txBody>
      </p:sp>
      <p:sp>
        <p:nvSpPr>
          <p:cNvPr id="71794" name="Text Box 114">
            <a:extLst>
              <a:ext uri="{FF2B5EF4-FFF2-40B4-BE49-F238E27FC236}">
                <a16:creationId xmlns:a16="http://schemas.microsoft.com/office/drawing/2014/main" id="{E916FA58-230F-0B1B-67B1-9418AE02D93D}"/>
              </a:ext>
            </a:extLst>
          </p:cNvPr>
          <p:cNvSpPr txBox="1">
            <a:spLocks noChangeArrowheads="1"/>
          </p:cNvSpPr>
          <p:nvPr/>
        </p:nvSpPr>
        <p:spPr bwMode="auto">
          <a:xfrm>
            <a:off x="1566863" y="1844675"/>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ن + 6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ﲨ</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-6</a:t>
            </a:r>
            <a:endParaRPr kumimoji="0" lang="en-US"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95" name="Text Box 115">
            <a:extLst>
              <a:ext uri="{FF2B5EF4-FFF2-40B4-BE49-F238E27FC236}">
                <a16:creationId xmlns:a16="http://schemas.microsoft.com/office/drawing/2014/main" id="{30B3460D-31F0-E653-5F27-3DFF1E65D357}"/>
              </a:ext>
            </a:extLst>
          </p:cNvPr>
          <p:cNvSpPr txBox="1">
            <a:spLocks noChangeArrowheads="1"/>
          </p:cNvSpPr>
          <p:nvPr/>
        </p:nvSpPr>
        <p:spPr bwMode="auto">
          <a:xfrm>
            <a:off x="3008313" y="2287588"/>
            <a:ext cx="89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6</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6" name="Text Box 116">
            <a:extLst>
              <a:ext uri="{FF2B5EF4-FFF2-40B4-BE49-F238E27FC236}">
                <a16:creationId xmlns:a16="http://schemas.microsoft.com/office/drawing/2014/main" id="{4C87505C-A722-27BF-937D-B6011963ADA8}"/>
              </a:ext>
            </a:extLst>
          </p:cNvPr>
          <p:cNvSpPr txBox="1">
            <a:spLocks noChangeArrowheads="1"/>
          </p:cNvSpPr>
          <p:nvPr/>
        </p:nvSpPr>
        <p:spPr bwMode="auto">
          <a:xfrm>
            <a:off x="2159000"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6</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7" name="Line 117">
            <a:extLst>
              <a:ext uri="{FF2B5EF4-FFF2-40B4-BE49-F238E27FC236}">
                <a16:creationId xmlns:a16="http://schemas.microsoft.com/office/drawing/2014/main" id="{075BFF0F-EA79-7AE5-471F-B09932784F43}"/>
              </a:ext>
            </a:extLst>
          </p:cNvPr>
          <p:cNvSpPr>
            <a:spLocks noChangeShapeType="1"/>
          </p:cNvSpPr>
          <p:nvPr/>
        </p:nvSpPr>
        <p:spPr bwMode="auto">
          <a:xfrm flipH="1">
            <a:off x="2557463"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8" name="Line 118">
            <a:extLst>
              <a:ext uri="{FF2B5EF4-FFF2-40B4-BE49-F238E27FC236}">
                <a16:creationId xmlns:a16="http://schemas.microsoft.com/office/drawing/2014/main" id="{4A9B7D7A-B486-23A9-DB74-C674F7E98CF7}"/>
              </a:ext>
            </a:extLst>
          </p:cNvPr>
          <p:cNvSpPr>
            <a:spLocks noChangeShapeType="1"/>
          </p:cNvSpPr>
          <p:nvPr/>
        </p:nvSpPr>
        <p:spPr bwMode="auto">
          <a:xfrm flipH="1">
            <a:off x="3384550" y="1916113"/>
            <a:ext cx="323850" cy="755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9" name="Text Box 119">
            <a:extLst>
              <a:ext uri="{FF2B5EF4-FFF2-40B4-BE49-F238E27FC236}">
                <a16:creationId xmlns:a16="http://schemas.microsoft.com/office/drawing/2014/main" id="{4C9C530A-6423-B42F-AFC1-443EA6D0A33F}"/>
              </a:ext>
            </a:extLst>
          </p:cNvPr>
          <p:cNvSpPr txBox="1">
            <a:spLocks noChangeArrowheads="1"/>
          </p:cNvSpPr>
          <p:nvPr/>
        </p:nvSpPr>
        <p:spPr bwMode="auto">
          <a:xfrm>
            <a:off x="2490788" y="2852738"/>
            <a:ext cx="160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ن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ﲨ</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-12</a:t>
            </a:r>
          </a:p>
        </p:txBody>
      </p:sp>
      <p:grpSp>
        <p:nvGrpSpPr>
          <p:cNvPr id="2" name="Group 120">
            <a:extLst>
              <a:ext uri="{FF2B5EF4-FFF2-40B4-BE49-F238E27FC236}">
                <a16:creationId xmlns:a16="http://schemas.microsoft.com/office/drawing/2014/main" id="{DA742EDE-67D6-B6FE-6668-97B0478D8149}"/>
              </a:ext>
            </a:extLst>
          </p:cNvPr>
          <p:cNvGrpSpPr>
            <a:grpSpLocks/>
          </p:cNvGrpSpPr>
          <p:nvPr/>
        </p:nvGrpSpPr>
        <p:grpSpPr bwMode="auto">
          <a:xfrm>
            <a:off x="792163" y="4868863"/>
            <a:ext cx="7883525" cy="1044575"/>
            <a:chOff x="499" y="2772"/>
            <a:chExt cx="4966" cy="658"/>
          </a:xfrm>
        </p:grpSpPr>
        <p:sp>
          <p:nvSpPr>
            <p:cNvPr id="222233" name="Rectangle 121">
              <a:extLst>
                <a:ext uri="{FF2B5EF4-FFF2-40B4-BE49-F238E27FC236}">
                  <a16:creationId xmlns:a16="http://schemas.microsoft.com/office/drawing/2014/main" id="{C2C3BDBF-5625-4E36-D570-8FB6A078BC58}"/>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234" name="Line 122">
              <a:extLst>
                <a:ext uri="{FF2B5EF4-FFF2-40B4-BE49-F238E27FC236}">
                  <a16:creationId xmlns:a16="http://schemas.microsoft.com/office/drawing/2014/main" id="{EF2CD54E-738E-B28E-B98D-763B6A74F911}"/>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235" name="Text Box 123">
              <a:extLst>
                <a:ext uri="{FF2B5EF4-FFF2-40B4-BE49-F238E27FC236}">
                  <a16:creationId xmlns:a16="http://schemas.microsoft.com/office/drawing/2014/main" id="{5C7F4B34-AE91-B837-053F-F139053F9487}"/>
                </a:ext>
              </a:extLst>
            </p:cNvPr>
            <p:cNvSpPr txBox="1">
              <a:spLocks noChangeArrowheads="1"/>
            </p:cNvSpPr>
            <p:nvPr/>
          </p:nvSpPr>
          <p:spPr bwMode="auto">
            <a:xfrm>
              <a:off x="499" y="2883"/>
              <a:ext cx="487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-6        -7       -8          -9          -10      -11        ــ 12      ــ 13     ــ 14</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1804" name="AutoShape 124">
            <a:extLst>
              <a:ext uri="{FF2B5EF4-FFF2-40B4-BE49-F238E27FC236}">
                <a16:creationId xmlns:a16="http://schemas.microsoft.com/office/drawing/2014/main" id="{6B882DDC-BCA2-93E0-368B-6500D804C12D}"/>
              </a:ext>
            </a:extLst>
          </p:cNvPr>
          <p:cNvSpPr>
            <a:spLocks noChangeArrowheads="1"/>
          </p:cNvSpPr>
          <p:nvPr/>
        </p:nvSpPr>
        <p:spPr bwMode="auto">
          <a:xfrm>
            <a:off x="1847850" y="4865688"/>
            <a:ext cx="1404938" cy="358775"/>
          </a:xfrm>
          <a:prstGeom prst="leftArrow">
            <a:avLst>
              <a:gd name="adj1" fmla="val 39824"/>
              <a:gd name="adj2" fmla="val 65682"/>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5" name="AutoShape 125">
            <a:extLst>
              <a:ext uri="{FF2B5EF4-FFF2-40B4-BE49-F238E27FC236}">
                <a16:creationId xmlns:a16="http://schemas.microsoft.com/office/drawing/2014/main" id="{EE24C625-2444-34D6-511D-CBA4DF5E2FA6}"/>
              </a:ext>
            </a:extLst>
          </p:cNvPr>
          <p:cNvSpPr>
            <a:spLocks noChangeArrowheads="1"/>
          </p:cNvSpPr>
          <p:nvPr/>
        </p:nvSpPr>
        <p:spPr bwMode="auto">
          <a:xfrm flipH="1">
            <a:off x="7369175" y="4997450"/>
            <a:ext cx="1019175" cy="396875"/>
          </a:xfrm>
          <a:prstGeom prst="leftArrow">
            <a:avLst>
              <a:gd name="adj1" fmla="val 40713"/>
              <a:gd name="adj2" fmla="val 92817"/>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6" name="Rectangle 126">
            <a:extLst>
              <a:ext uri="{FF2B5EF4-FFF2-40B4-BE49-F238E27FC236}">
                <a16:creationId xmlns:a16="http://schemas.microsoft.com/office/drawing/2014/main" id="{4EE2237F-4CCE-AE30-8A09-CBD97B745580}"/>
              </a:ext>
            </a:extLst>
          </p:cNvPr>
          <p:cNvSpPr>
            <a:spLocks noChangeArrowheads="1"/>
          </p:cNvSpPr>
          <p:nvPr/>
        </p:nvSpPr>
        <p:spPr bwMode="auto">
          <a:xfrm>
            <a:off x="3238500" y="4967288"/>
            <a:ext cx="4140200" cy="155575"/>
          </a:xfrm>
          <a:prstGeom prst="rect">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7" name="Rectangle 127">
            <a:extLst>
              <a:ext uri="{FF2B5EF4-FFF2-40B4-BE49-F238E27FC236}">
                <a16:creationId xmlns:a16="http://schemas.microsoft.com/office/drawing/2014/main" id="{D20032AF-149F-800F-862A-B84FA9B243AC}"/>
              </a:ext>
            </a:extLst>
          </p:cNvPr>
          <p:cNvSpPr>
            <a:spLocks noChangeArrowheads="1"/>
          </p:cNvSpPr>
          <p:nvPr/>
        </p:nvSpPr>
        <p:spPr bwMode="auto">
          <a:xfrm>
            <a:off x="3228975" y="5121275"/>
            <a:ext cx="4140200" cy="157163"/>
          </a:xfrm>
          <a:prstGeom prst="rect">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8" name="Oval 128">
            <a:extLst>
              <a:ext uri="{FF2B5EF4-FFF2-40B4-BE49-F238E27FC236}">
                <a16:creationId xmlns:a16="http://schemas.microsoft.com/office/drawing/2014/main" id="{3CCAF267-5CE9-86C1-2F95-B562027B8F72}"/>
              </a:ext>
            </a:extLst>
          </p:cNvPr>
          <p:cNvSpPr>
            <a:spLocks noChangeArrowheads="1"/>
          </p:cNvSpPr>
          <p:nvPr/>
        </p:nvSpPr>
        <p:spPr bwMode="auto">
          <a:xfrm>
            <a:off x="7261225" y="5087938"/>
            <a:ext cx="215900" cy="215900"/>
          </a:xfrm>
          <a:prstGeom prst="ellipse">
            <a:avLst/>
          </a:prstGeom>
          <a:solidFill>
            <a:srgbClr val="3333FF"/>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809" name="Oval 129">
            <a:extLst>
              <a:ext uri="{FF2B5EF4-FFF2-40B4-BE49-F238E27FC236}">
                <a16:creationId xmlns:a16="http://schemas.microsoft.com/office/drawing/2014/main" id="{333C7A2A-0F04-5659-4794-101676D14C5D}"/>
              </a:ext>
            </a:extLst>
          </p:cNvPr>
          <p:cNvSpPr>
            <a:spLocks noChangeArrowheads="1"/>
          </p:cNvSpPr>
          <p:nvPr/>
        </p:nvSpPr>
        <p:spPr bwMode="auto">
          <a:xfrm>
            <a:off x="3036888" y="5062538"/>
            <a:ext cx="215900" cy="215900"/>
          </a:xfrm>
          <a:prstGeom prst="ellipse">
            <a:avLst/>
          </a:prstGeom>
          <a:solidFill>
            <a:srgbClr val="C00000"/>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2231" name="Picture 45">
            <a:extLst>
              <a:ext uri="{FF2B5EF4-FFF2-40B4-BE49-F238E27FC236}">
                <a16:creationId xmlns:a16="http://schemas.microsoft.com/office/drawing/2014/main" id="{3DA5F5B8-9DB4-E51C-B93D-F8069FD63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555625"/>
            <a:ext cx="50355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306" name="Picture 2">
            <a:extLst>
              <a:ext uri="{FF2B5EF4-FFF2-40B4-BE49-F238E27FC236}">
                <a16:creationId xmlns:a16="http://schemas.microsoft.com/office/drawing/2014/main" id="{C4389481-92B5-B16E-FE34-592F507EFF71}"/>
              </a:ext>
            </a:extLst>
          </p:cNvPr>
          <p:cNvPicPr>
            <a:picLocks noChangeAspect="1" noChangeArrowheads="1"/>
          </p:cNvPicPr>
          <p:nvPr/>
        </p:nvPicPr>
        <p:blipFill>
          <a:blip r:embed="rId4">
            <a:duotone>
              <a:prstClr val="black"/>
              <a:srgbClr val="CCFF99">
                <a:tint val="45000"/>
                <a:satMod val="400000"/>
              </a:srgbClr>
            </a:duotone>
          </a:blip>
          <a:srcRect/>
          <a:stretch>
            <a:fillRect/>
          </a:stretch>
        </p:blipFill>
        <p:spPr bwMode="auto">
          <a:xfrm>
            <a:off x="4352925" y="1130481"/>
            <a:ext cx="3263900" cy="468580"/>
          </a:xfrm>
          <a:prstGeom prst="rect">
            <a:avLst/>
          </a:prstGeom>
          <a:noFill/>
          <a:ln>
            <a:noFill/>
          </a:ln>
          <a:effectLst/>
        </p:spPr>
      </p:pic>
      <p:sp>
        <p:nvSpPr>
          <p:cNvPr id="4" name="مربع نص 3">
            <a:extLst>
              <a:ext uri="{FF2B5EF4-FFF2-40B4-BE49-F238E27FC236}">
                <a16:creationId xmlns:a16="http://schemas.microsoft.com/office/drawing/2014/main" id="{BCFBF8EC-C07A-7F30-47E9-CA967418E6ED}"/>
              </a:ext>
            </a:extLst>
          </p:cNvPr>
          <p:cNvSpPr txBox="1"/>
          <p:nvPr/>
        </p:nvSpPr>
        <p:spPr>
          <a:xfrm>
            <a:off x="1814660" y="3798439"/>
            <a:ext cx="4572000" cy="246221"/>
          </a:xfrm>
          <a:prstGeom prst="rect">
            <a:avLst/>
          </a:prstGeom>
          <a:noFill/>
        </p:spPr>
        <p:txBody>
          <a:bodyPr wrap="square">
            <a:spAutoFit/>
          </a:bodyPr>
          <a:lstStyle/>
          <a:p>
            <a:r>
              <a:rPr lang="ar-SA" sz="1000" b="1" dirty="0">
                <a:solidFill>
                  <a:srgbClr val="0070C0"/>
                </a:solidFill>
                <a:effectLst/>
                <a:ea typeface="Calibri" panose="020F0502020204030204" pitchFamily="34" charset="0"/>
                <a:cs typeface="Traditional Arabic" panose="02020603050405020304" pitchFamily="18" charset="-78"/>
              </a:rPr>
              <a:t>كتابة المتباينتين باستعمال ( و ) </a:t>
            </a:r>
            <a:endParaRPr lang="ar-SA" dirty="0"/>
          </a:p>
        </p:txBody>
      </p:sp>
      <p:pic>
        <p:nvPicPr>
          <p:cNvPr id="5" name="Picture 11">
            <a:extLst>
              <a:ext uri="{FF2B5EF4-FFF2-40B4-BE49-F238E27FC236}">
                <a16:creationId xmlns:a16="http://schemas.microsoft.com/office/drawing/2014/main" id="{03C4FA66-38C2-03BD-B4D1-F84B8D6236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214FA533-1A05-32C8-7207-3000E1B678DB}"/>
              </a:ext>
            </a:extLst>
          </p:cNvPr>
          <p:cNvPicPr>
            <a:picLocks noChangeAspect="1"/>
          </p:cNvPicPr>
          <p:nvPr/>
        </p:nvPicPr>
        <p:blipFill>
          <a:blip r:embed="rId6"/>
          <a:stretch>
            <a:fillRect/>
          </a:stretch>
        </p:blipFill>
        <p:spPr>
          <a:xfrm>
            <a:off x="125849" y="99572"/>
            <a:ext cx="1476810" cy="176512"/>
          </a:xfrm>
          <a:prstGeom prst="rect">
            <a:avLst/>
          </a:prstGeom>
        </p:spPr>
      </p:pic>
    </p:spTree>
    <p:extLst>
      <p:ext uri="{BB962C8B-B14F-4D97-AF65-F5344CB8AC3E}">
        <p14:creationId xmlns:p14="http://schemas.microsoft.com/office/powerpoint/2010/main" val="152735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87"/>
                                        </p:tgtEl>
                                        <p:attrNameLst>
                                          <p:attrName>style.visibility</p:attrName>
                                        </p:attrNameLst>
                                      </p:cBhvr>
                                      <p:to>
                                        <p:strVal val="visible"/>
                                      </p:to>
                                    </p:set>
                                    <p:animEffect transition="in" filter="fade">
                                      <p:cBhvr>
                                        <p:cTn id="7" dur="800" decel="100000"/>
                                        <p:tgtEl>
                                          <p:spTgt spid="71787"/>
                                        </p:tgtEl>
                                      </p:cBhvr>
                                    </p:animEffect>
                                    <p:anim calcmode="lin" valueType="num">
                                      <p:cBhvr>
                                        <p:cTn id="8" dur="800" decel="100000" fill="hold"/>
                                        <p:tgtEl>
                                          <p:spTgt spid="71787"/>
                                        </p:tgtEl>
                                        <p:attrNameLst>
                                          <p:attrName>style.rotation</p:attrName>
                                        </p:attrNameLst>
                                      </p:cBhvr>
                                      <p:tavLst>
                                        <p:tav tm="0">
                                          <p:val>
                                            <p:fltVal val="-90"/>
                                          </p:val>
                                        </p:tav>
                                        <p:tav tm="100000">
                                          <p:val>
                                            <p:fltVal val="0"/>
                                          </p:val>
                                        </p:tav>
                                      </p:tavLst>
                                    </p:anim>
                                    <p:anim calcmode="lin" valueType="num">
                                      <p:cBhvr>
                                        <p:cTn id="9" dur="800" decel="100000" fill="hold"/>
                                        <p:tgtEl>
                                          <p:spTgt spid="71787"/>
                                        </p:tgtEl>
                                        <p:attrNameLst>
                                          <p:attrName>ppt_x</p:attrName>
                                        </p:attrNameLst>
                                      </p:cBhvr>
                                      <p:tavLst>
                                        <p:tav tm="0">
                                          <p:val>
                                            <p:strVal val="#ppt_x+0.4"/>
                                          </p:val>
                                        </p:tav>
                                        <p:tav tm="100000">
                                          <p:val>
                                            <p:strVal val="#ppt_x-0.05"/>
                                          </p:val>
                                        </p:tav>
                                      </p:tavLst>
                                    </p:anim>
                                    <p:anim calcmode="lin" valueType="num">
                                      <p:cBhvr>
                                        <p:cTn id="10" dur="800" decel="100000" fill="hold"/>
                                        <p:tgtEl>
                                          <p:spTgt spid="717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8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794"/>
                                        </p:tgtEl>
                                        <p:attrNameLst>
                                          <p:attrName>style.visibility</p:attrName>
                                        </p:attrNameLst>
                                      </p:cBhvr>
                                      <p:to>
                                        <p:strVal val="visible"/>
                                      </p:to>
                                    </p:set>
                                    <p:animEffect transition="in" filter="fade">
                                      <p:cBhvr>
                                        <p:cTn id="15" dur="800" decel="100000"/>
                                        <p:tgtEl>
                                          <p:spTgt spid="71794"/>
                                        </p:tgtEl>
                                      </p:cBhvr>
                                    </p:animEffect>
                                    <p:anim calcmode="lin" valueType="num">
                                      <p:cBhvr>
                                        <p:cTn id="16" dur="800" decel="100000" fill="hold"/>
                                        <p:tgtEl>
                                          <p:spTgt spid="71794"/>
                                        </p:tgtEl>
                                        <p:attrNameLst>
                                          <p:attrName>style.rotation</p:attrName>
                                        </p:attrNameLst>
                                      </p:cBhvr>
                                      <p:tavLst>
                                        <p:tav tm="0">
                                          <p:val>
                                            <p:fltVal val="-90"/>
                                          </p:val>
                                        </p:tav>
                                        <p:tav tm="100000">
                                          <p:val>
                                            <p:fltVal val="0"/>
                                          </p:val>
                                        </p:tav>
                                      </p:tavLst>
                                    </p:anim>
                                    <p:anim calcmode="lin" valueType="num">
                                      <p:cBhvr>
                                        <p:cTn id="17" dur="800" decel="100000" fill="hold"/>
                                        <p:tgtEl>
                                          <p:spTgt spid="71794"/>
                                        </p:tgtEl>
                                        <p:attrNameLst>
                                          <p:attrName>ppt_x</p:attrName>
                                        </p:attrNameLst>
                                      </p:cBhvr>
                                      <p:tavLst>
                                        <p:tav tm="0">
                                          <p:val>
                                            <p:strVal val="#ppt_x+0.4"/>
                                          </p:val>
                                        </p:tav>
                                        <p:tav tm="100000">
                                          <p:val>
                                            <p:strVal val="#ppt_x-0.05"/>
                                          </p:val>
                                        </p:tav>
                                      </p:tavLst>
                                    </p:anim>
                                    <p:anim calcmode="lin" valueType="num">
                                      <p:cBhvr>
                                        <p:cTn id="18" dur="800" decel="100000" fill="hold"/>
                                        <p:tgtEl>
                                          <p:spTgt spid="71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9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71788"/>
                                        </p:tgtEl>
                                        <p:attrNameLst>
                                          <p:attrName>style.visibility</p:attrName>
                                        </p:attrNameLst>
                                      </p:cBhvr>
                                      <p:to>
                                        <p:strVal val="visible"/>
                                      </p:to>
                                    </p:set>
                                    <p:animEffect transition="in" filter="fade">
                                      <p:cBhvr>
                                        <p:cTn id="25" dur="800" decel="100000"/>
                                        <p:tgtEl>
                                          <p:spTgt spid="71788"/>
                                        </p:tgtEl>
                                      </p:cBhvr>
                                    </p:animEffect>
                                    <p:anim calcmode="lin" valueType="num">
                                      <p:cBhvr>
                                        <p:cTn id="26" dur="800" decel="100000" fill="hold"/>
                                        <p:tgtEl>
                                          <p:spTgt spid="71788"/>
                                        </p:tgtEl>
                                        <p:attrNameLst>
                                          <p:attrName>style.rotation</p:attrName>
                                        </p:attrNameLst>
                                      </p:cBhvr>
                                      <p:tavLst>
                                        <p:tav tm="0">
                                          <p:val>
                                            <p:fltVal val="-90"/>
                                          </p:val>
                                        </p:tav>
                                        <p:tav tm="100000">
                                          <p:val>
                                            <p:fltVal val="0"/>
                                          </p:val>
                                        </p:tav>
                                      </p:tavLst>
                                    </p:anim>
                                    <p:anim calcmode="lin" valueType="num">
                                      <p:cBhvr>
                                        <p:cTn id="27" dur="800" decel="100000" fill="hold"/>
                                        <p:tgtEl>
                                          <p:spTgt spid="71788"/>
                                        </p:tgtEl>
                                        <p:attrNameLst>
                                          <p:attrName>ppt_x</p:attrName>
                                        </p:attrNameLst>
                                      </p:cBhvr>
                                      <p:tavLst>
                                        <p:tav tm="0">
                                          <p:val>
                                            <p:strVal val="#ppt_x+0.4"/>
                                          </p:val>
                                        </p:tav>
                                        <p:tav tm="100000">
                                          <p:val>
                                            <p:strVal val="#ppt_x-0.05"/>
                                          </p:val>
                                        </p:tav>
                                      </p:tavLst>
                                    </p:anim>
                                    <p:anim calcmode="lin" valueType="num">
                                      <p:cBhvr>
                                        <p:cTn id="28" dur="800" decel="100000" fill="hold"/>
                                        <p:tgtEl>
                                          <p:spTgt spid="7178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178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1788"/>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71789"/>
                                        </p:tgtEl>
                                        <p:attrNameLst>
                                          <p:attrName>style.visibility</p:attrName>
                                        </p:attrNameLst>
                                      </p:cBhvr>
                                      <p:to>
                                        <p:strVal val="visible"/>
                                      </p:to>
                                    </p:set>
                                    <p:animEffect transition="in" filter="fade">
                                      <p:cBhvr>
                                        <p:cTn id="33" dur="800" decel="100000"/>
                                        <p:tgtEl>
                                          <p:spTgt spid="71789"/>
                                        </p:tgtEl>
                                      </p:cBhvr>
                                    </p:animEffect>
                                    <p:anim calcmode="lin" valueType="num">
                                      <p:cBhvr>
                                        <p:cTn id="34" dur="800" decel="100000" fill="hold"/>
                                        <p:tgtEl>
                                          <p:spTgt spid="71789"/>
                                        </p:tgtEl>
                                        <p:attrNameLst>
                                          <p:attrName>style.rotation</p:attrName>
                                        </p:attrNameLst>
                                      </p:cBhvr>
                                      <p:tavLst>
                                        <p:tav tm="0">
                                          <p:val>
                                            <p:fltVal val="-90"/>
                                          </p:val>
                                        </p:tav>
                                        <p:tav tm="100000">
                                          <p:val>
                                            <p:fltVal val="0"/>
                                          </p:val>
                                        </p:tav>
                                      </p:tavLst>
                                    </p:anim>
                                    <p:anim calcmode="lin" valueType="num">
                                      <p:cBhvr>
                                        <p:cTn id="35" dur="800" decel="100000" fill="hold"/>
                                        <p:tgtEl>
                                          <p:spTgt spid="71789"/>
                                        </p:tgtEl>
                                        <p:attrNameLst>
                                          <p:attrName>ppt_x</p:attrName>
                                        </p:attrNameLst>
                                      </p:cBhvr>
                                      <p:tavLst>
                                        <p:tav tm="0">
                                          <p:val>
                                            <p:strVal val="#ppt_x+0.4"/>
                                          </p:val>
                                        </p:tav>
                                        <p:tav tm="100000">
                                          <p:val>
                                            <p:strVal val="#ppt_x-0.05"/>
                                          </p:val>
                                        </p:tav>
                                      </p:tavLst>
                                    </p:anim>
                                    <p:anim calcmode="lin" valueType="num">
                                      <p:cBhvr>
                                        <p:cTn id="36" dur="800" decel="100000" fill="hold"/>
                                        <p:tgtEl>
                                          <p:spTgt spid="7178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7178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71789"/>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71791"/>
                                        </p:tgtEl>
                                        <p:attrNameLst>
                                          <p:attrName>style.visibility</p:attrName>
                                        </p:attrNameLst>
                                      </p:cBhvr>
                                      <p:to>
                                        <p:strVal val="visible"/>
                                      </p:to>
                                    </p:set>
                                    <p:animEffect transition="in" filter="wipe(up)">
                                      <p:cBhvr>
                                        <p:cTn id="43" dur="1000"/>
                                        <p:tgtEl>
                                          <p:spTgt spid="7179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71790"/>
                                        </p:tgtEl>
                                        <p:attrNameLst>
                                          <p:attrName>style.visibility</p:attrName>
                                        </p:attrNameLst>
                                      </p:cBhvr>
                                      <p:to>
                                        <p:strVal val="visible"/>
                                      </p:to>
                                    </p:set>
                                    <p:anim calcmode="lin" valueType="num">
                                      <p:cBhvr>
                                        <p:cTn id="48" dur="1000" fill="hold"/>
                                        <p:tgtEl>
                                          <p:spTgt spid="71790"/>
                                        </p:tgtEl>
                                        <p:attrNameLst>
                                          <p:attrName>ppt_x</p:attrName>
                                        </p:attrNameLst>
                                      </p:cBhvr>
                                      <p:tavLst>
                                        <p:tav tm="0">
                                          <p:val>
                                            <p:strVal val="#ppt_x-.2"/>
                                          </p:val>
                                        </p:tav>
                                        <p:tav tm="100000">
                                          <p:val>
                                            <p:strVal val="#ppt_x"/>
                                          </p:val>
                                        </p:tav>
                                      </p:tavLst>
                                    </p:anim>
                                    <p:anim calcmode="lin" valueType="num">
                                      <p:cBhvr>
                                        <p:cTn id="49" dur="1000" fill="hold"/>
                                        <p:tgtEl>
                                          <p:spTgt spid="7179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179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71792"/>
                                        </p:tgtEl>
                                        <p:attrNameLst>
                                          <p:attrName>style.visibility</p:attrName>
                                        </p:attrNameLst>
                                      </p:cBhvr>
                                      <p:to>
                                        <p:strVal val="visible"/>
                                      </p:to>
                                    </p:set>
                                    <p:anim calcmode="lin" valueType="num">
                                      <p:cBhvr>
                                        <p:cTn id="55" dur="1000" fill="hold"/>
                                        <p:tgtEl>
                                          <p:spTgt spid="71792"/>
                                        </p:tgtEl>
                                        <p:attrNameLst>
                                          <p:attrName>ppt_x</p:attrName>
                                        </p:attrNameLst>
                                      </p:cBhvr>
                                      <p:tavLst>
                                        <p:tav tm="0">
                                          <p:val>
                                            <p:strVal val="#ppt_x-.2"/>
                                          </p:val>
                                        </p:tav>
                                        <p:tav tm="100000">
                                          <p:val>
                                            <p:strVal val="#ppt_x"/>
                                          </p:val>
                                        </p:tav>
                                      </p:tavLst>
                                    </p:anim>
                                    <p:anim calcmode="lin" valueType="num">
                                      <p:cBhvr>
                                        <p:cTn id="56" dur="1000" fill="hold"/>
                                        <p:tgtEl>
                                          <p:spTgt spid="7179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7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1000" fill="hold"/>
                                        <p:tgtEl>
                                          <p:spTgt spid="2"/>
                                        </p:tgtEl>
                                        <p:attrNameLst>
                                          <p:attrName>ppt_x</p:attrName>
                                        </p:attrNameLst>
                                      </p:cBhvr>
                                      <p:tavLst>
                                        <p:tav tm="0">
                                          <p:val>
                                            <p:strVal val="#ppt_x-.2"/>
                                          </p:val>
                                        </p:tav>
                                        <p:tav tm="100000">
                                          <p:val>
                                            <p:strVal val="#ppt_x"/>
                                          </p:val>
                                        </p:tav>
                                      </p:tavLst>
                                    </p:anim>
                                    <p:anim calcmode="lin" valueType="num">
                                      <p:cBhvr>
                                        <p:cTn id="6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0" presetClass="entr" presetSubtype="0" fill="hold" nodeType="clickEffect">
                                  <p:stCondLst>
                                    <p:cond delay="0"/>
                                  </p:stCondLst>
                                  <p:childTnLst>
                                    <p:set>
                                      <p:cBhvr>
                                        <p:cTn id="68" dur="1" fill="hold">
                                          <p:stCondLst>
                                            <p:cond delay="0"/>
                                          </p:stCondLst>
                                        </p:cTn>
                                        <p:tgtEl>
                                          <p:spTgt spid="71808"/>
                                        </p:tgtEl>
                                        <p:attrNameLst>
                                          <p:attrName>style.visibility</p:attrName>
                                        </p:attrNameLst>
                                      </p:cBhvr>
                                      <p:to>
                                        <p:strVal val="visible"/>
                                      </p:to>
                                    </p:set>
                                    <p:animEffect transition="in" filter="fade">
                                      <p:cBhvr>
                                        <p:cTn id="69" dur="800" decel="100000"/>
                                        <p:tgtEl>
                                          <p:spTgt spid="71808"/>
                                        </p:tgtEl>
                                      </p:cBhvr>
                                    </p:animEffect>
                                    <p:anim calcmode="lin" valueType="num">
                                      <p:cBhvr>
                                        <p:cTn id="70" dur="800" decel="100000" fill="hold"/>
                                        <p:tgtEl>
                                          <p:spTgt spid="71808"/>
                                        </p:tgtEl>
                                        <p:attrNameLst>
                                          <p:attrName>style.rotation</p:attrName>
                                        </p:attrNameLst>
                                      </p:cBhvr>
                                      <p:tavLst>
                                        <p:tav tm="0">
                                          <p:val>
                                            <p:fltVal val="-90"/>
                                          </p:val>
                                        </p:tav>
                                        <p:tav tm="100000">
                                          <p:val>
                                            <p:fltVal val="0"/>
                                          </p:val>
                                        </p:tav>
                                      </p:tavLst>
                                    </p:anim>
                                    <p:anim calcmode="lin" valueType="num">
                                      <p:cBhvr>
                                        <p:cTn id="71" dur="800" decel="100000" fill="hold"/>
                                        <p:tgtEl>
                                          <p:spTgt spid="71808"/>
                                        </p:tgtEl>
                                        <p:attrNameLst>
                                          <p:attrName>ppt_x</p:attrName>
                                        </p:attrNameLst>
                                      </p:cBhvr>
                                      <p:tavLst>
                                        <p:tav tm="0">
                                          <p:val>
                                            <p:strVal val="#ppt_x+0.4"/>
                                          </p:val>
                                        </p:tav>
                                        <p:tav tm="100000">
                                          <p:val>
                                            <p:strVal val="#ppt_x-0.05"/>
                                          </p:val>
                                        </p:tav>
                                      </p:tavLst>
                                    </p:anim>
                                    <p:anim calcmode="lin" valueType="num">
                                      <p:cBhvr>
                                        <p:cTn id="72" dur="800" decel="100000" fill="hold"/>
                                        <p:tgtEl>
                                          <p:spTgt spid="71808"/>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71808"/>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71808"/>
                                        </p:tgtEl>
                                        <p:attrNameLst>
                                          <p:attrName>ppt_y</p:attrName>
                                        </p:attrNameLst>
                                      </p:cBhvr>
                                      <p:tavLst>
                                        <p:tav tm="0">
                                          <p:val>
                                            <p:strVal val="#ppt_y+0.1"/>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nodeType="clickEffect">
                                  <p:stCondLst>
                                    <p:cond delay="0"/>
                                  </p:stCondLst>
                                  <p:childTnLst>
                                    <p:set>
                                      <p:cBhvr>
                                        <p:cTn id="78" dur="1" fill="hold">
                                          <p:stCondLst>
                                            <p:cond delay="0"/>
                                          </p:stCondLst>
                                        </p:cTn>
                                        <p:tgtEl>
                                          <p:spTgt spid="71806"/>
                                        </p:tgtEl>
                                        <p:attrNameLst>
                                          <p:attrName>style.visibility</p:attrName>
                                        </p:attrNameLst>
                                      </p:cBhvr>
                                      <p:to>
                                        <p:strVal val="visible"/>
                                      </p:to>
                                    </p:set>
                                    <p:animEffect transition="in" filter="wipe(right)">
                                      <p:cBhvr>
                                        <p:cTn id="79" dur="1000"/>
                                        <p:tgtEl>
                                          <p:spTgt spid="71806"/>
                                        </p:tgtEl>
                                      </p:cBhvr>
                                    </p:animEffect>
                                  </p:childTnLst>
                                </p:cTn>
                              </p:par>
                              <p:par>
                                <p:cTn id="80" presetID="22" presetClass="entr" presetSubtype="2" fill="hold" nodeType="withEffect">
                                  <p:stCondLst>
                                    <p:cond delay="0"/>
                                  </p:stCondLst>
                                  <p:childTnLst>
                                    <p:set>
                                      <p:cBhvr>
                                        <p:cTn id="81" dur="1" fill="hold">
                                          <p:stCondLst>
                                            <p:cond delay="0"/>
                                          </p:stCondLst>
                                        </p:cTn>
                                        <p:tgtEl>
                                          <p:spTgt spid="71804"/>
                                        </p:tgtEl>
                                        <p:attrNameLst>
                                          <p:attrName>style.visibility</p:attrName>
                                        </p:attrNameLst>
                                      </p:cBhvr>
                                      <p:to>
                                        <p:strVal val="visible"/>
                                      </p:to>
                                    </p:set>
                                    <p:animEffect transition="in" filter="wipe(right)">
                                      <p:cBhvr>
                                        <p:cTn id="82" dur="1000"/>
                                        <p:tgtEl>
                                          <p:spTgt spid="7180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0" presetClass="entr" presetSubtype="0" fill="hold" nodeType="clickEffect">
                                  <p:stCondLst>
                                    <p:cond delay="0"/>
                                  </p:stCondLst>
                                  <p:childTnLst>
                                    <p:set>
                                      <p:cBhvr>
                                        <p:cTn id="86" dur="1" fill="hold">
                                          <p:stCondLst>
                                            <p:cond delay="0"/>
                                          </p:stCondLst>
                                        </p:cTn>
                                        <p:tgtEl>
                                          <p:spTgt spid="71796"/>
                                        </p:tgtEl>
                                        <p:attrNameLst>
                                          <p:attrName>style.visibility</p:attrName>
                                        </p:attrNameLst>
                                      </p:cBhvr>
                                      <p:to>
                                        <p:strVal val="visible"/>
                                      </p:to>
                                    </p:set>
                                    <p:animEffect transition="in" filter="fade">
                                      <p:cBhvr>
                                        <p:cTn id="87" dur="800" decel="100000"/>
                                        <p:tgtEl>
                                          <p:spTgt spid="71796"/>
                                        </p:tgtEl>
                                      </p:cBhvr>
                                    </p:animEffect>
                                    <p:anim calcmode="lin" valueType="num">
                                      <p:cBhvr>
                                        <p:cTn id="88" dur="800" decel="100000" fill="hold"/>
                                        <p:tgtEl>
                                          <p:spTgt spid="71796"/>
                                        </p:tgtEl>
                                        <p:attrNameLst>
                                          <p:attrName>style.rotation</p:attrName>
                                        </p:attrNameLst>
                                      </p:cBhvr>
                                      <p:tavLst>
                                        <p:tav tm="0">
                                          <p:val>
                                            <p:fltVal val="-90"/>
                                          </p:val>
                                        </p:tav>
                                        <p:tav tm="100000">
                                          <p:val>
                                            <p:fltVal val="0"/>
                                          </p:val>
                                        </p:tav>
                                      </p:tavLst>
                                    </p:anim>
                                    <p:anim calcmode="lin" valueType="num">
                                      <p:cBhvr>
                                        <p:cTn id="89" dur="800" decel="100000" fill="hold"/>
                                        <p:tgtEl>
                                          <p:spTgt spid="71796"/>
                                        </p:tgtEl>
                                        <p:attrNameLst>
                                          <p:attrName>ppt_x</p:attrName>
                                        </p:attrNameLst>
                                      </p:cBhvr>
                                      <p:tavLst>
                                        <p:tav tm="0">
                                          <p:val>
                                            <p:strVal val="#ppt_x+0.4"/>
                                          </p:val>
                                        </p:tav>
                                        <p:tav tm="100000">
                                          <p:val>
                                            <p:strVal val="#ppt_x-0.05"/>
                                          </p:val>
                                        </p:tav>
                                      </p:tavLst>
                                    </p:anim>
                                    <p:anim calcmode="lin" valueType="num">
                                      <p:cBhvr>
                                        <p:cTn id="90" dur="800" decel="100000" fill="hold"/>
                                        <p:tgtEl>
                                          <p:spTgt spid="71796"/>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71796"/>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71796"/>
                                        </p:tgtEl>
                                        <p:attrNameLst>
                                          <p:attrName>ppt_y</p:attrName>
                                        </p:attrNameLst>
                                      </p:cBhvr>
                                      <p:tavLst>
                                        <p:tav tm="0">
                                          <p:val>
                                            <p:strVal val="#ppt_y+0.1"/>
                                          </p:val>
                                        </p:tav>
                                        <p:tav tm="100000">
                                          <p:val>
                                            <p:strVal val="#ppt_y"/>
                                          </p:val>
                                        </p:tav>
                                      </p:tavLst>
                                    </p:anim>
                                  </p:childTnLst>
                                </p:cTn>
                              </p:par>
                              <p:par>
                                <p:cTn id="93" presetID="30" presetClass="entr" presetSubtype="0" fill="hold" nodeType="withEffect">
                                  <p:stCondLst>
                                    <p:cond delay="0"/>
                                  </p:stCondLst>
                                  <p:childTnLst>
                                    <p:set>
                                      <p:cBhvr>
                                        <p:cTn id="94" dur="1" fill="hold">
                                          <p:stCondLst>
                                            <p:cond delay="0"/>
                                          </p:stCondLst>
                                        </p:cTn>
                                        <p:tgtEl>
                                          <p:spTgt spid="71795"/>
                                        </p:tgtEl>
                                        <p:attrNameLst>
                                          <p:attrName>style.visibility</p:attrName>
                                        </p:attrNameLst>
                                      </p:cBhvr>
                                      <p:to>
                                        <p:strVal val="visible"/>
                                      </p:to>
                                    </p:set>
                                    <p:animEffect transition="in" filter="fade">
                                      <p:cBhvr>
                                        <p:cTn id="95" dur="800" decel="100000"/>
                                        <p:tgtEl>
                                          <p:spTgt spid="71795"/>
                                        </p:tgtEl>
                                      </p:cBhvr>
                                    </p:animEffect>
                                    <p:anim calcmode="lin" valueType="num">
                                      <p:cBhvr>
                                        <p:cTn id="96" dur="800" decel="100000" fill="hold"/>
                                        <p:tgtEl>
                                          <p:spTgt spid="71795"/>
                                        </p:tgtEl>
                                        <p:attrNameLst>
                                          <p:attrName>style.rotation</p:attrName>
                                        </p:attrNameLst>
                                      </p:cBhvr>
                                      <p:tavLst>
                                        <p:tav tm="0">
                                          <p:val>
                                            <p:fltVal val="-90"/>
                                          </p:val>
                                        </p:tav>
                                        <p:tav tm="100000">
                                          <p:val>
                                            <p:fltVal val="0"/>
                                          </p:val>
                                        </p:tav>
                                      </p:tavLst>
                                    </p:anim>
                                    <p:anim calcmode="lin" valueType="num">
                                      <p:cBhvr>
                                        <p:cTn id="97" dur="800" decel="100000" fill="hold"/>
                                        <p:tgtEl>
                                          <p:spTgt spid="71795"/>
                                        </p:tgtEl>
                                        <p:attrNameLst>
                                          <p:attrName>ppt_x</p:attrName>
                                        </p:attrNameLst>
                                      </p:cBhvr>
                                      <p:tavLst>
                                        <p:tav tm="0">
                                          <p:val>
                                            <p:strVal val="#ppt_x+0.4"/>
                                          </p:val>
                                        </p:tav>
                                        <p:tav tm="100000">
                                          <p:val>
                                            <p:strVal val="#ppt_x-0.05"/>
                                          </p:val>
                                        </p:tav>
                                      </p:tavLst>
                                    </p:anim>
                                    <p:anim calcmode="lin" valueType="num">
                                      <p:cBhvr>
                                        <p:cTn id="98" dur="800" decel="100000" fill="hold"/>
                                        <p:tgtEl>
                                          <p:spTgt spid="71795"/>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71795"/>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71795"/>
                                        </p:tgtEl>
                                        <p:attrNameLst>
                                          <p:attrName>ppt_y</p:attrName>
                                        </p:attrNameLst>
                                      </p:cBhvr>
                                      <p:tavLst>
                                        <p:tav tm="0">
                                          <p:val>
                                            <p:strVal val="#ppt_y+0.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1" fill="hold" nodeType="clickEffect">
                                  <p:stCondLst>
                                    <p:cond delay="0"/>
                                  </p:stCondLst>
                                  <p:childTnLst>
                                    <p:set>
                                      <p:cBhvr>
                                        <p:cTn id="104" dur="1" fill="hold">
                                          <p:stCondLst>
                                            <p:cond delay="0"/>
                                          </p:stCondLst>
                                        </p:cTn>
                                        <p:tgtEl>
                                          <p:spTgt spid="71798"/>
                                        </p:tgtEl>
                                        <p:attrNameLst>
                                          <p:attrName>style.visibility</p:attrName>
                                        </p:attrNameLst>
                                      </p:cBhvr>
                                      <p:to>
                                        <p:strVal val="visible"/>
                                      </p:to>
                                    </p:set>
                                    <p:animEffect transition="in" filter="wipe(up)">
                                      <p:cBhvr>
                                        <p:cTn id="105" dur="1000"/>
                                        <p:tgtEl>
                                          <p:spTgt spid="7179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9" presetClass="entr" presetSubtype="0" fill="hold" nodeType="clickEffect">
                                  <p:stCondLst>
                                    <p:cond delay="0"/>
                                  </p:stCondLst>
                                  <p:childTnLst>
                                    <p:set>
                                      <p:cBhvr>
                                        <p:cTn id="109" dur="1" fill="hold">
                                          <p:stCondLst>
                                            <p:cond delay="0"/>
                                          </p:stCondLst>
                                        </p:cTn>
                                        <p:tgtEl>
                                          <p:spTgt spid="71797"/>
                                        </p:tgtEl>
                                        <p:attrNameLst>
                                          <p:attrName>style.visibility</p:attrName>
                                        </p:attrNameLst>
                                      </p:cBhvr>
                                      <p:to>
                                        <p:strVal val="visible"/>
                                      </p:to>
                                    </p:set>
                                    <p:anim calcmode="lin" valueType="num">
                                      <p:cBhvr>
                                        <p:cTn id="110" dur="1000" fill="hold"/>
                                        <p:tgtEl>
                                          <p:spTgt spid="71797"/>
                                        </p:tgtEl>
                                        <p:attrNameLst>
                                          <p:attrName>ppt_x</p:attrName>
                                        </p:attrNameLst>
                                      </p:cBhvr>
                                      <p:tavLst>
                                        <p:tav tm="0">
                                          <p:val>
                                            <p:strVal val="#ppt_x-.2"/>
                                          </p:val>
                                        </p:tav>
                                        <p:tav tm="100000">
                                          <p:val>
                                            <p:strVal val="#ppt_x"/>
                                          </p:val>
                                        </p:tav>
                                      </p:tavLst>
                                    </p:anim>
                                    <p:anim calcmode="lin" valueType="num">
                                      <p:cBhvr>
                                        <p:cTn id="111" dur="1000" fill="hold"/>
                                        <p:tgtEl>
                                          <p:spTgt spid="71797"/>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7179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9" presetClass="entr" presetSubtype="0" fill="hold" nodeType="clickEffect">
                                  <p:stCondLst>
                                    <p:cond delay="0"/>
                                  </p:stCondLst>
                                  <p:childTnLst>
                                    <p:set>
                                      <p:cBhvr>
                                        <p:cTn id="116" dur="1" fill="hold">
                                          <p:stCondLst>
                                            <p:cond delay="0"/>
                                          </p:stCondLst>
                                        </p:cTn>
                                        <p:tgtEl>
                                          <p:spTgt spid="71799"/>
                                        </p:tgtEl>
                                        <p:attrNameLst>
                                          <p:attrName>style.visibility</p:attrName>
                                        </p:attrNameLst>
                                      </p:cBhvr>
                                      <p:to>
                                        <p:strVal val="visible"/>
                                      </p:to>
                                    </p:set>
                                    <p:anim calcmode="lin" valueType="num">
                                      <p:cBhvr>
                                        <p:cTn id="117" dur="1000" fill="hold"/>
                                        <p:tgtEl>
                                          <p:spTgt spid="71799"/>
                                        </p:tgtEl>
                                        <p:attrNameLst>
                                          <p:attrName>ppt_x</p:attrName>
                                        </p:attrNameLst>
                                      </p:cBhvr>
                                      <p:tavLst>
                                        <p:tav tm="0">
                                          <p:val>
                                            <p:strVal val="#ppt_x-.2"/>
                                          </p:val>
                                        </p:tav>
                                        <p:tav tm="100000">
                                          <p:val>
                                            <p:strVal val="#ppt_x"/>
                                          </p:val>
                                        </p:tav>
                                      </p:tavLst>
                                    </p:anim>
                                    <p:anim calcmode="lin" valueType="num">
                                      <p:cBhvr>
                                        <p:cTn id="118" dur="1000" fill="hold"/>
                                        <p:tgtEl>
                                          <p:spTgt spid="71799"/>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7179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0" presetClass="entr" presetSubtype="0" fill="hold" nodeType="clickEffect">
                                  <p:stCondLst>
                                    <p:cond delay="0"/>
                                  </p:stCondLst>
                                  <p:childTnLst>
                                    <p:set>
                                      <p:cBhvr>
                                        <p:cTn id="123" dur="1" fill="hold">
                                          <p:stCondLst>
                                            <p:cond delay="0"/>
                                          </p:stCondLst>
                                        </p:cTn>
                                        <p:tgtEl>
                                          <p:spTgt spid="71809"/>
                                        </p:tgtEl>
                                        <p:attrNameLst>
                                          <p:attrName>style.visibility</p:attrName>
                                        </p:attrNameLst>
                                      </p:cBhvr>
                                      <p:to>
                                        <p:strVal val="visible"/>
                                      </p:to>
                                    </p:set>
                                    <p:animEffect transition="in" filter="fade">
                                      <p:cBhvr>
                                        <p:cTn id="124" dur="800" decel="100000"/>
                                        <p:tgtEl>
                                          <p:spTgt spid="71809"/>
                                        </p:tgtEl>
                                      </p:cBhvr>
                                    </p:animEffect>
                                    <p:anim calcmode="lin" valueType="num">
                                      <p:cBhvr>
                                        <p:cTn id="125" dur="800" decel="100000" fill="hold"/>
                                        <p:tgtEl>
                                          <p:spTgt spid="71809"/>
                                        </p:tgtEl>
                                        <p:attrNameLst>
                                          <p:attrName>style.rotation</p:attrName>
                                        </p:attrNameLst>
                                      </p:cBhvr>
                                      <p:tavLst>
                                        <p:tav tm="0">
                                          <p:val>
                                            <p:fltVal val="-90"/>
                                          </p:val>
                                        </p:tav>
                                        <p:tav tm="100000">
                                          <p:val>
                                            <p:fltVal val="0"/>
                                          </p:val>
                                        </p:tav>
                                      </p:tavLst>
                                    </p:anim>
                                    <p:anim calcmode="lin" valueType="num">
                                      <p:cBhvr>
                                        <p:cTn id="126" dur="800" decel="100000" fill="hold"/>
                                        <p:tgtEl>
                                          <p:spTgt spid="71809"/>
                                        </p:tgtEl>
                                        <p:attrNameLst>
                                          <p:attrName>ppt_x</p:attrName>
                                        </p:attrNameLst>
                                      </p:cBhvr>
                                      <p:tavLst>
                                        <p:tav tm="0">
                                          <p:val>
                                            <p:strVal val="#ppt_x+0.4"/>
                                          </p:val>
                                        </p:tav>
                                        <p:tav tm="100000">
                                          <p:val>
                                            <p:strVal val="#ppt_x-0.05"/>
                                          </p:val>
                                        </p:tav>
                                      </p:tavLst>
                                    </p:anim>
                                    <p:anim calcmode="lin" valueType="num">
                                      <p:cBhvr>
                                        <p:cTn id="127" dur="800" decel="100000" fill="hold"/>
                                        <p:tgtEl>
                                          <p:spTgt spid="71809"/>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71809"/>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71809"/>
                                        </p:tgtEl>
                                        <p:attrNameLst>
                                          <p:attrName>ppt_y</p:attrName>
                                        </p:attrNameLst>
                                      </p:cBhvr>
                                      <p:tavLst>
                                        <p:tav tm="0">
                                          <p:val>
                                            <p:strVal val="#ppt_y+0.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childTnLst>
                                    <p:set>
                                      <p:cBhvr>
                                        <p:cTn id="133" dur="1" fill="hold">
                                          <p:stCondLst>
                                            <p:cond delay="0"/>
                                          </p:stCondLst>
                                        </p:cTn>
                                        <p:tgtEl>
                                          <p:spTgt spid="71807"/>
                                        </p:tgtEl>
                                        <p:attrNameLst>
                                          <p:attrName>style.visibility</p:attrName>
                                        </p:attrNameLst>
                                      </p:cBhvr>
                                      <p:to>
                                        <p:strVal val="visible"/>
                                      </p:to>
                                    </p:set>
                                    <p:animEffect transition="in" filter="wipe(left)">
                                      <p:cBhvr>
                                        <p:cTn id="134" dur="1000"/>
                                        <p:tgtEl>
                                          <p:spTgt spid="71807"/>
                                        </p:tgtEl>
                                      </p:cBhvr>
                                    </p:animEffect>
                                  </p:childTnLst>
                                </p:cTn>
                              </p:par>
                            </p:childTnLst>
                          </p:cTn>
                        </p:par>
                        <p:par>
                          <p:cTn id="135" fill="hold" nodeType="afterGroup">
                            <p:stCondLst>
                              <p:cond delay="1000"/>
                            </p:stCondLst>
                            <p:childTnLst>
                              <p:par>
                                <p:cTn id="136" presetID="22" presetClass="entr" presetSubtype="8" fill="hold" nodeType="afterEffect">
                                  <p:stCondLst>
                                    <p:cond delay="0"/>
                                  </p:stCondLst>
                                  <p:childTnLst>
                                    <p:set>
                                      <p:cBhvr>
                                        <p:cTn id="137" dur="1" fill="hold">
                                          <p:stCondLst>
                                            <p:cond delay="0"/>
                                          </p:stCondLst>
                                        </p:cTn>
                                        <p:tgtEl>
                                          <p:spTgt spid="71805"/>
                                        </p:tgtEl>
                                        <p:attrNameLst>
                                          <p:attrName>style.visibility</p:attrName>
                                        </p:attrNameLst>
                                      </p:cBhvr>
                                      <p:to>
                                        <p:strVal val="visible"/>
                                      </p:to>
                                    </p:set>
                                    <p:animEffect transition="in" filter="wipe(left)">
                                      <p:cBhvr>
                                        <p:cTn id="138" dur="1000"/>
                                        <p:tgtEl>
                                          <p:spTgt spid="71805"/>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xit" presetSubtype="4" fill="hold" nodeType="clickEffect">
                                  <p:stCondLst>
                                    <p:cond delay="0"/>
                                  </p:stCondLst>
                                  <p:childTnLst>
                                    <p:anim calcmode="lin" valueType="num">
                                      <p:cBhvr additive="base">
                                        <p:cTn id="142" dur="2000"/>
                                        <p:tgtEl>
                                          <p:spTgt spid="71805"/>
                                        </p:tgtEl>
                                        <p:attrNameLst>
                                          <p:attrName>ppt_x</p:attrName>
                                        </p:attrNameLst>
                                      </p:cBhvr>
                                      <p:tavLst>
                                        <p:tav tm="0">
                                          <p:val>
                                            <p:strVal val="ppt_x"/>
                                          </p:val>
                                        </p:tav>
                                        <p:tav tm="100000">
                                          <p:val>
                                            <p:strVal val="ppt_x"/>
                                          </p:val>
                                        </p:tav>
                                      </p:tavLst>
                                    </p:anim>
                                    <p:anim calcmode="lin" valueType="num">
                                      <p:cBhvr additive="base">
                                        <p:cTn id="143" dur="2000"/>
                                        <p:tgtEl>
                                          <p:spTgt spid="71805"/>
                                        </p:tgtEl>
                                        <p:attrNameLst>
                                          <p:attrName>ppt_y</p:attrName>
                                        </p:attrNameLst>
                                      </p:cBhvr>
                                      <p:tavLst>
                                        <p:tav tm="0">
                                          <p:val>
                                            <p:strVal val="ppt_y"/>
                                          </p:val>
                                        </p:tav>
                                        <p:tav tm="100000">
                                          <p:val>
                                            <p:strVal val="1+ppt_h/2"/>
                                          </p:val>
                                        </p:tav>
                                      </p:tavLst>
                                    </p:anim>
                                    <p:set>
                                      <p:cBhvr>
                                        <p:cTn id="144" dur="1" fill="hold">
                                          <p:stCondLst>
                                            <p:cond delay="1999"/>
                                          </p:stCondLst>
                                        </p:cTn>
                                        <p:tgtEl>
                                          <p:spTgt spid="71805"/>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2000"/>
                                        <p:tgtEl>
                                          <p:spTgt spid="71804"/>
                                        </p:tgtEl>
                                        <p:attrNameLst>
                                          <p:attrName>ppt_x</p:attrName>
                                        </p:attrNameLst>
                                      </p:cBhvr>
                                      <p:tavLst>
                                        <p:tav tm="0">
                                          <p:val>
                                            <p:strVal val="ppt_x"/>
                                          </p:val>
                                        </p:tav>
                                        <p:tav tm="100000">
                                          <p:val>
                                            <p:strVal val="ppt_x"/>
                                          </p:val>
                                        </p:tav>
                                      </p:tavLst>
                                    </p:anim>
                                    <p:anim calcmode="lin" valueType="num">
                                      <p:cBhvr additive="base">
                                        <p:cTn id="147" dur="2000"/>
                                        <p:tgtEl>
                                          <p:spTgt spid="71804"/>
                                        </p:tgtEl>
                                        <p:attrNameLst>
                                          <p:attrName>ppt_y</p:attrName>
                                        </p:attrNameLst>
                                      </p:cBhvr>
                                      <p:tavLst>
                                        <p:tav tm="0">
                                          <p:val>
                                            <p:strVal val="ppt_y"/>
                                          </p:val>
                                        </p:tav>
                                        <p:tav tm="100000">
                                          <p:val>
                                            <p:strVal val="1+ppt_h/2"/>
                                          </p:val>
                                        </p:tav>
                                      </p:tavLst>
                                    </p:anim>
                                    <p:set>
                                      <p:cBhvr>
                                        <p:cTn id="148" dur="1" fill="hold">
                                          <p:stCondLst>
                                            <p:cond delay="1999"/>
                                          </p:stCondLst>
                                        </p:cTn>
                                        <p:tgtEl>
                                          <p:spTgt spid="71804"/>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0" presetClass="entr" presetSubtype="0" fill="hold" nodeType="clickEffect">
                                  <p:stCondLst>
                                    <p:cond delay="0"/>
                                  </p:stCondLst>
                                  <p:childTnLst>
                                    <p:set>
                                      <p:cBhvr>
                                        <p:cTn id="152" dur="1" fill="hold">
                                          <p:stCondLst>
                                            <p:cond delay="0"/>
                                          </p:stCondLst>
                                        </p:cTn>
                                        <p:tgtEl>
                                          <p:spTgt spid="71784"/>
                                        </p:tgtEl>
                                        <p:attrNameLst>
                                          <p:attrName>style.visibility</p:attrName>
                                        </p:attrNameLst>
                                      </p:cBhvr>
                                      <p:to>
                                        <p:strVal val="visible"/>
                                      </p:to>
                                    </p:set>
                                    <p:animEffect transition="in" filter="fade">
                                      <p:cBhvr>
                                        <p:cTn id="153" dur="800" decel="100000"/>
                                        <p:tgtEl>
                                          <p:spTgt spid="71784"/>
                                        </p:tgtEl>
                                      </p:cBhvr>
                                    </p:animEffect>
                                    <p:anim calcmode="lin" valueType="num">
                                      <p:cBhvr>
                                        <p:cTn id="154" dur="800" decel="100000" fill="hold"/>
                                        <p:tgtEl>
                                          <p:spTgt spid="71784"/>
                                        </p:tgtEl>
                                        <p:attrNameLst>
                                          <p:attrName>style.rotation</p:attrName>
                                        </p:attrNameLst>
                                      </p:cBhvr>
                                      <p:tavLst>
                                        <p:tav tm="0">
                                          <p:val>
                                            <p:fltVal val="-90"/>
                                          </p:val>
                                        </p:tav>
                                        <p:tav tm="100000">
                                          <p:val>
                                            <p:fltVal val="0"/>
                                          </p:val>
                                        </p:tav>
                                      </p:tavLst>
                                    </p:anim>
                                    <p:anim calcmode="lin" valueType="num">
                                      <p:cBhvr>
                                        <p:cTn id="155" dur="800" decel="100000" fill="hold"/>
                                        <p:tgtEl>
                                          <p:spTgt spid="71784"/>
                                        </p:tgtEl>
                                        <p:attrNameLst>
                                          <p:attrName>ppt_x</p:attrName>
                                        </p:attrNameLst>
                                      </p:cBhvr>
                                      <p:tavLst>
                                        <p:tav tm="0">
                                          <p:val>
                                            <p:strVal val="#ppt_x+0.4"/>
                                          </p:val>
                                        </p:tav>
                                        <p:tav tm="100000">
                                          <p:val>
                                            <p:strVal val="#ppt_x-0.05"/>
                                          </p:val>
                                        </p:tav>
                                      </p:tavLst>
                                    </p:anim>
                                    <p:anim calcmode="lin" valueType="num">
                                      <p:cBhvr>
                                        <p:cTn id="156" dur="800" decel="100000" fill="hold"/>
                                        <p:tgtEl>
                                          <p:spTgt spid="71784"/>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71784"/>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71784"/>
                                        </p:tgtEl>
                                        <p:attrNameLst>
                                          <p:attrName>ppt_y</p:attrName>
                                        </p:attrNameLst>
                                      </p:cBhvr>
                                      <p:tavLst>
                                        <p:tav tm="0">
                                          <p:val>
                                            <p:strVal val="#ppt_y+0.1"/>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9" presetClass="entr" presetSubtype="0" fill="hold" nodeType="clickEffect">
                                  <p:stCondLst>
                                    <p:cond delay="0"/>
                                  </p:stCondLst>
                                  <p:childTnLst>
                                    <p:set>
                                      <p:cBhvr>
                                        <p:cTn id="162" dur="1" fill="hold">
                                          <p:stCondLst>
                                            <p:cond delay="0"/>
                                          </p:stCondLst>
                                        </p:cTn>
                                        <p:tgtEl>
                                          <p:spTgt spid="71785"/>
                                        </p:tgtEl>
                                        <p:attrNameLst>
                                          <p:attrName>style.visibility</p:attrName>
                                        </p:attrNameLst>
                                      </p:cBhvr>
                                      <p:to>
                                        <p:strVal val="visible"/>
                                      </p:to>
                                    </p:set>
                                    <p:anim calcmode="lin" valueType="num">
                                      <p:cBhvr>
                                        <p:cTn id="163" dur="1000" fill="hold"/>
                                        <p:tgtEl>
                                          <p:spTgt spid="71785"/>
                                        </p:tgtEl>
                                        <p:attrNameLst>
                                          <p:attrName>ppt_x</p:attrName>
                                        </p:attrNameLst>
                                      </p:cBhvr>
                                      <p:tavLst>
                                        <p:tav tm="0">
                                          <p:val>
                                            <p:strVal val="#ppt_x-.2"/>
                                          </p:val>
                                        </p:tav>
                                        <p:tav tm="100000">
                                          <p:val>
                                            <p:strVal val="#ppt_x"/>
                                          </p:val>
                                        </p:tav>
                                      </p:tavLst>
                                    </p:anim>
                                    <p:anim calcmode="lin" valueType="num">
                                      <p:cBhvr>
                                        <p:cTn id="164" dur="1000" fill="hold"/>
                                        <p:tgtEl>
                                          <p:spTgt spid="71785"/>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7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4" grpId="0"/>
      <p:bldP spid="71785" grpId="0"/>
      <p:bldP spid="71787" grpId="0"/>
      <p:bldP spid="71788" grpId="0"/>
      <p:bldP spid="71789" grpId="0"/>
      <p:bldP spid="71792" grpId="0"/>
      <p:bldP spid="71794" grpId="0"/>
      <p:bldP spid="71795" grpId="0"/>
      <p:bldP spid="71796" grpId="0"/>
      <p:bldP spid="71799" grpId="0"/>
      <p:bldP spid="71804" grpId="0" animBg="1"/>
      <p:bldP spid="71804" grpId="1" animBg="1"/>
      <p:bldP spid="71805" grpId="0" animBg="1"/>
      <p:bldP spid="71805" grpId="1" animBg="1"/>
      <p:bldP spid="71806" grpId="0" animBg="1"/>
      <p:bldP spid="71807" grpId="0" animBg="1"/>
      <p:bldP spid="71808" grpId="0" animBg="1"/>
      <p:bldP spid="718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11">
            <a:extLst>
              <a:ext uri="{FF2B5EF4-FFF2-40B4-BE49-F238E27FC236}">
                <a16:creationId xmlns:a16="http://schemas.microsoft.com/office/drawing/2014/main" id="{FFC65ADE-462B-B791-7062-342174CD3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4" name="Text Box 64">
            <a:extLst>
              <a:ext uri="{FF2B5EF4-FFF2-40B4-BE49-F238E27FC236}">
                <a16:creationId xmlns:a16="http://schemas.microsoft.com/office/drawing/2014/main" id="{642BC764-5216-5089-40A7-E8DF6D48C884}"/>
              </a:ext>
            </a:extLst>
          </p:cNvPr>
          <p:cNvSpPr txBox="1">
            <a:spLocks noChangeArrowheads="1"/>
          </p:cNvSpPr>
          <p:nvPr/>
        </p:nvSpPr>
        <p:spPr bwMode="auto">
          <a:xfrm>
            <a:off x="5507038" y="6175375"/>
            <a:ext cx="1944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2465" name="Text Box 65">
            <a:extLst>
              <a:ext uri="{FF2B5EF4-FFF2-40B4-BE49-F238E27FC236}">
                <a16:creationId xmlns:a16="http://schemas.microsoft.com/office/drawing/2014/main" id="{708D0D6C-8176-B992-E010-49D936F5A4CB}"/>
              </a:ext>
            </a:extLst>
          </p:cNvPr>
          <p:cNvSpPr txBox="1">
            <a:spLocks noChangeArrowheads="1"/>
          </p:cNvSpPr>
          <p:nvPr/>
        </p:nvSpPr>
        <p:spPr bwMode="auto">
          <a:xfrm>
            <a:off x="1223963" y="6175375"/>
            <a:ext cx="4391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ص </a:t>
            </a:r>
            <a:r>
              <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ص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ﲨ</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8  أو  ص  &lt;  ــ 4  }</a:t>
            </a:r>
          </a:p>
        </p:txBody>
      </p:sp>
      <p:sp>
        <p:nvSpPr>
          <p:cNvPr id="102468" name="Text Box 68">
            <a:extLst>
              <a:ext uri="{FF2B5EF4-FFF2-40B4-BE49-F238E27FC236}">
                <a16:creationId xmlns:a16="http://schemas.microsoft.com/office/drawing/2014/main" id="{76A0C7E8-57F6-16A4-B4F9-985C0A54C3D4}"/>
              </a:ext>
            </a:extLst>
          </p:cNvPr>
          <p:cNvSpPr txBox="1">
            <a:spLocks noChangeArrowheads="1"/>
          </p:cNvSpPr>
          <p:nvPr/>
        </p:nvSpPr>
        <p:spPr bwMode="auto">
          <a:xfrm>
            <a:off x="2087563" y="184467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ص + 3 &lt;  ــ 1</a:t>
            </a:r>
            <a:endParaRPr kumimoji="0" lang="en-US"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102469" name="Text Box 69">
            <a:extLst>
              <a:ext uri="{FF2B5EF4-FFF2-40B4-BE49-F238E27FC236}">
                <a16:creationId xmlns:a16="http://schemas.microsoft.com/office/drawing/2014/main" id="{270701A8-72DF-7A96-A7E7-EFFCD32E86AA}"/>
              </a:ext>
            </a:extLst>
          </p:cNvPr>
          <p:cNvSpPr txBox="1">
            <a:spLocks noChangeArrowheads="1"/>
          </p:cNvSpPr>
          <p:nvPr/>
        </p:nvSpPr>
        <p:spPr bwMode="auto">
          <a:xfrm>
            <a:off x="2555875" y="2287588"/>
            <a:ext cx="90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3</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0" name="Text Box 70">
            <a:extLst>
              <a:ext uri="{FF2B5EF4-FFF2-40B4-BE49-F238E27FC236}">
                <a16:creationId xmlns:a16="http://schemas.microsoft.com/office/drawing/2014/main" id="{16CC4906-54D6-5A25-C8A3-E10885D2EE0D}"/>
              </a:ext>
            </a:extLst>
          </p:cNvPr>
          <p:cNvSpPr txBox="1">
            <a:spLocks noChangeArrowheads="1"/>
          </p:cNvSpPr>
          <p:nvPr/>
        </p:nvSpPr>
        <p:spPr bwMode="auto">
          <a:xfrm>
            <a:off x="1692275"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3</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1" name="Line 71">
            <a:extLst>
              <a:ext uri="{FF2B5EF4-FFF2-40B4-BE49-F238E27FC236}">
                <a16:creationId xmlns:a16="http://schemas.microsoft.com/office/drawing/2014/main" id="{FED6CF04-3C37-A4D5-E9A1-777F79475F0C}"/>
              </a:ext>
            </a:extLst>
          </p:cNvPr>
          <p:cNvSpPr>
            <a:spLocks noChangeShapeType="1"/>
          </p:cNvSpPr>
          <p:nvPr/>
        </p:nvSpPr>
        <p:spPr bwMode="auto">
          <a:xfrm flipH="1">
            <a:off x="2232025"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2" name="Line 72">
            <a:extLst>
              <a:ext uri="{FF2B5EF4-FFF2-40B4-BE49-F238E27FC236}">
                <a16:creationId xmlns:a16="http://schemas.microsoft.com/office/drawing/2014/main" id="{4C893D58-7D2F-1FDD-E142-75E0EF6DFF30}"/>
              </a:ext>
            </a:extLst>
          </p:cNvPr>
          <p:cNvSpPr>
            <a:spLocks noChangeShapeType="1"/>
          </p:cNvSpPr>
          <p:nvPr/>
        </p:nvSpPr>
        <p:spPr bwMode="auto">
          <a:xfrm flipH="1">
            <a:off x="3059113" y="1881188"/>
            <a:ext cx="288925" cy="790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3" name="Text Box 73">
            <a:extLst>
              <a:ext uri="{FF2B5EF4-FFF2-40B4-BE49-F238E27FC236}">
                <a16:creationId xmlns:a16="http://schemas.microsoft.com/office/drawing/2014/main" id="{24FBB4EC-C431-C1FE-CA79-6B80F709C8E5}"/>
              </a:ext>
            </a:extLst>
          </p:cNvPr>
          <p:cNvSpPr txBox="1">
            <a:spLocks noChangeArrowheads="1"/>
          </p:cNvSpPr>
          <p:nvPr/>
        </p:nvSpPr>
        <p:spPr bwMode="auto">
          <a:xfrm>
            <a:off x="1843088" y="285273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ص      &lt;   ــ 4</a:t>
            </a:r>
          </a:p>
        </p:txBody>
      </p:sp>
      <p:grpSp>
        <p:nvGrpSpPr>
          <p:cNvPr id="2" name="Group 74">
            <a:extLst>
              <a:ext uri="{FF2B5EF4-FFF2-40B4-BE49-F238E27FC236}">
                <a16:creationId xmlns:a16="http://schemas.microsoft.com/office/drawing/2014/main" id="{084A8950-FDAB-60F3-2A02-D6B4945F754D}"/>
              </a:ext>
            </a:extLst>
          </p:cNvPr>
          <p:cNvGrpSpPr>
            <a:grpSpLocks/>
          </p:cNvGrpSpPr>
          <p:nvPr/>
        </p:nvGrpSpPr>
        <p:grpSpPr bwMode="auto">
          <a:xfrm>
            <a:off x="792163" y="4868863"/>
            <a:ext cx="7883525" cy="1044575"/>
            <a:chOff x="499" y="2772"/>
            <a:chExt cx="4966" cy="658"/>
          </a:xfrm>
        </p:grpSpPr>
        <p:sp>
          <p:nvSpPr>
            <p:cNvPr id="234520" name="Rectangle 75">
              <a:extLst>
                <a:ext uri="{FF2B5EF4-FFF2-40B4-BE49-F238E27FC236}">
                  <a16:creationId xmlns:a16="http://schemas.microsoft.com/office/drawing/2014/main" id="{40EDEFF4-5355-7EAB-2D22-D5BAD2FFE18F}"/>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4521" name="Line 76">
              <a:extLst>
                <a:ext uri="{FF2B5EF4-FFF2-40B4-BE49-F238E27FC236}">
                  <a16:creationId xmlns:a16="http://schemas.microsoft.com/office/drawing/2014/main" id="{BDD07187-EBF6-2BF6-AB9D-A7FF0C444AD2}"/>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4522" name="Text Box 77">
              <a:extLst>
                <a:ext uri="{FF2B5EF4-FFF2-40B4-BE49-F238E27FC236}">
                  <a16:creationId xmlns:a16="http://schemas.microsoft.com/office/drawing/2014/main" id="{F15A2FAC-3DA8-9A3D-9664-24831BBD57B6}"/>
                </a:ext>
              </a:extLst>
            </p:cNvPr>
            <p:cNvSpPr txBox="1">
              <a:spLocks noChangeArrowheads="1"/>
            </p:cNvSpPr>
            <p:nvPr/>
          </p:nvSpPr>
          <p:spPr bwMode="auto">
            <a:xfrm>
              <a:off x="499" y="2883"/>
              <a:ext cx="48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10         8          6          4          1          0        ــ 2        ــ 4        ــ 6</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2478" name="AutoShape 78">
            <a:extLst>
              <a:ext uri="{FF2B5EF4-FFF2-40B4-BE49-F238E27FC236}">
                <a16:creationId xmlns:a16="http://schemas.microsoft.com/office/drawing/2014/main" id="{0CC5DE22-CEAC-BFBA-8059-47019590E67A}"/>
              </a:ext>
            </a:extLst>
          </p:cNvPr>
          <p:cNvSpPr>
            <a:spLocks noChangeArrowheads="1"/>
          </p:cNvSpPr>
          <p:nvPr/>
        </p:nvSpPr>
        <p:spPr bwMode="auto">
          <a:xfrm flipH="1">
            <a:off x="7439025" y="5035550"/>
            <a:ext cx="1346200" cy="466725"/>
          </a:xfrm>
          <a:prstGeom prst="leftArrow">
            <a:avLst>
              <a:gd name="adj1" fmla="val 45454"/>
              <a:gd name="adj2" fmla="val 48714"/>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9" name="Oval 79">
            <a:extLst>
              <a:ext uri="{FF2B5EF4-FFF2-40B4-BE49-F238E27FC236}">
                <a16:creationId xmlns:a16="http://schemas.microsoft.com/office/drawing/2014/main" id="{BE2ADF7E-8BA2-0DDE-2432-9AA1CF23D5DD}"/>
              </a:ext>
            </a:extLst>
          </p:cNvPr>
          <p:cNvSpPr>
            <a:spLocks noChangeArrowheads="1"/>
          </p:cNvSpPr>
          <p:nvPr/>
        </p:nvSpPr>
        <p:spPr bwMode="auto">
          <a:xfrm>
            <a:off x="7235825" y="5172075"/>
            <a:ext cx="215900" cy="215900"/>
          </a:xfrm>
          <a:prstGeom prst="ellipse">
            <a:avLst/>
          </a:prstGeom>
          <a:solidFill>
            <a:srgbClr val="FF6600"/>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0" name="AutoShape 80">
            <a:extLst>
              <a:ext uri="{FF2B5EF4-FFF2-40B4-BE49-F238E27FC236}">
                <a16:creationId xmlns:a16="http://schemas.microsoft.com/office/drawing/2014/main" id="{0DAF3074-5F56-7D67-307C-6A363FB3EAF4}"/>
              </a:ext>
            </a:extLst>
          </p:cNvPr>
          <p:cNvSpPr>
            <a:spLocks noChangeArrowheads="1"/>
          </p:cNvSpPr>
          <p:nvPr/>
        </p:nvSpPr>
        <p:spPr bwMode="auto">
          <a:xfrm>
            <a:off x="877888" y="5049838"/>
            <a:ext cx="1295400" cy="430212"/>
          </a:xfrm>
          <a:prstGeom prst="leftArrow">
            <a:avLst>
              <a:gd name="adj1" fmla="val 48343"/>
              <a:gd name="adj2" fmla="val 79236"/>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1" name="Oval 81">
            <a:extLst>
              <a:ext uri="{FF2B5EF4-FFF2-40B4-BE49-F238E27FC236}">
                <a16:creationId xmlns:a16="http://schemas.microsoft.com/office/drawing/2014/main" id="{B6C0ED65-DF21-CDE6-F2F1-C33C11AF1157}"/>
              </a:ext>
            </a:extLst>
          </p:cNvPr>
          <p:cNvSpPr>
            <a:spLocks noChangeArrowheads="1"/>
          </p:cNvSpPr>
          <p:nvPr/>
        </p:nvSpPr>
        <p:spPr bwMode="auto">
          <a:xfrm>
            <a:off x="2173288" y="5157788"/>
            <a:ext cx="215900" cy="2159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102482" name="Text Box 82">
            <a:extLst>
              <a:ext uri="{FF2B5EF4-FFF2-40B4-BE49-F238E27FC236}">
                <a16:creationId xmlns:a16="http://schemas.microsoft.com/office/drawing/2014/main" id="{B1CD3ADE-3EA3-AA93-28CD-A0D5FD28C7FD}"/>
              </a:ext>
            </a:extLst>
          </p:cNvPr>
          <p:cNvSpPr txBox="1">
            <a:spLocks noChangeArrowheads="1"/>
          </p:cNvSpPr>
          <p:nvPr/>
        </p:nvSpPr>
        <p:spPr bwMode="auto">
          <a:xfrm>
            <a:off x="4895850" y="1844675"/>
            <a:ext cx="255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ص ــ 1 ≥  7</a:t>
            </a:r>
            <a:endParaRPr kumimoji="0" lang="en-US"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2483" name="Text Box 83">
            <a:extLst>
              <a:ext uri="{FF2B5EF4-FFF2-40B4-BE49-F238E27FC236}">
                <a16:creationId xmlns:a16="http://schemas.microsoft.com/office/drawing/2014/main" id="{E053C51D-3C3A-3DFE-DA01-CEFDB05DFCED}"/>
              </a:ext>
            </a:extLst>
          </p:cNvPr>
          <p:cNvSpPr txBox="1">
            <a:spLocks noChangeArrowheads="1"/>
          </p:cNvSpPr>
          <p:nvPr/>
        </p:nvSpPr>
        <p:spPr bwMode="auto">
          <a:xfrm>
            <a:off x="6227763" y="2287588"/>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4" name="Text Box 84">
            <a:extLst>
              <a:ext uri="{FF2B5EF4-FFF2-40B4-BE49-F238E27FC236}">
                <a16:creationId xmlns:a16="http://schemas.microsoft.com/office/drawing/2014/main" id="{5624D9AA-C7BE-52DD-7DA1-A37803E6FCC8}"/>
              </a:ext>
            </a:extLst>
          </p:cNvPr>
          <p:cNvSpPr txBox="1">
            <a:spLocks noChangeArrowheads="1"/>
          </p:cNvSpPr>
          <p:nvPr/>
        </p:nvSpPr>
        <p:spPr bwMode="auto">
          <a:xfrm>
            <a:off x="5472113"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5" name="Line 85">
            <a:extLst>
              <a:ext uri="{FF2B5EF4-FFF2-40B4-BE49-F238E27FC236}">
                <a16:creationId xmlns:a16="http://schemas.microsoft.com/office/drawing/2014/main" id="{51A9F9FC-1B8F-4737-E917-2FC011975940}"/>
              </a:ext>
            </a:extLst>
          </p:cNvPr>
          <p:cNvSpPr>
            <a:spLocks noChangeShapeType="1"/>
          </p:cNvSpPr>
          <p:nvPr/>
        </p:nvSpPr>
        <p:spPr bwMode="auto">
          <a:xfrm flipH="1">
            <a:off x="5722938"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6" name="Line 86">
            <a:extLst>
              <a:ext uri="{FF2B5EF4-FFF2-40B4-BE49-F238E27FC236}">
                <a16:creationId xmlns:a16="http://schemas.microsoft.com/office/drawing/2014/main" id="{8F71B7B6-EB7C-678D-B0E0-6373F98C5AF1}"/>
              </a:ext>
            </a:extLst>
          </p:cNvPr>
          <p:cNvSpPr>
            <a:spLocks noChangeShapeType="1"/>
          </p:cNvSpPr>
          <p:nvPr/>
        </p:nvSpPr>
        <p:spPr bwMode="auto">
          <a:xfrm flipH="1">
            <a:off x="6696075" y="1881188"/>
            <a:ext cx="36513" cy="790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7" name="Text Box 87">
            <a:extLst>
              <a:ext uri="{FF2B5EF4-FFF2-40B4-BE49-F238E27FC236}">
                <a16:creationId xmlns:a16="http://schemas.microsoft.com/office/drawing/2014/main" id="{F4215B53-BC2B-C712-44EF-990F624C5EB1}"/>
              </a:ext>
            </a:extLst>
          </p:cNvPr>
          <p:cNvSpPr txBox="1">
            <a:spLocks noChangeArrowheads="1"/>
          </p:cNvSpPr>
          <p:nvPr/>
        </p:nvSpPr>
        <p:spPr bwMode="auto">
          <a:xfrm>
            <a:off x="5659438" y="2852738"/>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ص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ﲨ</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8</a:t>
            </a:r>
          </a:p>
        </p:txBody>
      </p:sp>
      <p:pic>
        <p:nvPicPr>
          <p:cNvPr id="234518" name="Picture 2">
            <a:extLst>
              <a:ext uri="{FF2B5EF4-FFF2-40B4-BE49-F238E27FC236}">
                <a16:creationId xmlns:a16="http://schemas.microsoft.com/office/drawing/2014/main" id="{EDB28410-1B2F-9969-8095-EDD7CBA88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631" y="1175980"/>
            <a:ext cx="36004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519" name="Picture 45">
            <a:extLst>
              <a:ext uri="{FF2B5EF4-FFF2-40B4-BE49-F238E27FC236}">
                <a16:creationId xmlns:a16="http://schemas.microsoft.com/office/drawing/2014/main" id="{0F410624-B891-14C5-415D-72BA9EE88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989" y="589731"/>
            <a:ext cx="451008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a:extLst>
              <a:ext uri="{FF2B5EF4-FFF2-40B4-BE49-F238E27FC236}">
                <a16:creationId xmlns:a16="http://schemas.microsoft.com/office/drawing/2014/main" id="{43F952C5-FD38-B2A4-19C9-5214A7F429F2}"/>
              </a:ext>
            </a:extLst>
          </p:cNvPr>
          <p:cNvPicPr>
            <a:picLocks noChangeAspect="1"/>
          </p:cNvPicPr>
          <p:nvPr/>
        </p:nvPicPr>
        <p:blipFill>
          <a:blip r:embed="rId6"/>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02482"/>
                                        </p:tgtEl>
                                        <p:attrNameLst>
                                          <p:attrName>style.visibility</p:attrName>
                                        </p:attrNameLst>
                                      </p:cBhvr>
                                      <p:to>
                                        <p:strVal val="visible"/>
                                      </p:to>
                                    </p:set>
                                    <p:animEffect transition="in" filter="fade">
                                      <p:cBhvr>
                                        <p:cTn id="7" dur="800" decel="100000"/>
                                        <p:tgtEl>
                                          <p:spTgt spid="102482"/>
                                        </p:tgtEl>
                                      </p:cBhvr>
                                    </p:animEffect>
                                    <p:anim calcmode="lin" valueType="num">
                                      <p:cBhvr>
                                        <p:cTn id="8" dur="800" decel="100000" fill="hold"/>
                                        <p:tgtEl>
                                          <p:spTgt spid="102482"/>
                                        </p:tgtEl>
                                        <p:attrNameLst>
                                          <p:attrName>style.rotation</p:attrName>
                                        </p:attrNameLst>
                                      </p:cBhvr>
                                      <p:tavLst>
                                        <p:tav tm="0">
                                          <p:val>
                                            <p:fltVal val="-90"/>
                                          </p:val>
                                        </p:tav>
                                        <p:tav tm="100000">
                                          <p:val>
                                            <p:fltVal val="0"/>
                                          </p:val>
                                        </p:tav>
                                      </p:tavLst>
                                    </p:anim>
                                    <p:anim calcmode="lin" valueType="num">
                                      <p:cBhvr>
                                        <p:cTn id="9" dur="800" decel="100000" fill="hold"/>
                                        <p:tgtEl>
                                          <p:spTgt spid="102482"/>
                                        </p:tgtEl>
                                        <p:attrNameLst>
                                          <p:attrName>ppt_x</p:attrName>
                                        </p:attrNameLst>
                                      </p:cBhvr>
                                      <p:tavLst>
                                        <p:tav tm="0">
                                          <p:val>
                                            <p:strVal val="#ppt_x+0.4"/>
                                          </p:val>
                                        </p:tav>
                                        <p:tav tm="100000">
                                          <p:val>
                                            <p:strVal val="#ppt_x-0.05"/>
                                          </p:val>
                                        </p:tav>
                                      </p:tavLst>
                                    </p:anim>
                                    <p:anim calcmode="lin" valueType="num">
                                      <p:cBhvr>
                                        <p:cTn id="10" dur="800" decel="100000" fill="hold"/>
                                        <p:tgtEl>
                                          <p:spTgt spid="1024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8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02468"/>
                                        </p:tgtEl>
                                        <p:attrNameLst>
                                          <p:attrName>style.visibility</p:attrName>
                                        </p:attrNameLst>
                                      </p:cBhvr>
                                      <p:to>
                                        <p:strVal val="visible"/>
                                      </p:to>
                                    </p:set>
                                    <p:animEffect transition="in" filter="fade">
                                      <p:cBhvr>
                                        <p:cTn id="15" dur="800" decel="100000"/>
                                        <p:tgtEl>
                                          <p:spTgt spid="102468"/>
                                        </p:tgtEl>
                                      </p:cBhvr>
                                    </p:animEffect>
                                    <p:anim calcmode="lin" valueType="num">
                                      <p:cBhvr>
                                        <p:cTn id="16" dur="800" decel="100000" fill="hold"/>
                                        <p:tgtEl>
                                          <p:spTgt spid="102468"/>
                                        </p:tgtEl>
                                        <p:attrNameLst>
                                          <p:attrName>style.rotation</p:attrName>
                                        </p:attrNameLst>
                                      </p:cBhvr>
                                      <p:tavLst>
                                        <p:tav tm="0">
                                          <p:val>
                                            <p:fltVal val="-90"/>
                                          </p:val>
                                        </p:tav>
                                        <p:tav tm="100000">
                                          <p:val>
                                            <p:fltVal val="0"/>
                                          </p:val>
                                        </p:tav>
                                      </p:tavLst>
                                    </p:anim>
                                    <p:anim calcmode="lin" valueType="num">
                                      <p:cBhvr>
                                        <p:cTn id="17" dur="800" decel="100000" fill="hold"/>
                                        <p:tgtEl>
                                          <p:spTgt spid="102468"/>
                                        </p:tgtEl>
                                        <p:attrNameLst>
                                          <p:attrName>ppt_x</p:attrName>
                                        </p:attrNameLst>
                                      </p:cBhvr>
                                      <p:tavLst>
                                        <p:tav tm="0">
                                          <p:val>
                                            <p:strVal val="#ppt_x+0.4"/>
                                          </p:val>
                                        </p:tav>
                                        <p:tav tm="100000">
                                          <p:val>
                                            <p:strVal val="#ppt_x-0.05"/>
                                          </p:val>
                                        </p:tav>
                                      </p:tavLst>
                                    </p:anim>
                                    <p:anim calcmode="lin" valueType="num">
                                      <p:cBhvr>
                                        <p:cTn id="18" dur="800" decel="100000" fill="hold"/>
                                        <p:tgtEl>
                                          <p:spTgt spid="10246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46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46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102483"/>
                                        </p:tgtEl>
                                        <p:attrNameLst>
                                          <p:attrName>style.visibility</p:attrName>
                                        </p:attrNameLst>
                                      </p:cBhvr>
                                      <p:to>
                                        <p:strVal val="visible"/>
                                      </p:to>
                                    </p:set>
                                    <p:animEffect transition="in" filter="fade">
                                      <p:cBhvr>
                                        <p:cTn id="25" dur="800" decel="100000"/>
                                        <p:tgtEl>
                                          <p:spTgt spid="102483"/>
                                        </p:tgtEl>
                                      </p:cBhvr>
                                    </p:animEffect>
                                    <p:anim calcmode="lin" valueType="num">
                                      <p:cBhvr>
                                        <p:cTn id="26" dur="800" decel="100000" fill="hold"/>
                                        <p:tgtEl>
                                          <p:spTgt spid="102483"/>
                                        </p:tgtEl>
                                        <p:attrNameLst>
                                          <p:attrName>style.rotation</p:attrName>
                                        </p:attrNameLst>
                                      </p:cBhvr>
                                      <p:tavLst>
                                        <p:tav tm="0">
                                          <p:val>
                                            <p:fltVal val="-90"/>
                                          </p:val>
                                        </p:tav>
                                        <p:tav tm="100000">
                                          <p:val>
                                            <p:fltVal val="0"/>
                                          </p:val>
                                        </p:tav>
                                      </p:tavLst>
                                    </p:anim>
                                    <p:anim calcmode="lin" valueType="num">
                                      <p:cBhvr>
                                        <p:cTn id="27" dur="800" decel="100000" fill="hold"/>
                                        <p:tgtEl>
                                          <p:spTgt spid="102483"/>
                                        </p:tgtEl>
                                        <p:attrNameLst>
                                          <p:attrName>ppt_x</p:attrName>
                                        </p:attrNameLst>
                                      </p:cBhvr>
                                      <p:tavLst>
                                        <p:tav tm="0">
                                          <p:val>
                                            <p:strVal val="#ppt_x+0.4"/>
                                          </p:val>
                                        </p:tav>
                                        <p:tav tm="100000">
                                          <p:val>
                                            <p:strVal val="#ppt_x-0.05"/>
                                          </p:val>
                                        </p:tav>
                                      </p:tavLst>
                                    </p:anim>
                                    <p:anim calcmode="lin" valueType="num">
                                      <p:cBhvr>
                                        <p:cTn id="28" dur="800" decel="100000" fill="hold"/>
                                        <p:tgtEl>
                                          <p:spTgt spid="10248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248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2483"/>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102484"/>
                                        </p:tgtEl>
                                        <p:attrNameLst>
                                          <p:attrName>style.visibility</p:attrName>
                                        </p:attrNameLst>
                                      </p:cBhvr>
                                      <p:to>
                                        <p:strVal val="visible"/>
                                      </p:to>
                                    </p:set>
                                    <p:animEffect transition="in" filter="fade">
                                      <p:cBhvr>
                                        <p:cTn id="33" dur="800" decel="100000"/>
                                        <p:tgtEl>
                                          <p:spTgt spid="102484"/>
                                        </p:tgtEl>
                                      </p:cBhvr>
                                    </p:animEffect>
                                    <p:anim calcmode="lin" valueType="num">
                                      <p:cBhvr>
                                        <p:cTn id="34" dur="800" decel="100000" fill="hold"/>
                                        <p:tgtEl>
                                          <p:spTgt spid="102484"/>
                                        </p:tgtEl>
                                        <p:attrNameLst>
                                          <p:attrName>style.rotation</p:attrName>
                                        </p:attrNameLst>
                                      </p:cBhvr>
                                      <p:tavLst>
                                        <p:tav tm="0">
                                          <p:val>
                                            <p:fltVal val="-90"/>
                                          </p:val>
                                        </p:tav>
                                        <p:tav tm="100000">
                                          <p:val>
                                            <p:fltVal val="0"/>
                                          </p:val>
                                        </p:tav>
                                      </p:tavLst>
                                    </p:anim>
                                    <p:anim calcmode="lin" valueType="num">
                                      <p:cBhvr>
                                        <p:cTn id="35" dur="800" decel="100000" fill="hold"/>
                                        <p:tgtEl>
                                          <p:spTgt spid="102484"/>
                                        </p:tgtEl>
                                        <p:attrNameLst>
                                          <p:attrName>ppt_x</p:attrName>
                                        </p:attrNameLst>
                                      </p:cBhvr>
                                      <p:tavLst>
                                        <p:tav tm="0">
                                          <p:val>
                                            <p:strVal val="#ppt_x+0.4"/>
                                          </p:val>
                                        </p:tav>
                                        <p:tav tm="100000">
                                          <p:val>
                                            <p:strVal val="#ppt_x-0.05"/>
                                          </p:val>
                                        </p:tav>
                                      </p:tavLst>
                                    </p:anim>
                                    <p:anim calcmode="lin" valueType="num">
                                      <p:cBhvr>
                                        <p:cTn id="36" dur="800" decel="100000" fill="hold"/>
                                        <p:tgtEl>
                                          <p:spTgt spid="10248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0248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02484"/>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102486"/>
                                        </p:tgtEl>
                                        <p:attrNameLst>
                                          <p:attrName>style.visibility</p:attrName>
                                        </p:attrNameLst>
                                      </p:cBhvr>
                                      <p:to>
                                        <p:strVal val="visible"/>
                                      </p:to>
                                    </p:set>
                                    <p:animEffect transition="in" filter="wipe(up)">
                                      <p:cBhvr>
                                        <p:cTn id="43" dur="1000"/>
                                        <p:tgtEl>
                                          <p:spTgt spid="10248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102485"/>
                                        </p:tgtEl>
                                        <p:attrNameLst>
                                          <p:attrName>style.visibility</p:attrName>
                                        </p:attrNameLst>
                                      </p:cBhvr>
                                      <p:to>
                                        <p:strVal val="visible"/>
                                      </p:to>
                                    </p:set>
                                    <p:anim calcmode="lin" valueType="num">
                                      <p:cBhvr>
                                        <p:cTn id="48" dur="1000" fill="hold"/>
                                        <p:tgtEl>
                                          <p:spTgt spid="102485"/>
                                        </p:tgtEl>
                                        <p:attrNameLst>
                                          <p:attrName>ppt_x</p:attrName>
                                        </p:attrNameLst>
                                      </p:cBhvr>
                                      <p:tavLst>
                                        <p:tav tm="0">
                                          <p:val>
                                            <p:strVal val="#ppt_x-.2"/>
                                          </p:val>
                                        </p:tav>
                                        <p:tav tm="100000">
                                          <p:val>
                                            <p:strVal val="#ppt_x"/>
                                          </p:val>
                                        </p:tav>
                                      </p:tavLst>
                                    </p:anim>
                                    <p:anim calcmode="lin" valueType="num">
                                      <p:cBhvr>
                                        <p:cTn id="49" dur="1000" fill="hold"/>
                                        <p:tgtEl>
                                          <p:spTgt spid="10248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0248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102487"/>
                                        </p:tgtEl>
                                        <p:attrNameLst>
                                          <p:attrName>style.visibility</p:attrName>
                                        </p:attrNameLst>
                                      </p:cBhvr>
                                      <p:to>
                                        <p:strVal val="visible"/>
                                      </p:to>
                                    </p:set>
                                    <p:anim calcmode="lin" valueType="num">
                                      <p:cBhvr>
                                        <p:cTn id="55" dur="1000" fill="hold"/>
                                        <p:tgtEl>
                                          <p:spTgt spid="102487"/>
                                        </p:tgtEl>
                                        <p:attrNameLst>
                                          <p:attrName>ppt_x</p:attrName>
                                        </p:attrNameLst>
                                      </p:cBhvr>
                                      <p:tavLst>
                                        <p:tav tm="0">
                                          <p:val>
                                            <p:strVal val="#ppt_x-.2"/>
                                          </p:val>
                                        </p:tav>
                                        <p:tav tm="100000">
                                          <p:val>
                                            <p:strVal val="#ppt_x"/>
                                          </p:val>
                                        </p:tav>
                                      </p:tavLst>
                                    </p:anim>
                                    <p:anim calcmode="lin" valueType="num">
                                      <p:cBhvr>
                                        <p:cTn id="56" dur="1000" fill="hold"/>
                                        <p:tgtEl>
                                          <p:spTgt spid="10248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024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1000" fill="hold"/>
                                        <p:tgtEl>
                                          <p:spTgt spid="2"/>
                                        </p:tgtEl>
                                        <p:attrNameLst>
                                          <p:attrName>ppt_x</p:attrName>
                                        </p:attrNameLst>
                                      </p:cBhvr>
                                      <p:tavLst>
                                        <p:tav tm="0">
                                          <p:val>
                                            <p:strVal val="#ppt_x-.2"/>
                                          </p:val>
                                        </p:tav>
                                        <p:tav tm="100000">
                                          <p:val>
                                            <p:strVal val="#ppt_x"/>
                                          </p:val>
                                        </p:tav>
                                      </p:tavLst>
                                    </p:anim>
                                    <p:anim calcmode="lin" valueType="num">
                                      <p:cBhvr>
                                        <p:cTn id="6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0" presetClass="entr" presetSubtype="0" fill="hold" nodeType="clickEffect">
                                  <p:stCondLst>
                                    <p:cond delay="0"/>
                                  </p:stCondLst>
                                  <p:childTnLst>
                                    <p:set>
                                      <p:cBhvr>
                                        <p:cTn id="68" dur="1" fill="hold">
                                          <p:stCondLst>
                                            <p:cond delay="0"/>
                                          </p:stCondLst>
                                        </p:cTn>
                                        <p:tgtEl>
                                          <p:spTgt spid="102479"/>
                                        </p:tgtEl>
                                        <p:attrNameLst>
                                          <p:attrName>style.visibility</p:attrName>
                                        </p:attrNameLst>
                                      </p:cBhvr>
                                      <p:to>
                                        <p:strVal val="visible"/>
                                      </p:to>
                                    </p:set>
                                    <p:animEffect transition="in" filter="fade">
                                      <p:cBhvr>
                                        <p:cTn id="69" dur="800" decel="100000"/>
                                        <p:tgtEl>
                                          <p:spTgt spid="102479"/>
                                        </p:tgtEl>
                                      </p:cBhvr>
                                    </p:animEffect>
                                    <p:anim calcmode="lin" valueType="num">
                                      <p:cBhvr>
                                        <p:cTn id="70" dur="800" decel="100000" fill="hold"/>
                                        <p:tgtEl>
                                          <p:spTgt spid="102479"/>
                                        </p:tgtEl>
                                        <p:attrNameLst>
                                          <p:attrName>style.rotation</p:attrName>
                                        </p:attrNameLst>
                                      </p:cBhvr>
                                      <p:tavLst>
                                        <p:tav tm="0">
                                          <p:val>
                                            <p:fltVal val="-90"/>
                                          </p:val>
                                        </p:tav>
                                        <p:tav tm="100000">
                                          <p:val>
                                            <p:fltVal val="0"/>
                                          </p:val>
                                        </p:tav>
                                      </p:tavLst>
                                    </p:anim>
                                    <p:anim calcmode="lin" valueType="num">
                                      <p:cBhvr>
                                        <p:cTn id="71" dur="800" decel="100000" fill="hold"/>
                                        <p:tgtEl>
                                          <p:spTgt spid="102479"/>
                                        </p:tgtEl>
                                        <p:attrNameLst>
                                          <p:attrName>ppt_x</p:attrName>
                                        </p:attrNameLst>
                                      </p:cBhvr>
                                      <p:tavLst>
                                        <p:tav tm="0">
                                          <p:val>
                                            <p:strVal val="#ppt_x+0.4"/>
                                          </p:val>
                                        </p:tav>
                                        <p:tav tm="100000">
                                          <p:val>
                                            <p:strVal val="#ppt_x-0.05"/>
                                          </p:val>
                                        </p:tav>
                                      </p:tavLst>
                                    </p:anim>
                                    <p:anim calcmode="lin" valueType="num">
                                      <p:cBhvr>
                                        <p:cTn id="72" dur="800" decel="100000" fill="hold"/>
                                        <p:tgtEl>
                                          <p:spTgt spid="102479"/>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02479"/>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02479"/>
                                        </p:tgtEl>
                                        <p:attrNameLst>
                                          <p:attrName>ppt_y</p:attrName>
                                        </p:attrNameLst>
                                      </p:cBhvr>
                                      <p:tavLst>
                                        <p:tav tm="0">
                                          <p:val>
                                            <p:strVal val="#ppt_y+0.1"/>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02478"/>
                                        </p:tgtEl>
                                        <p:attrNameLst>
                                          <p:attrName>style.visibility</p:attrName>
                                        </p:attrNameLst>
                                      </p:cBhvr>
                                      <p:to>
                                        <p:strVal val="visible"/>
                                      </p:to>
                                    </p:set>
                                    <p:animEffect transition="in" filter="wipe(left)">
                                      <p:cBhvr>
                                        <p:cTn id="79" dur="1000"/>
                                        <p:tgtEl>
                                          <p:spTgt spid="10247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0" presetClass="entr" presetSubtype="0" fill="hold" nodeType="clickEffect">
                                  <p:stCondLst>
                                    <p:cond delay="0"/>
                                  </p:stCondLst>
                                  <p:childTnLst>
                                    <p:set>
                                      <p:cBhvr>
                                        <p:cTn id="83" dur="1" fill="hold">
                                          <p:stCondLst>
                                            <p:cond delay="0"/>
                                          </p:stCondLst>
                                        </p:cTn>
                                        <p:tgtEl>
                                          <p:spTgt spid="102469"/>
                                        </p:tgtEl>
                                        <p:attrNameLst>
                                          <p:attrName>style.visibility</p:attrName>
                                        </p:attrNameLst>
                                      </p:cBhvr>
                                      <p:to>
                                        <p:strVal val="visible"/>
                                      </p:to>
                                    </p:set>
                                    <p:animEffect transition="in" filter="fade">
                                      <p:cBhvr>
                                        <p:cTn id="84" dur="800" decel="100000"/>
                                        <p:tgtEl>
                                          <p:spTgt spid="102469"/>
                                        </p:tgtEl>
                                      </p:cBhvr>
                                    </p:animEffect>
                                    <p:anim calcmode="lin" valueType="num">
                                      <p:cBhvr>
                                        <p:cTn id="85" dur="800" decel="100000" fill="hold"/>
                                        <p:tgtEl>
                                          <p:spTgt spid="102469"/>
                                        </p:tgtEl>
                                        <p:attrNameLst>
                                          <p:attrName>style.rotation</p:attrName>
                                        </p:attrNameLst>
                                      </p:cBhvr>
                                      <p:tavLst>
                                        <p:tav tm="0">
                                          <p:val>
                                            <p:fltVal val="-90"/>
                                          </p:val>
                                        </p:tav>
                                        <p:tav tm="100000">
                                          <p:val>
                                            <p:fltVal val="0"/>
                                          </p:val>
                                        </p:tav>
                                      </p:tavLst>
                                    </p:anim>
                                    <p:anim calcmode="lin" valueType="num">
                                      <p:cBhvr>
                                        <p:cTn id="86" dur="800" decel="100000" fill="hold"/>
                                        <p:tgtEl>
                                          <p:spTgt spid="102469"/>
                                        </p:tgtEl>
                                        <p:attrNameLst>
                                          <p:attrName>ppt_x</p:attrName>
                                        </p:attrNameLst>
                                      </p:cBhvr>
                                      <p:tavLst>
                                        <p:tav tm="0">
                                          <p:val>
                                            <p:strVal val="#ppt_x+0.4"/>
                                          </p:val>
                                        </p:tav>
                                        <p:tav tm="100000">
                                          <p:val>
                                            <p:strVal val="#ppt_x-0.05"/>
                                          </p:val>
                                        </p:tav>
                                      </p:tavLst>
                                    </p:anim>
                                    <p:anim calcmode="lin" valueType="num">
                                      <p:cBhvr>
                                        <p:cTn id="87" dur="800" decel="100000" fill="hold"/>
                                        <p:tgtEl>
                                          <p:spTgt spid="102469"/>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2469"/>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2469"/>
                                        </p:tgtEl>
                                        <p:attrNameLst>
                                          <p:attrName>ppt_y</p:attrName>
                                        </p:attrNameLst>
                                      </p:cBhvr>
                                      <p:tavLst>
                                        <p:tav tm="0">
                                          <p:val>
                                            <p:strVal val="#ppt_y+0.1"/>
                                          </p:val>
                                        </p:tav>
                                        <p:tav tm="100000">
                                          <p:val>
                                            <p:strVal val="#ppt_y"/>
                                          </p:val>
                                        </p:tav>
                                      </p:tavLst>
                                    </p:anim>
                                  </p:childTnLst>
                                </p:cTn>
                              </p:par>
                              <p:par>
                                <p:cTn id="90" presetID="30" presetClass="entr" presetSubtype="0" fill="hold" nodeType="withEffect">
                                  <p:stCondLst>
                                    <p:cond delay="0"/>
                                  </p:stCondLst>
                                  <p:childTnLst>
                                    <p:set>
                                      <p:cBhvr>
                                        <p:cTn id="91" dur="1" fill="hold">
                                          <p:stCondLst>
                                            <p:cond delay="0"/>
                                          </p:stCondLst>
                                        </p:cTn>
                                        <p:tgtEl>
                                          <p:spTgt spid="102470"/>
                                        </p:tgtEl>
                                        <p:attrNameLst>
                                          <p:attrName>style.visibility</p:attrName>
                                        </p:attrNameLst>
                                      </p:cBhvr>
                                      <p:to>
                                        <p:strVal val="visible"/>
                                      </p:to>
                                    </p:set>
                                    <p:animEffect transition="in" filter="fade">
                                      <p:cBhvr>
                                        <p:cTn id="92" dur="800" decel="100000"/>
                                        <p:tgtEl>
                                          <p:spTgt spid="102470"/>
                                        </p:tgtEl>
                                      </p:cBhvr>
                                    </p:animEffect>
                                    <p:anim calcmode="lin" valueType="num">
                                      <p:cBhvr>
                                        <p:cTn id="93" dur="800" decel="100000" fill="hold"/>
                                        <p:tgtEl>
                                          <p:spTgt spid="102470"/>
                                        </p:tgtEl>
                                        <p:attrNameLst>
                                          <p:attrName>style.rotation</p:attrName>
                                        </p:attrNameLst>
                                      </p:cBhvr>
                                      <p:tavLst>
                                        <p:tav tm="0">
                                          <p:val>
                                            <p:fltVal val="-90"/>
                                          </p:val>
                                        </p:tav>
                                        <p:tav tm="100000">
                                          <p:val>
                                            <p:fltVal val="0"/>
                                          </p:val>
                                        </p:tav>
                                      </p:tavLst>
                                    </p:anim>
                                    <p:anim calcmode="lin" valueType="num">
                                      <p:cBhvr>
                                        <p:cTn id="94" dur="800" decel="100000" fill="hold"/>
                                        <p:tgtEl>
                                          <p:spTgt spid="102470"/>
                                        </p:tgtEl>
                                        <p:attrNameLst>
                                          <p:attrName>ppt_x</p:attrName>
                                        </p:attrNameLst>
                                      </p:cBhvr>
                                      <p:tavLst>
                                        <p:tav tm="0">
                                          <p:val>
                                            <p:strVal val="#ppt_x+0.4"/>
                                          </p:val>
                                        </p:tav>
                                        <p:tav tm="100000">
                                          <p:val>
                                            <p:strVal val="#ppt_x-0.05"/>
                                          </p:val>
                                        </p:tav>
                                      </p:tavLst>
                                    </p:anim>
                                    <p:anim calcmode="lin" valueType="num">
                                      <p:cBhvr>
                                        <p:cTn id="95" dur="800" decel="100000" fill="hold"/>
                                        <p:tgtEl>
                                          <p:spTgt spid="102470"/>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102470"/>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102470"/>
                                        </p:tgtEl>
                                        <p:attrNameLst>
                                          <p:attrName>ppt_y</p:attrName>
                                        </p:attrNameLst>
                                      </p:cBhvr>
                                      <p:tavLst>
                                        <p:tav tm="0">
                                          <p:val>
                                            <p:strVal val="#ppt_y+0.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102472"/>
                                        </p:tgtEl>
                                        <p:attrNameLst>
                                          <p:attrName>style.visibility</p:attrName>
                                        </p:attrNameLst>
                                      </p:cBhvr>
                                      <p:to>
                                        <p:strVal val="visible"/>
                                      </p:to>
                                    </p:set>
                                    <p:animEffect transition="in" filter="wipe(up)">
                                      <p:cBhvr>
                                        <p:cTn id="102" dur="1000"/>
                                        <p:tgtEl>
                                          <p:spTgt spid="10247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ntr" presetSubtype="0" fill="hold" nodeType="clickEffect">
                                  <p:stCondLst>
                                    <p:cond delay="0"/>
                                  </p:stCondLst>
                                  <p:childTnLst>
                                    <p:set>
                                      <p:cBhvr>
                                        <p:cTn id="106" dur="1" fill="hold">
                                          <p:stCondLst>
                                            <p:cond delay="0"/>
                                          </p:stCondLst>
                                        </p:cTn>
                                        <p:tgtEl>
                                          <p:spTgt spid="102471"/>
                                        </p:tgtEl>
                                        <p:attrNameLst>
                                          <p:attrName>style.visibility</p:attrName>
                                        </p:attrNameLst>
                                      </p:cBhvr>
                                      <p:to>
                                        <p:strVal val="visible"/>
                                      </p:to>
                                    </p:set>
                                    <p:anim calcmode="lin" valueType="num">
                                      <p:cBhvr>
                                        <p:cTn id="107" dur="1000" fill="hold"/>
                                        <p:tgtEl>
                                          <p:spTgt spid="102471"/>
                                        </p:tgtEl>
                                        <p:attrNameLst>
                                          <p:attrName>ppt_x</p:attrName>
                                        </p:attrNameLst>
                                      </p:cBhvr>
                                      <p:tavLst>
                                        <p:tav tm="0">
                                          <p:val>
                                            <p:strVal val="#ppt_x-.2"/>
                                          </p:val>
                                        </p:tav>
                                        <p:tav tm="100000">
                                          <p:val>
                                            <p:strVal val="#ppt_x"/>
                                          </p:val>
                                        </p:tav>
                                      </p:tavLst>
                                    </p:anim>
                                    <p:anim calcmode="lin" valueType="num">
                                      <p:cBhvr>
                                        <p:cTn id="108" dur="1000" fill="hold"/>
                                        <p:tgtEl>
                                          <p:spTgt spid="102471"/>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10247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9" presetClass="entr" presetSubtype="0" fill="hold" nodeType="clickEffect">
                                  <p:stCondLst>
                                    <p:cond delay="0"/>
                                  </p:stCondLst>
                                  <p:childTnLst>
                                    <p:set>
                                      <p:cBhvr>
                                        <p:cTn id="113" dur="1" fill="hold">
                                          <p:stCondLst>
                                            <p:cond delay="0"/>
                                          </p:stCondLst>
                                        </p:cTn>
                                        <p:tgtEl>
                                          <p:spTgt spid="102473"/>
                                        </p:tgtEl>
                                        <p:attrNameLst>
                                          <p:attrName>style.visibility</p:attrName>
                                        </p:attrNameLst>
                                      </p:cBhvr>
                                      <p:to>
                                        <p:strVal val="visible"/>
                                      </p:to>
                                    </p:set>
                                    <p:anim calcmode="lin" valueType="num">
                                      <p:cBhvr>
                                        <p:cTn id="114" dur="1000" fill="hold"/>
                                        <p:tgtEl>
                                          <p:spTgt spid="102473"/>
                                        </p:tgtEl>
                                        <p:attrNameLst>
                                          <p:attrName>ppt_x</p:attrName>
                                        </p:attrNameLst>
                                      </p:cBhvr>
                                      <p:tavLst>
                                        <p:tav tm="0">
                                          <p:val>
                                            <p:strVal val="#ppt_x-.2"/>
                                          </p:val>
                                        </p:tav>
                                        <p:tav tm="100000">
                                          <p:val>
                                            <p:strVal val="#ppt_x"/>
                                          </p:val>
                                        </p:tav>
                                      </p:tavLst>
                                    </p:anim>
                                    <p:anim calcmode="lin" valueType="num">
                                      <p:cBhvr>
                                        <p:cTn id="115" dur="1000" fill="hold"/>
                                        <p:tgtEl>
                                          <p:spTgt spid="102473"/>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10247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0" presetClass="entr" presetSubtype="0" fill="hold" nodeType="clickEffect">
                                  <p:stCondLst>
                                    <p:cond delay="0"/>
                                  </p:stCondLst>
                                  <p:childTnLst>
                                    <p:set>
                                      <p:cBhvr>
                                        <p:cTn id="120" dur="1" fill="hold">
                                          <p:stCondLst>
                                            <p:cond delay="0"/>
                                          </p:stCondLst>
                                        </p:cTn>
                                        <p:tgtEl>
                                          <p:spTgt spid="102481"/>
                                        </p:tgtEl>
                                        <p:attrNameLst>
                                          <p:attrName>style.visibility</p:attrName>
                                        </p:attrNameLst>
                                      </p:cBhvr>
                                      <p:to>
                                        <p:strVal val="visible"/>
                                      </p:to>
                                    </p:set>
                                    <p:animEffect transition="in" filter="fade">
                                      <p:cBhvr>
                                        <p:cTn id="121" dur="800" decel="100000"/>
                                        <p:tgtEl>
                                          <p:spTgt spid="102481"/>
                                        </p:tgtEl>
                                      </p:cBhvr>
                                    </p:animEffect>
                                    <p:anim calcmode="lin" valueType="num">
                                      <p:cBhvr>
                                        <p:cTn id="122" dur="800" decel="100000" fill="hold"/>
                                        <p:tgtEl>
                                          <p:spTgt spid="102481"/>
                                        </p:tgtEl>
                                        <p:attrNameLst>
                                          <p:attrName>style.rotation</p:attrName>
                                        </p:attrNameLst>
                                      </p:cBhvr>
                                      <p:tavLst>
                                        <p:tav tm="0">
                                          <p:val>
                                            <p:fltVal val="-90"/>
                                          </p:val>
                                        </p:tav>
                                        <p:tav tm="100000">
                                          <p:val>
                                            <p:fltVal val="0"/>
                                          </p:val>
                                        </p:tav>
                                      </p:tavLst>
                                    </p:anim>
                                    <p:anim calcmode="lin" valueType="num">
                                      <p:cBhvr>
                                        <p:cTn id="123" dur="800" decel="100000" fill="hold"/>
                                        <p:tgtEl>
                                          <p:spTgt spid="102481"/>
                                        </p:tgtEl>
                                        <p:attrNameLst>
                                          <p:attrName>ppt_x</p:attrName>
                                        </p:attrNameLst>
                                      </p:cBhvr>
                                      <p:tavLst>
                                        <p:tav tm="0">
                                          <p:val>
                                            <p:strVal val="#ppt_x+0.4"/>
                                          </p:val>
                                        </p:tav>
                                        <p:tav tm="100000">
                                          <p:val>
                                            <p:strVal val="#ppt_x-0.05"/>
                                          </p:val>
                                        </p:tav>
                                      </p:tavLst>
                                    </p:anim>
                                    <p:anim calcmode="lin" valueType="num">
                                      <p:cBhvr>
                                        <p:cTn id="124" dur="800" decel="100000" fill="hold"/>
                                        <p:tgtEl>
                                          <p:spTgt spid="102481"/>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102481"/>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102481"/>
                                        </p:tgtEl>
                                        <p:attrNameLst>
                                          <p:attrName>ppt_y</p:attrName>
                                        </p:attrNameLst>
                                      </p:cBhvr>
                                      <p:tavLst>
                                        <p:tav tm="0">
                                          <p:val>
                                            <p:strVal val="#ppt_y+0.1"/>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2" fill="hold" nodeType="clickEffect">
                                  <p:stCondLst>
                                    <p:cond delay="0"/>
                                  </p:stCondLst>
                                  <p:childTnLst>
                                    <p:set>
                                      <p:cBhvr>
                                        <p:cTn id="130" dur="1" fill="hold">
                                          <p:stCondLst>
                                            <p:cond delay="0"/>
                                          </p:stCondLst>
                                        </p:cTn>
                                        <p:tgtEl>
                                          <p:spTgt spid="102480"/>
                                        </p:tgtEl>
                                        <p:attrNameLst>
                                          <p:attrName>style.visibility</p:attrName>
                                        </p:attrNameLst>
                                      </p:cBhvr>
                                      <p:to>
                                        <p:strVal val="visible"/>
                                      </p:to>
                                    </p:set>
                                    <p:animEffect transition="in" filter="wipe(right)">
                                      <p:cBhvr>
                                        <p:cTn id="131" dur="1000"/>
                                        <p:tgtEl>
                                          <p:spTgt spid="102480"/>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0" presetClass="entr" presetSubtype="0" fill="hold" nodeType="clickEffect">
                                  <p:stCondLst>
                                    <p:cond delay="0"/>
                                  </p:stCondLst>
                                  <p:childTnLst>
                                    <p:set>
                                      <p:cBhvr>
                                        <p:cTn id="135" dur="1" fill="hold">
                                          <p:stCondLst>
                                            <p:cond delay="0"/>
                                          </p:stCondLst>
                                        </p:cTn>
                                        <p:tgtEl>
                                          <p:spTgt spid="102464"/>
                                        </p:tgtEl>
                                        <p:attrNameLst>
                                          <p:attrName>style.visibility</p:attrName>
                                        </p:attrNameLst>
                                      </p:cBhvr>
                                      <p:to>
                                        <p:strVal val="visible"/>
                                      </p:to>
                                    </p:set>
                                    <p:animEffect transition="in" filter="fade">
                                      <p:cBhvr>
                                        <p:cTn id="136" dur="800" decel="100000"/>
                                        <p:tgtEl>
                                          <p:spTgt spid="102464"/>
                                        </p:tgtEl>
                                      </p:cBhvr>
                                    </p:animEffect>
                                    <p:anim calcmode="lin" valueType="num">
                                      <p:cBhvr>
                                        <p:cTn id="137" dur="800" decel="100000" fill="hold"/>
                                        <p:tgtEl>
                                          <p:spTgt spid="102464"/>
                                        </p:tgtEl>
                                        <p:attrNameLst>
                                          <p:attrName>style.rotation</p:attrName>
                                        </p:attrNameLst>
                                      </p:cBhvr>
                                      <p:tavLst>
                                        <p:tav tm="0">
                                          <p:val>
                                            <p:fltVal val="-90"/>
                                          </p:val>
                                        </p:tav>
                                        <p:tav tm="100000">
                                          <p:val>
                                            <p:fltVal val="0"/>
                                          </p:val>
                                        </p:tav>
                                      </p:tavLst>
                                    </p:anim>
                                    <p:anim calcmode="lin" valueType="num">
                                      <p:cBhvr>
                                        <p:cTn id="138" dur="800" decel="100000" fill="hold"/>
                                        <p:tgtEl>
                                          <p:spTgt spid="102464"/>
                                        </p:tgtEl>
                                        <p:attrNameLst>
                                          <p:attrName>ppt_x</p:attrName>
                                        </p:attrNameLst>
                                      </p:cBhvr>
                                      <p:tavLst>
                                        <p:tav tm="0">
                                          <p:val>
                                            <p:strVal val="#ppt_x+0.4"/>
                                          </p:val>
                                        </p:tav>
                                        <p:tav tm="100000">
                                          <p:val>
                                            <p:strVal val="#ppt_x-0.05"/>
                                          </p:val>
                                        </p:tav>
                                      </p:tavLst>
                                    </p:anim>
                                    <p:anim calcmode="lin" valueType="num">
                                      <p:cBhvr>
                                        <p:cTn id="139" dur="800" decel="100000" fill="hold"/>
                                        <p:tgtEl>
                                          <p:spTgt spid="102464"/>
                                        </p:tgtEl>
                                        <p:attrNameLst>
                                          <p:attrName>ppt_y</p:attrName>
                                        </p:attrNameLst>
                                      </p:cBhvr>
                                      <p:tavLst>
                                        <p:tav tm="0">
                                          <p:val>
                                            <p:strVal val="#ppt_y-0.4"/>
                                          </p:val>
                                        </p:tav>
                                        <p:tav tm="100000">
                                          <p:val>
                                            <p:strVal val="#ppt_y+0.1"/>
                                          </p:val>
                                        </p:tav>
                                      </p:tavLst>
                                    </p:anim>
                                    <p:anim calcmode="lin" valueType="num">
                                      <p:cBhvr>
                                        <p:cTn id="140" dur="200" accel="100000" fill="hold">
                                          <p:stCondLst>
                                            <p:cond delay="800"/>
                                          </p:stCondLst>
                                        </p:cTn>
                                        <p:tgtEl>
                                          <p:spTgt spid="102464"/>
                                        </p:tgtEl>
                                        <p:attrNameLst>
                                          <p:attrName>ppt_x</p:attrName>
                                        </p:attrNameLst>
                                      </p:cBhvr>
                                      <p:tavLst>
                                        <p:tav tm="0">
                                          <p:val>
                                            <p:strVal val="#ppt_x-0.05"/>
                                          </p:val>
                                        </p:tav>
                                        <p:tav tm="100000">
                                          <p:val>
                                            <p:strVal val="#ppt_x"/>
                                          </p:val>
                                        </p:tav>
                                      </p:tavLst>
                                    </p:anim>
                                    <p:anim calcmode="lin" valueType="num">
                                      <p:cBhvr>
                                        <p:cTn id="141" dur="200" accel="100000" fill="hold">
                                          <p:stCondLst>
                                            <p:cond delay="800"/>
                                          </p:stCondLst>
                                        </p:cTn>
                                        <p:tgtEl>
                                          <p:spTgt spid="102464"/>
                                        </p:tgtEl>
                                        <p:attrNameLst>
                                          <p:attrName>ppt_y</p:attrName>
                                        </p:attrNameLst>
                                      </p:cBhvr>
                                      <p:tavLst>
                                        <p:tav tm="0">
                                          <p:val>
                                            <p:strVal val="#ppt_y+0.1"/>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9" presetClass="entr" presetSubtype="0" fill="hold" nodeType="clickEffect">
                                  <p:stCondLst>
                                    <p:cond delay="0"/>
                                  </p:stCondLst>
                                  <p:childTnLst>
                                    <p:set>
                                      <p:cBhvr>
                                        <p:cTn id="145" dur="1" fill="hold">
                                          <p:stCondLst>
                                            <p:cond delay="0"/>
                                          </p:stCondLst>
                                        </p:cTn>
                                        <p:tgtEl>
                                          <p:spTgt spid="102465"/>
                                        </p:tgtEl>
                                        <p:attrNameLst>
                                          <p:attrName>style.visibility</p:attrName>
                                        </p:attrNameLst>
                                      </p:cBhvr>
                                      <p:to>
                                        <p:strVal val="visible"/>
                                      </p:to>
                                    </p:set>
                                    <p:anim calcmode="lin" valueType="num">
                                      <p:cBhvr>
                                        <p:cTn id="146" dur="1000" fill="hold"/>
                                        <p:tgtEl>
                                          <p:spTgt spid="102465"/>
                                        </p:tgtEl>
                                        <p:attrNameLst>
                                          <p:attrName>ppt_x</p:attrName>
                                        </p:attrNameLst>
                                      </p:cBhvr>
                                      <p:tavLst>
                                        <p:tav tm="0">
                                          <p:val>
                                            <p:strVal val="#ppt_x-.2"/>
                                          </p:val>
                                        </p:tav>
                                        <p:tav tm="100000">
                                          <p:val>
                                            <p:strVal val="#ppt_x"/>
                                          </p:val>
                                        </p:tav>
                                      </p:tavLst>
                                    </p:anim>
                                    <p:anim calcmode="lin" valueType="num">
                                      <p:cBhvr>
                                        <p:cTn id="147" dur="1000" fill="hold"/>
                                        <p:tgtEl>
                                          <p:spTgt spid="102465"/>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10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4" grpId="0"/>
      <p:bldP spid="102465" grpId="0"/>
      <p:bldP spid="102468" grpId="0"/>
      <p:bldP spid="102469" grpId="0"/>
      <p:bldP spid="102470" grpId="0"/>
      <p:bldP spid="102473" grpId="0"/>
      <p:bldP spid="102478" grpId="0" animBg="1"/>
      <p:bldP spid="102479" grpId="0" animBg="1"/>
      <p:bldP spid="102480" grpId="0" animBg="1"/>
      <p:bldP spid="102481" grpId="0" animBg="1"/>
      <p:bldP spid="102482" grpId="0"/>
      <p:bldP spid="102483" grpId="0"/>
      <p:bldP spid="102484" grpId="0"/>
      <p:bldP spid="1024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11">
            <a:extLst>
              <a:ext uri="{FF2B5EF4-FFF2-40B4-BE49-F238E27FC236}">
                <a16:creationId xmlns:a16="http://schemas.microsoft.com/office/drawing/2014/main" id="{94F2F2A1-2BD0-8083-896F-CE66AD05C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4" name="Text Box 64">
            <a:extLst>
              <a:ext uri="{FF2B5EF4-FFF2-40B4-BE49-F238E27FC236}">
                <a16:creationId xmlns:a16="http://schemas.microsoft.com/office/drawing/2014/main" id="{D3E3734F-5F51-E5C3-A4CB-14229E5F0F6F}"/>
              </a:ext>
            </a:extLst>
          </p:cNvPr>
          <p:cNvSpPr txBox="1">
            <a:spLocks noChangeArrowheads="1"/>
          </p:cNvSpPr>
          <p:nvPr/>
        </p:nvSpPr>
        <p:spPr bwMode="auto">
          <a:xfrm>
            <a:off x="5507038" y="6175375"/>
            <a:ext cx="1944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2465" name="Text Box 65">
            <a:extLst>
              <a:ext uri="{FF2B5EF4-FFF2-40B4-BE49-F238E27FC236}">
                <a16:creationId xmlns:a16="http://schemas.microsoft.com/office/drawing/2014/main" id="{0D9353A0-1244-5FFC-D6A2-2A8196FFF5CC}"/>
              </a:ext>
            </a:extLst>
          </p:cNvPr>
          <p:cNvSpPr txBox="1">
            <a:spLocks noChangeArrowheads="1"/>
          </p:cNvSpPr>
          <p:nvPr/>
        </p:nvSpPr>
        <p:spPr bwMode="auto">
          <a:xfrm>
            <a:off x="1223963" y="6175375"/>
            <a:ext cx="4391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ص </a:t>
            </a:r>
            <a:r>
              <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ص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ﲨ</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8  أو  ص  &lt;  ــ 4  }</a:t>
            </a:r>
          </a:p>
        </p:txBody>
      </p:sp>
      <p:sp>
        <p:nvSpPr>
          <p:cNvPr id="102468" name="Text Box 68">
            <a:extLst>
              <a:ext uri="{FF2B5EF4-FFF2-40B4-BE49-F238E27FC236}">
                <a16:creationId xmlns:a16="http://schemas.microsoft.com/office/drawing/2014/main" id="{5F0A988E-BCBA-A3A1-141B-4F49CAFDD4F9}"/>
              </a:ext>
            </a:extLst>
          </p:cNvPr>
          <p:cNvSpPr txBox="1">
            <a:spLocks noChangeArrowheads="1"/>
          </p:cNvSpPr>
          <p:nvPr/>
        </p:nvSpPr>
        <p:spPr bwMode="auto">
          <a:xfrm>
            <a:off x="2087563" y="184467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ص + 3 &lt;  ــ 1</a:t>
            </a:r>
            <a:endParaRPr kumimoji="0" lang="en-US"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102469" name="Text Box 69">
            <a:extLst>
              <a:ext uri="{FF2B5EF4-FFF2-40B4-BE49-F238E27FC236}">
                <a16:creationId xmlns:a16="http://schemas.microsoft.com/office/drawing/2014/main" id="{A3EF4B99-1572-EC96-F5D4-79D90EAB679A}"/>
              </a:ext>
            </a:extLst>
          </p:cNvPr>
          <p:cNvSpPr txBox="1">
            <a:spLocks noChangeArrowheads="1"/>
          </p:cNvSpPr>
          <p:nvPr/>
        </p:nvSpPr>
        <p:spPr bwMode="auto">
          <a:xfrm>
            <a:off x="1818969" y="2366247"/>
            <a:ext cx="2158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t>ص  &lt;  ــ 3  + 1</a:t>
            </a:r>
            <a:endParaRPr lang="en-US" altLang="ar-SA" sz="2400" b="1" dirty="0"/>
          </a:p>
        </p:txBody>
      </p:sp>
      <p:sp>
        <p:nvSpPr>
          <p:cNvPr id="102473" name="Text Box 73">
            <a:extLst>
              <a:ext uri="{FF2B5EF4-FFF2-40B4-BE49-F238E27FC236}">
                <a16:creationId xmlns:a16="http://schemas.microsoft.com/office/drawing/2014/main" id="{95076DBC-783C-D219-00C5-86D2D6DC5C31}"/>
              </a:ext>
            </a:extLst>
          </p:cNvPr>
          <p:cNvSpPr txBox="1">
            <a:spLocks noChangeArrowheads="1"/>
          </p:cNvSpPr>
          <p:nvPr/>
        </p:nvSpPr>
        <p:spPr bwMode="auto">
          <a:xfrm>
            <a:off x="2320413" y="2833073"/>
            <a:ext cx="149947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ص &lt;   ــ 4</a:t>
            </a:r>
          </a:p>
        </p:txBody>
      </p:sp>
      <p:grpSp>
        <p:nvGrpSpPr>
          <p:cNvPr id="2" name="Group 74">
            <a:extLst>
              <a:ext uri="{FF2B5EF4-FFF2-40B4-BE49-F238E27FC236}">
                <a16:creationId xmlns:a16="http://schemas.microsoft.com/office/drawing/2014/main" id="{85DC26B4-66F3-38A4-7FBB-617E735A7038}"/>
              </a:ext>
            </a:extLst>
          </p:cNvPr>
          <p:cNvGrpSpPr>
            <a:grpSpLocks/>
          </p:cNvGrpSpPr>
          <p:nvPr/>
        </p:nvGrpSpPr>
        <p:grpSpPr bwMode="auto">
          <a:xfrm>
            <a:off x="792163" y="4868863"/>
            <a:ext cx="7883525" cy="1044575"/>
            <a:chOff x="499" y="2772"/>
            <a:chExt cx="4966" cy="658"/>
          </a:xfrm>
        </p:grpSpPr>
        <p:sp>
          <p:nvSpPr>
            <p:cNvPr id="232472" name="Rectangle 75">
              <a:extLst>
                <a:ext uri="{FF2B5EF4-FFF2-40B4-BE49-F238E27FC236}">
                  <a16:creationId xmlns:a16="http://schemas.microsoft.com/office/drawing/2014/main" id="{A380B9EF-8946-D282-FE3F-8AEC043EB841}"/>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2473" name="Line 76">
              <a:extLst>
                <a:ext uri="{FF2B5EF4-FFF2-40B4-BE49-F238E27FC236}">
                  <a16:creationId xmlns:a16="http://schemas.microsoft.com/office/drawing/2014/main" id="{8B23248C-4F4A-4CBC-D314-2A2DA03ED174}"/>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2474" name="Text Box 77">
              <a:extLst>
                <a:ext uri="{FF2B5EF4-FFF2-40B4-BE49-F238E27FC236}">
                  <a16:creationId xmlns:a16="http://schemas.microsoft.com/office/drawing/2014/main" id="{24AB067F-0F4C-E9DA-2ABC-9FE6E2427FBA}"/>
                </a:ext>
              </a:extLst>
            </p:cNvPr>
            <p:cNvSpPr txBox="1">
              <a:spLocks noChangeArrowheads="1"/>
            </p:cNvSpPr>
            <p:nvPr/>
          </p:nvSpPr>
          <p:spPr bwMode="auto">
            <a:xfrm>
              <a:off x="499" y="2883"/>
              <a:ext cx="48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10         8          6          4          1          0        ــ 2        ــ 4        ــ 6</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2478" name="AutoShape 78">
            <a:extLst>
              <a:ext uri="{FF2B5EF4-FFF2-40B4-BE49-F238E27FC236}">
                <a16:creationId xmlns:a16="http://schemas.microsoft.com/office/drawing/2014/main" id="{C13895FA-4047-B3AB-CDE3-2FC99B944AF3}"/>
              </a:ext>
            </a:extLst>
          </p:cNvPr>
          <p:cNvSpPr>
            <a:spLocks noChangeArrowheads="1"/>
          </p:cNvSpPr>
          <p:nvPr/>
        </p:nvSpPr>
        <p:spPr bwMode="auto">
          <a:xfrm flipH="1">
            <a:off x="7439025" y="5035550"/>
            <a:ext cx="1346200" cy="466725"/>
          </a:xfrm>
          <a:prstGeom prst="leftArrow">
            <a:avLst>
              <a:gd name="adj1" fmla="val 45454"/>
              <a:gd name="adj2" fmla="val 48714"/>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9" name="Oval 79">
            <a:extLst>
              <a:ext uri="{FF2B5EF4-FFF2-40B4-BE49-F238E27FC236}">
                <a16:creationId xmlns:a16="http://schemas.microsoft.com/office/drawing/2014/main" id="{3B9115CE-F500-035C-1B49-53C900C6616B}"/>
              </a:ext>
            </a:extLst>
          </p:cNvPr>
          <p:cNvSpPr>
            <a:spLocks noChangeArrowheads="1"/>
          </p:cNvSpPr>
          <p:nvPr/>
        </p:nvSpPr>
        <p:spPr bwMode="auto">
          <a:xfrm>
            <a:off x="7235825" y="5172075"/>
            <a:ext cx="215900" cy="215900"/>
          </a:xfrm>
          <a:prstGeom prst="ellipse">
            <a:avLst/>
          </a:prstGeom>
          <a:solidFill>
            <a:srgbClr val="FF6600"/>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0" name="AutoShape 80">
            <a:extLst>
              <a:ext uri="{FF2B5EF4-FFF2-40B4-BE49-F238E27FC236}">
                <a16:creationId xmlns:a16="http://schemas.microsoft.com/office/drawing/2014/main" id="{34C0B709-AD16-C1D6-7B3D-8F467AA17F59}"/>
              </a:ext>
            </a:extLst>
          </p:cNvPr>
          <p:cNvSpPr>
            <a:spLocks noChangeArrowheads="1"/>
          </p:cNvSpPr>
          <p:nvPr/>
        </p:nvSpPr>
        <p:spPr bwMode="auto">
          <a:xfrm>
            <a:off x="877888" y="5049838"/>
            <a:ext cx="1295400" cy="430212"/>
          </a:xfrm>
          <a:prstGeom prst="leftArrow">
            <a:avLst>
              <a:gd name="adj1" fmla="val 48343"/>
              <a:gd name="adj2" fmla="val 79236"/>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81" name="Oval 81">
            <a:extLst>
              <a:ext uri="{FF2B5EF4-FFF2-40B4-BE49-F238E27FC236}">
                <a16:creationId xmlns:a16="http://schemas.microsoft.com/office/drawing/2014/main" id="{3AAF026F-BB5A-A248-0BE2-8AA97FEE7C3C}"/>
              </a:ext>
            </a:extLst>
          </p:cNvPr>
          <p:cNvSpPr>
            <a:spLocks noChangeArrowheads="1"/>
          </p:cNvSpPr>
          <p:nvPr/>
        </p:nvSpPr>
        <p:spPr bwMode="auto">
          <a:xfrm>
            <a:off x="2173288" y="5157788"/>
            <a:ext cx="215900" cy="2159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102482" name="Text Box 82">
            <a:extLst>
              <a:ext uri="{FF2B5EF4-FFF2-40B4-BE49-F238E27FC236}">
                <a16:creationId xmlns:a16="http://schemas.microsoft.com/office/drawing/2014/main" id="{BDC9E7DA-EC01-D73E-8217-C62D64B8460A}"/>
              </a:ext>
            </a:extLst>
          </p:cNvPr>
          <p:cNvSpPr txBox="1">
            <a:spLocks noChangeArrowheads="1"/>
          </p:cNvSpPr>
          <p:nvPr/>
        </p:nvSpPr>
        <p:spPr bwMode="auto">
          <a:xfrm>
            <a:off x="4895850" y="1844675"/>
            <a:ext cx="255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ص ــ 1 ≥  7</a:t>
            </a:r>
            <a:endParaRPr kumimoji="0" lang="en-US"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2483" name="Text Box 83">
            <a:extLst>
              <a:ext uri="{FF2B5EF4-FFF2-40B4-BE49-F238E27FC236}">
                <a16:creationId xmlns:a16="http://schemas.microsoft.com/office/drawing/2014/main" id="{C37D6BCD-7958-7656-9B21-D5AA91546A3B}"/>
              </a:ext>
            </a:extLst>
          </p:cNvPr>
          <p:cNvSpPr txBox="1">
            <a:spLocks noChangeArrowheads="1"/>
          </p:cNvSpPr>
          <p:nvPr/>
        </p:nvSpPr>
        <p:spPr bwMode="auto">
          <a:xfrm>
            <a:off x="5584723" y="2326917"/>
            <a:ext cx="1847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t>ص  ≥  7 - 1</a:t>
            </a:r>
            <a:endParaRPr lang="en-US" altLang="ar-SA" sz="2400" b="1" dirty="0"/>
          </a:p>
        </p:txBody>
      </p:sp>
      <p:sp>
        <p:nvSpPr>
          <p:cNvPr id="102487" name="Text Box 87">
            <a:extLst>
              <a:ext uri="{FF2B5EF4-FFF2-40B4-BE49-F238E27FC236}">
                <a16:creationId xmlns:a16="http://schemas.microsoft.com/office/drawing/2014/main" id="{3C354CB0-45B6-29A7-8FD6-583F66C5D9F0}"/>
              </a:ext>
            </a:extLst>
          </p:cNvPr>
          <p:cNvSpPr txBox="1">
            <a:spLocks noChangeArrowheads="1"/>
          </p:cNvSpPr>
          <p:nvPr/>
        </p:nvSpPr>
        <p:spPr bwMode="auto">
          <a:xfrm>
            <a:off x="6105832" y="2823242"/>
            <a:ext cx="13205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ص  </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l-KsorZulfiMath" panose="02010000000000000000" pitchFamily="2" charset="-78"/>
              </a:rPr>
              <a:t>ﲨ</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8</a:t>
            </a:r>
          </a:p>
        </p:txBody>
      </p:sp>
      <p:pic>
        <p:nvPicPr>
          <p:cNvPr id="232470" name="Picture 2">
            <a:extLst>
              <a:ext uri="{FF2B5EF4-FFF2-40B4-BE49-F238E27FC236}">
                <a16:creationId xmlns:a16="http://schemas.microsoft.com/office/drawing/2014/main" id="{722413CD-DE51-41E4-0F21-11D42FF7D964}"/>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105611" y="1254637"/>
            <a:ext cx="36004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71" name="Picture 45">
            <a:extLst>
              <a:ext uri="{FF2B5EF4-FFF2-40B4-BE49-F238E27FC236}">
                <a16:creationId xmlns:a16="http://schemas.microsoft.com/office/drawing/2014/main" id="{30B78C78-B56A-2B42-7A5D-D18571C5A4D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606982" y="658557"/>
            <a:ext cx="451008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a:extLst>
              <a:ext uri="{FF2B5EF4-FFF2-40B4-BE49-F238E27FC236}">
                <a16:creationId xmlns:a16="http://schemas.microsoft.com/office/drawing/2014/main" id="{13C967A6-BC68-C8A2-6603-4E89A4065673}"/>
              </a:ext>
            </a:extLst>
          </p:cNvPr>
          <p:cNvSpPr txBox="1"/>
          <p:nvPr/>
        </p:nvSpPr>
        <p:spPr>
          <a:xfrm>
            <a:off x="2585884" y="157317"/>
            <a:ext cx="2143433" cy="276999"/>
          </a:xfrm>
          <a:prstGeom prst="rect">
            <a:avLst/>
          </a:prstGeom>
          <a:noFill/>
        </p:spPr>
        <p:txBody>
          <a:bodyPr wrap="square" rtlCol="1">
            <a:spAutoFit/>
          </a:bodyPr>
          <a:lstStyle/>
          <a:p>
            <a:pPr algn="r" rtl="1"/>
            <a:r>
              <a:rPr lang="ar-SA" sz="1200" b="1" dirty="0">
                <a:solidFill>
                  <a:srgbClr val="C00000"/>
                </a:solidFill>
                <a:highlight>
                  <a:srgbClr val="FFFF00"/>
                </a:highlight>
              </a:rPr>
              <a:t>النقل للطرف الثاني مع تغيير الاشارة</a:t>
            </a:r>
          </a:p>
        </p:txBody>
      </p:sp>
      <p:pic>
        <p:nvPicPr>
          <p:cNvPr id="4" name="صورة 3">
            <a:extLst>
              <a:ext uri="{FF2B5EF4-FFF2-40B4-BE49-F238E27FC236}">
                <a16:creationId xmlns:a16="http://schemas.microsoft.com/office/drawing/2014/main" id="{98B0672B-C2DB-BDE6-4676-1D92AE6B62D2}"/>
              </a:ext>
            </a:extLst>
          </p:cNvPr>
          <p:cNvPicPr>
            <a:picLocks noChangeAspect="1"/>
          </p:cNvPicPr>
          <p:nvPr/>
        </p:nvPicPr>
        <p:blipFill>
          <a:blip r:embed="rId7"/>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02482"/>
                                        </p:tgtEl>
                                        <p:attrNameLst>
                                          <p:attrName>style.visibility</p:attrName>
                                        </p:attrNameLst>
                                      </p:cBhvr>
                                      <p:to>
                                        <p:strVal val="visible"/>
                                      </p:to>
                                    </p:set>
                                    <p:animEffect transition="in" filter="fade">
                                      <p:cBhvr>
                                        <p:cTn id="7" dur="800" decel="100000"/>
                                        <p:tgtEl>
                                          <p:spTgt spid="102482"/>
                                        </p:tgtEl>
                                      </p:cBhvr>
                                    </p:animEffect>
                                    <p:anim calcmode="lin" valueType="num">
                                      <p:cBhvr>
                                        <p:cTn id="8" dur="800" decel="100000" fill="hold"/>
                                        <p:tgtEl>
                                          <p:spTgt spid="102482"/>
                                        </p:tgtEl>
                                        <p:attrNameLst>
                                          <p:attrName>style.rotation</p:attrName>
                                        </p:attrNameLst>
                                      </p:cBhvr>
                                      <p:tavLst>
                                        <p:tav tm="0">
                                          <p:val>
                                            <p:fltVal val="-90"/>
                                          </p:val>
                                        </p:tav>
                                        <p:tav tm="100000">
                                          <p:val>
                                            <p:fltVal val="0"/>
                                          </p:val>
                                        </p:tav>
                                      </p:tavLst>
                                    </p:anim>
                                    <p:anim calcmode="lin" valueType="num">
                                      <p:cBhvr>
                                        <p:cTn id="9" dur="800" decel="100000" fill="hold"/>
                                        <p:tgtEl>
                                          <p:spTgt spid="102482"/>
                                        </p:tgtEl>
                                        <p:attrNameLst>
                                          <p:attrName>ppt_x</p:attrName>
                                        </p:attrNameLst>
                                      </p:cBhvr>
                                      <p:tavLst>
                                        <p:tav tm="0">
                                          <p:val>
                                            <p:strVal val="#ppt_x+0.4"/>
                                          </p:val>
                                        </p:tav>
                                        <p:tav tm="100000">
                                          <p:val>
                                            <p:strVal val="#ppt_x-0.05"/>
                                          </p:val>
                                        </p:tav>
                                      </p:tavLst>
                                    </p:anim>
                                    <p:anim calcmode="lin" valueType="num">
                                      <p:cBhvr>
                                        <p:cTn id="10" dur="800" decel="100000" fill="hold"/>
                                        <p:tgtEl>
                                          <p:spTgt spid="1024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8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02468"/>
                                        </p:tgtEl>
                                        <p:attrNameLst>
                                          <p:attrName>style.visibility</p:attrName>
                                        </p:attrNameLst>
                                      </p:cBhvr>
                                      <p:to>
                                        <p:strVal val="visible"/>
                                      </p:to>
                                    </p:set>
                                    <p:animEffect transition="in" filter="fade">
                                      <p:cBhvr>
                                        <p:cTn id="15" dur="800" decel="100000"/>
                                        <p:tgtEl>
                                          <p:spTgt spid="102468"/>
                                        </p:tgtEl>
                                      </p:cBhvr>
                                    </p:animEffect>
                                    <p:anim calcmode="lin" valueType="num">
                                      <p:cBhvr>
                                        <p:cTn id="16" dur="800" decel="100000" fill="hold"/>
                                        <p:tgtEl>
                                          <p:spTgt spid="102468"/>
                                        </p:tgtEl>
                                        <p:attrNameLst>
                                          <p:attrName>style.rotation</p:attrName>
                                        </p:attrNameLst>
                                      </p:cBhvr>
                                      <p:tavLst>
                                        <p:tav tm="0">
                                          <p:val>
                                            <p:fltVal val="-90"/>
                                          </p:val>
                                        </p:tav>
                                        <p:tav tm="100000">
                                          <p:val>
                                            <p:fltVal val="0"/>
                                          </p:val>
                                        </p:tav>
                                      </p:tavLst>
                                    </p:anim>
                                    <p:anim calcmode="lin" valueType="num">
                                      <p:cBhvr>
                                        <p:cTn id="17" dur="800" decel="100000" fill="hold"/>
                                        <p:tgtEl>
                                          <p:spTgt spid="102468"/>
                                        </p:tgtEl>
                                        <p:attrNameLst>
                                          <p:attrName>ppt_x</p:attrName>
                                        </p:attrNameLst>
                                      </p:cBhvr>
                                      <p:tavLst>
                                        <p:tav tm="0">
                                          <p:val>
                                            <p:strVal val="#ppt_x+0.4"/>
                                          </p:val>
                                        </p:tav>
                                        <p:tav tm="100000">
                                          <p:val>
                                            <p:strVal val="#ppt_x-0.05"/>
                                          </p:val>
                                        </p:tav>
                                      </p:tavLst>
                                    </p:anim>
                                    <p:anim calcmode="lin" valueType="num">
                                      <p:cBhvr>
                                        <p:cTn id="18" dur="800" decel="100000" fill="hold"/>
                                        <p:tgtEl>
                                          <p:spTgt spid="10246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46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46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102483"/>
                                        </p:tgtEl>
                                        <p:attrNameLst>
                                          <p:attrName>style.visibility</p:attrName>
                                        </p:attrNameLst>
                                      </p:cBhvr>
                                      <p:to>
                                        <p:strVal val="visible"/>
                                      </p:to>
                                    </p:set>
                                    <p:animEffect transition="in" filter="fade">
                                      <p:cBhvr>
                                        <p:cTn id="25" dur="800" decel="100000"/>
                                        <p:tgtEl>
                                          <p:spTgt spid="102483"/>
                                        </p:tgtEl>
                                      </p:cBhvr>
                                    </p:animEffect>
                                    <p:anim calcmode="lin" valueType="num">
                                      <p:cBhvr>
                                        <p:cTn id="26" dur="800" decel="100000" fill="hold"/>
                                        <p:tgtEl>
                                          <p:spTgt spid="102483"/>
                                        </p:tgtEl>
                                        <p:attrNameLst>
                                          <p:attrName>style.rotation</p:attrName>
                                        </p:attrNameLst>
                                      </p:cBhvr>
                                      <p:tavLst>
                                        <p:tav tm="0">
                                          <p:val>
                                            <p:fltVal val="-90"/>
                                          </p:val>
                                        </p:tav>
                                        <p:tav tm="100000">
                                          <p:val>
                                            <p:fltVal val="0"/>
                                          </p:val>
                                        </p:tav>
                                      </p:tavLst>
                                    </p:anim>
                                    <p:anim calcmode="lin" valueType="num">
                                      <p:cBhvr>
                                        <p:cTn id="27" dur="800" decel="100000" fill="hold"/>
                                        <p:tgtEl>
                                          <p:spTgt spid="102483"/>
                                        </p:tgtEl>
                                        <p:attrNameLst>
                                          <p:attrName>ppt_x</p:attrName>
                                        </p:attrNameLst>
                                      </p:cBhvr>
                                      <p:tavLst>
                                        <p:tav tm="0">
                                          <p:val>
                                            <p:strVal val="#ppt_x+0.4"/>
                                          </p:val>
                                        </p:tav>
                                        <p:tav tm="100000">
                                          <p:val>
                                            <p:strVal val="#ppt_x-0.05"/>
                                          </p:val>
                                        </p:tav>
                                      </p:tavLst>
                                    </p:anim>
                                    <p:anim calcmode="lin" valueType="num">
                                      <p:cBhvr>
                                        <p:cTn id="28" dur="800" decel="100000" fill="hold"/>
                                        <p:tgtEl>
                                          <p:spTgt spid="10248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248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2483"/>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02487"/>
                                        </p:tgtEl>
                                        <p:attrNameLst>
                                          <p:attrName>style.visibility</p:attrName>
                                        </p:attrNameLst>
                                      </p:cBhvr>
                                      <p:to>
                                        <p:strVal val="visible"/>
                                      </p:to>
                                    </p:set>
                                    <p:anim calcmode="lin" valueType="num">
                                      <p:cBhvr>
                                        <p:cTn id="35" dur="1000" fill="hold"/>
                                        <p:tgtEl>
                                          <p:spTgt spid="102487"/>
                                        </p:tgtEl>
                                        <p:attrNameLst>
                                          <p:attrName>ppt_x</p:attrName>
                                        </p:attrNameLst>
                                      </p:cBhvr>
                                      <p:tavLst>
                                        <p:tav tm="0">
                                          <p:val>
                                            <p:strVal val="#ppt_x-.2"/>
                                          </p:val>
                                        </p:tav>
                                        <p:tav tm="100000">
                                          <p:val>
                                            <p:strVal val="#ppt_x"/>
                                          </p:val>
                                        </p:tav>
                                      </p:tavLst>
                                    </p:anim>
                                    <p:anim calcmode="lin" valueType="num">
                                      <p:cBhvr>
                                        <p:cTn id="36" dur="1000" fill="hold"/>
                                        <p:tgtEl>
                                          <p:spTgt spid="10248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24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ppt_x</p:attrName>
                                        </p:attrNameLst>
                                      </p:cBhvr>
                                      <p:tavLst>
                                        <p:tav tm="0">
                                          <p:val>
                                            <p:strVal val="#ppt_x-.2"/>
                                          </p:val>
                                        </p:tav>
                                        <p:tav tm="100000">
                                          <p:val>
                                            <p:strVal val="#ppt_x"/>
                                          </p:val>
                                        </p:tav>
                                      </p:tavLst>
                                    </p:anim>
                                    <p:anim calcmode="lin" valueType="num">
                                      <p:cBhvr>
                                        <p:cTn id="4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0" presetClass="entr" presetSubtype="0" fill="hold" nodeType="clickEffect">
                                  <p:stCondLst>
                                    <p:cond delay="0"/>
                                  </p:stCondLst>
                                  <p:childTnLst>
                                    <p:set>
                                      <p:cBhvr>
                                        <p:cTn id="48" dur="1" fill="hold">
                                          <p:stCondLst>
                                            <p:cond delay="0"/>
                                          </p:stCondLst>
                                        </p:cTn>
                                        <p:tgtEl>
                                          <p:spTgt spid="102479"/>
                                        </p:tgtEl>
                                        <p:attrNameLst>
                                          <p:attrName>style.visibility</p:attrName>
                                        </p:attrNameLst>
                                      </p:cBhvr>
                                      <p:to>
                                        <p:strVal val="visible"/>
                                      </p:to>
                                    </p:set>
                                    <p:animEffect transition="in" filter="fade">
                                      <p:cBhvr>
                                        <p:cTn id="49" dur="800" decel="100000"/>
                                        <p:tgtEl>
                                          <p:spTgt spid="102479"/>
                                        </p:tgtEl>
                                      </p:cBhvr>
                                    </p:animEffect>
                                    <p:anim calcmode="lin" valueType="num">
                                      <p:cBhvr>
                                        <p:cTn id="50" dur="800" decel="100000" fill="hold"/>
                                        <p:tgtEl>
                                          <p:spTgt spid="102479"/>
                                        </p:tgtEl>
                                        <p:attrNameLst>
                                          <p:attrName>style.rotation</p:attrName>
                                        </p:attrNameLst>
                                      </p:cBhvr>
                                      <p:tavLst>
                                        <p:tav tm="0">
                                          <p:val>
                                            <p:fltVal val="-90"/>
                                          </p:val>
                                        </p:tav>
                                        <p:tav tm="100000">
                                          <p:val>
                                            <p:fltVal val="0"/>
                                          </p:val>
                                        </p:tav>
                                      </p:tavLst>
                                    </p:anim>
                                    <p:anim calcmode="lin" valueType="num">
                                      <p:cBhvr>
                                        <p:cTn id="51" dur="800" decel="100000" fill="hold"/>
                                        <p:tgtEl>
                                          <p:spTgt spid="102479"/>
                                        </p:tgtEl>
                                        <p:attrNameLst>
                                          <p:attrName>ppt_x</p:attrName>
                                        </p:attrNameLst>
                                      </p:cBhvr>
                                      <p:tavLst>
                                        <p:tav tm="0">
                                          <p:val>
                                            <p:strVal val="#ppt_x+0.4"/>
                                          </p:val>
                                        </p:tav>
                                        <p:tav tm="100000">
                                          <p:val>
                                            <p:strVal val="#ppt_x-0.05"/>
                                          </p:val>
                                        </p:tav>
                                      </p:tavLst>
                                    </p:anim>
                                    <p:anim calcmode="lin" valueType="num">
                                      <p:cBhvr>
                                        <p:cTn id="52" dur="800" decel="100000" fill="hold"/>
                                        <p:tgtEl>
                                          <p:spTgt spid="102479"/>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02479"/>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02479"/>
                                        </p:tgtEl>
                                        <p:attrNameLst>
                                          <p:attrName>ppt_y</p:attrName>
                                        </p:attrNameLst>
                                      </p:cBhvr>
                                      <p:tavLst>
                                        <p:tav tm="0">
                                          <p:val>
                                            <p:strVal val="#ppt_y+0.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02478"/>
                                        </p:tgtEl>
                                        <p:attrNameLst>
                                          <p:attrName>style.visibility</p:attrName>
                                        </p:attrNameLst>
                                      </p:cBhvr>
                                      <p:to>
                                        <p:strVal val="visible"/>
                                      </p:to>
                                    </p:set>
                                    <p:animEffect transition="in" filter="wipe(left)">
                                      <p:cBhvr>
                                        <p:cTn id="59" dur="1000"/>
                                        <p:tgtEl>
                                          <p:spTgt spid="10247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0" presetClass="entr" presetSubtype="0" fill="hold" nodeType="clickEffect">
                                  <p:stCondLst>
                                    <p:cond delay="0"/>
                                  </p:stCondLst>
                                  <p:childTnLst>
                                    <p:set>
                                      <p:cBhvr>
                                        <p:cTn id="63" dur="1" fill="hold">
                                          <p:stCondLst>
                                            <p:cond delay="0"/>
                                          </p:stCondLst>
                                        </p:cTn>
                                        <p:tgtEl>
                                          <p:spTgt spid="102469"/>
                                        </p:tgtEl>
                                        <p:attrNameLst>
                                          <p:attrName>style.visibility</p:attrName>
                                        </p:attrNameLst>
                                      </p:cBhvr>
                                      <p:to>
                                        <p:strVal val="visible"/>
                                      </p:to>
                                    </p:set>
                                    <p:animEffect transition="in" filter="fade">
                                      <p:cBhvr>
                                        <p:cTn id="64" dur="800" decel="100000"/>
                                        <p:tgtEl>
                                          <p:spTgt spid="102469"/>
                                        </p:tgtEl>
                                      </p:cBhvr>
                                    </p:animEffect>
                                    <p:anim calcmode="lin" valueType="num">
                                      <p:cBhvr>
                                        <p:cTn id="65" dur="800" decel="100000" fill="hold"/>
                                        <p:tgtEl>
                                          <p:spTgt spid="102469"/>
                                        </p:tgtEl>
                                        <p:attrNameLst>
                                          <p:attrName>style.rotation</p:attrName>
                                        </p:attrNameLst>
                                      </p:cBhvr>
                                      <p:tavLst>
                                        <p:tav tm="0">
                                          <p:val>
                                            <p:fltVal val="-90"/>
                                          </p:val>
                                        </p:tav>
                                        <p:tav tm="100000">
                                          <p:val>
                                            <p:fltVal val="0"/>
                                          </p:val>
                                        </p:tav>
                                      </p:tavLst>
                                    </p:anim>
                                    <p:anim calcmode="lin" valueType="num">
                                      <p:cBhvr>
                                        <p:cTn id="66" dur="800" decel="100000" fill="hold"/>
                                        <p:tgtEl>
                                          <p:spTgt spid="102469"/>
                                        </p:tgtEl>
                                        <p:attrNameLst>
                                          <p:attrName>ppt_x</p:attrName>
                                        </p:attrNameLst>
                                      </p:cBhvr>
                                      <p:tavLst>
                                        <p:tav tm="0">
                                          <p:val>
                                            <p:strVal val="#ppt_x+0.4"/>
                                          </p:val>
                                        </p:tav>
                                        <p:tav tm="100000">
                                          <p:val>
                                            <p:strVal val="#ppt_x-0.05"/>
                                          </p:val>
                                        </p:tav>
                                      </p:tavLst>
                                    </p:anim>
                                    <p:anim calcmode="lin" valueType="num">
                                      <p:cBhvr>
                                        <p:cTn id="67" dur="800" decel="100000" fill="hold"/>
                                        <p:tgtEl>
                                          <p:spTgt spid="102469"/>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102469"/>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102469"/>
                                        </p:tgtEl>
                                        <p:attrNameLst>
                                          <p:attrName>ppt_y</p:attrName>
                                        </p:attrNameLst>
                                      </p:cBhvr>
                                      <p:tavLst>
                                        <p:tav tm="0">
                                          <p:val>
                                            <p:strVal val="#ppt_y+0.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9" presetClass="entr" presetSubtype="0" fill="hold" nodeType="clickEffect">
                                  <p:stCondLst>
                                    <p:cond delay="0"/>
                                  </p:stCondLst>
                                  <p:childTnLst>
                                    <p:set>
                                      <p:cBhvr>
                                        <p:cTn id="73" dur="1" fill="hold">
                                          <p:stCondLst>
                                            <p:cond delay="0"/>
                                          </p:stCondLst>
                                        </p:cTn>
                                        <p:tgtEl>
                                          <p:spTgt spid="102473"/>
                                        </p:tgtEl>
                                        <p:attrNameLst>
                                          <p:attrName>style.visibility</p:attrName>
                                        </p:attrNameLst>
                                      </p:cBhvr>
                                      <p:to>
                                        <p:strVal val="visible"/>
                                      </p:to>
                                    </p:set>
                                    <p:anim calcmode="lin" valueType="num">
                                      <p:cBhvr>
                                        <p:cTn id="74" dur="1000" fill="hold"/>
                                        <p:tgtEl>
                                          <p:spTgt spid="102473"/>
                                        </p:tgtEl>
                                        <p:attrNameLst>
                                          <p:attrName>ppt_x</p:attrName>
                                        </p:attrNameLst>
                                      </p:cBhvr>
                                      <p:tavLst>
                                        <p:tav tm="0">
                                          <p:val>
                                            <p:strVal val="#ppt_x-.2"/>
                                          </p:val>
                                        </p:tav>
                                        <p:tav tm="100000">
                                          <p:val>
                                            <p:strVal val="#ppt_x"/>
                                          </p:val>
                                        </p:tav>
                                      </p:tavLst>
                                    </p:anim>
                                    <p:anim calcmode="lin" valueType="num">
                                      <p:cBhvr>
                                        <p:cTn id="75" dur="1000" fill="hold"/>
                                        <p:tgtEl>
                                          <p:spTgt spid="102473"/>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0247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0" presetClass="entr" presetSubtype="0" fill="hold" nodeType="clickEffect">
                                  <p:stCondLst>
                                    <p:cond delay="0"/>
                                  </p:stCondLst>
                                  <p:childTnLst>
                                    <p:set>
                                      <p:cBhvr>
                                        <p:cTn id="80" dur="1" fill="hold">
                                          <p:stCondLst>
                                            <p:cond delay="0"/>
                                          </p:stCondLst>
                                        </p:cTn>
                                        <p:tgtEl>
                                          <p:spTgt spid="102481"/>
                                        </p:tgtEl>
                                        <p:attrNameLst>
                                          <p:attrName>style.visibility</p:attrName>
                                        </p:attrNameLst>
                                      </p:cBhvr>
                                      <p:to>
                                        <p:strVal val="visible"/>
                                      </p:to>
                                    </p:set>
                                    <p:animEffect transition="in" filter="fade">
                                      <p:cBhvr>
                                        <p:cTn id="81" dur="800" decel="100000"/>
                                        <p:tgtEl>
                                          <p:spTgt spid="102481"/>
                                        </p:tgtEl>
                                      </p:cBhvr>
                                    </p:animEffect>
                                    <p:anim calcmode="lin" valueType="num">
                                      <p:cBhvr>
                                        <p:cTn id="82" dur="800" decel="100000" fill="hold"/>
                                        <p:tgtEl>
                                          <p:spTgt spid="102481"/>
                                        </p:tgtEl>
                                        <p:attrNameLst>
                                          <p:attrName>style.rotation</p:attrName>
                                        </p:attrNameLst>
                                      </p:cBhvr>
                                      <p:tavLst>
                                        <p:tav tm="0">
                                          <p:val>
                                            <p:fltVal val="-90"/>
                                          </p:val>
                                        </p:tav>
                                        <p:tav tm="100000">
                                          <p:val>
                                            <p:fltVal val="0"/>
                                          </p:val>
                                        </p:tav>
                                      </p:tavLst>
                                    </p:anim>
                                    <p:anim calcmode="lin" valueType="num">
                                      <p:cBhvr>
                                        <p:cTn id="83" dur="800" decel="100000" fill="hold"/>
                                        <p:tgtEl>
                                          <p:spTgt spid="102481"/>
                                        </p:tgtEl>
                                        <p:attrNameLst>
                                          <p:attrName>ppt_x</p:attrName>
                                        </p:attrNameLst>
                                      </p:cBhvr>
                                      <p:tavLst>
                                        <p:tav tm="0">
                                          <p:val>
                                            <p:strVal val="#ppt_x+0.4"/>
                                          </p:val>
                                        </p:tav>
                                        <p:tav tm="100000">
                                          <p:val>
                                            <p:strVal val="#ppt_x-0.05"/>
                                          </p:val>
                                        </p:tav>
                                      </p:tavLst>
                                    </p:anim>
                                    <p:anim calcmode="lin" valueType="num">
                                      <p:cBhvr>
                                        <p:cTn id="84" dur="800" decel="100000" fill="hold"/>
                                        <p:tgtEl>
                                          <p:spTgt spid="102481"/>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02481"/>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02481"/>
                                        </p:tgtEl>
                                        <p:attrNameLst>
                                          <p:attrName>ppt_y</p:attrName>
                                        </p:attrNameLst>
                                      </p:cBhvr>
                                      <p:tavLst>
                                        <p:tav tm="0">
                                          <p:val>
                                            <p:strVal val="#ppt_y+0.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nodeType="clickEffect">
                                  <p:stCondLst>
                                    <p:cond delay="0"/>
                                  </p:stCondLst>
                                  <p:childTnLst>
                                    <p:set>
                                      <p:cBhvr>
                                        <p:cTn id="90" dur="1" fill="hold">
                                          <p:stCondLst>
                                            <p:cond delay="0"/>
                                          </p:stCondLst>
                                        </p:cTn>
                                        <p:tgtEl>
                                          <p:spTgt spid="102480"/>
                                        </p:tgtEl>
                                        <p:attrNameLst>
                                          <p:attrName>style.visibility</p:attrName>
                                        </p:attrNameLst>
                                      </p:cBhvr>
                                      <p:to>
                                        <p:strVal val="visible"/>
                                      </p:to>
                                    </p:set>
                                    <p:animEffect transition="in" filter="wipe(right)">
                                      <p:cBhvr>
                                        <p:cTn id="91" dur="1000"/>
                                        <p:tgtEl>
                                          <p:spTgt spid="10248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0" presetClass="entr" presetSubtype="0" fill="hold" nodeType="clickEffect">
                                  <p:stCondLst>
                                    <p:cond delay="0"/>
                                  </p:stCondLst>
                                  <p:childTnLst>
                                    <p:set>
                                      <p:cBhvr>
                                        <p:cTn id="95" dur="1" fill="hold">
                                          <p:stCondLst>
                                            <p:cond delay="0"/>
                                          </p:stCondLst>
                                        </p:cTn>
                                        <p:tgtEl>
                                          <p:spTgt spid="102464"/>
                                        </p:tgtEl>
                                        <p:attrNameLst>
                                          <p:attrName>style.visibility</p:attrName>
                                        </p:attrNameLst>
                                      </p:cBhvr>
                                      <p:to>
                                        <p:strVal val="visible"/>
                                      </p:to>
                                    </p:set>
                                    <p:animEffect transition="in" filter="fade">
                                      <p:cBhvr>
                                        <p:cTn id="96" dur="800" decel="100000"/>
                                        <p:tgtEl>
                                          <p:spTgt spid="102464"/>
                                        </p:tgtEl>
                                      </p:cBhvr>
                                    </p:animEffect>
                                    <p:anim calcmode="lin" valueType="num">
                                      <p:cBhvr>
                                        <p:cTn id="97" dur="800" decel="100000" fill="hold"/>
                                        <p:tgtEl>
                                          <p:spTgt spid="102464"/>
                                        </p:tgtEl>
                                        <p:attrNameLst>
                                          <p:attrName>style.rotation</p:attrName>
                                        </p:attrNameLst>
                                      </p:cBhvr>
                                      <p:tavLst>
                                        <p:tav tm="0">
                                          <p:val>
                                            <p:fltVal val="-90"/>
                                          </p:val>
                                        </p:tav>
                                        <p:tav tm="100000">
                                          <p:val>
                                            <p:fltVal val="0"/>
                                          </p:val>
                                        </p:tav>
                                      </p:tavLst>
                                    </p:anim>
                                    <p:anim calcmode="lin" valueType="num">
                                      <p:cBhvr>
                                        <p:cTn id="98" dur="800" decel="100000" fill="hold"/>
                                        <p:tgtEl>
                                          <p:spTgt spid="102464"/>
                                        </p:tgtEl>
                                        <p:attrNameLst>
                                          <p:attrName>ppt_x</p:attrName>
                                        </p:attrNameLst>
                                      </p:cBhvr>
                                      <p:tavLst>
                                        <p:tav tm="0">
                                          <p:val>
                                            <p:strVal val="#ppt_x+0.4"/>
                                          </p:val>
                                        </p:tav>
                                        <p:tav tm="100000">
                                          <p:val>
                                            <p:strVal val="#ppt_x-0.05"/>
                                          </p:val>
                                        </p:tav>
                                      </p:tavLst>
                                    </p:anim>
                                    <p:anim calcmode="lin" valueType="num">
                                      <p:cBhvr>
                                        <p:cTn id="99" dur="800" decel="100000" fill="hold"/>
                                        <p:tgtEl>
                                          <p:spTgt spid="102464"/>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102464"/>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102464"/>
                                        </p:tgtEl>
                                        <p:attrNameLst>
                                          <p:attrName>ppt_y</p:attrName>
                                        </p:attrNameLst>
                                      </p:cBhvr>
                                      <p:tavLst>
                                        <p:tav tm="0">
                                          <p:val>
                                            <p:strVal val="#ppt_y+0.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9" presetClass="entr" presetSubtype="0" fill="hold" nodeType="clickEffect">
                                  <p:stCondLst>
                                    <p:cond delay="0"/>
                                  </p:stCondLst>
                                  <p:childTnLst>
                                    <p:set>
                                      <p:cBhvr>
                                        <p:cTn id="105" dur="1" fill="hold">
                                          <p:stCondLst>
                                            <p:cond delay="0"/>
                                          </p:stCondLst>
                                        </p:cTn>
                                        <p:tgtEl>
                                          <p:spTgt spid="102465"/>
                                        </p:tgtEl>
                                        <p:attrNameLst>
                                          <p:attrName>style.visibility</p:attrName>
                                        </p:attrNameLst>
                                      </p:cBhvr>
                                      <p:to>
                                        <p:strVal val="visible"/>
                                      </p:to>
                                    </p:set>
                                    <p:anim calcmode="lin" valueType="num">
                                      <p:cBhvr>
                                        <p:cTn id="106" dur="1000" fill="hold"/>
                                        <p:tgtEl>
                                          <p:spTgt spid="102465"/>
                                        </p:tgtEl>
                                        <p:attrNameLst>
                                          <p:attrName>ppt_x</p:attrName>
                                        </p:attrNameLst>
                                      </p:cBhvr>
                                      <p:tavLst>
                                        <p:tav tm="0">
                                          <p:val>
                                            <p:strVal val="#ppt_x-.2"/>
                                          </p:val>
                                        </p:tav>
                                        <p:tav tm="100000">
                                          <p:val>
                                            <p:strVal val="#ppt_x"/>
                                          </p:val>
                                        </p:tav>
                                      </p:tavLst>
                                    </p:anim>
                                    <p:anim calcmode="lin" valueType="num">
                                      <p:cBhvr>
                                        <p:cTn id="107" dur="1000" fill="hold"/>
                                        <p:tgtEl>
                                          <p:spTgt spid="102465"/>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10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4" grpId="0"/>
      <p:bldP spid="102465" grpId="0"/>
      <p:bldP spid="102468" grpId="0"/>
      <p:bldP spid="102469" grpId="0"/>
      <p:bldP spid="102473" grpId="0"/>
      <p:bldP spid="102478" grpId="0" animBg="1"/>
      <p:bldP spid="102479" grpId="0" animBg="1"/>
      <p:bldP spid="102480" grpId="0" animBg="1"/>
      <p:bldP spid="102481" grpId="0" animBg="1"/>
      <p:bldP spid="102482" grpId="0"/>
      <p:bldP spid="102483" grpId="0"/>
      <p:bldP spid="1024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4" name="Text Box 104">
            <a:extLst>
              <a:ext uri="{FF2B5EF4-FFF2-40B4-BE49-F238E27FC236}">
                <a16:creationId xmlns:a16="http://schemas.microsoft.com/office/drawing/2014/main" id="{AA9B499F-A56F-A61F-6547-25910F44A868}"/>
              </a:ext>
            </a:extLst>
          </p:cNvPr>
          <p:cNvSpPr txBox="1">
            <a:spLocks noChangeArrowheads="1"/>
          </p:cNvSpPr>
          <p:nvPr/>
        </p:nvSpPr>
        <p:spPr bwMode="auto">
          <a:xfrm>
            <a:off x="4752975" y="6175375"/>
            <a:ext cx="1944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5" name="Text Box 105">
            <a:extLst>
              <a:ext uri="{FF2B5EF4-FFF2-40B4-BE49-F238E27FC236}">
                <a16:creationId xmlns:a16="http://schemas.microsoft.com/office/drawing/2014/main" id="{6CE5433C-3032-124A-AD9E-3E75EF7909CE}"/>
              </a:ext>
            </a:extLst>
          </p:cNvPr>
          <p:cNvSpPr txBox="1">
            <a:spLocks noChangeArrowheads="1"/>
          </p:cNvSpPr>
          <p:nvPr/>
        </p:nvSpPr>
        <p:spPr bwMode="auto">
          <a:xfrm>
            <a:off x="1835150" y="6175375"/>
            <a:ext cx="3025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ب </a:t>
            </a:r>
            <a:r>
              <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ــ 4 &lt;   ب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5  }</a:t>
            </a:r>
          </a:p>
        </p:txBody>
      </p:sp>
      <p:sp>
        <p:nvSpPr>
          <p:cNvPr id="71787" name="Text Box 107">
            <a:extLst>
              <a:ext uri="{FF2B5EF4-FFF2-40B4-BE49-F238E27FC236}">
                <a16:creationId xmlns:a16="http://schemas.microsoft.com/office/drawing/2014/main" id="{AE3AA7F9-1C17-DC6A-142B-257F686EAACE}"/>
              </a:ext>
            </a:extLst>
          </p:cNvPr>
          <p:cNvSpPr txBox="1">
            <a:spLocks noChangeArrowheads="1"/>
          </p:cNvSpPr>
          <p:nvPr/>
        </p:nvSpPr>
        <p:spPr bwMode="auto">
          <a:xfrm>
            <a:off x="4967288"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5 &lt; 3 ب + 7</a:t>
            </a:r>
            <a:endParaRPr kumimoji="0" lang="en-US"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8" name="Text Box 108">
            <a:extLst>
              <a:ext uri="{FF2B5EF4-FFF2-40B4-BE49-F238E27FC236}">
                <a16:creationId xmlns:a16="http://schemas.microsoft.com/office/drawing/2014/main" id="{760E8FF6-F6CE-1B96-F03B-3011B39D3617}"/>
              </a:ext>
            </a:extLst>
          </p:cNvPr>
          <p:cNvSpPr txBox="1">
            <a:spLocks noChangeArrowheads="1"/>
          </p:cNvSpPr>
          <p:nvPr/>
        </p:nvSpPr>
        <p:spPr bwMode="auto">
          <a:xfrm>
            <a:off x="6624638" y="2287588"/>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7</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89" name="Text Box 109">
            <a:extLst>
              <a:ext uri="{FF2B5EF4-FFF2-40B4-BE49-F238E27FC236}">
                <a16:creationId xmlns:a16="http://schemas.microsoft.com/office/drawing/2014/main" id="{3D39E7EA-67E6-316D-2058-E2B1ADFAE257}"/>
              </a:ext>
            </a:extLst>
          </p:cNvPr>
          <p:cNvSpPr txBox="1">
            <a:spLocks noChangeArrowheads="1"/>
          </p:cNvSpPr>
          <p:nvPr/>
        </p:nvSpPr>
        <p:spPr bwMode="auto">
          <a:xfrm>
            <a:off x="5219700"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7</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0" name="Line 110">
            <a:extLst>
              <a:ext uri="{FF2B5EF4-FFF2-40B4-BE49-F238E27FC236}">
                <a16:creationId xmlns:a16="http://schemas.microsoft.com/office/drawing/2014/main" id="{11E67E7F-BCFF-1126-F5BC-251CB32D1281}"/>
              </a:ext>
            </a:extLst>
          </p:cNvPr>
          <p:cNvSpPr>
            <a:spLocks noChangeShapeType="1"/>
          </p:cNvSpPr>
          <p:nvPr/>
        </p:nvSpPr>
        <p:spPr bwMode="auto">
          <a:xfrm flipH="1">
            <a:off x="5759450"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1" name="Line 111">
            <a:extLst>
              <a:ext uri="{FF2B5EF4-FFF2-40B4-BE49-F238E27FC236}">
                <a16:creationId xmlns:a16="http://schemas.microsoft.com/office/drawing/2014/main" id="{373FBC15-6A8F-8729-9701-717C2BFCCED8}"/>
              </a:ext>
            </a:extLst>
          </p:cNvPr>
          <p:cNvSpPr>
            <a:spLocks noChangeShapeType="1"/>
          </p:cNvSpPr>
          <p:nvPr/>
        </p:nvSpPr>
        <p:spPr bwMode="auto">
          <a:xfrm flipH="1">
            <a:off x="5832475" y="1916113"/>
            <a:ext cx="323850" cy="755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2" name="Text Box 112">
            <a:extLst>
              <a:ext uri="{FF2B5EF4-FFF2-40B4-BE49-F238E27FC236}">
                <a16:creationId xmlns:a16="http://schemas.microsoft.com/office/drawing/2014/main" id="{0DAF5F26-A53D-66A2-5B6A-78EA371C3FD2}"/>
              </a:ext>
            </a:extLst>
          </p:cNvPr>
          <p:cNvSpPr txBox="1">
            <a:spLocks noChangeArrowheads="1"/>
          </p:cNvSpPr>
          <p:nvPr/>
        </p:nvSpPr>
        <p:spPr bwMode="auto">
          <a:xfrm>
            <a:off x="5940425" y="2852738"/>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12 &lt;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3 ب</a:t>
            </a:r>
          </a:p>
        </p:txBody>
      </p:sp>
      <p:sp>
        <p:nvSpPr>
          <p:cNvPr id="71794" name="Text Box 114">
            <a:extLst>
              <a:ext uri="{FF2B5EF4-FFF2-40B4-BE49-F238E27FC236}">
                <a16:creationId xmlns:a16="http://schemas.microsoft.com/office/drawing/2014/main" id="{B5E44D5D-05EF-2E75-F11F-56122158AC76}"/>
              </a:ext>
            </a:extLst>
          </p:cNvPr>
          <p:cNvSpPr txBox="1">
            <a:spLocks noChangeArrowheads="1"/>
          </p:cNvSpPr>
          <p:nvPr/>
        </p:nvSpPr>
        <p:spPr bwMode="auto">
          <a:xfrm>
            <a:off x="1801813"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3 ب + 7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22</a:t>
            </a:r>
            <a:endParaRPr kumimoji="0" lang="en-US"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795" name="Text Box 115">
            <a:extLst>
              <a:ext uri="{FF2B5EF4-FFF2-40B4-BE49-F238E27FC236}">
                <a16:creationId xmlns:a16="http://schemas.microsoft.com/office/drawing/2014/main" id="{D6BDE46E-3061-1F9B-DD9D-D90A52030C9E}"/>
              </a:ext>
            </a:extLst>
          </p:cNvPr>
          <p:cNvSpPr txBox="1">
            <a:spLocks noChangeArrowheads="1"/>
          </p:cNvSpPr>
          <p:nvPr/>
        </p:nvSpPr>
        <p:spPr bwMode="auto">
          <a:xfrm>
            <a:off x="2843213" y="2287588"/>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7</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6" name="Text Box 116">
            <a:extLst>
              <a:ext uri="{FF2B5EF4-FFF2-40B4-BE49-F238E27FC236}">
                <a16:creationId xmlns:a16="http://schemas.microsoft.com/office/drawing/2014/main" id="{050445A6-04A0-BF75-0087-4B456A60C005}"/>
              </a:ext>
            </a:extLst>
          </p:cNvPr>
          <p:cNvSpPr txBox="1">
            <a:spLocks noChangeArrowheads="1"/>
          </p:cNvSpPr>
          <p:nvPr/>
        </p:nvSpPr>
        <p:spPr bwMode="auto">
          <a:xfrm>
            <a:off x="2159000"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7</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7" name="Line 117">
            <a:extLst>
              <a:ext uri="{FF2B5EF4-FFF2-40B4-BE49-F238E27FC236}">
                <a16:creationId xmlns:a16="http://schemas.microsoft.com/office/drawing/2014/main" id="{07C850DC-9BEE-0EB3-0C5D-ED4F30BF8297}"/>
              </a:ext>
            </a:extLst>
          </p:cNvPr>
          <p:cNvSpPr>
            <a:spLocks noChangeShapeType="1"/>
          </p:cNvSpPr>
          <p:nvPr/>
        </p:nvSpPr>
        <p:spPr bwMode="auto">
          <a:xfrm flipH="1">
            <a:off x="2557463"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8" name="Line 118">
            <a:extLst>
              <a:ext uri="{FF2B5EF4-FFF2-40B4-BE49-F238E27FC236}">
                <a16:creationId xmlns:a16="http://schemas.microsoft.com/office/drawing/2014/main" id="{9D3A9CAB-D592-FD15-5524-7872DE2E8290}"/>
              </a:ext>
            </a:extLst>
          </p:cNvPr>
          <p:cNvSpPr>
            <a:spLocks noChangeShapeType="1"/>
          </p:cNvSpPr>
          <p:nvPr/>
        </p:nvSpPr>
        <p:spPr bwMode="auto">
          <a:xfrm flipH="1">
            <a:off x="3384550" y="1916113"/>
            <a:ext cx="323850" cy="755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9" name="Text Box 119">
            <a:extLst>
              <a:ext uri="{FF2B5EF4-FFF2-40B4-BE49-F238E27FC236}">
                <a16:creationId xmlns:a16="http://schemas.microsoft.com/office/drawing/2014/main" id="{841EB48F-5F00-CF72-A952-CF3DF581BA58}"/>
              </a:ext>
            </a:extLst>
          </p:cNvPr>
          <p:cNvSpPr txBox="1">
            <a:spLocks noChangeArrowheads="1"/>
          </p:cNvSpPr>
          <p:nvPr/>
        </p:nvSpPr>
        <p:spPr bwMode="auto">
          <a:xfrm>
            <a:off x="2209800" y="2852738"/>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3 ب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15</a:t>
            </a:r>
          </a:p>
        </p:txBody>
      </p:sp>
      <p:grpSp>
        <p:nvGrpSpPr>
          <p:cNvPr id="2" name="Group 120">
            <a:extLst>
              <a:ext uri="{FF2B5EF4-FFF2-40B4-BE49-F238E27FC236}">
                <a16:creationId xmlns:a16="http://schemas.microsoft.com/office/drawing/2014/main" id="{9CA0A2F7-2524-839C-1F43-0480BC4398D9}"/>
              </a:ext>
            </a:extLst>
          </p:cNvPr>
          <p:cNvGrpSpPr>
            <a:grpSpLocks/>
          </p:cNvGrpSpPr>
          <p:nvPr/>
        </p:nvGrpSpPr>
        <p:grpSpPr bwMode="auto">
          <a:xfrm>
            <a:off x="792163" y="4868863"/>
            <a:ext cx="7883525" cy="1044575"/>
            <a:chOff x="499" y="2772"/>
            <a:chExt cx="4966" cy="658"/>
          </a:xfrm>
        </p:grpSpPr>
        <p:sp>
          <p:nvSpPr>
            <p:cNvPr id="224296" name="Rectangle 121">
              <a:extLst>
                <a:ext uri="{FF2B5EF4-FFF2-40B4-BE49-F238E27FC236}">
                  <a16:creationId xmlns:a16="http://schemas.microsoft.com/office/drawing/2014/main" id="{A4549A91-5352-60AA-844C-27F0A9846FE3}"/>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4297" name="Line 122">
              <a:extLst>
                <a:ext uri="{FF2B5EF4-FFF2-40B4-BE49-F238E27FC236}">
                  <a16:creationId xmlns:a16="http://schemas.microsoft.com/office/drawing/2014/main" id="{56803E85-79CB-D2B9-C683-1917744A9D62}"/>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4298" name="Text Box 123">
              <a:extLst>
                <a:ext uri="{FF2B5EF4-FFF2-40B4-BE49-F238E27FC236}">
                  <a16:creationId xmlns:a16="http://schemas.microsoft.com/office/drawing/2014/main" id="{0EA12DA4-6975-CDBD-DBA5-3989C999535C}"/>
                </a:ext>
              </a:extLst>
            </p:cNvPr>
            <p:cNvSpPr txBox="1">
              <a:spLocks noChangeArrowheads="1"/>
            </p:cNvSpPr>
            <p:nvPr/>
          </p:nvSpPr>
          <p:spPr bwMode="auto">
            <a:xfrm>
              <a:off x="499" y="2883"/>
              <a:ext cx="48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10        8          6          4          2          0        ــ 2        ــ 4        ــ 6</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1804" name="AutoShape 124">
            <a:extLst>
              <a:ext uri="{FF2B5EF4-FFF2-40B4-BE49-F238E27FC236}">
                <a16:creationId xmlns:a16="http://schemas.microsoft.com/office/drawing/2014/main" id="{BC67B920-B8BA-E0D7-F767-933D936419E6}"/>
              </a:ext>
            </a:extLst>
          </p:cNvPr>
          <p:cNvSpPr>
            <a:spLocks noChangeArrowheads="1"/>
          </p:cNvSpPr>
          <p:nvPr/>
        </p:nvSpPr>
        <p:spPr bwMode="auto">
          <a:xfrm>
            <a:off x="971550" y="5051425"/>
            <a:ext cx="1404938" cy="358775"/>
          </a:xfrm>
          <a:prstGeom prst="leftArrow">
            <a:avLst>
              <a:gd name="adj1" fmla="val 39824"/>
              <a:gd name="adj2" fmla="val 65682"/>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5" name="AutoShape 125">
            <a:extLst>
              <a:ext uri="{FF2B5EF4-FFF2-40B4-BE49-F238E27FC236}">
                <a16:creationId xmlns:a16="http://schemas.microsoft.com/office/drawing/2014/main" id="{54B39ABC-6DE6-BDE9-AAB1-0F8CED30F157}"/>
              </a:ext>
            </a:extLst>
          </p:cNvPr>
          <p:cNvSpPr>
            <a:spLocks noChangeArrowheads="1"/>
          </p:cNvSpPr>
          <p:nvPr/>
        </p:nvSpPr>
        <p:spPr bwMode="auto">
          <a:xfrm flipH="1">
            <a:off x="5976938" y="5164138"/>
            <a:ext cx="2627312" cy="396875"/>
          </a:xfrm>
          <a:prstGeom prst="leftArrow">
            <a:avLst>
              <a:gd name="adj1" fmla="val 40713"/>
              <a:gd name="adj2" fmla="val 92833"/>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6" name="Rectangle 126">
            <a:extLst>
              <a:ext uri="{FF2B5EF4-FFF2-40B4-BE49-F238E27FC236}">
                <a16:creationId xmlns:a16="http://schemas.microsoft.com/office/drawing/2014/main" id="{0662FDEE-D452-0F38-D18A-0994147E6392}"/>
              </a:ext>
            </a:extLst>
          </p:cNvPr>
          <p:cNvSpPr>
            <a:spLocks noChangeArrowheads="1"/>
          </p:cNvSpPr>
          <p:nvPr/>
        </p:nvSpPr>
        <p:spPr bwMode="auto">
          <a:xfrm>
            <a:off x="2376488" y="5157788"/>
            <a:ext cx="3600450" cy="155575"/>
          </a:xfrm>
          <a:prstGeom prst="rect">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7" name="Rectangle 127">
            <a:extLst>
              <a:ext uri="{FF2B5EF4-FFF2-40B4-BE49-F238E27FC236}">
                <a16:creationId xmlns:a16="http://schemas.microsoft.com/office/drawing/2014/main" id="{DD93F8F0-7DB0-0FE9-4257-151410A64C38}"/>
              </a:ext>
            </a:extLst>
          </p:cNvPr>
          <p:cNvSpPr>
            <a:spLocks noChangeArrowheads="1"/>
          </p:cNvSpPr>
          <p:nvPr/>
        </p:nvSpPr>
        <p:spPr bwMode="auto">
          <a:xfrm>
            <a:off x="2376488" y="5287963"/>
            <a:ext cx="3600450" cy="157162"/>
          </a:xfrm>
          <a:prstGeom prst="rect">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8" name="Oval 128">
            <a:extLst>
              <a:ext uri="{FF2B5EF4-FFF2-40B4-BE49-F238E27FC236}">
                <a16:creationId xmlns:a16="http://schemas.microsoft.com/office/drawing/2014/main" id="{3DDB2750-22CC-542A-C9BD-2DBD46DF72DC}"/>
              </a:ext>
            </a:extLst>
          </p:cNvPr>
          <p:cNvSpPr>
            <a:spLocks noChangeArrowheads="1"/>
          </p:cNvSpPr>
          <p:nvPr/>
        </p:nvSpPr>
        <p:spPr bwMode="auto">
          <a:xfrm>
            <a:off x="5940425" y="5157788"/>
            <a:ext cx="215900" cy="215900"/>
          </a:xfrm>
          <a:prstGeom prst="ellipse">
            <a:avLst/>
          </a:prstGeom>
          <a:solidFill>
            <a:srgbClr val="3333FF"/>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809" name="Oval 129">
            <a:extLst>
              <a:ext uri="{FF2B5EF4-FFF2-40B4-BE49-F238E27FC236}">
                <a16:creationId xmlns:a16="http://schemas.microsoft.com/office/drawing/2014/main" id="{3F15A09A-C487-B1BE-66ED-3F2629F5B50E}"/>
              </a:ext>
            </a:extLst>
          </p:cNvPr>
          <p:cNvSpPr>
            <a:spLocks noChangeArrowheads="1"/>
          </p:cNvSpPr>
          <p:nvPr/>
        </p:nvSpPr>
        <p:spPr bwMode="auto">
          <a:xfrm>
            <a:off x="2174875" y="5172075"/>
            <a:ext cx="215900" cy="2159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4279" name="Picture 11">
            <a:extLst>
              <a:ext uri="{FF2B5EF4-FFF2-40B4-BE49-F238E27FC236}">
                <a16:creationId xmlns:a16="http://schemas.microsoft.com/office/drawing/2014/main" id="{AB0962A1-EFBC-1CC3-119B-A0302533A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1" name="Text Box 131">
            <a:extLst>
              <a:ext uri="{FF2B5EF4-FFF2-40B4-BE49-F238E27FC236}">
                <a16:creationId xmlns:a16="http://schemas.microsoft.com/office/drawing/2014/main" id="{9C38B7A5-3D2B-5D72-EDEE-03AB94110E5E}"/>
              </a:ext>
            </a:extLst>
          </p:cNvPr>
          <p:cNvSpPr txBox="1">
            <a:spLocks noChangeArrowheads="1"/>
          </p:cNvSpPr>
          <p:nvPr/>
        </p:nvSpPr>
        <p:spPr bwMode="auto">
          <a:xfrm>
            <a:off x="6002338"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2" name="Text Box 132">
            <a:extLst>
              <a:ext uri="{FF2B5EF4-FFF2-40B4-BE49-F238E27FC236}">
                <a16:creationId xmlns:a16="http://schemas.microsoft.com/office/drawing/2014/main" id="{0C328716-DCB8-BA9F-6284-24F6F3ED53A4}"/>
              </a:ext>
            </a:extLst>
          </p:cNvPr>
          <p:cNvSpPr txBox="1">
            <a:spLocks noChangeArrowheads="1"/>
          </p:cNvSpPr>
          <p:nvPr/>
        </p:nvSpPr>
        <p:spPr bwMode="auto">
          <a:xfrm>
            <a:off x="6997700"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3" name="Line 133">
            <a:extLst>
              <a:ext uri="{FF2B5EF4-FFF2-40B4-BE49-F238E27FC236}">
                <a16:creationId xmlns:a16="http://schemas.microsoft.com/office/drawing/2014/main" id="{3FBFCFEC-9A23-8ECD-DA31-CCF94379C3D4}"/>
              </a:ext>
            </a:extLst>
          </p:cNvPr>
          <p:cNvSpPr>
            <a:spLocks noChangeShapeType="1"/>
          </p:cNvSpPr>
          <p:nvPr/>
        </p:nvSpPr>
        <p:spPr bwMode="auto">
          <a:xfrm flipH="1">
            <a:off x="6335713" y="3389313"/>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4" name="Line 134">
            <a:extLst>
              <a:ext uri="{FF2B5EF4-FFF2-40B4-BE49-F238E27FC236}">
                <a16:creationId xmlns:a16="http://schemas.microsoft.com/office/drawing/2014/main" id="{EEEAE92B-F6A9-29A9-08CA-44F8F35D8409}"/>
              </a:ext>
            </a:extLst>
          </p:cNvPr>
          <p:cNvSpPr>
            <a:spLocks noChangeShapeType="1"/>
          </p:cNvSpPr>
          <p:nvPr/>
        </p:nvSpPr>
        <p:spPr bwMode="auto">
          <a:xfrm flipH="1">
            <a:off x="7113588" y="3317875"/>
            <a:ext cx="5032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5" name="Line 135">
            <a:extLst>
              <a:ext uri="{FF2B5EF4-FFF2-40B4-BE49-F238E27FC236}">
                <a16:creationId xmlns:a16="http://schemas.microsoft.com/office/drawing/2014/main" id="{7C8CFC27-834C-7C4B-255E-2051B1AC85A2}"/>
              </a:ext>
            </a:extLst>
          </p:cNvPr>
          <p:cNvSpPr>
            <a:spLocks noChangeShapeType="1"/>
          </p:cNvSpPr>
          <p:nvPr/>
        </p:nvSpPr>
        <p:spPr bwMode="auto">
          <a:xfrm flipH="1">
            <a:off x="6097588" y="3332163"/>
            <a:ext cx="647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6" name="Line 136">
            <a:extLst>
              <a:ext uri="{FF2B5EF4-FFF2-40B4-BE49-F238E27FC236}">
                <a16:creationId xmlns:a16="http://schemas.microsoft.com/office/drawing/2014/main" id="{E3B54A42-FA8C-F980-1D2B-D7056F91DB91}"/>
              </a:ext>
            </a:extLst>
          </p:cNvPr>
          <p:cNvSpPr>
            <a:spLocks noChangeShapeType="1"/>
          </p:cNvSpPr>
          <p:nvPr/>
        </p:nvSpPr>
        <p:spPr bwMode="auto">
          <a:xfrm flipH="1">
            <a:off x="6515100" y="2997200"/>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7" name="Text Box 137">
            <a:extLst>
              <a:ext uri="{FF2B5EF4-FFF2-40B4-BE49-F238E27FC236}">
                <a16:creationId xmlns:a16="http://schemas.microsoft.com/office/drawing/2014/main" id="{9FE53B7C-B58B-637B-E766-FC0FF70F7A9B}"/>
              </a:ext>
            </a:extLst>
          </p:cNvPr>
          <p:cNvSpPr txBox="1">
            <a:spLocks noChangeArrowheads="1"/>
          </p:cNvSpPr>
          <p:nvPr/>
        </p:nvSpPr>
        <p:spPr bwMode="auto">
          <a:xfrm>
            <a:off x="2352675"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8" name="Text Box 138">
            <a:extLst>
              <a:ext uri="{FF2B5EF4-FFF2-40B4-BE49-F238E27FC236}">
                <a16:creationId xmlns:a16="http://schemas.microsoft.com/office/drawing/2014/main" id="{3AD50D3F-4DD9-D50A-E42E-52638E459815}"/>
              </a:ext>
            </a:extLst>
          </p:cNvPr>
          <p:cNvSpPr txBox="1">
            <a:spLocks noChangeArrowheads="1"/>
          </p:cNvSpPr>
          <p:nvPr/>
        </p:nvSpPr>
        <p:spPr bwMode="auto">
          <a:xfrm>
            <a:off x="3144838"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9" name="Line 139">
            <a:extLst>
              <a:ext uri="{FF2B5EF4-FFF2-40B4-BE49-F238E27FC236}">
                <a16:creationId xmlns:a16="http://schemas.microsoft.com/office/drawing/2014/main" id="{152BC10A-F034-4969-FE9D-ACD4EC798ACA}"/>
              </a:ext>
            </a:extLst>
          </p:cNvPr>
          <p:cNvSpPr>
            <a:spLocks noChangeShapeType="1"/>
          </p:cNvSpPr>
          <p:nvPr/>
        </p:nvSpPr>
        <p:spPr bwMode="auto">
          <a:xfrm flipH="1">
            <a:off x="3475038" y="3343275"/>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0" name="Line 140">
            <a:extLst>
              <a:ext uri="{FF2B5EF4-FFF2-40B4-BE49-F238E27FC236}">
                <a16:creationId xmlns:a16="http://schemas.microsoft.com/office/drawing/2014/main" id="{2AFBC8A1-6CFC-50C5-FE4F-8BF728BB9B2C}"/>
              </a:ext>
            </a:extLst>
          </p:cNvPr>
          <p:cNvSpPr>
            <a:spLocks noChangeShapeType="1"/>
          </p:cNvSpPr>
          <p:nvPr/>
        </p:nvSpPr>
        <p:spPr bwMode="auto">
          <a:xfrm flipH="1">
            <a:off x="3260725" y="3271838"/>
            <a:ext cx="5032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1" name="Line 141">
            <a:extLst>
              <a:ext uri="{FF2B5EF4-FFF2-40B4-BE49-F238E27FC236}">
                <a16:creationId xmlns:a16="http://schemas.microsoft.com/office/drawing/2014/main" id="{85A47223-AFFE-8B63-F7AB-CEB543CE93BF}"/>
              </a:ext>
            </a:extLst>
          </p:cNvPr>
          <p:cNvSpPr>
            <a:spLocks noChangeShapeType="1"/>
          </p:cNvSpPr>
          <p:nvPr/>
        </p:nvSpPr>
        <p:spPr bwMode="auto">
          <a:xfrm flipH="1">
            <a:off x="2482850" y="3284538"/>
            <a:ext cx="4683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2" name="Line 142">
            <a:extLst>
              <a:ext uri="{FF2B5EF4-FFF2-40B4-BE49-F238E27FC236}">
                <a16:creationId xmlns:a16="http://schemas.microsoft.com/office/drawing/2014/main" id="{119E3162-889D-449D-8421-AB8A7C6BDAD0}"/>
              </a:ext>
            </a:extLst>
          </p:cNvPr>
          <p:cNvSpPr>
            <a:spLocks noChangeShapeType="1"/>
          </p:cNvSpPr>
          <p:nvPr/>
        </p:nvSpPr>
        <p:spPr bwMode="auto">
          <a:xfrm flipH="1">
            <a:off x="3597275" y="2960688"/>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3" name="Text Box 143">
            <a:extLst>
              <a:ext uri="{FF2B5EF4-FFF2-40B4-BE49-F238E27FC236}">
                <a16:creationId xmlns:a16="http://schemas.microsoft.com/office/drawing/2014/main" id="{53EAF4EF-3770-CB4C-CAC0-8F70EE877EBB}"/>
              </a:ext>
            </a:extLst>
          </p:cNvPr>
          <p:cNvSpPr txBox="1">
            <a:spLocks noChangeArrowheads="1"/>
          </p:cNvSpPr>
          <p:nvPr/>
        </p:nvSpPr>
        <p:spPr bwMode="auto">
          <a:xfrm>
            <a:off x="5773738" y="394335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4 &lt;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ب</a:t>
            </a:r>
          </a:p>
        </p:txBody>
      </p:sp>
      <p:sp>
        <p:nvSpPr>
          <p:cNvPr id="71824" name="Text Box 144">
            <a:extLst>
              <a:ext uri="{FF2B5EF4-FFF2-40B4-BE49-F238E27FC236}">
                <a16:creationId xmlns:a16="http://schemas.microsoft.com/office/drawing/2014/main" id="{3A15F4DE-4452-133C-C537-AFE52D849B7F}"/>
              </a:ext>
            </a:extLst>
          </p:cNvPr>
          <p:cNvSpPr txBox="1">
            <a:spLocks noChangeArrowheads="1"/>
          </p:cNvSpPr>
          <p:nvPr/>
        </p:nvSpPr>
        <p:spPr bwMode="auto">
          <a:xfrm>
            <a:off x="1993900" y="3871913"/>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ب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5</a:t>
            </a:r>
          </a:p>
        </p:txBody>
      </p:sp>
      <p:pic>
        <p:nvPicPr>
          <p:cNvPr id="224294" name="Picture 44">
            <a:extLst>
              <a:ext uri="{FF2B5EF4-FFF2-40B4-BE49-F238E27FC236}">
                <a16:creationId xmlns:a16="http://schemas.microsoft.com/office/drawing/2014/main" id="{328271A5-563B-3D18-6E53-CE9A34C99518}"/>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922149" y="1369962"/>
            <a:ext cx="2474913"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295" name="Picture 45">
            <a:extLst>
              <a:ext uri="{FF2B5EF4-FFF2-40B4-BE49-F238E27FC236}">
                <a16:creationId xmlns:a16="http://schemas.microsoft.com/office/drawing/2014/main" id="{6D512603-D0E3-35D0-00D1-7C9AE7B78A5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19159" y="687695"/>
            <a:ext cx="503555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a:extLst>
              <a:ext uri="{FF2B5EF4-FFF2-40B4-BE49-F238E27FC236}">
                <a16:creationId xmlns:a16="http://schemas.microsoft.com/office/drawing/2014/main" id="{CF850C58-27B8-C435-36E6-49F405E78B36}"/>
              </a:ext>
            </a:extLst>
          </p:cNvPr>
          <p:cNvPicPr>
            <a:picLocks noChangeAspect="1"/>
          </p:cNvPicPr>
          <p:nvPr/>
        </p:nvPicPr>
        <p:blipFill>
          <a:blip r:embed="rId7"/>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87"/>
                                        </p:tgtEl>
                                        <p:attrNameLst>
                                          <p:attrName>style.visibility</p:attrName>
                                        </p:attrNameLst>
                                      </p:cBhvr>
                                      <p:to>
                                        <p:strVal val="visible"/>
                                      </p:to>
                                    </p:set>
                                    <p:animEffect transition="in" filter="fade">
                                      <p:cBhvr>
                                        <p:cTn id="7" dur="800" decel="100000"/>
                                        <p:tgtEl>
                                          <p:spTgt spid="71787"/>
                                        </p:tgtEl>
                                      </p:cBhvr>
                                    </p:animEffect>
                                    <p:anim calcmode="lin" valueType="num">
                                      <p:cBhvr>
                                        <p:cTn id="8" dur="800" decel="100000" fill="hold"/>
                                        <p:tgtEl>
                                          <p:spTgt spid="71787"/>
                                        </p:tgtEl>
                                        <p:attrNameLst>
                                          <p:attrName>style.rotation</p:attrName>
                                        </p:attrNameLst>
                                      </p:cBhvr>
                                      <p:tavLst>
                                        <p:tav tm="0">
                                          <p:val>
                                            <p:fltVal val="-90"/>
                                          </p:val>
                                        </p:tav>
                                        <p:tav tm="100000">
                                          <p:val>
                                            <p:fltVal val="0"/>
                                          </p:val>
                                        </p:tav>
                                      </p:tavLst>
                                    </p:anim>
                                    <p:anim calcmode="lin" valueType="num">
                                      <p:cBhvr>
                                        <p:cTn id="9" dur="800" decel="100000" fill="hold"/>
                                        <p:tgtEl>
                                          <p:spTgt spid="71787"/>
                                        </p:tgtEl>
                                        <p:attrNameLst>
                                          <p:attrName>ppt_x</p:attrName>
                                        </p:attrNameLst>
                                      </p:cBhvr>
                                      <p:tavLst>
                                        <p:tav tm="0">
                                          <p:val>
                                            <p:strVal val="#ppt_x+0.4"/>
                                          </p:val>
                                        </p:tav>
                                        <p:tav tm="100000">
                                          <p:val>
                                            <p:strVal val="#ppt_x-0.05"/>
                                          </p:val>
                                        </p:tav>
                                      </p:tavLst>
                                    </p:anim>
                                    <p:anim calcmode="lin" valueType="num">
                                      <p:cBhvr>
                                        <p:cTn id="10" dur="800" decel="100000" fill="hold"/>
                                        <p:tgtEl>
                                          <p:spTgt spid="717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8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794"/>
                                        </p:tgtEl>
                                        <p:attrNameLst>
                                          <p:attrName>style.visibility</p:attrName>
                                        </p:attrNameLst>
                                      </p:cBhvr>
                                      <p:to>
                                        <p:strVal val="visible"/>
                                      </p:to>
                                    </p:set>
                                    <p:animEffect transition="in" filter="fade">
                                      <p:cBhvr>
                                        <p:cTn id="15" dur="800" decel="100000"/>
                                        <p:tgtEl>
                                          <p:spTgt spid="71794"/>
                                        </p:tgtEl>
                                      </p:cBhvr>
                                    </p:animEffect>
                                    <p:anim calcmode="lin" valueType="num">
                                      <p:cBhvr>
                                        <p:cTn id="16" dur="800" decel="100000" fill="hold"/>
                                        <p:tgtEl>
                                          <p:spTgt spid="71794"/>
                                        </p:tgtEl>
                                        <p:attrNameLst>
                                          <p:attrName>style.rotation</p:attrName>
                                        </p:attrNameLst>
                                      </p:cBhvr>
                                      <p:tavLst>
                                        <p:tav tm="0">
                                          <p:val>
                                            <p:fltVal val="-90"/>
                                          </p:val>
                                        </p:tav>
                                        <p:tav tm="100000">
                                          <p:val>
                                            <p:fltVal val="0"/>
                                          </p:val>
                                        </p:tav>
                                      </p:tavLst>
                                    </p:anim>
                                    <p:anim calcmode="lin" valueType="num">
                                      <p:cBhvr>
                                        <p:cTn id="17" dur="800" decel="100000" fill="hold"/>
                                        <p:tgtEl>
                                          <p:spTgt spid="71794"/>
                                        </p:tgtEl>
                                        <p:attrNameLst>
                                          <p:attrName>ppt_x</p:attrName>
                                        </p:attrNameLst>
                                      </p:cBhvr>
                                      <p:tavLst>
                                        <p:tav tm="0">
                                          <p:val>
                                            <p:strVal val="#ppt_x+0.4"/>
                                          </p:val>
                                        </p:tav>
                                        <p:tav tm="100000">
                                          <p:val>
                                            <p:strVal val="#ppt_x-0.05"/>
                                          </p:val>
                                        </p:tav>
                                      </p:tavLst>
                                    </p:anim>
                                    <p:anim calcmode="lin" valueType="num">
                                      <p:cBhvr>
                                        <p:cTn id="18" dur="800" decel="100000" fill="hold"/>
                                        <p:tgtEl>
                                          <p:spTgt spid="71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9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71788"/>
                                        </p:tgtEl>
                                        <p:attrNameLst>
                                          <p:attrName>style.visibility</p:attrName>
                                        </p:attrNameLst>
                                      </p:cBhvr>
                                      <p:to>
                                        <p:strVal val="visible"/>
                                      </p:to>
                                    </p:set>
                                    <p:animEffect transition="in" filter="fade">
                                      <p:cBhvr>
                                        <p:cTn id="25" dur="800" decel="100000"/>
                                        <p:tgtEl>
                                          <p:spTgt spid="71788"/>
                                        </p:tgtEl>
                                      </p:cBhvr>
                                    </p:animEffect>
                                    <p:anim calcmode="lin" valueType="num">
                                      <p:cBhvr>
                                        <p:cTn id="26" dur="800" decel="100000" fill="hold"/>
                                        <p:tgtEl>
                                          <p:spTgt spid="71788"/>
                                        </p:tgtEl>
                                        <p:attrNameLst>
                                          <p:attrName>style.rotation</p:attrName>
                                        </p:attrNameLst>
                                      </p:cBhvr>
                                      <p:tavLst>
                                        <p:tav tm="0">
                                          <p:val>
                                            <p:fltVal val="-90"/>
                                          </p:val>
                                        </p:tav>
                                        <p:tav tm="100000">
                                          <p:val>
                                            <p:fltVal val="0"/>
                                          </p:val>
                                        </p:tav>
                                      </p:tavLst>
                                    </p:anim>
                                    <p:anim calcmode="lin" valueType="num">
                                      <p:cBhvr>
                                        <p:cTn id="27" dur="800" decel="100000" fill="hold"/>
                                        <p:tgtEl>
                                          <p:spTgt spid="71788"/>
                                        </p:tgtEl>
                                        <p:attrNameLst>
                                          <p:attrName>ppt_x</p:attrName>
                                        </p:attrNameLst>
                                      </p:cBhvr>
                                      <p:tavLst>
                                        <p:tav tm="0">
                                          <p:val>
                                            <p:strVal val="#ppt_x+0.4"/>
                                          </p:val>
                                        </p:tav>
                                        <p:tav tm="100000">
                                          <p:val>
                                            <p:strVal val="#ppt_x-0.05"/>
                                          </p:val>
                                        </p:tav>
                                      </p:tavLst>
                                    </p:anim>
                                    <p:anim calcmode="lin" valueType="num">
                                      <p:cBhvr>
                                        <p:cTn id="28" dur="800" decel="100000" fill="hold"/>
                                        <p:tgtEl>
                                          <p:spTgt spid="7178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178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1788"/>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71789"/>
                                        </p:tgtEl>
                                        <p:attrNameLst>
                                          <p:attrName>style.visibility</p:attrName>
                                        </p:attrNameLst>
                                      </p:cBhvr>
                                      <p:to>
                                        <p:strVal val="visible"/>
                                      </p:to>
                                    </p:set>
                                    <p:animEffect transition="in" filter="fade">
                                      <p:cBhvr>
                                        <p:cTn id="33" dur="800" decel="100000"/>
                                        <p:tgtEl>
                                          <p:spTgt spid="71789"/>
                                        </p:tgtEl>
                                      </p:cBhvr>
                                    </p:animEffect>
                                    <p:anim calcmode="lin" valueType="num">
                                      <p:cBhvr>
                                        <p:cTn id="34" dur="800" decel="100000" fill="hold"/>
                                        <p:tgtEl>
                                          <p:spTgt spid="71789"/>
                                        </p:tgtEl>
                                        <p:attrNameLst>
                                          <p:attrName>style.rotation</p:attrName>
                                        </p:attrNameLst>
                                      </p:cBhvr>
                                      <p:tavLst>
                                        <p:tav tm="0">
                                          <p:val>
                                            <p:fltVal val="-90"/>
                                          </p:val>
                                        </p:tav>
                                        <p:tav tm="100000">
                                          <p:val>
                                            <p:fltVal val="0"/>
                                          </p:val>
                                        </p:tav>
                                      </p:tavLst>
                                    </p:anim>
                                    <p:anim calcmode="lin" valueType="num">
                                      <p:cBhvr>
                                        <p:cTn id="35" dur="800" decel="100000" fill="hold"/>
                                        <p:tgtEl>
                                          <p:spTgt spid="71789"/>
                                        </p:tgtEl>
                                        <p:attrNameLst>
                                          <p:attrName>ppt_x</p:attrName>
                                        </p:attrNameLst>
                                      </p:cBhvr>
                                      <p:tavLst>
                                        <p:tav tm="0">
                                          <p:val>
                                            <p:strVal val="#ppt_x+0.4"/>
                                          </p:val>
                                        </p:tav>
                                        <p:tav tm="100000">
                                          <p:val>
                                            <p:strVal val="#ppt_x-0.05"/>
                                          </p:val>
                                        </p:tav>
                                      </p:tavLst>
                                    </p:anim>
                                    <p:anim calcmode="lin" valueType="num">
                                      <p:cBhvr>
                                        <p:cTn id="36" dur="800" decel="100000" fill="hold"/>
                                        <p:tgtEl>
                                          <p:spTgt spid="7178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7178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71789"/>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71791"/>
                                        </p:tgtEl>
                                        <p:attrNameLst>
                                          <p:attrName>style.visibility</p:attrName>
                                        </p:attrNameLst>
                                      </p:cBhvr>
                                      <p:to>
                                        <p:strVal val="visible"/>
                                      </p:to>
                                    </p:set>
                                    <p:animEffect transition="in" filter="wipe(up)">
                                      <p:cBhvr>
                                        <p:cTn id="43" dur="1000"/>
                                        <p:tgtEl>
                                          <p:spTgt spid="7179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71790"/>
                                        </p:tgtEl>
                                        <p:attrNameLst>
                                          <p:attrName>style.visibility</p:attrName>
                                        </p:attrNameLst>
                                      </p:cBhvr>
                                      <p:to>
                                        <p:strVal val="visible"/>
                                      </p:to>
                                    </p:set>
                                    <p:anim calcmode="lin" valueType="num">
                                      <p:cBhvr>
                                        <p:cTn id="48" dur="1000" fill="hold"/>
                                        <p:tgtEl>
                                          <p:spTgt spid="71790"/>
                                        </p:tgtEl>
                                        <p:attrNameLst>
                                          <p:attrName>ppt_x</p:attrName>
                                        </p:attrNameLst>
                                      </p:cBhvr>
                                      <p:tavLst>
                                        <p:tav tm="0">
                                          <p:val>
                                            <p:strVal val="#ppt_x-.2"/>
                                          </p:val>
                                        </p:tav>
                                        <p:tav tm="100000">
                                          <p:val>
                                            <p:strVal val="#ppt_x"/>
                                          </p:val>
                                        </p:tav>
                                      </p:tavLst>
                                    </p:anim>
                                    <p:anim calcmode="lin" valueType="num">
                                      <p:cBhvr>
                                        <p:cTn id="49" dur="1000" fill="hold"/>
                                        <p:tgtEl>
                                          <p:spTgt spid="7179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179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71792"/>
                                        </p:tgtEl>
                                        <p:attrNameLst>
                                          <p:attrName>style.visibility</p:attrName>
                                        </p:attrNameLst>
                                      </p:cBhvr>
                                      <p:to>
                                        <p:strVal val="visible"/>
                                      </p:to>
                                    </p:set>
                                    <p:anim calcmode="lin" valueType="num">
                                      <p:cBhvr>
                                        <p:cTn id="55" dur="1000" fill="hold"/>
                                        <p:tgtEl>
                                          <p:spTgt spid="71792"/>
                                        </p:tgtEl>
                                        <p:attrNameLst>
                                          <p:attrName>ppt_x</p:attrName>
                                        </p:attrNameLst>
                                      </p:cBhvr>
                                      <p:tavLst>
                                        <p:tav tm="0">
                                          <p:val>
                                            <p:strVal val="#ppt_x-.2"/>
                                          </p:val>
                                        </p:tav>
                                        <p:tav tm="100000">
                                          <p:val>
                                            <p:strVal val="#ppt_x"/>
                                          </p:val>
                                        </p:tav>
                                      </p:tavLst>
                                    </p:anim>
                                    <p:anim calcmode="lin" valueType="num">
                                      <p:cBhvr>
                                        <p:cTn id="56" dur="1000" fill="hold"/>
                                        <p:tgtEl>
                                          <p:spTgt spid="7179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7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71814"/>
                                        </p:tgtEl>
                                        <p:attrNameLst>
                                          <p:attrName>style.visibility</p:attrName>
                                        </p:attrNameLst>
                                      </p:cBhvr>
                                      <p:to>
                                        <p:strVal val="visible"/>
                                      </p:to>
                                    </p:set>
                                    <p:animEffect transition="in" filter="wipe(right)">
                                      <p:cBhvr>
                                        <p:cTn id="62" dur="1000"/>
                                        <p:tgtEl>
                                          <p:spTgt spid="71814"/>
                                        </p:tgtEl>
                                      </p:cBhvr>
                                    </p:animEffect>
                                  </p:childTnLst>
                                </p:cTn>
                              </p:par>
                              <p:par>
                                <p:cTn id="63" presetID="22" presetClass="entr" presetSubtype="2" fill="hold" nodeType="withEffect">
                                  <p:stCondLst>
                                    <p:cond delay="0"/>
                                  </p:stCondLst>
                                  <p:childTnLst>
                                    <p:set>
                                      <p:cBhvr>
                                        <p:cTn id="64" dur="1" fill="hold">
                                          <p:stCondLst>
                                            <p:cond delay="0"/>
                                          </p:stCondLst>
                                        </p:cTn>
                                        <p:tgtEl>
                                          <p:spTgt spid="71815"/>
                                        </p:tgtEl>
                                        <p:attrNameLst>
                                          <p:attrName>style.visibility</p:attrName>
                                        </p:attrNameLst>
                                      </p:cBhvr>
                                      <p:to>
                                        <p:strVal val="visible"/>
                                      </p:to>
                                    </p:set>
                                    <p:animEffect transition="in" filter="wipe(right)">
                                      <p:cBhvr>
                                        <p:cTn id="65" dur="1000"/>
                                        <p:tgtEl>
                                          <p:spTgt spid="718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0" presetClass="entr" presetSubtype="0" fill="hold" nodeType="clickEffect">
                                  <p:stCondLst>
                                    <p:cond delay="0"/>
                                  </p:stCondLst>
                                  <p:childTnLst>
                                    <p:set>
                                      <p:cBhvr>
                                        <p:cTn id="69" dur="1" fill="hold">
                                          <p:stCondLst>
                                            <p:cond delay="0"/>
                                          </p:stCondLst>
                                        </p:cTn>
                                        <p:tgtEl>
                                          <p:spTgt spid="71812"/>
                                        </p:tgtEl>
                                        <p:attrNameLst>
                                          <p:attrName>style.visibility</p:attrName>
                                        </p:attrNameLst>
                                      </p:cBhvr>
                                      <p:to>
                                        <p:strVal val="visible"/>
                                      </p:to>
                                    </p:set>
                                    <p:animEffect transition="in" filter="fade">
                                      <p:cBhvr>
                                        <p:cTn id="70" dur="800" decel="100000"/>
                                        <p:tgtEl>
                                          <p:spTgt spid="71812"/>
                                        </p:tgtEl>
                                      </p:cBhvr>
                                    </p:animEffect>
                                    <p:anim calcmode="lin" valueType="num">
                                      <p:cBhvr>
                                        <p:cTn id="71" dur="800" decel="100000" fill="hold"/>
                                        <p:tgtEl>
                                          <p:spTgt spid="71812"/>
                                        </p:tgtEl>
                                        <p:attrNameLst>
                                          <p:attrName>style.rotation</p:attrName>
                                        </p:attrNameLst>
                                      </p:cBhvr>
                                      <p:tavLst>
                                        <p:tav tm="0">
                                          <p:val>
                                            <p:fltVal val="-90"/>
                                          </p:val>
                                        </p:tav>
                                        <p:tav tm="100000">
                                          <p:val>
                                            <p:fltVal val="0"/>
                                          </p:val>
                                        </p:tav>
                                      </p:tavLst>
                                    </p:anim>
                                    <p:anim calcmode="lin" valueType="num">
                                      <p:cBhvr>
                                        <p:cTn id="72" dur="800" decel="100000" fill="hold"/>
                                        <p:tgtEl>
                                          <p:spTgt spid="71812"/>
                                        </p:tgtEl>
                                        <p:attrNameLst>
                                          <p:attrName>ppt_x</p:attrName>
                                        </p:attrNameLst>
                                      </p:cBhvr>
                                      <p:tavLst>
                                        <p:tav tm="0">
                                          <p:val>
                                            <p:strVal val="#ppt_x+0.4"/>
                                          </p:val>
                                        </p:tav>
                                        <p:tav tm="100000">
                                          <p:val>
                                            <p:strVal val="#ppt_x-0.05"/>
                                          </p:val>
                                        </p:tav>
                                      </p:tavLst>
                                    </p:anim>
                                    <p:anim calcmode="lin" valueType="num">
                                      <p:cBhvr>
                                        <p:cTn id="73" dur="800" decel="100000" fill="hold"/>
                                        <p:tgtEl>
                                          <p:spTgt spid="71812"/>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71812"/>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71812"/>
                                        </p:tgtEl>
                                        <p:attrNameLst>
                                          <p:attrName>ppt_y</p:attrName>
                                        </p:attrNameLst>
                                      </p:cBhvr>
                                      <p:tavLst>
                                        <p:tav tm="0">
                                          <p:val>
                                            <p:strVal val="#ppt_y+0.1"/>
                                          </p:val>
                                        </p:tav>
                                        <p:tav tm="100000">
                                          <p:val>
                                            <p:strVal val="#ppt_y"/>
                                          </p:val>
                                        </p:tav>
                                      </p:tavLst>
                                    </p:anim>
                                  </p:childTnLst>
                                </p:cTn>
                              </p:par>
                              <p:par>
                                <p:cTn id="76" presetID="30" presetClass="entr" presetSubtype="0" fill="hold" nodeType="withEffect">
                                  <p:stCondLst>
                                    <p:cond delay="0"/>
                                  </p:stCondLst>
                                  <p:childTnLst>
                                    <p:set>
                                      <p:cBhvr>
                                        <p:cTn id="77" dur="1" fill="hold">
                                          <p:stCondLst>
                                            <p:cond delay="0"/>
                                          </p:stCondLst>
                                        </p:cTn>
                                        <p:tgtEl>
                                          <p:spTgt spid="71811"/>
                                        </p:tgtEl>
                                        <p:attrNameLst>
                                          <p:attrName>style.visibility</p:attrName>
                                        </p:attrNameLst>
                                      </p:cBhvr>
                                      <p:to>
                                        <p:strVal val="visible"/>
                                      </p:to>
                                    </p:set>
                                    <p:animEffect transition="in" filter="fade">
                                      <p:cBhvr>
                                        <p:cTn id="78" dur="800" decel="100000"/>
                                        <p:tgtEl>
                                          <p:spTgt spid="71811"/>
                                        </p:tgtEl>
                                      </p:cBhvr>
                                    </p:animEffect>
                                    <p:anim calcmode="lin" valueType="num">
                                      <p:cBhvr>
                                        <p:cTn id="79" dur="800" decel="100000" fill="hold"/>
                                        <p:tgtEl>
                                          <p:spTgt spid="71811"/>
                                        </p:tgtEl>
                                        <p:attrNameLst>
                                          <p:attrName>style.rotation</p:attrName>
                                        </p:attrNameLst>
                                      </p:cBhvr>
                                      <p:tavLst>
                                        <p:tav tm="0">
                                          <p:val>
                                            <p:fltVal val="-90"/>
                                          </p:val>
                                        </p:tav>
                                        <p:tav tm="100000">
                                          <p:val>
                                            <p:fltVal val="0"/>
                                          </p:val>
                                        </p:tav>
                                      </p:tavLst>
                                    </p:anim>
                                    <p:anim calcmode="lin" valueType="num">
                                      <p:cBhvr>
                                        <p:cTn id="80" dur="800" decel="100000" fill="hold"/>
                                        <p:tgtEl>
                                          <p:spTgt spid="71811"/>
                                        </p:tgtEl>
                                        <p:attrNameLst>
                                          <p:attrName>ppt_x</p:attrName>
                                        </p:attrNameLst>
                                      </p:cBhvr>
                                      <p:tavLst>
                                        <p:tav tm="0">
                                          <p:val>
                                            <p:strVal val="#ppt_x+0.4"/>
                                          </p:val>
                                        </p:tav>
                                        <p:tav tm="100000">
                                          <p:val>
                                            <p:strVal val="#ppt_x-0.05"/>
                                          </p:val>
                                        </p:tav>
                                      </p:tavLst>
                                    </p:anim>
                                    <p:anim calcmode="lin" valueType="num">
                                      <p:cBhvr>
                                        <p:cTn id="81" dur="800" decel="100000" fill="hold"/>
                                        <p:tgtEl>
                                          <p:spTgt spid="7181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81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811"/>
                                        </p:tgtEl>
                                        <p:attrNameLst>
                                          <p:attrName>ppt_y</p:attrName>
                                        </p:attrNameLst>
                                      </p:cBhvr>
                                      <p:tavLst>
                                        <p:tav tm="0">
                                          <p:val>
                                            <p:strVal val="#ppt_y+0.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nodeType="clickEffect">
                                  <p:stCondLst>
                                    <p:cond delay="0"/>
                                  </p:stCondLst>
                                  <p:childTnLst>
                                    <p:set>
                                      <p:cBhvr>
                                        <p:cTn id="87" dur="1" fill="hold">
                                          <p:stCondLst>
                                            <p:cond delay="0"/>
                                          </p:stCondLst>
                                        </p:cTn>
                                        <p:tgtEl>
                                          <p:spTgt spid="71813"/>
                                        </p:tgtEl>
                                        <p:attrNameLst>
                                          <p:attrName>style.visibility</p:attrName>
                                        </p:attrNameLst>
                                      </p:cBhvr>
                                      <p:to>
                                        <p:strVal val="visible"/>
                                      </p:to>
                                    </p:set>
                                    <p:animEffect transition="in" filter="wipe(up)">
                                      <p:cBhvr>
                                        <p:cTn id="88" dur="1000"/>
                                        <p:tgtEl>
                                          <p:spTgt spid="71813"/>
                                        </p:tgtEl>
                                      </p:cBhvr>
                                    </p:animEffect>
                                  </p:childTnLst>
                                </p:cTn>
                              </p:par>
                              <p:par>
                                <p:cTn id="89" presetID="22" presetClass="entr" presetSubtype="1" fill="hold" nodeType="withEffect">
                                  <p:stCondLst>
                                    <p:cond delay="0"/>
                                  </p:stCondLst>
                                  <p:childTnLst>
                                    <p:set>
                                      <p:cBhvr>
                                        <p:cTn id="90" dur="1" fill="hold">
                                          <p:stCondLst>
                                            <p:cond delay="0"/>
                                          </p:stCondLst>
                                        </p:cTn>
                                        <p:tgtEl>
                                          <p:spTgt spid="71816"/>
                                        </p:tgtEl>
                                        <p:attrNameLst>
                                          <p:attrName>style.visibility</p:attrName>
                                        </p:attrNameLst>
                                      </p:cBhvr>
                                      <p:to>
                                        <p:strVal val="visible"/>
                                      </p:to>
                                    </p:set>
                                    <p:animEffect transition="in" filter="wipe(up)">
                                      <p:cBhvr>
                                        <p:cTn id="91" dur="1000"/>
                                        <p:tgtEl>
                                          <p:spTgt spid="7181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nodeType="clickEffect">
                                  <p:stCondLst>
                                    <p:cond delay="0"/>
                                  </p:stCondLst>
                                  <p:childTnLst>
                                    <p:set>
                                      <p:cBhvr>
                                        <p:cTn id="95" dur="1" fill="hold">
                                          <p:stCondLst>
                                            <p:cond delay="0"/>
                                          </p:stCondLst>
                                        </p:cTn>
                                        <p:tgtEl>
                                          <p:spTgt spid="71823"/>
                                        </p:tgtEl>
                                        <p:attrNameLst>
                                          <p:attrName>style.visibility</p:attrName>
                                        </p:attrNameLst>
                                      </p:cBhvr>
                                      <p:to>
                                        <p:strVal val="visible"/>
                                      </p:to>
                                    </p:set>
                                    <p:anim calcmode="lin" valueType="num">
                                      <p:cBhvr>
                                        <p:cTn id="96" dur="1000" fill="hold"/>
                                        <p:tgtEl>
                                          <p:spTgt spid="71823"/>
                                        </p:tgtEl>
                                        <p:attrNameLst>
                                          <p:attrName>ppt_x</p:attrName>
                                        </p:attrNameLst>
                                      </p:cBhvr>
                                      <p:tavLst>
                                        <p:tav tm="0">
                                          <p:val>
                                            <p:strVal val="#ppt_x-.2"/>
                                          </p:val>
                                        </p:tav>
                                        <p:tav tm="100000">
                                          <p:val>
                                            <p:strVal val="#ppt_x"/>
                                          </p:val>
                                        </p:tav>
                                      </p:tavLst>
                                    </p:anim>
                                    <p:anim calcmode="lin" valueType="num">
                                      <p:cBhvr>
                                        <p:cTn id="97" dur="1000" fill="hold"/>
                                        <p:tgtEl>
                                          <p:spTgt spid="71823"/>
                                        </p:tgtEl>
                                        <p:attrNameLst>
                                          <p:attrName>ppt_y</p:attrName>
                                        </p:attrNameLst>
                                      </p:cBhvr>
                                      <p:tavLst>
                                        <p:tav tm="0">
                                          <p:val>
                                            <p:strVal val="#ppt_y"/>
                                          </p:val>
                                        </p:tav>
                                        <p:tav tm="100000">
                                          <p:val>
                                            <p:strVal val="#ppt_y"/>
                                          </p:val>
                                        </p:tav>
                                      </p:tavLst>
                                    </p:anim>
                                    <p:animEffect transition="in" filter="wipe(right)" prLst="gradientSize: 0.1">
                                      <p:cBhvr>
                                        <p:cTn id="98" dur="1000"/>
                                        <p:tgtEl>
                                          <p:spTgt spid="7182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9" presetClass="entr" presetSubtype="0"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1000" fill="hold"/>
                                        <p:tgtEl>
                                          <p:spTgt spid="2"/>
                                        </p:tgtEl>
                                        <p:attrNameLst>
                                          <p:attrName>ppt_x</p:attrName>
                                        </p:attrNameLst>
                                      </p:cBhvr>
                                      <p:tavLst>
                                        <p:tav tm="0">
                                          <p:val>
                                            <p:strVal val="#ppt_x-.2"/>
                                          </p:val>
                                        </p:tav>
                                        <p:tav tm="100000">
                                          <p:val>
                                            <p:strVal val="#ppt_x"/>
                                          </p:val>
                                        </p:tav>
                                      </p:tavLst>
                                    </p:anim>
                                    <p:anim calcmode="lin" valueType="num">
                                      <p:cBhvr>
                                        <p:cTn id="10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0" presetClass="entr" presetSubtype="0" fill="hold" nodeType="clickEffect">
                                  <p:stCondLst>
                                    <p:cond delay="0"/>
                                  </p:stCondLst>
                                  <p:childTnLst>
                                    <p:set>
                                      <p:cBhvr>
                                        <p:cTn id="109" dur="1" fill="hold">
                                          <p:stCondLst>
                                            <p:cond delay="0"/>
                                          </p:stCondLst>
                                        </p:cTn>
                                        <p:tgtEl>
                                          <p:spTgt spid="71809"/>
                                        </p:tgtEl>
                                        <p:attrNameLst>
                                          <p:attrName>style.visibility</p:attrName>
                                        </p:attrNameLst>
                                      </p:cBhvr>
                                      <p:to>
                                        <p:strVal val="visible"/>
                                      </p:to>
                                    </p:set>
                                    <p:animEffect transition="in" filter="fade">
                                      <p:cBhvr>
                                        <p:cTn id="110" dur="800" decel="100000"/>
                                        <p:tgtEl>
                                          <p:spTgt spid="71809"/>
                                        </p:tgtEl>
                                      </p:cBhvr>
                                    </p:animEffect>
                                    <p:anim calcmode="lin" valueType="num">
                                      <p:cBhvr>
                                        <p:cTn id="111" dur="800" decel="100000" fill="hold"/>
                                        <p:tgtEl>
                                          <p:spTgt spid="71809"/>
                                        </p:tgtEl>
                                        <p:attrNameLst>
                                          <p:attrName>style.rotation</p:attrName>
                                        </p:attrNameLst>
                                      </p:cBhvr>
                                      <p:tavLst>
                                        <p:tav tm="0">
                                          <p:val>
                                            <p:fltVal val="-90"/>
                                          </p:val>
                                        </p:tav>
                                        <p:tav tm="100000">
                                          <p:val>
                                            <p:fltVal val="0"/>
                                          </p:val>
                                        </p:tav>
                                      </p:tavLst>
                                    </p:anim>
                                    <p:anim calcmode="lin" valueType="num">
                                      <p:cBhvr>
                                        <p:cTn id="112" dur="800" decel="100000" fill="hold"/>
                                        <p:tgtEl>
                                          <p:spTgt spid="71809"/>
                                        </p:tgtEl>
                                        <p:attrNameLst>
                                          <p:attrName>ppt_x</p:attrName>
                                        </p:attrNameLst>
                                      </p:cBhvr>
                                      <p:tavLst>
                                        <p:tav tm="0">
                                          <p:val>
                                            <p:strVal val="#ppt_x+0.4"/>
                                          </p:val>
                                        </p:tav>
                                        <p:tav tm="100000">
                                          <p:val>
                                            <p:strVal val="#ppt_x-0.05"/>
                                          </p:val>
                                        </p:tav>
                                      </p:tavLst>
                                    </p:anim>
                                    <p:anim calcmode="lin" valueType="num">
                                      <p:cBhvr>
                                        <p:cTn id="113" dur="800" decel="100000" fill="hold"/>
                                        <p:tgtEl>
                                          <p:spTgt spid="71809"/>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71809"/>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71809"/>
                                        </p:tgtEl>
                                        <p:attrNameLst>
                                          <p:attrName>ppt_y</p:attrName>
                                        </p:attrNameLst>
                                      </p:cBhvr>
                                      <p:tavLst>
                                        <p:tav tm="0">
                                          <p:val>
                                            <p:strVal val="#ppt_y+0.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71807"/>
                                        </p:tgtEl>
                                        <p:attrNameLst>
                                          <p:attrName>style.visibility</p:attrName>
                                        </p:attrNameLst>
                                      </p:cBhvr>
                                      <p:to>
                                        <p:strVal val="visible"/>
                                      </p:to>
                                    </p:set>
                                    <p:animEffect transition="in" filter="wipe(left)">
                                      <p:cBhvr>
                                        <p:cTn id="120" dur="1000"/>
                                        <p:tgtEl>
                                          <p:spTgt spid="71807"/>
                                        </p:tgtEl>
                                      </p:cBhvr>
                                    </p:animEffect>
                                  </p:childTnLst>
                                </p:cTn>
                              </p:par>
                            </p:childTnLst>
                          </p:cTn>
                        </p:par>
                        <p:par>
                          <p:cTn id="121" fill="hold" nodeType="afterGroup">
                            <p:stCondLst>
                              <p:cond delay="1000"/>
                            </p:stCondLst>
                            <p:childTnLst>
                              <p:par>
                                <p:cTn id="122" presetID="22" presetClass="entr" presetSubtype="8" fill="hold" nodeType="afterEffect">
                                  <p:stCondLst>
                                    <p:cond delay="0"/>
                                  </p:stCondLst>
                                  <p:childTnLst>
                                    <p:set>
                                      <p:cBhvr>
                                        <p:cTn id="123" dur="1" fill="hold">
                                          <p:stCondLst>
                                            <p:cond delay="0"/>
                                          </p:stCondLst>
                                        </p:cTn>
                                        <p:tgtEl>
                                          <p:spTgt spid="71805"/>
                                        </p:tgtEl>
                                        <p:attrNameLst>
                                          <p:attrName>style.visibility</p:attrName>
                                        </p:attrNameLst>
                                      </p:cBhvr>
                                      <p:to>
                                        <p:strVal val="visible"/>
                                      </p:to>
                                    </p:set>
                                    <p:animEffect transition="in" filter="wipe(left)">
                                      <p:cBhvr>
                                        <p:cTn id="124" dur="1000"/>
                                        <p:tgtEl>
                                          <p:spTgt spid="7180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0" presetClass="entr" presetSubtype="0" fill="hold" nodeType="clickEffect">
                                  <p:stCondLst>
                                    <p:cond delay="0"/>
                                  </p:stCondLst>
                                  <p:childTnLst>
                                    <p:set>
                                      <p:cBhvr>
                                        <p:cTn id="128" dur="1" fill="hold">
                                          <p:stCondLst>
                                            <p:cond delay="0"/>
                                          </p:stCondLst>
                                        </p:cTn>
                                        <p:tgtEl>
                                          <p:spTgt spid="71796"/>
                                        </p:tgtEl>
                                        <p:attrNameLst>
                                          <p:attrName>style.visibility</p:attrName>
                                        </p:attrNameLst>
                                      </p:cBhvr>
                                      <p:to>
                                        <p:strVal val="visible"/>
                                      </p:to>
                                    </p:set>
                                    <p:animEffect transition="in" filter="fade">
                                      <p:cBhvr>
                                        <p:cTn id="129" dur="800" decel="100000"/>
                                        <p:tgtEl>
                                          <p:spTgt spid="71796"/>
                                        </p:tgtEl>
                                      </p:cBhvr>
                                    </p:animEffect>
                                    <p:anim calcmode="lin" valueType="num">
                                      <p:cBhvr>
                                        <p:cTn id="130" dur="800" decel="100000" fill="hold"/>
                                        <p:tgtEl>
                                          <p:spTgt spid="71796"/>
                                        </p:tgtEl>
                                        <p:attrNameLst>
                                          <p:attrName>style.rotation</p:attrName>
                                        </p:attrNameLst>
                                      </p:cBhvr>
                                      <p:tavLst>
                                        <p:tav tm="0">
                                          <p:val>
                                            <p:fltVal val="-90"/>
                                          </p:val>
                                        </p:tav>
                                        <p:tav tm="100000">
                                          <p:val>
                                            <p:fltVal val="0"/>
                                          </p:val>
                                        </p:tav>
                                      </p:tavLst>
                                    </p:anim>
                                    <p:anim calcmode="lin" valueType="num">
                                      <p:cBhvr>
                                        <p:cTn id="131" dur="800" decel="100000" fill="hold"/>
                                        <p:tgtEl>
                                          <p:spTgt spid="71796"/>
                                        </p:tgtEl>
                                        <p:attrNameLst>
                                          <p:attrName>ppt_x</p:attrName>
                                        </p:attrNameLst>
                                      </p:cBhvr>
                                      <p:tavLst>
                                        <p:tav tm="0">
                                          <p:val>
                                            <p:strVal val="#ppt_x+0.4"/>
                                          </p:val>
                                        </p:tav>
                                        <p:tav tm="100000">
                                          <p:val>
                                            <p:strVal val="#ppt_x-0.05"/>
                                          </p:val>
                                        </p:tav>
                                      </p:tavLst>
                                    </p:anim>
                                    <p:anim calcmode="lin" valueType="num">
                                      <p:cBhvr>
                                        <p:cTn id="132" dur="800" decel="100000" fill="hold"/>
                                        <p:tgtEl>
                                          <p:spTgt spid="71796"/>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71796"/>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71796"/>
                                        </p:tgtEl>
                                        <p:attrNameLst>
                                          <p:attrName>ppt_y</p:attrName>
                                        </p:attrNameLst>
                                      </p:cBhvr>
                                      <p:tavLst>
                                        <p:tav tm="0">
                                          <p:val>
                                            <p:strVal val="#ppt_y+0.1"/>
                                          </p:val>
                                        </p:tav>
                                        <p:tav tm="100000">
                                          <p:val>
                                            <p:strVal val="#ppt_y"/>
                                          </p:val>
                                        </p:tav>
                                      </p:tavLst>
                                    </p:anim>
                                  </p:childTnLst>
                                </p:cTn>
                              </p:par>
                              <p:par>
                                <p:cTn id="135" presetID="30" presetClass="entr" presetSubtype="0" fill="hold" nodeType="withEffect">
                                  <p:stCondLst>
                                    <p:cond delay="0"/>
                                  </p:stCondLst>
                                  <p:childTnLst>
                                    <p:set>
                                      <p:cBhvr>
                                        <p:cTn id="136" dur="1" fill="hold">
                                          <p:stCondLst>
                                            <p:cond delay="0"/>
                                          </p:stCondLst>
                                        </p:cTn>
                                        <p:tgtEl>
                                          <p:spTgt spid="71795"/>
                                        </p:tgtEl>
                                        <p:attrNameLst>
                                          <p:attrName>style.visibility</p:attrName>
                                        </p:attrNameLst>
                                      </p:cBhvr>
                                      <p:to>
                                        <p:strVal val="visible"/>
                                      </p:to>
                                    </p:set>
                                    <p:animEffect transition="in" filter="fade">
                                      <p:cBhvr>
                                        <p:cTn id="137" dur="800" decel="100000"/>
                                        <p:tgtEl>
                                          <p:spTgt spid="71795"/>
                                        </p:tgtEl>
                                      </p:cBhvr>
                                    </p:animEffect>
                                    <p:anim calcmode="lin" valueType="num">
                                      <p:cBhvr>
                                        <p:cTn id="138" dur="800" decel="100000" fill="hold"/>
                                        <p:tgtEl>
                                          <p:spTgt spid="71795"/>
                                        </p:tgtEl>
                                        <p:attrNameLst>
                                          <p:attrName>style.rotation</p:attrName>
                                        </p:attrNameLst>
                                      </p:cBhvr>
                                      <p:tavLst>
                                        <p:tav tm="0">
                                          <p:val>
                                            <p:fltVal val="-90"/>
                                          </p:val>
                                        </p:tav>
                                        <p:tav tm="100000">
                                          <p:val>
                                            <p:fltVal val="0"/>
                                          </p:val>
                                        </p:tav>
                                      </p:tavLst>
                                    </p:anim>
                                    <p:anim calcmode="lin" valueType="num">
                                      <p:cBhvr>
                                        <p:cTn id="139" dur="800" decel="100000" fill="hold"/>
                                        <p:tgtEl>
                                          <p:spTgt spid="71795"/>
                                        </p:tgtEl>
                                        <p:attrNameLst>
                                          <p:attrName>ppt_x</p:attrName>
                                        </p:attrNameLst>
                                      </p:cBhvr>
                                      <p:tavLst>
                                        <p:tav tm="0">
                                          <p:val>
                                            <p:strVal val="#ppt_x+0.4"/>
                                          </p:val>
                                        </p:tav>
                                        <p:tav tm="100000">
                                          <p:val>
                                            <p:strVal val="#ppt_x-0.05"/>
                                          </p:val>
                                        </p:tav>
                                      </p:tavLst>
                                    </p:anim>
                                    <p:anim calcmode="lin" valueType="num">
                                      <p:cBhvr>
                                        <p:cTn id="140" dur="800" decel="100000" fill="hold"/>
                                        <p:tgtEl>
                                          <p:spTgt spid="71795"/>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71795"/>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71795"/>
                                        </p:tgtEl>
                                        <p:attrNameLst>
                                          <p:attrName>ppt_y</p:attrName>
                                        </p:attrNameLst>
                                      </p:cBhvr>
                                      <p:tavLst>
                                        <p:tav tm="0">
                                          <p:val>
                                            <p:strVal val="#ppt_y+0.1"/>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1" fill="hold" nodeType="clickEffect">
                                  <p:stCondLst>
                                    <p:cond delay="0"/>
                                  </p:stCondLst>
                                  <p:childTnLst>
                                    <p:set>
                                      <p:cBhvr>
                                        <p:cTn id="146" dur="1" fill="hold">
                                          <p:stCondLst>
                                            <p:cond delay="0"/>
                                          </p:stCondLst>
                                        </p:cTn>
                                        <p:tgtEl>
                                          <p:spTgt spid="71798"/>
                                        </p:tgtEl>
                                        <p:attrNameLst>
                                          <p:attrName>style.visibility</p:attrName>
                                        </p:attrNameLst>
                                      </p:cBhvr>
                                      <p:to>
                                        <p:strVal val="visible"/>
                                      </p:to>
                                    </p:set>
                                    <p:animEffect transition="in" filter="wipe(up)">
                                      <p:cBhvr>
                                        <p:cTn id="147" dur="1000"/>
                                        <p:tgtEl>
                                          <p:spTgt spid="71798"/>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9" presetClass="entr" presetSubtype="0" fill="hold" nodeType="clickEffect">
                                  <p:stCondLst>
                                    <p:cond delay="0"/>
                                  </p:stCondLst>
                                  <p:childTnLst>
                                    <p:set>
                                      <p:cBhvr>
                                        <p:cTn id="151" dur="1" fill="hold">
                                          <p:stCondLst>
                                            <p:cond delay="0"/>
                                          </p:stCondLst>
                                        </p:cTn>
                                        <p:tgtEl>
                                          <p:spTgt spid="71797"/>
                                        </p:tgtEl>
                                        <p:attrNameLst>
                                          <p:attrName>style.visibility</p:attrName>
                                        </p:attrNameLst>
                                      </p:cBhvr>
                                      <p:to>
                                        <p:strVal val="visible"/>
                                      </p:to>
                                    </p:set>
                                    <p:anim calcmode="lin" valueType="num">
                                      <p:cBhvr>
                                        <p:cTn id="152" dur="1000" fill="hold"/>
                                        <p:tgtEl>
                                          <p:spTgt spid="71797"/>
                                        </p:tgtEl>
                                        <p:attrNameLst>
                                          <p:attrName>ppt_x</p:attrName>
                                        </p:attrNameLst>
                                      </p:cBhvr>
                                      <p:tavLst>
                                        <p:tav tm="0">
                                          <p:val>
                                            <p:strVal val="#ppt_x-.2"/>
                                          </p:val>
                                        </p:tav>
                                        <p:tav tm="100000">
                                          <p:val>
                                            <p:strVal val="#ppt_x"/>
                                          </p:val>
                                        </p:tav>
                                      </p:tavLst>
                                    </p:anim>
                                    <p:anim calcmode="lin" valueType="num">
                                      <p:cBhvr>
                                        <p:cTn id="153" dur="1000" fill="hold"/>
                                        <p:tgtEl>
                                          <p:spTgt spid="71797"/>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7179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9" presetClass="entr" presetSubtype="0" fill="hold" nodeType="clickEffect">
                                  <p:stCondLst>
                                    <p:cond delay="0"/>
                                  </p:stCondLst>
                                  <p:childTnLst>
                                    <p:set>
                                      <p:cBhvr>
                                        <p:cTn id="158" dur="1" fill="hold">
                                          <p:stCondLst>
                                            <p:cond delay="0"/>
                                          </p:stCondLst>
                                        </p:cTn>
                                        <p:tgtEl>
                                          <p:spTgt spid="71799"/>
                                        </p:tgtEl>
                                        <p:attrNameLst>
                                          <p:attrName>style.visibility</p:attrName>
                                        </p:attrNameLst>
                                      </p:cBhvr>
                                      <p:to>
                                        <p:strVal val="visible"/>
                                      </p:to>
                                    </p:set>
                                    <p:anim calcmode="lin" valueType="num">
                                      <p:cBhvr>
                                        <p:cTn id="159" dur="1000" fill="hold"/>
                                        <p:tgtEl>
                                          <p:spTgt spid="71799"/>
                                        </p:tgtEl>
                                        <p:attrNameLst>
                                          <p:attrName>ppt_x</p:attrName>
                                        </p:attrNameLst>
                                      </p:cBhvr>
                                      <p:tavLst>
                                        <p:tav tm="0">
                                          <p:val>
                                            <p:strVal val="#ppt_x-.2"/>
                                          </p:val>
                                        </p:tav>
                                        <p:tav tm="100000">
                                          <p:val>
                                            <p:strVal val="#ppt_x"/>
                                          </p:val>
                                        </p:tav>
                                      </p:tavLst>
                                    </p:anim>
                                    <p:anim calcmode="lin" valueType="num">
                                      <p:cBhvr>
                                        <p:cTn id="160" dur="1000" fill="hold"/>
                                        <p:tgtEl>
                                          <p:spTgt spid="71799"/>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71799"/>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2" fill="hold" nodeType="clickEffect">
                                  <p:stCondLst>
                                    <p:cond delay="0"/>
                                  </p:stCondLst>
                                  <p:childTnLst>
                                    <p:set>
                                      <p:cBhvr>
                                        <p:cTn id="165" dur="1" fill="hold">
                                          <p:stCondLst>
                                            <p:cond delay="0"/>
                                          </p:stCondLst>
                                        </p:cTn>
                                        <p:tgtEl>
                                          <p:spTgt spid="71820"/>
                                        </p:tgtEl>
                                        <p:attrNameLst>
                                          <p:attrName>style.visibility</p:attrName>
                                        </p:attrNameLst>
                                      </p:cBhvr>
                                      <p:to>
                                        <p:strVal val="visible"/>
                                      </p:to>
                                    </p:set>
                                    <p:animEffect transition="in" filter="wipe(right)">
                                      <p:cBhvr>
                                        <p:cTn id="166" dur="1000"/>
                                        <p:tgtEl>
                                          <p:spTgt spid="71820"/>
                                        </p:tgtEl>
                                      </p:cBhvr>
                                    </p:animEffect>
                                  </p:childTnLst>
                                </p:cTn>
                              </p:par>
                              <p:par>
                                <p:cTn id="167" presetID="22" presetClass="entr" presetSubtype="2" fill="hold" nodeType="withEffect">
                                  <p:stCondLst>
                                    <p:cond delay="0"/>
                                  </p:stCondLst>
                                  <p:childTnLst>
                                    <p:set>
                                      <p:cBhvr>
                                        <p:cTn id="168" dur="1" fill="hold">
                                          <p:stCondLst>
                                            <p:cond delay="0"/>
                                          </p:stCondLst>
                                        </p:cTn>
                                        <p:tgtEl>
                                          <p:spTgt spid="71821"/>
                                        </p:tgtEl>
                                        <p:attrNameLst>
                                          <p:attrName>style.visibility</p:attrName>
                                        </p:attrNameLst>
                                      </p:cBhvr>
                                      <p:to>
                                        <p:strVal val="visible"/>
                                      </p:to>
                                    </p:set>
                                    <p:animEffect transition="in" filter="wipe(right)">
                                      <p:cBhvr>
                                        <p:cTn id="169" dur="1000"/>
                                        <p:tgtEl>
                                          <p:spTgt spid="7182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0" presetClass="entr" presetSubtype="0" fill="hold" nodeType="clickEffect">
                                  <p:stCondLst>
                                    <p:cond delay="0"/>
                                  </p:stCondLst>
                                  <p:childTnLst>
                                    <p:set>
                                      <p:cBhvr>
                                        <p:cTn id="173" dur="1" fill="hold">
                                          <p:stCondLst>
                                            <p:cond delay="0"/>
                                          </p:stCondLst>
                                        </p:cTn>
                                        <p:tgtEl>
                                          <p:spTgt spid="71818"/>
                                        </p:tgtEl>
                                        <p:attrNameLst>
                                          <p:attrName>style.visibility</p:attrName>
                                        </p:attrNameLst>
                                      </p:cBhvr>
                                      <p:to>
                                        <p:strVal val="visible"/>
                                      </p:to>
                                    </p:set>
                                    <p:animEffect transition="in" filter="fade">
                                      <p:cBhvr>
                                        <p:cTn id="174" dur="800" decel="100000"/>
                                        <p:tgtEl>
                                          <p:spTgt spid="71818"/>
                                        </p:tgtEl>
                                      </p:cBhvr>
                                    </p:animEffect>
                                    <p:anim calcmode="lin" valueType="num">
                                      <p:cBhvr>
                                        <p:cTn id="175" dur="800" decel="100000" fill="hold"/>
                                        <p:tgtEl>
                                          <p:spTgt spid="71818"/>
                                        </p:tgtEl>
                                        <p:attrNameLst>
                                          <p:attrName>style.rotation</p:attrName>
                                        </p:attrNameLst>
                                      </p:cBhvr>
                                      <p:tavLst>
                                        <p:tav tm="0">
                                          <p:val>
                                            <p:fltVal val="-90"/>
                                          </p:val>
                                        </p:tav>
                                        <p:tav tm="100000">
                                          <p:val>
                                            <p:fltVal val="0"/>
                                          </p:val>
                                        </p:tav>
                                      </p:tavLst>
                                    </p:anim>
                                    <p:anim calcmode="lin" valueType="num">
                                      <p:cBhvr>
                                        <p:cTn id="176" dur="800" decel="100000" fill="hold"/>
                                        <p:tgtEl>
                                          <p:spTgt spid="71818"/>
                                        </p:tgtEl>
                                        <p:attrNameLst>
                                          <p:attrName>ppt_x</p:attrName>
                                        </p:attrNameLst>
                                      </p:cBhvr>
                                      <p:tavLst>
                                        <p:tav tm="0">
                                          <p:val>
                                            <p:strVal val="#ppt_x+0.4"/>
                                          </p:val>
                                        </p:tav>
                                        <p:tav tm="100000">
                                          <p:val>
                                            <p:strVal val="#ppt_x-0.05"/>
                                          </p:val>
                                        </p:tav>
                                      </p:tavLst>
                                    </p:anim>
                                    <p:anim calcmode="lin" valueType="num">
                                      <p:cBhvr>
                                        <p:cTn id="177" dur="800" decel="100000" fill="hold"/>
                                        <p:tgtEl>
                                          <p:spTgt spid="71818"/>
                                        </p:tgtEl>
                                        <p:attrNameLst>
                                          <p:attrName>ppt_y</p:attrName>
                                        </p:attrNameLst>
                                      </p:cBhvr>
                                      <p:tavLst>
                                        <p:tav tm="0">
                                          <p:val>
                                            <p:strVal val="#ppt_y-0.4"/>
                                          </p:val>
                                        </p:tav>
                                        <p:tav tm="100000">
                                          <p:val>
                                            <p:strVal val="#ppt_y+0.1"/>
                                          </p:val>
                                        </p:tav>
                                      </p:tavLst>
                                    </p:anim>
                                    <p:anim calcmode="lin" valueType="num">
                                      <p:cBhvr>
                                        <p:cTn id="178" dur="200" accel="100000" fill="hold">
                                          <p:stCondLst>
                                            <p:cond delay="800"/>
                                          </p:stCondLst>
                                        </p:cTn>
                                        <p:tgtEl>
                                          <p:spTgt spid="71818"/>
                                        </p:tgtEl>
                                        <p:attrNameLst>
                                          <p:attrName>ppt_x</p:attrName>
                                        </p:attrNameLst>
                                      </p:cBhvr>
                                      <p:tavLst>
                                        <p:tav tm="0">
                                          <p:val>
                                            <p:strVal val="#ppt_x-0.05"/>
                                          </p:val>
                                        </p:tav>
                                        <p:tav tm="100000">
                                          <p:val>
                                            <p:strVal val="#ppt_x"/>
                                          </p:val>
                                        </p:tav>
                                      </p:tavLst>
                                    </p:anim>
                                    <p:anim calcmode="lin" valueType="num">
                                      <p:cBhvr>
                                        <p:cTn id="179" dur="200" accel="100000" fill="hold">
                                          <p:stCondLst>
                                            <p:cond delay="800"/>
                                          </p:stCondLst>
                                        </p:cTn>
                                        <p:tgtEl>
                                          <p:spTgt spid="71818"/>
                                        </p:tgtEl>
                                        <p:attrNameLst>
                                          <p:attrName>ppt_y</p:attrName>
                                        </p:attrNameLst>
                                      </p:cBhvr>
                                      <p:tavLst>
                                        <p:tav tm="0">
                                          <p:val>
                                            <p:strVal val="#ppt_y+0.1"/>
                                          </p:val>
                                        </p:tav>
                                        <p:tav tm="100000">
                                          <p:val>
                                            <p:strVal val="#ppt_y"/>
                                          </p:val>
                                        </p:tav>
                                      </p:tavLst>
                                    </p:anim>
                                  </p:childTnLst>
                                </p:cTn>
                              </p:par>
                              <p:par>
                                <p:cTn id="180" presetID="30" presetClass="entr" presetSubtype="0" fill="hold" nodeType="withEffect">
                                  <p:stCondLst>
                                    <p:cond delay="0"/>
                                  </p:stCondLst>
                                  <p:childTnLst>
                                    <p:set>
                                      <p:cBhvr>
                                        <p:cTn id="181" dur="1" fill="hold">
                                          <p:stCondLst>
                                            <p:cond delay="0"/>
                                          </p:stCondLst>
                                        </p:cTn>
                                        <p:tgtEl>
                                          <p:spTgt spid="71817"/>
                                        </p:tgtEl>
                                        <p:attrNameLst>
                                          <p:attrName>style.visibility</p:attrName>
                                        </p:attrNameLst>
                                      </p:cBhvr>
                                      <p:to>
                                        <p:strVal val="visible"/>
                                      </p:to>
                                    </p:set>
                                    <p:animEffect transition="in" filter="fade">
                                      <p:cBhvr>
                                        <p:cTn id="182" dur="800" decel="100000"/>
                                        <p:tgtEl>
                                          <p:spTgt spid="71817"/>
                                        </p:tgtEl>
                                      </p:cBhvr>
                                    </p:animEffect>
                                    <p:anim calcmode="lin" valueType="num">
                                      <p:cBhvr>
                                        <p:cTn id="183" dur="800" decel="100000" fill="hold"/>
                                        <p:tgtEl>
                                          <p:spTgt spid="71817"/>
                                        </p:tgtEl>
                                        <p:attrNameLst>
                                          <p:attrName>style.rotation</p:attrName>
                                        </p:attrNameLst>
                                      </p:cBhvr>
                                      <p:tavLst>
                                        <p:tav tm="0">
                                          <p:val>
                                            <p:fltVal val="-90"/>
                                          </p:val>
                                        </p:tav>
                                        <p:tav tm="100000">
                                          <p:val>
                                            <p:fltVal val="0"/>
                                          </p:val>
                                        </p:tav>
                                      </p:tavLst>
                                    </p:anim>
                                    <p:anim calcmode="lin" valueType="num">
                                      <p:cBhvr>
                                        <p:cTn id="184" dur="800" decel="100000" fill="hold"/>
                                        <p:tgtEl>
                                          <p:spTgt spid="71817"/>
                                        </p:tgtEl>
                                        <p:attrNameLst>
                                          <p:attrName>ppt_x</p:attrName>
                                        </p:attrNameLst>
                                      </p:cBhvr>
                                      <p:tavLst>
                                        <p:tav tm="0">
                                          <p:val>
                                            <p:strVal val="#ppt_x+0.4"/>
                                          </p:val>
                                        </p:tav>
                                        <p:tav tm="100000">
                                          <p:val>
                                            <p:strVal val="#ppt_x-0.05"/>
                                          </p:val>
                                        </p:tav>
                                      </p:tavLst>
                                    </p:anim>
                                    <p:anim calcmode="lin" valueType="num">
                                      <p:cBhvr>
                                        <p:cTn id="185" dur="800" decel="100000" fill="hold"/>
                                        <p:tgtEl>
                                          <p:spTgt spid="71817"/>
                                        </p:tgtEl>
                                        <p:attrNameLst>
                                          <p:attrName>ppt_y</p:attrName>
                                        </p:attrNameLst>
                                      </p:cBhvr>
                                      <p:tavLst>
                                        <p:tav tm="0">
                                          <p:val>
                                            <p:strVal val="#ppt_y-0.4"/>
                                          </p:val>
                                        </p:tav>
                                        <p:tav tm="100000">
                                          <p:val>
                                            <p:strVal val="#ppt_y+0.1"/>
                                          </p:val>
                                        </p:tav>
                                      </p:tavLst>
                                    </p:anim>
                                    <p:anim calcmode="lin" valueType="num">
                                      <p:cBhvr>
                                        <p:cTn id="186" dur="200" accel="100000" fill="hold">
                                          <p:stCondLst>
                                            <p:cond delay="800"/>
                                          </p:stCondLst>
                                        </p:cTn>
                                        <p:tgtEl>
                                          <p:spTgt spid="71817"/>
                                        </p:tgtEl>
                                        <p:attrNameLst>
                                          <p:attrName>ppt_x</p:attrName>
                                        </p:attrNameLst>
                                      </p:cBhvr>
                                      <p:tavLst>
                                        <p:tav tm="0">
                                          <p:val>
                                            <p:strVal val="#ppt_x-0.05"/>
                                          </p:val>
                                        </p:tav>
                                        <p:tav tm="100000">
                                          <p:val>
                                            <p:strVal val="#ppt_x"/>
                                          </p:val>
                                        </p:tav>
                                      </p:tavLst>
                                    </p:anim>
                                    <p:anim calcmode="lin" valueType="num">
                                      <p:cBhvr>
                                        <p:cTn id="187" dur="200" accel="100000" fill="hold">
                                          <p:stCondLst>
                                            <p:cond delay="800"/>
                                          </p:stCondLst>
                                        </p:cTn>
                                        <p:tgtEl>
                                          <p:spTgt spid="71817"/>
                                        </p:tgtEl>
                                        <p:attrNameLst>
                                          <p:attrName>ppt_y</p:attrName>
                                        </p:attrNameLst>
                                      </p:cBhvr>
                                      <p:tavLst>
                                        <p:tav tm="0">
                                          <p:val>
                                            <p:strVal val="#ppt_y+0.1"/>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1" fill="hold" nodeType="clickEffect">
                                  <p:stCondLst>
                                    <p:cond delay="0"/>
                                  </p:stCondLst>
                                  <p:childTnLst>
                                    <p:set>
                                      <p:cBhvr>
                                        <p:cTn id="191" dur="1" fill="hold">
                                          <p:stCondLst>
                                            <p:cond delay="0"/>
                                          </p:stCondLst>
                                        </p:cTn>
                                        <p:tgtEl>
                                          <p:spTgt spid="71819"/>
                                        </p:tgtEl>
                                        <p:attrNameLst>
                                          <p:attrName>style.visibility</p:attrName>
                                        </p:attrNameLst>
                                      </p:cBhvr>
                                      <p:to>
                                        <p:strVal val="visible"/>
                                      </p:to>
                                    </p:set>
                                    <p:animEffect transition="in" filter="wipe(up)">
                                      <p:cBhvr>
                                        <p:cTn id="192" dur="1000"/>
                                        <p:tgtEl>
                                          <p:spTgt spid="71819"/>
                                        </p:tgtEl>
                                      </p:cBhvr>
                                    </p:animEffect>
                                  </p:childTnLst>
                                </p:cTn>
                              </p:par>
                              <p:par>
                                <p:cTn id="193" presetID="22" presetClass="entr" presetSubtype="1" fill="hold" nodeType="withEffect">
                                  <p:stCondLst>
                                    <p:cond delay="0"/>
                                  </p:stCondLst>
                                  <p:childTnLst>
                                    <p:set>
                                      <p:cBhvr>
                                        <p:cTn id="194" dur="1" fill="hold">
                                          <p:stCondLst>
                                            <p:cond delay="0"/>
                                          </p:stCondLst>
                                        </p:cTn>
                                        <p:tgtEl>
                                          <p:spTgt spid="71822"/>
                                        </p:tgtEl>
                                        <p:attrNameLst>
                                          <p:attrName>style.visibility</p:attrName>
                                        </p:attrNameLst>
                                      </p:cBhvr>
                                      <p:to>
                                        <p:strVal val="visible"/>
                                      </p:to>
                                    </p:set>
                                    <p:animEffect transition="in" filter="wipe(up)">
                                      <p:cBhvr>
                                        <p:cTn id="195" dur="1000"/>
                                        <p:tgtEl>
                                          <p:spTgt spid="71822"/>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9" presetClass="entr" presetSubtype="0" fill="hold" nodeType="clickEffect">
                                  <p:stCondLst>
                                    <p:cond delay="0"/>
                                  </p:stCondLst>
                                  <p:childTnLst>
                                    <p:set>
                                      <p:cBhvr>
                                        <p:cTn id="199" dur="1" fill="hold">
                                          <p:stCondLst>
                                            <p:cond delay="0"/>
                                          </p:stCondLst>
                                        </p:cTn>
                                        <p:tgtEl>
                                          <p:spTgt spid="71824"/>
                                        </p:tgtEl>
                                        <p:attrNameLst>
                                          <p:attrName>style.visibility</p:attrName>
                                        </p:attrNameLst>
                                      </p:cBhvr>
                                      <p:to>
                                        <p:strVal val="visible"/>
                                      </p:to>
                                    </p:set>
                                    <p:anim calcmode="lin" valueType="num">
                                      <p:cBhvr>
                                        <p:cTn id="200" dur="1000" fill="hold"/>
                                        <p:tgtEl>
                                          <p:spTgt spid="71824"/>
                                        </p:tgtEl>
                                        <p:attrNameLst>
                                          <p:attrName>ppt_x</p:attrName>
                                        </p:attrNameLst>
                                      </p:cBhvr>
                                      <p:tavLst>
                                        <p:tav tm="0">
                                          <p:val>
                                            <p:strVal val="#ppt_x-.2"/>
                                          </p:val>
                                        </p:tav>
                                        <p:tav tm="100000">
                                          <p:val>
                                            <p:strVal val="#ppt_x"/>
                                          </p:val>
                                        </p:tav>
                                      </p:tavLst>
                                    </p:anim>
                                    <p:anim calcmode="lin" valueType="num">
                                      <p:cBhvr>
                                        <p:cTn id="201" dur="1000" fill="hold"/>
                                        <p:tgtEl>
                                          <p:spTgt spid="71824"/>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7182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0" presetClass="entr" presetSubtype="0" fill="hold" nodeType="clickEffect">
                                  <p:stCondLst>
                                    <p:cond delay="0"/>
                                  </p:stCondLst>
                                  <p:childTnLst>
                                    <p:set>
                                      <p:cBhvr>
                                        <p:cTn id="206" dur="1" fill="hold">
                                          <p:stCondLst>
                                            <p:cond delay="0"/>
                                          </p:stCondLst>
                                        </p:cTn>
                                        <p:tgtEl>
                                          <p:spTgt spid="71808"/>
                                        </p:tgtEl>
                                        <p:attrNameLst>
                                          <p:attrName>style.visibility</p:attrName>
                                        </p:attrNameLst>
                                      </p:cBhvr>
                                      <p:to>
                                        <p:strVal val="visible"/>
                                      </p:to>
                                    </p:set>
                                    <p:animEffect transition="in" filter="fade">
                                      <p:cBhvr>
                                        <p:cTn id="207" dur="800" decel="100000"/>
                                        <p:tgtEl>
                                          <p:spTgt spid="71808"/>
                                        </p:tgtEl>
                                      </p:cBhvr>
                                    </p:animEffect>
                                    <p:anim calcmode="lin" valueType="num">
                                      <p:cBhvr>
                                        <p:cTn id="208" dur="800" decel="100000" fill="hold"/>
                                        <p:tgtEl>
                                          <p:spTgt spid="71808"/>
                                        </p:tgtEl>
                                        <p:attrNameLst>
                                          <p:attrName>style.rotation</p:attrName>
                                        </p:attrNameLst>
                                      </p:cBhvr>
                                      <p:tavLst>
                                        <p:tav tm="0">
                                          <p:val>
                                            <p:fltVal val="-90"/>
                                          </p:val>
                                        </p:tav>
                                        <p:tav tm="100000">
                                          <p:val>
                                            <p:fltVal val="0"/>
                                          </p:val>
                                        </p:tav>
                                      </p:tavLst>
                                    </p:anim>
                                    <p:anim calcmode="lin" valueType="num">
                                      <p:cBhvr>
                                        <p:cTn id="209" dur="800" decel="100000" fill="hold"/>
                                        <p:tgtEl>
                                          <p:spTgt spid="71808"/>
                                        </p:tgtEl>
                                        <p:attrNameLst>
                                          <p:attrName>ppt_x</p:attrName>
                                        </p:attrNameLst>
                                      </p:cBhvr>
                                      <p:tavLst>
                                        <p:tav tm="0">
                                          <p:val>
                                            <p:strVal val="#ppt_x+0.4"/>
                                          </p:val>
                                        </p:tav>
                                        <p:tav tm="100000">
                                          <p:val>
                                            <p:strVal val="#ppt_x-0.05"/>
                                          </p:val>
                                        </p:tav>
                                      </p:tavLst>
                                    </p:anim>
                                    <p:anim calcmode="lin" valueType="num">
                                      <p:cBhvr>
                                        <p:cTn id="210" dur="800" decel="100000" fill="hold"/>
                                        <p:tgtEl>
                                          <p:spTgt spid="71808"/>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71808"/>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71808"/>
                                        </p:tgtEl>
                                        <p:attrNameLst>
                                          <p:attrName>ppt_y</p:attrName>
                                        </p:attrNameLst>
                                      </p:cBhvr>
                                      <p:tavLst>
                                        <p:tav tm="0">
                                          <p:val>
                                            <p:strVal val="#ppt_y+0.1"/>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2" fill="hold" nodeType="clickEffect">
                                  <p:stCondLst>
                                    <p:cond delay="0"/>
                                  </p:stCondLst>
                                  <p:childTnLst>
                                    <p:set>
                                      <p:cBhvr>
                                        <p:cTn id="216" dur="1" fill="hold">
                                          <p:stCondLst>
                                            <p:cond delay="0"/>
                                          </p:stCondLst>
                                        </p:cTn>
                                        <p:tgtEl>
                                          <p:spTgt spid="71806"/>
                                        </p:tgtEl>
                                        <p:attrNameLst>
                                          <p:attrName>style.visibility</p:attrName>
                                        </p:attrNameLst>
                                      </p:cBhvr>
                                      <p:to>
                                        <p:strVal val="visible"/>
                                      </p:to>
                                    </p:set>
                                    <p:animEffect transition="in" filter="wipe(right)">
                                      <p:cBhvr>
                                        <p:cTn id="217" dur="1000"/>
                                        <p:tgtEl>
                                          <p:spTgt spid="71806"/>
                                        </p:tgtEl>
                                      </p:cBhvr>
                                    </p:animEffect>
                                  </p:childTnLst>
                                </p:cTn>
                              </p:par>
                            </p:childTnLst>
                          </p:cTn>
                        </p:par>
                        <p:par>
                          <p:cTn id="218" fill="hold" nodeType="afterGroup">
                            <p:stCondLst>
                              <p:cond delay="1000"/>
                            </p:stCondLst>
                            <p:childTnLst>
                              <p:par>
                                <p:cTn id="219" presetID="22" presetClass="entr" presetSubtype="2" fill="hold" nodeType="afterEffect">
                                  <p:stCondLst>
                                    <p:cond delay="0"/>
                                  </p:stCondLst>
                                  <p:childTnLst>
                                    <p:set>
                                      <p:cBhvr>
                                        <p:cTn id="220" dur="1" fill="hold">
                                          <p:stCondLst>
                                            <p:cond delay="0"/>
                                          </p:stCondLst>
                                        </p:cTn>
                                        <p:tgtEl>
                                          <p:spTgt spid="71804"/>
                                        </p:tgtEl>
                                        <p:attrNameLst>
                                          <p:attrName>style.visibility</p:attrName>
                                        </p:attrNameLst>
                                      </p:cBhvr>
                                      <p:to>
                                        <p:strVal val="visible"/>
                                      </p:to>
                                    </p:set>
                                    <p:animEffect transition="in" filter="wipe(right)">
                                      <p:cBhvr>
                                        <p:cTn id="221" dur="1000"/>
                                        <p:tgtEl>
                                          <p:spTgt spid="71804"/>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xit" presetSubtype="4" fill="hold" nodeType="clickEffect">
                                  <p:stCondLst>
                                    <p:cond delay="0"/>
                                  </p:stCondLst>
                                  <p:childTnLst>
                                    <p:anim calcmode="lin" valueType="num">
                                      <p:cBhvr additive="base">
                                        <p:cTn id="225" dur="2000"/>
                                        <p:tgtEl>
                                          <p:spTgt spid="71805"/>
                                        </p:tgtEl>
                                        <p:attrNameLst>
                                          <p:attrName>ppt_x</p:attrName>
                                        </p:attrNameLst>
                                      </p:cBhvr>
                                      <p:tavLst>
                                        <p:tav tm="0">
                                          <p:val>
                                            <p:strVal val="ppt_x"/>
                                          </p:val>
                                        </p:tav>
                                        <p:tav tm="100000">
                                          <p:val>
                                            <p:strVal val="ppt_x"/>
                                          </p:val>
                                        </p:tav>
                                      </p:tavLst>
                                    </p:anim>
                                    <p:anim calcmode="lin" valueType="num">
                                      <p:cBhvr additive="base">
                                        <p:cTn id="226" dur="2000"/>
                                        <p:tgtEl>
                                          <p:spTgt spid="71805"/>
                                        </p:tgtEl>
                                        <p:attrNameLst>
                                          <p:attrName>ppt_y</p:attrName>
                                        </p:attrNameLst>
                                      </p:cBhvr>
                                      <p:tavLst>
                                        <p:tav tm="0">
                                          <p:val>
                                            <p:strVal val="ppt_y"/>
                                          </p:val>
                                        </p:tav>
                                        <p:tav tm="100000">
                                          <p:val>
                                            <p:strVal val="1+ppt_h/2"/>
                                          </p:val>
                                        </p:tav>
                                      </p:tavLst>
                                    </p:anim>
                                    <p:set>
                                      <p:cBhvr>
                                        <p:cTn id="227" dur="1" fill="hold">
                                          <p:stCondLst>
                                            <p:cond delay="1999"/>
                                          </p:stCondLst>
                                        </p:cTn>
                                        <p:tgtEl>
                                          <p:spTgt spid="71805"/>
                                        </p:tgtEl>
                                        <p:attrNameLst>
                                          <p:attrName>style.visibility</p:attrName>
                                        </p:attrNameLst>
                                      </p:cBhvr>
                                      <p:to>
                                        <p:strVal val="hidden"/>
                                      </p:to>
                                    </p:set>
                                  </p:childTnLst>
                                </p:cTn>
                              </p:par>
                              <p:par>
                                <p:cTn id="228" presetID="2" presetClass="exit" presetSubtype="4" fill="hold" nodeType="withEffect">
                                  <p:stCondLst>
                                    <p:cond delay="0"/>
                                  </p:stCondLst>
                                  <p:childTnLst>
                                    <p:anim calcmode="lin" valueType="num">
                                      <p:cBhvr additive="base">
                                        <p:cTn id="229" dur="2000"/>
                                        <p:tgtEl>
                                          <p:spTgt spid="71804"/>
                                        </p:tgtEl>
                                        <p:attrNameLst>
                                          <p:attrName>ppt_x</p:attrName>
                                        </p:attrNameLst>
                                      </p:cBhvr>
                                      <p:tavLst>
                                        <p:tav tm="0">
                                          <p:val>
                                            <p:strVal val="ppt_x"/>
                                          </p:val>
                                        </p:tav>
                                        <p:tav tm="100000">
                                          <p:val>
                                            <p:strVal val="ppt_x"/>
                                          </p:val>
                                        </p:tav>
                                      </p:tavLst>
                                    </p:anim>
                                    <p:anim calcmode="lin" valueType="num">
                                      <p:cBhvr additive="base">
                                        <p:cTn id="230" dur="2000"/>
                                        <p:tgtEl>
                                          <p:spTgt spid="71804"/>
                                        </p:tgtEl>
                                        <p:attrNameLst>
                                          <p:attrName>ppt_y</p:attrName>
                                        </p:attrNameLst>
                                      </p:cBhvr>
                                      <p:tavLst>
                                        <p:tav tm="0">
                                          <p:val>
                                            <p:strVal val="ppt_y"/>
                                          </p:val>
                                        </p:tav>
                                        <p:tav tm="100000">
                                          <p:val>
                                            <p:strVal val="1+ppt_h/2"/>
                                          </p:val>
                                        </p:tav>
                                      </p:tavLst>
                                    </p:anim>
                                    <p:set>
                                      <p:cBhvr>
                                        <p:cTn id="231" dur="1" fill="hold">
                                          <p:stCondLst>
                                            <p:cond delay="1999"/>
                                          </p:stCondLst>
                                        </p:cTn>
                                        <p:tgtEl>
                                          <p:spTgt spid="71804"/>
                                        </p:tgtEl>
                                        <p:attrNameLst>
                                          <p:attrName>style.visibility</p:attrName>
                                        </p:attrNameLst>
                                      </p:cBhvr>
                                      <p:to>
                                        <p:strVal val="hidden"/>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0" presetClass="entr" presetSubtype="0" fill="hold" nodeType="clickEffect">
                                  <p:stCondLst>
                                    <p:cond delay="0"/>
                                  </p:stCondLst>
                                  <p:childTnLst>
                                    <p:set>
                                      <p:cBhvr>
                                        <p:cTn id="235" dur="1" fill="hold">
                                          <p:stCondLst>
                                            <p:cond delay="0"/>
                                          </p:stCondLst>
                                        </p:cTn>
                                        <p:tgtEl>
                                          <p:spTgt spid="71784"/>
                                        </p:tgtEl>
                                        <p:attrNameLst>
                                          <p:attrName>style.visibility</p:attrName>
                                        </p:attrNameLst>
                                      </p:cBhvr>
                                      <p:to>
                                        <p:strVal val="visible"/>
                                      </p:to>
                                    </p:set>
                                    <p:animEffect transition="in" filter="fade">
                                      <p:cBhvr>
                                        <p:cTn id="236" dur="800" decel="100000"/>
                                        <p:tgtEl>
                                          <p:spTgt spid="71784"/>
                                        </p:tgtEl>
                                      </p:cBhvr>
                                    </p:animEffect>
                                    <p:anim calcmode="lin" valueType="num">
                                      <p:cBhvr>
                                        <p:cTn id="237" dur="800" decel="100000" fill="hold"/>
                                        <p:tgtEl>
                                          <p:spTgt spid="71784"/>
                                        </p:tgtEl>
                                        <p:attrNameLst>
                                          <p:attrName>style.rotation</p:attrName>
                                        </p:attrNameLst>
                                      </p:cBhvr>
                                      <p:tavLst>
                                        <p:tav tm="0">
                                          <p:val>
                                            <p:fltVal val="-90"/>
                                          </p:val>
                                        </p:tav>
                                        <p:tav tm="100000">
                                          <p:val>
                                            <p:fltVal val="0"/>
                                          </p:val>
                                        </p:tav>
                                      </p:tavLst>
                                    </p:anim>
                                    <p:anim calcmode="lin" valueType="num">
                                      <p:cBhvr>
                                        <p:cTn id="238" dur="800" decel="100000" fill="hold"/>
                                        <p:tgtEl>
                                          <p:spTgt spid="71784"/>
                                        </p:tgtEl>
                                        <p:attrNameLst>
                                          <p:attrName>ppt_x</p:attrName>
                                        </p:attrNameLst>
                                      </p:cBhvr>
                                      <p:tavLst>
                                        <p:tav tm="0">
                                          <p:val>
                                            <p:strVal val="#ppt_x+0.4"/>
                                          </p:val>
                                        </p:tav>
                                        <p:tav tm="100000">
                                          <p:val>
                                            <p:strVal val="#ppt_x-0.05"/>
                                          </p:val>
                                        </p:tav>
                                      </p:tavLst>
                                    </p:anim>
                                    <p:anim calcmode="lin" valueType="num">
                                      <p:cBhvr>
                                        <p:cTn id="239" dur="800" decel="100000" fill="hold"/>
                                        <p:tgtEl>
                                          <p:spTgt spid="71784"/>
                                        </p:tgtEl>
                                        <p:attrNameLst>
                                          <p:attrName>ppt_y</p:attrName>
                                        </p:attrNameLst>
                                      </p:cBhvr>
                                      <p:tavLst>
                                        <p:tav tm="0">
                                          <p:val>
                                            <p:strVal val="#ppt_y-0.4"/>
                                          </p:val>
                                        </p:tav>
                                        <p:tav tm="100000">
                                          <p:val>
                                            <p:strVal val="#ppt_y+0.1"/>
                                          </p:val>
                                        </p:tav>
                                      </p:tavLst>
                                    </p:anim>
                                    <p:anim calcmode="lin" valueType="num">
                                      <p:cBhvr>
                                        <p:cTn id="240" dur="200" accel="100000" fill="hold">
                                          <p:stCondLst>
                                            <p:cond delay="800"/>
                                          </p:stCondLst>
                                        </p:cTn>
                                        <p:tgtEl>
                                          <p:spTgt spid="71784"/>
                                        </p:tgtEl>
                                        <p:attrNameLst>
                                          <p:attrName>ppt_x</p:attrName>
                                        </p:attrNameLst>
                                      </p:cBhvr>
                                      <p:tavLst>
                                        <p:tav tm="0">
                                          <p:val>
                                            <p:strVal val="#ppt_x-0.05"/>
                                          </p:val>
                                        </p:tav>
                                        <p:tav tm="100000">
                                          <p:val>
                                            <p:strVal val="#ppt_x"/>
                                          </p:val>
                                        </p:tav>
                                      </p:tavLst>
                                    </p:anim>
                                    <p:anim calcmode="lin" valueType="num">
                                      <p:cBhvr>
                                        <p:cTn id="241" dur="200" accel="100000" fill="hold">
                                          <p:stCondLst>
                                            <p:cond delay="800"/>
                                          </p:stCondLst>
                                        </p:cTn>
                                        <p:tgtEl>
                                          <p:spTgt spid="71784"/>
                                        </p:tgtEl>
                                        <p:attrNameLst>
                                          <p:attrName>ppt_y</p:attrName>
                                        </p:attrNameLst>
                                      </p:cBhvr>
                                      <p:tavLst>
                                        <p:tav tm="0">
                                          <p:val>
                                            <p:strVal val="#ppt_y+0.1"/>
                                          </p:val>
                                        </p:tav>
                                        <p:tav tm="100000">
                                          <p:val>
                                            <p:strVal val="#ppt_y"/>
                                          </p:val>
                                        </p:tav>
                                      </p:tavLst>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9" presetClass="entr" presetSubtype="0" fill="hold" nodeType="clickEffect">
                                  <p:stCondLst>
                                    <p:cond delay="0"/>
                                  </p:stCondLst>
                                  <p:childTnLst>
                                    <p:set>
                                      <p:cBhvr>
                                        <p:cTn id="245" dur="1" fill="hold">
                                          <p:stCondLst>
                                            <p:cond delay="0"/>
                                          </p:stCondLst>
                                        </p:cTn>
                                        <p:tgtEl>
                                          <p:spTgt spid="71785"/>
                                        </p:tgtEl>
                                        <p:attrNameLst>
                                          <p:attrName>style.visibility</p:attrName>
                                        </p:attrNameLst>
                                      </p:cBhvr>
                                      <p:to>
                                        <p:strVal val="visible"/>
                                      </p:to>
                                    </p:set>
                                    <p:anim calcmode="lin" valueType="num">
                                      <p:cBhvr>
                                        <p:cTn id="246" dur="1000" fill="hold"/>
                                        <p:tgtEl>
                                          <p:spTgt spid="71785"/>
                                        </p:tgtEl>
                                        <p:attrNameLst>
                                          <p:attrName>ppt_x</p:attrName>
                                        </p:attrNameLst>
                                      </p:cBhvr>
                                      <p:tavLst>
                                        <p:tav tm="0">
                                          <p:val>
                                            <p:strVal val="#ppt_x-.2"/>
                                          </p:val>
                                        </p:tav>
                                        <p:tav tm="100000">
                                          <p:val>
                                            <p:strVal val="#ppt_x"/>
                                          </p:val>
                                        </p:tav>
                                      </p:tavLst>
                                    </p:anim>
                                    <p:anim calcmode="lin" valueType="num">
                                      <p:cBhvr>
                                        <p:cTn id="247" dur="1000" fill="hold"/>
                                        <p:tgtEl>
                                          <p:spTgt spid="71785"/>
                                        </p:tgtEl>
                                        <p:attrNameLst>
                                          <p:attrName>ppt_y</p:attrName>
                                        </p:attrNameLst>
                                      </p:cBhvr>
                                      <p:tavLst>
                                        <p:tav tm="0">
                                          <p:val>
                                            <p:strVal val="#ppt_y"/>
                                          </p:val>
                                        </p:tav>
                                        <p:tav tm="100000">
                                          <p:val>
                                            <p:strVal val="#ppt_y"/>
                                          </p:val>
                                        </p:tav>
                                      </p:tavLst>
                                    </p:anim>
                                    <p:animEffect transition="in" filter="wipe(right)" prLst="gradientSize: 0.1">
                                      <p:cBhvr>
                                        <p:cTn id="248" dur="1000"/>
                                        <p:tgtEl>
                                          <p:spTgt spid="7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4" grpId="0"/>
      <p:bldP spid="71785" grpId="0"/>
      <p:bldP spid="71787" grpId="0"/>
      <p:bldP spid="71788" grpId="0"/>
      <p:bldP spid="71789" grpId="0"/>
      <p:bldP spid="71792" grpId="0"/>
      <p:bldP spid="71794" grpId="0"/>
      <p:bldP spid="71795" grpId="0"/>
      <p:bldP spid="71796" grpId="0"/>
      <p:bldP spid="71799" grpId="0"/>
      <p:bldP spid="71804" grpId="0" animBg="1"/>
      <p:bldP spid="71804" grpId="1" animBg="1"/>
      <p:bldP spid="71805" grpId="0" animBg="1"/>
      <p:bldP spid="71805" grpId="1" animBg="1"/>
      <p:bldP spid="71806" grpId="0" animBg="1"/>
      <p:bldP spid="71807" grpId="0" animBg="1"/>
      <p:bldP spid="71808" grpId="0" animBg="1"/>
      <p:bldP spid="71809" grpId="0" animBg="1"/>
      <p:bldP spid="71811" grpId="0"/>
      <p:bldP spid="71812" grpId="0"/>
      <p:bldP spid="71817" grpId="0"/>
      <p:bldP spid="71818" grpId="0"/>
      <p:bldP spid="71823" grpId="0"/>
      <p:bldP spid="718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4" name="Text Box 104">
            <a:extLst>
              <a:ext uri="{FF2B5EF4-FFF2-40B4-BE49-F238E27FC236}">
                <a16:creationId xmlns:a16="http://schemas.microsoft.com/office/drawing/2014/main" id="{2151FB6C-5ACC-0CC7-BA63-3A20BB93A178}"/>
              </a:ext>
            </a:extLst>
          </p:cNvPr>
          <p:cNvSpPr txBox="1">
            <a:spLocks noChangeArrowheads="1"/>
          </p:cNvSpPr>
          <p:nvPr/>
        </p:nvSpPr>
        <p:spPr bwMode="auto">
          <a:xfrm>
            <a:off x="4752975" y="6175375"/>
            <a:ext cx="1944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5" name="Text Box 105">
            <a:extLst>
              <a:ext uri="{FF2B5EF4-FFF2-40B4-BE49-F238E27FC236}">
                <a16:creationId xmlns:a16="http://schemas.microsoft.com/office/drawing/2014/main" id="{8C665C13-2EC3-F745-1003-783684A640BF}"/>
              </a:ext>
            </a:extLst>
          </p:cNvPr>
          <p:cNvSpPr txBox="1">
            <a:spLocks noChangeArrowheads="1"/>
          </p:cNvSpPr>
          <p:nvPr/>
        </p:nvSpPr>
        <p:spPr bwMode="auto">
          <a:xfrm>
            <a:off x="1835150" y="6175375"/>
            <a:ext cx="3025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ب </a:t>
            </a:r>
            <a:r>
              <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ــ 4 &lt;   ب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5  }</a:t>
            </a:r>
          </a:p>
        </p:txBody>
      </p:sp>
      <p:sp>
        <p:nvSpPr>
          <p:cNvPr id="71787" name="Text Box 107">
            <a:extLst>
              <a:ext uri="{FF2B5EF4-FFF2-40B4-BE49-F238E27FC236}">
                <a16:creationId xmlns:a16="http://schemas.microsoft.com/office/drawing/2014/main" id="{C9218211-C959-14C6-8B1C-9FE2890976C5}"/>
              </a:ext>
            </a:extLst>
          </p:cNvPr>
          <p:cNvSpPr txBox="1">
            <a:spLocks noChangeArrowheads="1"/>
          </p:cNvSpPr>
          <p:nvPr/>
        </p:nvSpPr>
        <p:spPr bwMode="auto">
          <a:xfrm>
            <a:off x="4967288"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ــ 5 &lt; 3 ب + 7</a:t>
            </a:r>
            <a:endParaRPr kumimoji="0" lang="en-US"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8" name="Text Box 108">
            <a:extLst>
              <a:ext uri="{FF2B5EF4-FFF2-40B4-BE49-F238E27FC236}">
                <a16:creationId xmlns:a16="http://schemas.microsoft.com/office/drawing/2014/main" id="{15A1E0A2-93AB-C93D-1767-D7BBC2D94DB6}"/>
              </a:ext>
            </a:extLst>
          </p:cNvPr>
          <p:cNvSpPr txBox="1">
            <a:spLocks noChangeArrowheads="1"/>
          </p:cNvSpPr>
          <p:nvPr/>
        </p:nvSpPr>
        <p:spPr bwMode="auto">
          <a:xfrm>
            <a:off x="5840361" y="2336749"/>
            <a:ext cx="2087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solidFill>
                  <a:srgbClr val="000000"/>
                </a:solidFill>
              </a:rPr>
              <a:t>ــ 5 – 7  &lt; 3 ب</a:t>
            </a:r>
          </a:p>
        </p:txBody>
      </p:sp>
      <p:sp>
        <p:nvSpPr>
          <p:cNvPr id="71792" name="Text Box 112">
            <a:extLst>
              <a:ext uri="{FF2B5EF4-FFF2-40B4-BE49-F238E27FC236}">
                <a16:creationId xmlns:a16="http://schemas.microsoft.com/office/drawing/2014/main" id="{5EE5964A-D40D-D866-2D74-0A5E61442711}"/>
              </a:ext>
            </a:extLst>
          </p:cNvPr>
          <p:cNvSpPr txBox="1">
            <a:spLocks noChangeArrowheads="1"/>
          </p:cNvSpPr>
          <p:nvPr/>
        </p:nvSpPr>
        <p:spPr bwMode="auto">
          <a:xfrm>
            <a:off x="5910928" y="2901900"/>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12 &lt;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3 ب</a:t>
            </a:r>
          </a:p>
        </p:txBody>
      </p:sp>
      <p:sp>
        <p:nvSpPr>
          <p:cNvPr id="71794" name="Text Box 114">
            <a:extLst>
              <a:ext uri="{FF2B5EF4-FFF2-40B4-BE49-F238E27FC236}">
                <a16:creationId xmlns:a16="http://schemas.microsoft.com/office/drawing/2014/main" id="{891D436D-15A7-28F5-0E0A-2FBAAFF2CB8A}"/>
              </a:ext>
            </a:extLst>
          </p:cNvPr>
          <p:cNvSpPr txBox="1">
            <a:spLocks noChangeArrowheads="1"/>
          </p:cNvSpPr>
          <p:nvPr/>
        </p:nvSpPr>
        <p:spPr bwMode="auto">
          <a:xfrm>
            <a:off x="1801813"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3 ب + 7 </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22</a:t>
            </a:r>
            <a:endParaRPr kumimoji="0" lang="en-US"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795" name="Text Box 115">
            <a:extLst>
              <a:ext uri="{FF2B5EF4-FFF2-40B4-BE49-F238E27FC236}">
                <a16:creationId xmlns:a16="http://schemas.microsoft.com/office/drawing/2014/main" id="{E548DC88-117D-7CEC-A048-858CA891419A}"/>
              </a:ext>
            </a:extLst>
          </p:cNvPr>
          <p:cNvSpPr txBox="1">
            <a:spLocks noChangeArrowheads="1"/>
          </p:cNvSpPr>
          <p:nvPr/>
        </p:nvSpPr>
        <p:spPr bwMode="auto">
          <a:xfrm>
            <a:off x="1976284" y="2385911"/>
            <a:ext cx="2209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t>3 ب   </a:t>
            </a:r>
            <a:r>
              <a:rPr lang="ar-SA" altLang="ar-SA" sz="2400" b="1" dirty="0">
                <a:cs typeface="Al-KsorZulfiMath" panose="02010000000000000000" pitchFamily="2" charset="-78"/>
              </a:rPr>
              <a:t>ﲪ</a:t>
            </a:r>
            <a:r>
              <a:rPr lang="ar-SA" altLang="ar-SA" sz="2400" b="1" dirty="0"/>
              <a:t> 22 - 7</a:t>
            </a:r>
            <a:endParaRPr lang="en-US" altLang="ar-SA" sz="2400" b="1" dirty="0"/>
          </a:p>
        </p:txBody>
      </p:sp>
      <p:sp>
        <p:nvSpPr>
          <p:cNvPr id="71799" name="Text Box 119">
            <a:extLst>
              <a:ext uri="{FF2B5EF4-FFF2-40B4-BE49-F238E27FC236}">
                <a16:creationId xmlns:a16="http://schemas.microsoft.com/office/drawing/2014/main" id="{9149167A-0BA2-D710-BE23-B1D2D5FEF9DF}"/>
              </a:ext>
            </a:extLst>
          </p:cNvPr>
          <p:cNvSpPr txBox="1">
            <a:spLocks noChangeArrowheads="1"/>
          </p:cNvSpPr>
          <p:nvPr/>
        </p:nvSpPr>
        <p:spPr bwMode="auto">
          <a:xfrm>
            <a:off x="2209800" y="2852738"/>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3 ب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15</a:t>
            </a:r>
          </a:p>
        </p:txBody>
      </p:sp>
      <p:grpSp>
        <p:nvGrpSpPr>
          <p:cNvPr id="2" name="Group 120">
            <a:extLst>
              <a:ext uri="{FF2B5EF4-FFF2-40B4-BE49-F238E27FC236}">
                <a16:creationId xmlns:a16="http://schemas.microsoft.com/office/drawing/2014/main" id="{654D75DF-44C4-BCD4-A301-B86092D1BAF6}"/>
              </a:ext>
            </a:extLst>
          </p:cNvPr>
          <p:cNvGrpSpPr>
            <a:grpSpLocks/>
          </p:cNvGrpSpPr>
          <p:nvPr/>
        </p:nvGrpSpPr>
        <p:grpSpPr bwMode="auto">
          <a:xfrm>
            <a:off x="792163" y="4868863"/>
            <a:ext cx="7883525" cy="1044575"/>
            <a:chOff x="499" y="2772"/>
            <a:chExt cx="4966" cy="658"/>
          </a:xfrm>
        </p:grpSpPr>
        <p:sp>
          <p:nvSpPr>
            <p:cNvPr id="222248" name="Rectangle 121">
              <a:extLst>
                <a:ext uri="{FF2B5EF4-FFF2-40B4-BE49-F238E27FC236}">
                  <a16:creationId xmlns:a16="http://schemas.microsoft.com/office/drawing/2014/main" id="{B479B9BF-9A62-EDEE-A425-DD81BF00C0E9}"/>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249" name="Line 122">
              <a:extLst>
                <a:ext uri="{FF2B5EF4-FFF2-40B4-BE49-F238E27FC236}">
                  <a16:creationId xmlns:a16="http://schemas.microsoft.com/office/drawing/2014/main" id="{12717670-68C1-6CFC-FC68-A1A511626CDA}"/>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250" name="Text Box 123">
              <a:extLst>
                <a:ext uri="{FF2B5EF4-FFF2-40B4-BE49-F238E27FC236}">
                  <a16:creationId xmlns:a16="http://schemas.microsoft.com/office/drawing/2014/main" id="{54721232-E9E8-83EF-9996-AE9768E430F5}"/>
                </a:ext>
              </a:extLst>
            </p:cNvPr>
            <p:cNvSpPr txBox="1">
              <a:spLocks noChangeArrowheads="1"/>
            </p:cNvSpPr>
            <p:nvPr/>
          </p:nvSpPr>
          <p:spPr bwMode="auto">
            <a:xfrm>
              <a:off x="499" y="2883"/>
              <a:ext cx="48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10        8          6          4          2          0        ــ 2        ــ 4        ــ 6</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1804" name="AutoShape 124">
            <a:extLst>
              <a:ext uri="{FF2B5EF4-FFF2-40B4-BE49-F238E27FC236}">
                <a16:creationId xmlns:a16="http://schemas.microsoft.com/office/drawing/2014/main" id="{7F3E241E-7C8D-B29D-C993-68EA2692BDC3}"/>
              </a:ext>
            </a:extLst>
          </p:cNvPr>
          <p:cNvSpPr>
            <a:spLocks noChangeArrowheads="1"/>
          </p:cNvSpPr>
          <p:nvPr/>
        </p:nvSpPr>
        <p:spPr bwMode="auto">
          <a:xfrm>
            <a:off x="971550" y="5051425"/>
            <a:ext cx="1404938" cy="358775"/>
          </a:xfrm>
          <a:prstGeom prst="leftArrow">
            <a:avLst>
              <a:gd name="adj1" fmla="val 39824"/>
              <a:gd name="adj2" fmla="val 65682"/>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5" name="AutoShape 125">
            <a:extLst>
              <a:ext uri="{FF2B5EF4-FFF2-40B4-BE49-F238E27FC236}">
                <a16:creationId xmlns:a16="http://schemas.microsoft.com/office/drawing/2014/main" id="{7EDBD1F8-28CD-371F-7E56-B144AAF8BFE8}"/>
              </a:ext>
            </a:extLst>
          </p:cNvPr>
          <p:cNvSpPr>
            <a:spLocks noChangeArrowheads="1"/>
          </p:cNvSpPr>
          <p:nvPr/>
        </p:nvSpPr>
        <p:spPr bwMode="auto">
          <a:xfrm flipH="1">
            <a:off x="5976938" y="5164138"/>
            <a:ext cx="2627312" cy="396875"/>
          </a:xfrm>
          <a:prstGeom prst="leftArrow">
            <a:avLst>
              <a:gd name="adj1" fmla="val 40713"/>
              <a:gd name="adj2" fmla="val 92833"/>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6" name="Rectangle 126">
            <a:extLst>
              <a:ext uri="{FF2B5EF4-FFF2-40B4-BE49-F238E27FC236}">
                <a16:creationId xmlns:a16="http://schemas.microsoft.com/office/drawing/2014/main" id="{849F7969-A39F-2321-6DAE-245D7F55FFFB}"/>
              </a:ext>
            </a:extLst>
          </p:cNvPr>
          <p:cNvSpPr>
            <a:spLocks noChangeArrowheads="1"/>
          </p:cNvSpPr>
          <p:nvPr/>
        </p:nvSpPr>
        <p:spPr bwMode="auto">
          <a:xfrm>
            <a:off x="2376488" y="5157788"/>
            <a:ext cx="3600450" cy="155575"/>
          </a:xfrm>
          <a:prstGeom prst="rect">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7" name="Rectangle 127">
            <a:extLst>
              <a:ext uri="{FF2B5EF4-FFF2-40B4-BE49-F238E27FC236}">
                <a16:creationId xmlns:a16="http://schemas.microsoft.com/office/drawing/2014/main" id="{1DEE575B-99EA-B327-F633-5A2827445D88}"/>
              </a:ext>
            </a:extLst>
          </p:cNvPr>
          <p:cNvSpPr>
            <a:spLocks noChangeArrowheads="1"/>
          </p:cNvSpPr>
          <p:nvPr/>
        </p:nvSpPr>
        <p:spPr bwMode="auto">
          <a:xfrm>
            <a:off x="2376488" y="5287963"/>
            <a:ext cx="3600450" cy="157162"/>
          </a:xfrm>
          <a:prstGeom prst="rect">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8" name="Oval 128">
            <a:extLst>
              <a:ext uri="{FF2B5EF4-FFF2-40B4-BE49-F238E27FC236}">
                <a16:creationId xmlns:a16="http://schemas.microsoft.com/office/drawing/2014/main" id="{CC74766D-6E3C-6A45-234D-8D15DED383FD}"/>
              </a:ext>
            </a:extLst>
          </p:cNvPr>
          <p:cNvSpPr>
            <a:spLocks noChangeArrowheads="1"/>
          </p:cNvSpPr>
          <p:nvPr/>
        </p:nvSpPr>
        <p:spPr bwMode="auto">
          <a:xfrm>
            <a:off x="5940425" y="5157788"/>
            <a:ext cx="215900" cy="215900"/>
          </a:xfrm>
          <a:prstGeom prst="ellipse">
            <a:avLst/>
          </a:prstGeom>
          <a:solidFill>
            <a:srgbClr val="3333FF"/>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809" name="Oval 129">
            <a:extLst>
              <a:ext uri="{FF2B5EF4-FFF2-40B4-BE49-F238E27FC236}">
                <a16:creationId xmlns:a16="http://schemas.microsoft.com/office/drawing/2014/main" id="{384CBBBF-7098-20DC-3AAD-532F114A7495}"/>
              </a:ext>
            </a:extLst>
          </p:cNvPr>
          <p:cNvSpPr>
            <a:spLocks noChangeArrowheads="1"/>
          </p:cNvSpPr>
          <p:nvPr/>
        </p:nvSpPr>
        <p:spPr bwMode="auto">
          <a:xfrm>
            <a:off x="2174875" y="5172075"/>
            <a:ext cx="215900" cy="2159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2231" name="Picture 11">
            <a:extLst>
              <a:ext uri="{FF2B5EF4-FFF2-40B4-BE49-F238E27FC236}">
                <a16:creationId xmlns:a16="http://schemas.microsoft.com/office/drawing/2014/main" id="{105100D4-2549-8C92-1B61-8E0F80599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1" name="Text Box 131">
            <a:extLst>
              <a:ext uri="{FF2B5EF4-FFF2-40B4-BE49-F238E27FC236}">
                <a16:creationId xmlns:a16="http://schemas.microsoft.com/office/drawing/2014/main" id="{A9179554-DE5F-C829-C4F2-C4E406F18FDF}"/>
              </a:ext>
            </a:extLst>
          </p:cNvPr>
          <p:cNvSpPr txBox="1">
            <a:spLocks noChangeArrowheads="1"/>
          </p:cNvSpPr>
          <p:nvPr/>
        </p:nvSpPr>
        <p:spPr bwMode="auto">
          <a:xfrm>
            <a:off x="6002338"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2" name="Text Box 132">
            <a:extLst>
              <a:ext uri="{FF2B5EF4-FFF2-40B4-BE49-F238E27FC236}">
                <a16:creationId xmlns:a16="http://schemas.microsoft.com/office/drawing/2014/main" id="{A0144A37-1E9A-E9F0-FEC2-2FC1C1F629E2}"/>
              </a:ext>
            </a:extLst>
          </p:cNvPr>
          <p:cNvSpPr txBox="1">
            <a:spLocks noChangeArrowheads="1"/>
          </p:cNvSpPr>
          <p:nvPr/>
        </p:nvSpPr>
        <p:spPr bwMode="auto">
          <a:xfrm>
            <a:off x="6997700"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3" name="Line 133">
            <a:extLst>
              <a:ext uri="{FF2B5EF4-FFF2-40B4-BE49-F238E27FC236}">
                <a16:creationId xmlns:a16="http://schemas.microsoft.com/office/drawing/2014/main" id="{E3A6E01F-245F-166E-59AD-37A2556DCE4D}"/>
              </a:ext>
            </a:extLst>
          </p:cNvPr>
          <p:cNvSpPr>
            <a:spLocks noChangeShapeType="1"/>
          </p:cNvSpPr>
          <p:nvPr/>
        </p:nvSpPr>
        <p:spPr bwMode="auto">
          <a:xfrm flipH="1">
            <a:off x="6335713" y="3389313"/>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4" name="Line 134">
            <a:extLst>
              <a:ext uri="{FF2B5EF4-FFF2-40B4-BE49-F238E27FC236}">
                <a16:creationId xmlns:a16="http://schemas.microsoft.com/office/drawing/2014/main" id="{038E0391-E1FD-1612-9021-AC6C47FF9D1E}"/>
              </a:ext>
            </a:extLst>
          </p:cNvPr>
          <p:cNvSpPr>
            <a:spLocks noChangeShapeType="1"/>
          </p:cNvSpPr>
          <p:nvPr/>
        </p:nvSpPr>
        <p:spPr bwMode="auto">
          <a:xfrm flipH="1">
            <a:off x="7113588" y="3317875"/>
            <a:ext cx="5032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5" name="Line 135">
            <a:extLst>
              <a:ext uri="{FF2B5EF4-FFF2-40B4-BE49-F238E27FC236}">
                <a16:creationId xmlns:a16="http://schemas.microsoft.com/office/drawing/2014/main" id="{264F06DB-89FB-147A-E2E7-A5BD33FFCFC8}"/>
              </a:ext>
            </a:extLst>
          </p:cNvPr>
          <p:cNvSpPr>
            <a:spLocks noChangeShapeType="1"/>
          </p:cNvSpPr>
          <p:nvPr/>
        </p:nvSpPr>
        <p:spPr bwMode="auto">
          <a:xfrm flipH="1">
            <a:off x="6097588" y="3332163"/>
            <a:ext cx="647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6" name="Line 136">
            <a:extLst>
              <a:ext uri="{FF2B5EF4-FFF2-40B4-BE49-F238E27FC236}">
                <a16:creationId xmlns:a16="http://schemas.microsoft.com/office/drawing/2014/main" id="{1C4626B3-4145-20CC-958B-931D5B54A64E}"/>
              </a:ext>
            </a:extLst>
          </p:cNvPr>
          <p:cNvSpPr>
            <a:spLocks noChangeShapeType="1"/>
          </p:cNvSpPr>
          <p:nvPr/>
        </p:nvSpPr>
        <p:spPr bwMode="auto">
          <a:xfrm flipH="1">
            <a:off x="6515100" y="2997200"/>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7" name="Text Box 137">
            <a:extLst>
              <a:ext uri="{FF2B5EF4-FFF2-40B4-BE49-F238E27FC236}">
                <a16:creationId xmlns:a16="http://schemas.microsoft.com/office/drawing/2014/main" id="{5E6E505A-22FA-A603-2F40-A60E2C87CDD8}"/>
              </a:ext>
            </a:extLst>
          </p:cNvPr>
          <p:cNvSpPr txBox="1">
            <a:spLocks noChangeArrowheads="1"/>
          </p:cNvSpPr>
          <p:nvPr/>
        </p:nvSpPr>
        <p:spPr bwMode="auto">
          <a:xfrm>
            <a:off x="2352675"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8" name="Text Box 138">
            <a:extLst>
              <a:ext uri="{FF2B5EF4-FFF2-40B4-BE49-F238E27FC236}">
                <a16:creationId xmlns:a16="http://schemas.microsoft.com/office/drawing/2014/main" id="{834B86E6-E098-F5CA-80BF-F42FE1D8DAAA}"/>
              </a:ext>
            </a:extLst>
          </p:cNvPr>
          <p:cNvSpPr txBox="1">
            <a:spLocks noChangeArrowheads="1"/>
          </p:cNvSpPr>
          <p:nvPr/>
        </p:nvSpPr>
        <p:spPr bwMode="auto">
          <a:xfrm>
            <a:off x="3144838"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9" name="Line 139">
            <a:extLst>
              <a:ext uri="{FF2B5EF4-FFF2-40B4-BE49-F238E27FC236}">
                <a16:creationId xmlns:a16="http://schemas.microsoft.com/office/drawing/2014/main" id="{78A4EE24-6825-DB05-D936-3F6151B4031C}"/>
              </a:ext>
            </a:extLst>
          </p:cNvPr>
          <p:cNvSpPr>
            <a:spLocks noChangeShapeType="1"/>
          </p:cNvSpPr>
          <p:nvPr/>
        </p:nvSpPr>
        <p:spPr bwMode="auto">
          <a:xfrm flipH="1">
            <a:off x="3475038" y="3343275"/>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0" name="Line 140">
            <a:extLst>
              <a:ext uri="{FF2B5EF4-FFF2-40B4-BE49-F238E27FC236}">
                <a16:creationId xmlns:a16="http://schemas.microsoft.com/office/drawing/2014/main" id="{70853F07-ACC2-4080-09C3-575DE9F96BFA}"/>
              </a:ext>
            </a:extLst>
          </p:cNvPr>
          <p:cNvSpPr>
            <a:spLocks noChangeShapeType="1"/>
          </p:cNvSpPr>
          <p:nvPr/>
        </p:nvSpPr>
        <p:spPr bwMode="auto">
          <a:xfrm flipH="1">
            <a:off x="3260725" y="3271838"/>
            <a:ext cx="5032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1" name="Line 141">
            <a:extLst>
              <a:ext uri="{FF2B5EF4-FFF2-40B4-BE49-F238E27FC236}">
                <a16:creationId xmlns:a16="http://schemas.microsoft.com/office/drawing/2014/main" id="{8510F728-8A9B-249E-6CB8-C181D60C676D}"/>
              </a:ext>
            </a:extLst>
          </p:cNvPr>
          <p:cNvSpPr>
            <a:spLocks noChangeShapeType="1"/>
          </p:cNvSpPr>
          <p:nvPr/>
        </p:nvSpPr>
        <p:spPr bwMode="auto">
          <a:xfrm flipH="1">
            <a:off x="2482850" y="3284538"/>
            <a:ext cx="4683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2" name="Line 142">
            <a:extLst>
              <a:ext uri="{FF2B5EF4-FFF2-40B4-BE49-F238E27FC236}">
                <a16:creationId xmlns:a16="http://schemas.microsoft.com/office/drawing/2014/main" id="{0160AD6C-917E-E218-40EB-9D5580882925}"/>
              </a:ext>
            </a:extLst>
          </p:cNvPr>
          <p:cNvSpPr>
            <a:spLocks noChangeShapeType="1"/>
          </p:cNvSpPr>
          <p:nvPr/>
        </p:nvSpPr>
        <p:spPr bwMode="auto">
          <a:xfrm flipH="1">
            <a:off x="3597275" y="2960688"/>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3" name="Text Box 143">
            <a:extLst>
              <a:ext uri="{FF2B5EF4-FFF2-40B4-BE49-F238E27FC236}">
                <a16:creationId xmlns:a16="http://schemas.microsoft.com/office/drawing/2014/main" id="{0B168D1D-187D-A012-05AB-84297EB564B8}"/>
              </a:ext>
            </a:extLst>
          </p:cNvPr>
          <p:cNvSpPr txBox="1">
            <a:spLocks noChangeArrowheads="1"/>
          </p:cNvSpPr>
          <p:nvPr/>
        </p:nvSpPr>
        <p:spPr bwMode="auto">
          <a:xfrm>
            <a:off x="5958348" y="3894189"/>
            <a:ext cx="145384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ــ 4 &lt; </a:t>
            </a:r>
            <a:r>
              <a:rPr kumimoji="0" lang="ar-SA" altLang="ar-SA"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ب</a:t>
            </a:r>
          </a:p>
        </p:txBody>
      </p:sp>
      <p:sp>
        <p:nvSpPr>
          <p:cNvPr id="71824" name="Text Box 144">
            <a:extLst>
              <a:ext uri="{FF2B5EF4-FFF2-40B4-BE49-F238E27FC236}">
                <a16:creationId xmlns:a16="http://schemas.microsoft.com/office/drawing/2014/main" id="{3E3283A5-0E91-3392-E592-50AD46C86262}"/>
              </a:ext>
            </a:extLst>
          </p:cNvPr>
          <p:cNvSpPr txBox="1">
            <a:spLocks noChangeArrowheads="1"/>
          </p:cNvSpPr>
          <p:nvPr/>
        </p:nvSpPr>
        <p:spPr bwMode="auto">
          <a:xfrm>
            <a:off x="1993900" y="3871913"/>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ب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5</a:t>
            </a:r>
          </a:p>
        </p:txBody>
      </p:sp>
      <p:pic>
        <p:nvPicPr>
          <p:cNvPr id="222246" name="Picture 44">
            <a:extLst>
              <a:ext uri="{FF2B5EF4-FFF2-40B4-BE49-F238E27FC236}">
                <a16:creationId xmlns:a16="http://schemas.microsoft.com/office/drawing/2014/main" id="{4AB3309C-B8E5-DCF2-2206-C6A4787DEEAE}"/>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25504" y="1340464"/>
            <a:ext cx="2474913"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47" name="Picture 45">
            <a:extLst>
              <a:ext uri="{FF2B5EF4-FFF2-40B4-BE49-F238E27FC236}">
                <a16:creationId xmlns:a16="http://schemas.microsoft.com/office/drawing/2014/main" id="{4DAD88EA-EFF3-6DFA-B4DE-A26DB1FD469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401171" y="687695"/>
            <a:ext cx="503555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a:extLst>
              <a:ext uri="{FF2B5EF4-FFF2-40B4-BE49-F238E27FC236}">
                <a16:creationId xmlns:a16="http://schemas.microsoft.com/office/drawing/2014/main" id="{70F9904F-C891-E3D9-FC4A-EB31FF553736}"/>
              </a:ext>
            </a:extLst>
          </p:cNvPr>
          <p:cNvSpPr txBox="1"/>
          <p:nvPr/>
        </p:nvSpPr>
        <p:spPr>
          <a:xfrm>
            <a:off x="2585884" y="157317"/>
            <a:ext cx="2143433" cy="276999"/>
          </a:xfrm>
          <a:prstGeom prst="rect">
            <a:avLst/>
          </a:prstGeom>
          <a:noFill/>
        </p:spPr>
        <p:txBody>
          <a:bodyPr wrap="square" rtlCol="1">
            <a:spAutoFit/>
          </a:bodyPr>
          <a:lstStyle/>
          <a:p>
            <a:pPr algn="r" rtl="1"/>
            <a:r>
              <a:rPr lang="ar-SA" sz="1200" b="1" dirty="0">
                <a:solidFill>
                  <a:srgbClr val="C00000"/>
                </a:solidFill>
                <a:highlight>
                  <a:srgbClr val="FFFF00"/>
                </a:highlight>
              </a:rPr>
              <a:t>النقل للطرف الثاني مع تغيير الاشارة</a:t>
            </a:r>
          </a:p>
        </p:txBody>
      </p:sp>
      <p:pic>
        <p:nvPicPr>
          <p:cNvPr id="4" name="صورة 3">
            <a:extLst>
              <a:ext uri="{FF2B5EF4-FFF2-40B4-BE49-F238E27FC236}">
                <a16:creationId xmlns:a16="http://schemas.microsoft.com/office/drawing/2014/main" id="{8B00986B-E704-D08E-7908-73AC0697539B}"/>
              </a:ext>
            </a:extLst>
          </p:cNvPr>
          <p:cNvPicPr>
            <a:picLocks noChangeAspect="1"/>
          </p:cNvPicPr>
          <p:nvPr/>
        </p:nvPicPr>
        <p:blipFill>
          <a:blip r:embed="rId7"/>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87"/>
                                        </p:tgtEl>
                                        <p:attrNameLst>
                                          <p:attrName>style.visibility</p:attrName>
                                        </p:attrNameLst>
                                      </p:cBhvr>
                                      <p:to>
                                        <p:strVal val="visible"/>
                                      </p:to>
                                    </p:set>
                                    <p:animEffect transition="in" filter="fade">
                                      <p:cBhvr>
                                        <p:cTn id="7" dur="800" decel="100000"/>
                                        <p:tgtEl>
                                          <p:spTgt spid="71787"/>
                                        </p:tgtEl>
                                      </p:cBhvr>
                                    </p:animEffect>
                                    <p:anim calcmode="lin" valueType="num">
                                      <p:cBhvr>
                                        <p:cTn id="8" dur="800" decel="100000" fill="hold"/>
                                        <p:tgtEl>
                                          <p:spTgt spid="71787"/>
                                        </p:tgtEl>
                                        <p:attrNameLst>
                                          <p:attrName>style.rotation</p:attrName>
                                        </p:attrNameLst>
                                      </p:cBhvr>
                                      <p:tavLst>
                                        <p:tav tm="0">
                                          <p:val>
                                            <p:fltVal val="-90"/>
                                          </p:val>
                                        </p:tav>
                                        <p:tav tm="100000">
                                          <p:val>
                                            <p:fltVal val="0"/>
                                          </p:val>
                                        </p:tav>
                                      </p:tavLst>
                                    </p:anim>
                                    <p:anim calcmode="lin" valueType="num">
                                      <p:cBhvr>
                                        <p:cTn id="9" dur="800" decel="100000" fill="hold"/>
                                        <p:tgtEl>
                                          <p:spTgt spid="71787"/>
                                        </p:tgtEl>
                                        <p:attrNameLst>
                                          <p:attrName>ppt_x</p:attrName>
                                        </p:attrNameLst>
                                      </p:cBhvr>
                                      <p:tavLst>
                                        <p:tav tm="0">
                                          <p:val>
                                            <p:strVal val="#ppt_x+0.4"/>
                                          </p:val>
                                        </p:tav>
                                        <p:tav tm="100000">
                                          <p:val>
                                            <p:strVal val="#ppt_x-0.05"/>
                                          </p:val>
                                        </p:tav>
                                      </p:tavLst>
                                    </p:anim>
                                    <p:anim calcmode="lin" valueType="num">
                                      <p:cBhvr>
                                        <p:cTn id="10" dur="800" decel="100000" fill="hold"/>
                                        <p:tgtEl>
                                          <p:spTgt spid="717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8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794"/>
                                        </p:tgtEl>
                                        <p:attrNameLst>
                                          <p:attrName>style.visibility</p:attrName>
                                        </p:attrNameLst>
                                      </p:cBhvr>
                                      <p:to>
                                        <p:strVal val="visible"/>
                                      </p:to>
                                    </p:set>
                                    <p:animEffect transition="in" filter="fade">
                                      <p:cBhvr>
                                        <p:cTn id="15" dur="800" decel="100000"/>
                                        <p:tgtEl>
                                          <p:spTgt spid="71794"/>
                                        </p:tgtEl>
                                      </p:cBhvr>
                                    </p:animEffect>
                                    <p:anim calcmode="lin" valueType="num">
                                      <p:cBhvr>
                                        <p:cTn id="16" dur="800" decel="100000" fill="hold"/>
                                        <p:tgtEl>
                                          <p:spTgt spid="71794"/>
                                        </p:tgtEl>
                                        <p:attrNameLst>
                                          <p:attrName>style.rotation</p:attrName>
                                        </p:attrNameLst>
                                      </p:cBhvr>
                                      <p:tavLst>
                                        <p:tav tm="0">
                                          <p:val>
                                            <p:fltVal val="-90"/>
                                          </p:val>
                                        </p:tav>
                                        <p:tav tm="100000">
                                          <p:val>
                                            <p:fltVal val="0"/>
                                          </p:val>
                                        </p:tav>
                                      </p:tavLst>
                                    </p:anim>
                                    <p:anim calcmode="lin" valueType="num">
                                      <p:cBhvr>
                                        <p:cTn id="17" dur="800" decel="100000" fill="hold"/>
                                        <p:tgtEl>
                                          <p:spTgt spid="71794"/>
                                        </p:tgtEl>
                                        <p:attrNameLst>
                                          <p:attrName>ppt_x</p:attrName>
                                        </p:attrNameLst>
                                      </p:cBhvr>
                                      <p:tavLst>
                                        <p:tav tm="0">
                                          <p:val>
                                            <p:strVal val="#ppt_x+0.4"/>
                                          </p:val>
                                        </p:tav>
                                        <p:tav tm="100000">
                                          <p:val>
                                            <p:strVal val="#ppt_x-0.05"/>
                                          </p:val>
                                        </p:tav>
                                      </p:tavLst>
                                    </p:anim>
                                    <p:anim calcmode="lin" valueType="num">
                                      <p:cBhvr>
                                        <p:cTn id="18" dur="800" decel="100000" fill="hold"/>
                                        <p:tgtEl>
                                          <p:spTgt spid="71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9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71788"/>
                                        </p:tgtEl>
                                        <p:attrNameLst>
                                          <p:attrName>style.visibility</p:attrName>
                                        </p:attrNameLst>
                                      </p:cBhvr>
                                      <p:to>
                                        <p:strVal val="visible"/>
                                      </p:to>
                                    </p:set>
                                    <p:animEffect transition="in" filter="fade">
                                      <p:cBhvr>
                                        <p:cTn id="25" dur="800" decel="100000"/>
                                        <p:tgtEl>
                                          <p:spTgt spid="71788"/>
                                        </p:tgtEl>
                                      </p:cBhvr>
                                    </p:animEffect>
                                    <p:anim calcmode="lin" valueType="num">
                                      <p:cBhvr>
                                        <p:cTn id="26" dur="800" decel="100000" fill="hold"/>
                                        <p:tgtEl>
                                          <p:spTgt spid="71788"/>
                                        </p:tgtEl>
                                        <p:attrNameLst>
                                          <p:attrName>style.rotation</p:attrName>
                                        </p:attrNameLst>
                                      </p:cBhvr>
                                      <p:tavLst>
                                        <p:tav tm="0">
                                          <p:val>
                                            <p:fltVal val="-90"/>
                                          </p:val>
                                        </p:tav>
                                        <p:tav tm="100000">
                                          <p:val>
                                            <p:fltVal val="0"/>
                                          </p:val>
                                        </p:tav>
                                      </p:tavLst>
                                    </p:anim>
                                    <p:anim calcmode="lin" valueType="num">
                                      <p:cBhvr>
                                        <p:cTn id="27" dur="800" decel="100000" fill="hold"/>
                                        <p:tgtEl>
                                          <p:spTgt spid="71788"/>
                                        </p:tgtEl>
                                        <p:attrNameLst>
                                          <p:attrName>ppt_x</p:attrName>
                                        </p:attrNameLst>
                                      </p:cBhvr>
                                      <p:tavLst>
                                        <p:tav tm="0">
                                          <p:val>
                                            <p:strVal val="#ppt_x+0.4"/>
                                          </p:val>
                                        </p:tav>
                                        <p:tav tm="100000">
                                          <p:val>
                                            <p:strVal val="#ppt_x-0.05"/>
                                          </p:val>
                                        </p:tav>
                                      </p:tavLst>
                                    </p:anim>
                                    <p:anim calcmode="lin" valueType="num">
                                      <p:cBhvr>
                                        <p:cTn id="28" dur="800" decel="100000" fill="hold"/>
                                        <p:tgtEl>
                                          <p:spTgt spid="7178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178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1788"/>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71792"/>
                                        </p:tgtEl>
                                        <p:attrNameLst>
                                          <p:attrName>style.visibility</p:attrName>
                                        </p:attrNameLst>
                                      </p:cBhvr>
                                      <p:to>
                                        <p:strVal val="visible"/>
                                      </p:to>
                                    </p:set>
                                    <p:anim calcmode="lin" valueType="num">
                                      <p:cBhvr>
                                        <p:cTn id="35" dur="1000" fill="hold"/>
                                        <p:tgtEl>
                                          <p:spTgt spid="71792"/>
                                        </p:tgtEl>
                                        <p:attrNameLst>
                                          <p:attrName>ppt_x</p:attrName>
                                        </p:attrNameLst>
                                      </p:cBhvr>
                                      <p:tavLst>
                                        <p:tav tm="0">
                                          <p:val>
                                            <p:strVal val="#ppt_x-.2"/>
                                          </p:val>
                                        </p:tav>
                                        <p:tav tm="100000">
                                          <p:val>
                                            <p:strVal val="#ppt_x"/>
                                          </p:val>
                                        </p:tav>
                                      </p:tavLst>
                                    </p:anim>
                                    <p:anim calcmode="lin" valueType="num">
                                      <p:cBhvr>
                                        <p:cTn id="36" dur="1000" fill="hold"/>
                                        <p:tgtEl>
                                          <p:spTgt spid="7179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17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71814"/>
                                        </p:tgtEl>
                                        <p:attrNameLst>
                                          <p:attrName>style.visibility</p:attrName>
                                        </p:attrNameLst>
                                      </p:cBhvr>
                                      <p:to>
                                        <p:strVal val="visible"/>
                                      </p:to>
                                    </p:set>
                                    <p:animEffect transition="in" filter="wipe(right)">
                                      <p:cBhvr>
                                        <p:cTn id="42" dur="1000"/>
                                        <p:tgtEl>
                                          <p:spTgt spid="71814"/>
                                        </p:tgtEl>
                                      </p:cBhvr>
                                    </p:animEffect>
                                  </p:childTnLst>
                                </p:cTn>
                              </p:par>
                              <p:par>
                                <p:cTn id="43" presetID="22" presetClass="entr" presetSubtype="2" fill="hold" nodeType="withEffect">
                                  <p:stCondLst>
                                    <p:cond delay="0"/>
                                  </p:stCondLst>
                                  <p:childTnLst>
                                    <p:set>
                                      <p:cBhvr>
                                        <p:cTn id="44" dur="1" fill="hold">
                                          <p:stCondLst>
                                            <p:cond delay="0"/>
                                          </p:stCondLst>
                                        </p:cTn>
                                        <p:tgtEl>
                                          <p:spTgt spid="71815"/>
                                        </p:tgtEl>
                                        <p:attrNameLst>
                                          <p:attrName>style.visibility</p:attrName>
                                        </p:attrNameLst>
                                      </p:cBhvr>
                                      <p:to>
                                        <p:strVal val="visible"/>
                                      </p:to>
                                    </p:set>
                                    <p:animEffect transition="in" filter="wipe(right)">
                                      <p:cBhvr>
                                        <p:cTn id="45" dur="1000"/>
                                        <p:tgtEl>
                                          <p:spTgt spid="718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0" presetClass="entr" presetSubtype="0" fill="hold" nodeType="clickEffect">
                                  <p:stCondLst>
                                    <p:cond delay="0"/>
                                  </p:stCondLst>
                                  <p:childTnLst>
                                    <p:set>
                                      <p:cBhvr>
                                        <p:cTn id="49" dur="1" fill="hold">
                                          <p:stCondLst>
                                            <p:cond delay="0"/>
                                          </p:stCondLst>
                                        </p:cTn>
                                        <p:tgtEl>
                                          <p:spTgt spid="71812"/>
                                        </p:tgtEl>
                                        <p:attrNameLst>
                                          <p:attrName>style.visibility</p:attrName>
                                        </p:attrNameLst>
                                      </p:cBhvr>
                                      <p:to>
                                        <p:strVal val="visible"/>
                                      </p:to>
                                    </p:set>
                                    <p:animEffect transition="in" filter="fade">
                                      <p:cBhvr>
                                        <p:cTn id="50" dur="800" decel="100000"/>
                                        <p:tgtEl>
                                          <p:spTgt spid="71812"/>
                                        </p:tgtEl>
                                      </p:cBhvr>
                                    </p:animEffect>
                                    <p:anim calcmode="lin" valueType="num">
                                      <p:cBhvr>
                                        <p:cTn id="51" dur="800" decel="100000" fill="hold"/>
                                        <p:tgtEl>
                                          <p:spTgt spid="71812"/>
                                        </p:tgtEl>
                                        <p:attrNameLst>
                                          <p:attrName>style.rotation</p:attrName>
                                        </p:attrNameLst>
                                      </p:cBhvr>
                                      <p:tavLst>
                                        <p:tav tm="0">
                                          <p:val>
                                            <p:fltVal val="-90"/>
                                          </p:val>
                                        </p:tav>
                                        <p:tav tm="100000">
                                          <p:val>
                                            <p:fltVal val="0"/>
                                          </p:val>
                                        </p:tav>
                                      </p:tavLst>
                                    </p:anim>
                                    <p:anim calcmode="lin" valueType="num">
                                      <p:cBhvr>
                                        <p:cTn id="52" dur="800" decel="100000" fill="hold"/>
                                        <p:tgtEl>
                                          <p:spTgt spid="71812"/>
                                        </p:tgtEl>
                                        <p:attrNameLst>
                                          <p:attrName>ppt_x</p:attrName>
                                        </p:attrNameLst>
                                      </p:cBhvr>
                                      <p:tavLst>
                                        <p:tav tm="0">
                                          <p:val>
                                            <p:strVal val="#ppt_x+0.4"/>
                                          </p:val>
                                        </p:tav>
                                        <p:tav tm="100000">
                                          <p:val>
                                            <p:strVal val="#ppt_x-0.05"/>
                                          </p:val>
                                        </p:tav>
                                      </p:tavLst>
                                    </p:anim>
                                    <p:anim calcmode="lin" valueType="num">
                                      <p:cBhvr>
                                        <p:cTn id="53" dur="800" decel="100000" fill="hold"/>
                                        <p:tgtEl>
                                          <p:spTgt spid="71812"/>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71812"/>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71812"/>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71811"/>
                                        </p:tgtEl>
                                        <p:attrNameLst>
                                          <p:attrName>style.visibility</p:attrName>
                                        </p:attrNameLst>
                                      </p:cBhvr>
                                      <p:to>
                                        <p:strVal val="visible"/>
                                      </p:to>
                                    </p:set>
                                    <p:animEffect transition="in" filter="fade">
                                      <p:cBhvr>
                                        <p:cTn id="58" dur="800" decel="100000"/>
                                        <p:tgtEl>
                                          <p:spTgt spid="71811"/>
                                        </p:tgtEl>
                                      </p:cBhvr>
                                    </p:animEffect>
                                    <p:anim calcmode="lin" valueType="num">
                                      <p:cBhvr>
                                        <p:cTn id="59" dur="800" decel="100000" fill="hold"/>
                                        <p:tgtEl>
                                          <p:spTgt spid="71811"/>
                                        </p:tgtEl>
                                        <p:attrNameLst>
                                          <p:attrName>style.rotation</p:attrName>
                                        </p:attrNameLst>
                                      </p:cBhvr>
                                      <p:tavLst>
                                        <p:tav tm="0">
                                          <p:val>
                                            <p:fltVal val="-90"/>
                                          </p:val>
                                        </p:tav>
                                        <p:tav tm="100000">
                                          <p:val>
                                            <p:fltVal val="0"/>
                                          </p:val>
                                        </p:tav>
                                      </p:tavLst>
                                    </p:anim>
                                    <p:anim calcmode="lin" valueType="num">
                                      <p:cBhvr>
                                        <p:cTn id="60" dur="800" decel="100000" fill="hold"/>
                                        <p:tgtEl>
                                          <p:spTgt spid="71811"/>
                                        </p:tgtEl>
                                        <p:attrNameLst>
                                          <p:attrName>ppt_x</p:attrName>
                                        </p:attrNameLst>
                                      </p:cBhvr>
                                      <p:tavLst>
                                        <p:tav tm="0">
                                          <p:val>
                                            <p:strVal val="#ppt_x+0.4"/>
                                          </p:val>
                                        </p:tav>
                                        <p:tav tm="100000">
                                          <p:val>
                                            <p:strVal val="#ppt_x-0.05"/>
                                          </p:val>
                                        </p:tav>
                                      </p:tavLst>
                                    </p:anim>
                                    <p:anim calcmode="lin" valueType="num">
                                      <p:cBhvr>
                                        <p:cTn id="61" dur="800" decel="100000" fill="hold"/>
                                        <p:tgtEl>
                                          <p:spTgt spid="71811"/>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71811"/>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71811"/>
                                        </p:tgtEl>
                                        <p:attrNameLst>
                                          <p:attrName>ppt_y</p:attrName>
                                        </p:attrNameLst>
                                      </p:cBhvr>
                                      <p:tavLst>
                                        <p:tav tm="0">
                                          <p:val>
                                            <p:strVal val="#ppt_y+0.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71813"/>
                                        </p:tgtEl>
                                        <p:attrNameLst>
                                          <p:attrName>style.visibility</p:attrName>
                                        </p:attrNameLst>
                                      </p:cBhvr>
                                      <p:to>
                                        <p:strVal val="visible"/>
                                      </p:to>
                                    </p:set>
                                    <p:animEffect transition="in" filter="wipe(up)">
                                      <p:cBhvr>
                                        <p:cTn id="68" dur="1000"/>
                                        <p:tgtEl>
                                          <p:spTgt spid="71813"/>
                                        </p:tgtEl>
                                      </p:cBhvr>
                                    </p:animEffect>
                                  </p:childTnLst>
                                </p:cTn>
                              </p:par>
                              <p:par>
                                <p:cTn id="69" presetID="22" presetClass="entr" presetSubtype="1" fill="hold" nodeType="withEffect">
                                  <p:stCondLst>
                                    <p:cond delay="0"/>
                                  </p:stCondLst>
                                  <p:childTnLst>
                                    <p:set>
                                      <p:cBhvr>
                                        <p:cTn id="70" dur="1" fill="hold">
                                          <p:stCondLst>
                                            <p:cond delay="0"/>
                                          </p:stCondLst>
                                        </p:cTn>
                                        <p:tgtEl>
                                          <p:spTgt spid="71816"/>
                                        </p:tgtEl>
                                        <p:attrNameLst>
                                          <p:attrName>style.visibility</p:attrName>
                                        </p:attrNameLst>
                                      </p:cBhvr>
                                      <p:to>
                                        <p:strVal val="visible"/>
                                      </p:to>
                                    </p:set>
                                    <p:animEffect transition="in" filter="wipe(up)">
                                      <p:cBhvr>
                                        <p:cTn id="71" dur="1000"/>
                                        <p:tgtEl>
                                          <p:spTgt spid="7181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nodeType="clickEffect">
                                  <p:stCondLst>
                                    <p:cond delay="0"/>
                                  </p:stCondLst>
                                  <p:childTnLst>
                                    <p:set>
                                      <p:cBhvr>
                                        <p:cTn id="75" dur="1" fill="hold">
                                          <p:stCondLst>
                                            <p:cond delay="0"/>
                                          </p:stCondLst>
                                        </p:cTn>
                                        <p:tgtEl>
                                          <p:spTgt spid="71823"/>
                                        </p:tgtEl>
                                        <p:attrNameLst>
                                          <p:attrName>style.visibility</p:attrName>
                                        </p:attrNameLst>
                                      </p:cBhvr>
                                      <p:to>
                                        <p:strVal val="visible"/>
                                      </p:to>
                                    </p:set>
                                    <p:anim calcmode="lin" valueType="num">
                                      <p:cBhvr>
                                        <p:cTn id="76" dur="1000" fill="hold"/>
                                        <p:tgtEl>
                                          <p:spTgt spid="71823"/>
                                        </p:tgtEl>
                                        <p:attrNameLst>
                                          <p:attrName>ppt_x</p:attrName>
                                        </p:attrNameLst>
                                      </p:cBhvr>
                                      <p:tavLst>
                                        <p:tav tm="0">
                                          <p:val>
                                            <p:strVal val="#ppt_x-.2"/>
                                          </p:val>
                                        </p:tav>
                                        <p:tav tm="100000">
                                          <p:val>
                                            <p:strVal val="#ppt_x"/>
                                          </p:val>
                                        </p:tav>
                                      </p:tavLst>
                                    </p:anim>
                                    <p:anim calcmode="lin" valueType="num">
                                      <p:cBhvr>
                                        <p:cTn id="77" dur="1000" fill="hold"/>
                                        <p:tgtEl>
                                          <p:spTgt spid="71823"/>
                                        </p:tgtEl>
                                        <p:attrNameLst>
                                          <p:attrName>ppt_y</p:attrName>
                                        </p:attrNameLst>
                                      </p:cBhvr>
                                      <p:tavLst>
                                        <p:tav tm="0">
                                          <p:val>
                                            <p:strVal val="#ppt_y"/>
                                          </p:val>
                                        </p:tav>
                                        <p:tav tm="100000">
                                          <p:val>
                                            <p:strVal val="#ppt_y"/>
                                          </p:val>
                                        </p:tav>
                                      </p:tavLst>
                                    </p:anim>
                                    <p:animEffect transition="in" filter="wipe(right)" prLst="gradientSize: 0.1">
                                      <p:cBhvr>
                                        <p:cTn id="78" dur="1000"/>
                                        <p:tgtEl>
                                          <p:spTgt spid="7182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1000" fill="hold"/>
                                        <p:tgtEl>
                                          <p:spTgt spid="2"/>
                                        </p:tgtEl>
                                        <p:attrNameLst>
                                          <p:attrName>ppt_x</p:attrName>
                                        </p:attrNameLst>
                                      </p:cBhvr>
                                      <p:tavLst>
                                        <p:tav tm="0">
                                          <p:val>
                                            <p:strVal val="#ppt_x-.2"/>
                                          </p:val>
                                        </p:tav>
                                        <p:tav tm="100000">
                                          <p:val>
                                            <p:strVal val="#ppt_x"/>
                                          </p:val>
                                        </p:tav>
                                      </p:tavLst>
                                    </p:anim>
                                    <p:anim calcmode="lin" valueType="num">
                                      <p:cBhvr>
                                        <p:cTn id="8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0" presetClass="entr" presetSubtype="0" fill="hold" nodeType="clickEffect">
                                  <p:stCondLst>
                                    <p:cond delay="0"/>
                                  </p:stCondLst>
                                  <p:childTnLst>
                                    <p:set>
                                      <p:cBhvr>
                                        <p:cTn id="89" dur="1" fill="hold">
                                          <p:stCondLst>
                                            <p:cond delay="0"/>
                                          </p:stCondLst>
                                        </p:cTn>
                                        <p:tgtEl>
                                          <p:spTgt spid="71809"/>
                                        </p:tgtEl>
                                        <p:attrNameLst>
                                          <p:attrName>style.visibility</p:attrName>
                                        </p:attrNameLst>
                                      </p:cBhvr>
                                      <p:to>
                                        <p:strVal val="visible"/>
                                      </p:to>
                                    </p:set>
                                    <p:animEffect transition="in" filter="fade">
                                      <p:cBhvr>
                                        <p:cTn id="90" dur="800" decel="100000"/>
                                        <p:tgtEl>
                                          <p:spTgt spid="71809"/>
                                        </p:tgtEl>
                                      </p:cBhvr>
                                    </p:animEffect>
                                    <p:anim calcmode="lin" valueType="num">
                                      <p:cBhvr>
                                        <p:cTn id="91" dur="800" decel="100000" fill="hold"/>
                                        <p:tgtEl>
                                          <p:spTgt spid="71809"/>
                                        </p:tgtEl>
                                        <p:attrNameLst>
                                          <p:attrName>style.rotation</p:attrName>
                                        </p:attrNameLst>
                                      </p:cBhvr>
                                      <p:tavLst>
                                        <p:tav tm="0">
                                          <p:val>
                                            <p:fltVal val="-90"/>
                                          </p:val>
                                        </p:tav>
                                        <p:tav tm="100000">
                                          <p:val>
                                            <p:fltVal val="0"/>
                                          </p:val>
                                        </p:tav>
                                      </p:tavLst>
                                    </p:anim>
                                    <p:anim calcmode="lin" valueType="num">
                                      <p:cBhvr>
                                        <p:cTn id="92" dur="800" decel="100000" fill="hold"/>
                                        <p:tgtEl>
                                          <p:spTgt spid="71809"/>
                                        </p:tgtEl>
                                        <p:attrNameLst>
                                          <p:attrName>ppt_x</p:attrName>
                                        </p:attrNameLst>
                                      </p:cBhvr>
                                      <p:tavLst>
                                        <p:tav tm="0">
                                          <p:val>
                                            <p:strVal val="#ppt_x+0.4"/>
                                          </p:val>
                                        </p:tav>
                                        <p:tav tm="100000">
                                          <p:val>
                                            <p:strVal val="#ppt_x-0.05"/>
                                          </p:val>
                                        </p:tav>
                                      </p:tavLst>
                                    </p:anim>
                                    <p:anim calcmode="lin" valueType="num">
                                      <p:cBhvr>
                                        <p:cTn id="93" dur="800" decel="100000" fill="hold"/>
                                        <p:tgtEl>
                                          <p:spTgt spid="71809"/>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71809"/>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71809"/>
                                        </p:tgtEl>
                                        <p:attrNameLst>
                                          <p:attrName>ppt_y</p:attrName>
                                        </p:attrNameLst>
                                      </p:cBhvr>
                                      <p:tavLst>
                                        <p:tav tm="0">
                                          <p:val>
                                            <p:strVal val="#ppt_y+0.1"/>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71807"/>
                                        </p:tgtEl>
                                        <p:attrNameLst>
                                          <p:attrName>style.visibility</p:attrName>
                                        </p:attrNameLst>
                                      </p:cBhvr>
                                      <p:to>
                                        <p:strVal val="visible"/>
                                      </p:to>
                                    </p:set>
                                    <p:animEffect transition="in" filter="wipe(left)">
                                      <p:cBhvr>
                                        <p:cTn id="100" dur="1000"/>
                                        <p:tgtEl>
                                          <p:spTgt spid="71807"/>
                                        </p:tgtEl>
                                      </p:cBhvr>
                                    </p:animEffect>
                                  </p:childTnLst>
                                </p:cTn>
                              </p:par>
                            </p:childTnLst>
                          </p:cTn>
                        </p:par>
                        <p:par>
                          <p:cTn id="101" fill="hold" nodeType="afterGroup">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71805"/>
                                        </p:tgtEl>
                                        <p:attrNameLst>
                                          <p:attrName>style.visibility</p:attrName>
                                        </p:attrNameLst>
                                      </p:cBhvr>
                                      <p:to>
                                        <p:strVal val="visible"/>
                                      </p:to>
                                    </p:set>
                                    <p:animEffect transition="in" filter="wipe(left)">
                                      <p:cBhvr>
                                        <p:cTn id="104" dur="1000"/>
                                        <p:tgtEl>
                                          <p:spTgt spid="71805"/>
                                        </p:tgtEl>
                                      </p:cBhvr>
                                    </p:animEffect>
                                  </p:childTnLst>
                                </p:cTn>
                              </p:par>
                              <p:par>
                                <p:cTn id="105" presetID="30" presetClass="entr" presetSubtype="0" fill="hold" nodeType="withEffect">
                                  <p:stCondLst>
                                    <p:cond delay="0"/>
                                  </p:stCondLst>
                                  <p:childTnLst>
                                    <p:set>
                                      <p:cBhvr>
                                        <p:cTn id="106" dur="1" fill="hold">
                                          <p:stCondLst>
                                            <p:cond delay="0"/>
                                          </p:stCondLst>
                                        </p:cTn>
                                        <p:tgtEl>
                                          <p:spTgt spid="71795"/>
                                        </p:tgtEl>
                                        <p:attrNameLst>
                                          <p:attrName>style.visibility</p:attrName>
                                        </p:attrNameLst>
                                      </p:cBhvr>
                                      <p:to>
                                        <p:strVal val="visible"/>
                                      </p:to>
                                    </p:set>
                                    <p:animEffect transition="in" filter="fade">
                                      <p:cBhvr>
                                        <p:cTn id="107" dur="800" decel="100000"/>
                                        <p:tgtEl>
                                          <p:spTgt spid="71795"/>
                                        </p:tgtEl>
                                      </p:cBhvr>
                                    </p:animEffect>
                                    <p:anim calcmode="lin" valueType="num">
                                      <p:cBhvr>
                                        <p:cTn id="108" dur="800" decel="100000" fill="hold"/>
                                        <p:tgtEl>
                                          <p:spTgt spid="71795"/>
                                        </p:tgtEl>
                                        <p:attrNameLst>
                                          <p:attrName>style.rotation</p:attrName>
                                        </p:attrNameLst>
                                      </p:cBhvr>
                                      <p:tavLst>
                                        <p:tav tm="0">
                                          <p:val>
                                            <p:fltVal val="-90"/>
                                          </p:val>
                                        </p:tav>
                                        <p:tav tm="100000">
                                          <p:val>
                                            <p:fltVal val="0"/>
                                          </p:val>
                                        </p:tav>
                                      </p:tavLst>
                                    </p:anim>
                                    <p:anim calcmode="lin" valueType="num">
                                      <p:cBhvr>
                                        <p:cTn id="109" dur="800" decel="100000" fill="hold"/>
                                        <p:tgtEl>
                                          <p:spTgt spid="71795"/>
                                        </p:tgtEl>
                                        <p:attrNameLst>
                                          <p:attrName>ppt_x</p:attrName>
                                        </p:attrNameLst>
                                      </p:cBhvr>
                                      <p:tavLst>
                                        <p:tav tm="0">
                                          <p:val>
                                            <p:strVal val="#ppt_x+0.4"/>
                                          </p:val>
                                        </p:tav>
                                        <p:tav tm="100000">
                                          <p:val>
                                            <p:strVal val="#ppt_x-0.05"/>
                                          </p:val>
                                        </p:tav>
                                      </p:tavLst>
                                    </p:anim>
                                    <p:anim calcmode="lin" valueType="num">
                                      <p:cBhvr>
                                        <p:cTn id="110" dur="800" decel="100000" fill="hold"/>
                                        <p:tgtEl>
                                          <p:spTgt spid="71795"/>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71795"/>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71795"/>
                                        </p:tgtEl>
                                        <p:attrNameLst>
                                          <p:attrName>ppt_y</p:attrName>
                                        </p:attrNameLst>
                                      </p:cBhvr>
                                      <p:tavLst>
                                        <p:tav tm="0">
                                          <p:val>
                                            <p:strVal val="#ppt_y+0.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9" presetClass="entr" presetSubtype="0" fill="hold" nodeType="clickEffect">
                                  <p:stCondLst>
                                    <p:cond delay="0"/>
                                  </p:stCondLst>
                                  <p:childTnLst>
                                    <p:set>
                                      <p:cBhvr>
                                        <p:cTn id="116" dur="1" fill="hold">
                                          <p:stCondLst>
                                            <p:cond delay="0"/>
                                          </p:stCondLst>
                                        </p:cTn>
                                        <p:tgtEl>
                                          <p:spTgt spid="71799"/>
                                        </p:tgtEl>
                                        <p:attrNameLst>
                                          <p:attrName>style.visibility</p:attrName>
                                        </p:attrNameLst>
                                      </p:cBhvr>
                                      <p:to>
                                        <p:strVal val="visible"/>
                                      </p:to>
                                    </p:set>
                                    <p:anim calcmode="lin" valueType="num">
                                      <p:cBhvr>
                                        <p:cTn id="117" dur="1000" fill="hold"/>
                                        <p:tgtEl>
                                          <p:spTgt spid="71799"/>
                                        </p:tgtEl>
                                        <p:attrNameLst>
                                          <p:attrName>ppt_x</p:attrName>
                                        </p:attrNameLst>
                                      </p:cBhvr>
                                      <p:tavLst>
                                        <p:tav tm="0">
                                          <p:val>
                                            <p:strVal val="#ppt_x-.2"/>
                                          </p:val>
                                        </p:tav>
                                        <p:tav tm="100000">
                                          <p:val>
                                            <p:strVal val="#ppt_x"/>
                                          </p:val>
                                        </p:tav>
                                      </p:tavLst>
                                    </p:anim>
                                    <p:anim calcmode="lin" valueType="num">
                                      <p:cBhvr>
                                        <p:cTn id="118" dur="1000" fill="hold"/>
                                        <p:tgtEl>
                                          <p:spTgt spid="71799"/>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7179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2" fill="hold" nodeType="clickEffect">
                                  <p:stCondLst>
                                    <p:cond delay="0"/>
                                  </p:stCondLst>
                                  <p:childTnLst>
                                    <p:set>
                                      <p:cBhvr>
                                        <p:cTn id="123" dur="1" fill="hold">
                                          <p:stCondLst>
                                            <p:cond delay="0"/>
                                          </p:stCondLst>
                                        </p:cTn>
                                        <p:tgtEl>
                                          <p:spTgt spid="71820"/>
                                        </p:tgtEl>
                                        <p:attrNameLst>
                                          <p:attrName>style.visibility</p:attrName>
                                        </p:attrNameLst>
                                      </p:cBhvr>
                                      <p:to>
                                        <p:strVal val="visible"/>
                                      </p:to>
                                    </p:set>
                                    <p:animEffect transition="in" filter="wipe(right)">
                                      <p:cBhvr>
                                        <p:cTn id="124" dur="1000"/>
                                        <p:tgtEl>
                                          <p:spTgt spid="71820"/>
                                        </p:tgtEl>
                                      </p:cBhvr>
                                    </p:animEffect>
                                  </p:childTnLst>
                                </p:cTn>
                              </p:par>
                              <p:par>
                                <p:cTn id="125" presetID="22" presetClass="entr" presetSubtype="2" fill="hold" nodeType="withEffect">
                                  <p:stCondLst>
                                    <p:cond delay="0"/>
                                  </p:stCondLst>
                                  <p:childTnLst>
                                    <p:set>
                                      <p:cBhvr>
                                        <p:cTn id="126" dur="1" fill="hold">
                                          <p:stCondLst>
                                            <p:cond delay="0"/>
                                          </p:stCondLst>
                                        </p:cTn>
                                        <p:tgtEl>
                                          <p:spTgt spid="71821"/>
                                        </p:tgtEl>
                                        <p:attrNameLst>
                                          <p:attrName>style.visibility</p:attrName>
                                        </p:attrNameLst>
                                      </p:cBhvr>
                                      <p:to>
                                        <p:strVal val="visible"/>
                                      </p:to>
                                    </p:set>
                                    <p:animEffect transition="in" filter="wipe(right)">
                                      <p:cBhvr>
                                        <p:cTn id="127" dur="1000"/>
                                        <p:tgtEl>
                                          <p:spTgt spid="7182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0" presetClass="entr" presetSubtype="0" fill="hold" nodeType="clickEffect">
                                  <p:stCondLst>
                                    <p:cond delay="0"/>
                                  </p:stCondLst>
                                  <p:childTnLst>
                                    <p:set>
                                      <p:cBhvr>
                                        <p:cTn id="131" dur="1" fill="hold">
                                          <p:stCondLst>
                                            <p:cond delay="0"/>
                                          </p:stCondLst>
                                        </p:cTn>
                                        <p:tgtEl>
                                          <p:spTgt spid="71818"/>
                                        </p:tgtEl>
                                        <p:attrNameLst>
                                          <p:attrName>style.visibility</p:attrName>
                                        </p:attrNameLst>
                                      </p:cBhvr>
                                      <p:to>
                                        <p:strVal val="visible"/>
                                      </p:to>
                                    </p:set>
                                    <p:animEffect transition="in" filter="fade">
                                      <p:cBhvr>
                                        <p:cTn id="132" dur="800" decel="100000"/>
                                        <p:tgtEl>
                                          <p:spTgt spid="71818"/>
                                        </p:tgtEl>
                                      </p:cBhvr>
                                    </p:animEffect>
                                    <p:anim calcmode="lin" valueType="num">
                                      <p:cBhvr>
                                        <p:cTn id="133" dur="800" decel="100000" fill="hold"/>
                                        <p:tgtEl>
                                          <p:spTgt spid="71818"/>
                                        </p:tgtEl>
                                        <p:attrNameLst>
                                          <p:attrName>style.rotation</p:attrName>
                                        </p:attrNameLst>
                                      </p:cBhvr>
                                      <p:tavLst>
                                        <p:tav tm="0">
                                          <p:val>
                                            <p:fltVal val="-90"/>
                                          </p:val>
                                        </p:tav>
                                        <p:tav tm="100000">
                                          <p:val>
                                            <p:fltVal val="0"/>
                                          </p:val>
                                        </p:tav>
                                      </p:tavLst>
                                    </p:anim>
                                    <p:anim calcmode="lin" valueType="num">
                                      <p:cBhvr>
                                        <p:cTn id="134" dur="800" decel="100000" fill="hold"/>
                                        <p:tgtEl>
                                          <p:spTgt spid="71818"/>
                                        </p:tgtEl>
                                        <p:attrNameLst>
                                          <p:attrName>ppt_x</p:attrName>
                                        </p:attrNameLst>
                                      </p:cBhvr>
                                      <p:tavLst>
                                        <p:tav tm="0">
                                          <p:val>
                                            <p:strVal val="#ppt_x+0.4"/>
                                          </p:val>
                                        </p:tav>
                                        <p:tav tm="100000">
                                          <p:val>
                                            <p:strVal val="#ppt_x-0.05"/>
                                          </p:val>
                                        </p:tav>
                                      </p:tavLst>
                                    </p:anim>
                                    <p:anim calcmode="lin" valueType="num">
                                      <p:cBhvr>
                                        <p:cTn id="135" dur="800" decel="100000" fill="hold"/>
                                        <p:tgtEl>
                                          <p:spTgt spid="71818"/>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71818"/>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71818"/>
                                        </p:tgtEl>
                                        <p:attrNameLst>
                                          <p:attrName>ppt_y</p:attrName>
                                        </p:attrNameLst>
                                      </p:cBhvr>
                                      <p:tavLst>
                                        <p:tav tm="0">
                                          <p:val>
                                            <p:strVal val="#ppt_y+0.1"/>
                                          </p:val>
                                        </p:tav>
                                        <p:tav tm="100000">
                                          <p:val>
                                            <p:strVal val="#ppt_y"/>
                                          </p:val>
                                        </p:tav>
                                      </p:tavLst>
                                    </p:anim>
                                  </p:childTnLst>
                                </p:cTn>
                              </p:par>
                              <p:par>
                                <p:cTn id="138" presetID="30" presetClass="entr" presetSubtype="0" fill="hold" nodeType="withEffect">
                                  <p:stCondLst>
                                    <p:cond delay="0"/>
                                  </p:stCondLst>
                                  <p:childTnLst>
                                    <p:set>
                                      <p:cBhvr>
                                        <p:cTn id="139" dur="1" fill="hold">
                                          <p:stCondLst>
                                            <p:cond delay="0"/>
                                          </p:stCondLst>
                                        </p:cTn>
                                        <p:tgtEl>
                                          <p:spTgt spid="71817"/>
                                        </p:tgtEl>
                                        <p:attrNameLst>
                                          <p:attrName>style.visibility</p:attrName>
                                        </p:attrNameLst>
                                      </p:cBhvr>
                                      <p:to>
                                        <p:strVal val="visible"/>
                                      </p:to>
                                    </p:set>
                                    <p:animEffect transition="in" filter="fade">
                                      <p:cBhvr>
                                        <p:cTn id="140" dur="800" decel="100000"/>
                                        <p:tgtEl>
                                          <p:spTgt spid="71817"/>
                                        </p:tgtEl>
                                      </p:cBhvr>
                                    </p:animEffect>
                                    <p:anim calcmode="lin" valueType="num">
                                      <p:cBhvr>
                                        <p:cTn id="141" dur="800" decel="100000" fill="hold"/>
                                        <p:tgtEl>
                                          <p:spTgt spid="71817"/>
                                        </p:tgtEl>
                                        <p:attrNameLst>
                                          <p:attrName>style.rotation</p:attrName>
                                        </p:attrNameLst>
                                      </p:cBhvr>
                                      <p:tavLst>
                                        <p:tav tm="0">
                                          <p:val>
                                            <p:fltVal val="-90"/>
                                          </p:val>
                                        </p:tav>
                                        <p:tav tm="100000">
                                          <p:val>
                                            <p:fltVal val="0"/>
                                          </p:val>
                                        </p:tav>
                                      </p:tavLst>
                                    </p:anim>
                                    <p:anim calcmode="lin" valueType="num">
                                      <p:cBhvr>
                                        <p:cTn id="142" dur="800" decel="100000" fill="hold"/>
                                        <p:tgtEl>
                                          <p:spTgt spid="71817"/>
                                        </p:tgtEl>
                                        <p:attrNameLst>
                                          <p:attrName>ppt_x</p:attrName>
                                        </p:attrNameLst>
                                      </p:cBhvr>
                                      <p:tavLst>
                                        <p:tav tm="0">
                                          <p:val>
                                            <p:strVal val="#ppt_x+0.4"/>
                                          </p:val>
                                        </p:tav>
                                        <p:tav tm="100000">
                                          <p:val>
                                            <p:strVal val="#ppt_x-0.05"/>
                                          </p:val>
                                        </p:tav>
                                      </p:tavLst>
                                    </p:anim>
                                    <p:anim calcmode="lin" valueType="num">
                                      <p:cBhvr>
                                        <p:cTn id="143" dur="800" decel="100000" fill="hold"/>
                                        <p:tgtEl>
                                          <p:spTgt spid="71817"/>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71817"/>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71817"/>
                                        </p:tgtEl>
                                        <p:attrNameLst>
                                          <p:attrName>ppt_y</p:attrName>
                                        </p:attrNameLst>
                                      </p:cBhvr>
                                      <p:tavLst>
                                        <p:tav tm="0">
                                          <p:val>
                                            <p:strVal val="#ppt_y+0.1"/>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1" fill="hold" nodeType="clickEffect">
                                  <p:stCondLst>
                                    <p:cond delay="0"/>
                                  </p:stCondLst>
                                  <p:childTnLst>
                                    <p:set>
                                      <p:cBhvr>
                                        <p:cTn id="149" dur="1" fill="hold">
                                          <p:stCondLst>
                                            <p:cond delay="0"/>
                                          </p:stCondLst>
                                        </p:cTn>
                                        <p:tgtEl>
                                          <p:spTgt spid="71819"/>
                                        </p:tgtEl>
                                        <p:attrNameLst>
                                          <p:attrName>style.visibility</p:attrName>
                                        </p:attrNameLst>
                                      </p:cBhvr>
                                      <p:to>
                                        <p:strVal val="visible"/>
                                      </p:to>
                                    </p:set>
                                    <p:animEffect transition="in" filter="wipe(up)">
                                      <p:cBhvr>
                                        <p:cTn id="150" dur="1000"/>
                                        <p:tgtEl>
                                          <p:spTgt spid="71819"/>
                                        </p:tgtEl>
                                      </p:cBhvr>
                                    </p:animEffect>
                                  </p:childTnLst>
                                </p:cTn>
                              </p:par>
                              <p:par>
                                <p:cTn id="151" presetID="22" presetClass="entr" presetSubtype="1" fill="hold" nodeType="withEffect">
                                  <p:stCondLst>
                                    <p:cond delay="0"/>
                                  </p:stCondLst>
                                  <p:childTnLst>
                                    <p:set>
                                      <p:cBhvr>
                                        <p:cTn id="152" dur="1" fill="hold">
                                          <p:stCondLst>
                                            <p:cond delay="0"/>
                                          </p:stCondLst>
                                        </p:cTn>
                                        <p:tgtEl>
                                          <p:spTgt spid="71822"/>
                                        </p:tgtEl>
                                        <p:attrNameLst>
                                          <p:attrName>style.visibility</p:attrName>
                                        </p:attrNameLst>
                                      </p:cBhvr>
                                      <p:to>
                                        <p:strVal val="visible"/>
                                      </p:to>
                                    </p:set>
                                    <p:animEffect transition="in" filter="wipe(up)">
                                      <p:cBhvr>
                                        <p:cTn id="153" dur="1000"/>
                                        <p:tgtEl>
                                          <p:spTgt spid="71822"/>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9" presetClass="entr" presetSubtype="0" fill="hold" nodeType="clickEffect">
                                  <p:stCondLst>
                                    <p:cond delay="0"/>
                                  </p:stCondLst>
                                  <p:childTnLst>
                                    <p:set>
                                      <p:cBhvr>
                                        <p:cTn id="157" dur="1" fill="hold">
                                          <p:stCondLst>
                                            <p:cond delay="0"/>
                                          </p:stCondLst>
                                        </p:cTn>
                                        <p:tgtEl>
                                          <p:spTgt spid="71824"/>
                                        </p:tgtEl>
                                        <p:attrNameLst>
                                          <p:attrName>style.visibility</p:attrName>
                                        </p:attrNameLst>
                                      </p:cBhvr>
                                      <p:to>
                                        <p:strVal val="visible"/>
                                      </p:to>
                                    </p:set>
                                    <p:anim calcmode="lin" valueType="num">
                                      <p:cBhvr>
                                        <p:cTn id="158" dur="1000" fill="hold"/>
                                        <p:tgtEl>
                                          <p:spTgt spid="71824"/>
                                        </p:tgtEl>
                                        <p:attrNameLst>
                                          <p:attrName>ppt_x</p:attrName>
                                        </p:attrNameLst>
                                      </p:cBhvr>
                                      <p:tavLst>
                                        <p:tav tm="0">
                                          <p:val>
                                            <p:strVal val="#ppt_x-.2"/>
                                          </p:val>
                                        </p:tav>
                                        <p:tav tm="100000">
                                          <p:val>
                                            <p:strVal val="#ppt_x"/>
                                          </p:val>
                                        </p:tav>
                                      </p:tavLst>
                                    </p:anim>
                                    <p:anim calcmode="lin" valueType="num">
                                      <p:cBhvr>
                                        <p:cTn id="159" dur="1000" fill="hold"/>
                                        <p:tgtEl>
                                          <p:spTgt spid="71824"/>
                                        </p:tgtEl>
                                        <p:attrNameLst>
                                          <p:attrName>ppt_y</p:attrName>
                                        </p:attrNameLst>
                                      </p:cBhvr>
                                      <p:tavLst>
                                        <p:tav tm="0">
                                          <p:val>
                                            <p:strVal val="#ppt_y"/>
                                          </p:val>
                                        </p:tav>
                                        <p:tav tm="100000">
                                          <p:val>
                                            <p:strVal val="#ppt_y"/>
                                          </p:val>
                                        </p:tav>
                                      </p:tavLst>
                                    </p:anim>
                                    <p:animEffect transition="in" filter="wipe(right)" prLst="gradientSize: 0.1">
                                      <p:cBhvr>
                                        <p:cTn id="160" dur="1000"/>
                                        <p:tgtEl>
                                          <p:spTgt spid="71824"/>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0" presetClass="entr" presetSubtype="0" fill="hold" nodeType="clickEffect">
                                  <p:stCondLst>
                                    <p:cond delay="0"/>
                                  </p:stCondLst>
                                  <p:childTnLst>
                                    <p:set>
                                      <p:cBhvr>
                                        <p:cTn id="164" dur="1" fill="hold">
                                          <p:stCondLst>
                                            <p:cond delay="0"/>
                                          </p:stCondLst>
                                        </p:cTn>
                                        <p:tgtEl>
                                          <p:spTgt spid="71808"/>
                                        </p:tgtEl>
                                        <p:attrNameLst>
                                          <p:attrName>style.visibility</p:attrName>
                                        </p:attrNameLst>
                                      </p:cBhvr>
                                      <p:to>
                                        <p:strVal val="visible"/>
                                      </p:to>
                                    </p:set>
                                    <p:animEffect transition="in" filter="fade">
                                      <p:cBhvr>
                                        <p:cTn id="165" dur="800" decel="100000"/>
                                        <p:tgtEl>
                                          <p:spTgt spid="71808"/>
                                        </p:tgtEl>
                                      </p:cBhvr>
                                    </p:animEffect>
                                    <p:anim calcmode="lin" valueType="num">
                                      <p:cBhvr>
                                        <p:cTn id="166" dur="800" decel="100000" fill="hold"/>
                                        <p:tgtEl>
                                          <p:spTgt spid="71808"/>
                                        </p:tgtEl>
                                        <p:attrNameLst>
                                          <p:attrName>style.rotation</p:attrName>
                                        </p:attrNameLst>
                                      </p:cBhvr>
                                      <p:tavLst>
                                        <p:tav tm="0">
                                          <p:val>
                                            <p:fltVal val="-90"/>
                                          </p:val>
                                        </p:tav>
                                        <p:tav tm="100000">
                                          <p:val>
                                            <p:fltVal val="0"/>
                                          </p:val>
                                        </p:tav>
                                      </p:tavLst>
                                    </p:anim>
                                    <p:anim calcmode="lin" valueType="num">
                                      <p:cBhvr>
                                        <p:cTn id="167" dur="800" decel="100000" fill="hold"/>
                                        <p:tgtEl>
                                          <p:spTgt spid="71808"/>
                                        </p:tgtEl>
                                        <p:attrNameLst>
                                          <p:attrName>ppt_x</p:attrName>
                                        </p:attrNameLst>
                                      </p:cBhvr>
                                      <p:tavLst>
                                        <p:tav tm="0">
                                          <p:val>
                                            <p:strVal val="#ppt_x+0.4"/>
                                          </p:val>
                                        </p:tav>
                                        <p:tav tm="100000">
                                          <p:val>
                                            <p:strVal val="#ppt_x-0.05"/>
                                          </p:val>
                                        </p:tav>
                                      </p:tavLst>
                                    </p:anim>
                                    <p:anim calcmode="lin" valueType="num">
                                      <p:cBhvr>
                                        <p:cTn id="168" dur="800" decel="100000" fill="hold"/>
                                        <p:tgtEl>
                                          <p:spTgt spid="71808"/>
                                        </p:tgtEl>
                                        <p:attrNameLst>
                                          <p:attrName>ppt_y</p:attrName>
                                        </p:attrNameLst>
                                      </p:cBhvr>
                                      <p:tavLst>
                                        <p:tav tm="0">
                                          <p:val>
                                            <p:strVal val="#ppt_y-0.4"/>
                                          </p:val>
                                        </p:tav>
                                        <p:tav tm="100000">
                                          <p:val>
                                            <p:strVal val="#ppt_y+0.1"/>
                                          </p:val>
                                        </p:tav>
                                      </p:tavLst>
                                    </p:anim>
                                    <p:anim calcmode="lin" valueType="num">
                                      <p:cBhvr>
                                        <p:cTn id="169" dur="200" accel="100000" fill="hold">
                                          <p:stCondLst>
                                            <p:cond delay="800"/>
                                          </p:stCondLst>
                                        </p:cTn>
                                        <p:tgtEl>
                                          <p:spTgt spid="71808"/>
                                        </p:tgtEl>
                                        <p:attrNameLst>
                                          <p:attrName>ppt_x</p:attrName>
                                        </p:attrNameLst>
                                      </p:cBhvr>
                                      <p:tavLst>
                                        <p:tav tm="0">
                                          <p:val>
                                            <p:strVal val="#ppt_x-0.05"/>
                                          </p:val>
                                        </p:tav>
                                        <p:tav tm="100000">
                                          <p:val>
                                            <p:strVal val="#ppt_x"/>
                                          </p:val>
                                        </p:tav>
                                      </p:tavLst>
                                    </p:anim>
                                    <p:anim calcmode="lin" valueType="num">
                                      <p:cBhvr>
                                        <p:cTn id="170" dur="200" accel="100000" fill="hold">
                                          <p:stCondLst>
                                            <p:cond delay="800"/>
                                          </p:stCondLst>
                                        </p:cTn>
                                        <p:tgtEl>
                                          <p:spTgt spid="71808"/>
                                        </p:tgtEl>
                                        <p:attrNameLst>
                                          <p:attrName>ppt_y</p:attrName>
                                        </p:attrNameLst>
                                      </p:cBhvr>
                                      <p:tavLst>
                                        <p:tav tm="0">
                                          <p:val>
                                            <p:strVal val="#ppt_y+0.1"/>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2" presetClass="entr" presetSubtype="2" fill="hold" nodeType="clickEffect">
                                  <p:stCondLst>
                                    <p:cond delay="0"/>
                                  </p:stCondLst>
                                  <p:childTnLst>
                                    <p:set>
                                      <p:cBhvr>
                                        <p:cTn id="174" dur="1" fill="hold">
                                          <p:stCondLst>
                                            <p:cond delay="0"/>
                                          </p:stCondLst>
                                        </p:cTn>
                                        <p:tgtEl>
                                          <p:spTgt spid="71806"/>
                                        </p:tgtEl>
                                        <p:attrNameLst>
                                          <p:attrName>style.visibility</p:attrName>
                                        </p:attrNameLst>
                                      </p:cBhvr>
                                      <p:to>
                                        <p:strVal val="visible"/>
                                      </p:to>
                                    </p:set>
                                    <p:animEffect transition="in" filter="wipe(right)">
                                      <p:cBhvr>
                                        <p:cTn id="175" dur="1000"/>
                                        <p:tgtEl>
                                          <p:spTgt spid="71806"/>
                                        </p:tgtEl>
                                      </p:cBhvr>
                                    </p:animEffect>
                                  </p:childTnLst>
                                </p:cTn>
                              </p:par>
                            </p:childTnLst>
                          </p:cTn>
                        </p:par>
                        <p:par>
                          <p:cTn id="176" fill="hold" nodeType="afterGroup">
                            <p:stCondLst>
                              <p:cond delay="1000"/>
                            </p:stCondLst>
                            <p:childTnLst>
                              <p:par>
                                <p:cTn id="177" presetID="22" presetClass="entr" presetSubtype="2" fill="hold" nodeType="afterEffect">
                                  <p:stCondLst>
                                    <p:cond delay="0"/>
                                  </p:stCondLst>
                                  <p:childTnLst>
                                    <p:set>
                                      <p:cBhvr>
                                        <p:cTn id="178" dur="1" fill="hold">
                                          <p:stCondLst>
                                            <p:cond delay="0"/>
                                          </p:stCondLst>
                                        </p:cTn>
                                        <p:tgtEl>
                                          <p:spTgt spid="71804"/>
                                        </p:tgtEl>
                                        <p:attrNameLst>
                                          <p:attrName>style.visibility</p:attrName>
                                        </p:attrNameLst>
                                      </p:cBhvr>
                                      <p:to>
                                        <p:strVal val="visible"/>
                                      </p:to>
                                    </p:set>
                                    <p:animEffect transition="in" filter="wipe(right)">
                                      <p:cBhvr>
                                        <p:cTn id="179" dur="1000"/>
                                        <p:tgtEl>
                                          <p:spTgt spid="71804"/>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xit" presetSubtype="4" fill="hold" nodeType="clickEffect">
                                  <p:stCondLst>
                                    <p:cond delay="0"/>
                                  </p:stCondLst>
                                  <p:childTnLst>
                                    <p:anim calcmode="lin" valueType="num">
                                      <p:cBhvr additive="base">
                                        <p:cTn id="183" dur="2000"/>
                                        <p:tgtEl>
                                          <p:spTgt spid="71805"/>
                                        </p:tgtEl>
                                        <p:attrNameLst>
                                          <p:attrName>ppt_x</p:attrName>
                                        </p:attrNameLst>
                                      </p:cBhvr>
                                      <p:tavLst>
                                        <p:tav tm="0">
                                          <p:val>
                                            <p:strVal val="ppt_x"/>
                                          </p:val>
                                        </p:tav>
                                        <p:tav tm="100000">
                                          <p:val>
                                            <p:strVal val="ppt_x"/>
                                          </p:val>
                                        </p:tav>
                                      </p:tavLst>
                                    </p:anim>
                                    <p:anim calcmode="lin" valueType="num">
                                      <p:cBhvr additive="base">
                                        <p:cTn id="184" dur="2000"/>
                                        <p:tgtEl>
                                          <p:spTgt spid="71805"/>
                                        </p:tgtEl>
                                        <p:attrNameLst>
                                          <p:attrName>ppt_y</p:attrName>
                                        </p:attrNameLst>
                                      </p:cBhvr>
                                      <p:tavLst>
                                        <p:tav tm="0">
                                          <p:val>
                                            <p:strVal val="ppt_y"/>
                                          </p:val>
                                        </p:tav>
                                        <p:tav tm="100000">
                                          <p:val>
                                            <p:strVal val="1+ppt_h/2"/>
                                          </p:val>
                                        </p:tav>
                                      </p:tavLst>
                                    </p:anim>
                                    <p:set>
                                      <p:cBhvr>
                                        <p:cTn id="185" dur="1" fill="hold">
                                          <p:stCondLst>
                                            <p:cond delay="1999"/>
                                          </p:stCondLst>
                                        </p:cTn>
                                        <p:tgtEl>
                                          <p:spTgt spid="71805"/>
                                        </p:tgtEl>
                                        <p:attrNameLst>
                                          <p:attrName>style.visibility</p:attrName>
                                        </p:attrNameLst>
                                      </p:cBhvr>
                                      <p:to>
                                        <p:strVal val="hidden"/>
                                      </p:to>
                                    </p:set>
                                  </p:childTnLst>
                                </p:cTn>
                              </p:par>
                              <p:par>
                                <p:cTn id="186" presetID="2" presetClass="exit" presetSubtype="4" fill="hold" nodeType="withEffect">
                                  <p:stCondLst>
                                    <p:cond delay="0"/>
                                  </p:stCondLst>
                                  <p:childTnLst>
                                    <p:anim calcmode="lin" valueType="num">
                                      <p:cBhvr additive="base">
                                        <p:cTn id="187" dur="2000"/>
                                        <p:tgtEl>
                                          <p:spTgt spid="71804"/>
                                        </p:tgtEl>
                                        <p:attrNameLst>
                                          <p:attrName>ppt_x</p:attrName>
                                        </p:attrNameLst>
                                      </p:cBhvr>
                                      <p:tavLst>
                                        <p:tav tm="0">
                                          <p:val>
                                            <p:strVal val="ppt_x"/>
                                          </p:val>
                                        </p:tav>
                                        <p:tav tm="100000">
                                          <p:val>
                                            <p:strVal val="ppt_x"/>
                                          </p:val>
                                        </p:tav>
                                      </p:tavLst>
                                    </p:anim>
                                    <p:anim calcmode="lin" valueType="num">
                                      <p:cBhvr additive="base">
                                        <p:cTn id="188" dur="2000"/>
                                        <p:tgtEl>
                                          <p:spTgt spid="71804"/>
                                        </p:tgtEl>
                                        <p:attrNameLst>
                                          <p:attrName>ppt_y</p:attrName>
                                        </p:attrNameLst>
                                      </p:cBhvr>
                                      <p:tavLst>
                                        <p:tav tm="0">
                                          <p:val>
                                            <p:strVal val="ppt_y"/>
                                          </p:val>
                                        </p:tav>
                                        <p:tav tm="100000">
                                          <p:val>
                                            <p:strVal val="1+ppt_h/2"/>
                                          </p:val>
                                        </p:tav>
                                      </p:tavLst>
                                    </p:anim>
                                    <p:set>
                                      <p:cBhvr>
                                        <p:cTn id="189" dur="1" fill="hold">
                                          <p:stCondLst>
                                            <p:cond delay="1999"/>
                                          </p:stCondLst>
                                        </p:cTn>
                                        <p:tgtEl>
                                          <p:spTgt spid="71804"/>
                                        </p:tgtEl>
                                        <p:attrNameLst>
                                          <p:attrName>style.visibility</p:attrName>
                                        </p:attrNameLst>
                                      </p:cBhvr>
                                      <p:to>
                                        <p:strVal val="hidden"/>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0" presetClass="entr" presetSubtype="0" fill="hold" nodeType="clickEffect">
                                  <p:stCondLst>
                                    <p:cond delay="0"/>
                                  </p:stCondLst>
                                  <p:childTnLst>
                                    <p:set>
                                      <p:cBhvr>
                                        <p:cTn id="193" dur="1" fill="hold">
                                          <p:stCondLst>
                                            <p:cond delay="0"/>
                                          </p:stCondLst>
                                        </p:cTn>
                                        <p:tgtEl>
                                          <p:spTgt spid="71784"/>
                                        </p:tgtEl>
                                        <p:attrNameLst>
                                          <p:attrName>style.visibility</p:attrName>
                                        </p:attrNameLst>
                                      </p:cBhvr>
                                      <p:to>
                                        <p:strVal val="visible"/>
                                      </p:to>
                                    </p:set>
                                    <p:animEffect transition="in" filter="fade">
                                      <p:cBhvr>
                                        <p:cTn id="194" dur="800" decel="100000"/>
                                        <p:tgtEl>
                                          <p:spTgt spid="71784"/>
                                        </p:tgtEl>
                                      </p:cBhvr>
                                    </p:animEffect>
                                    <p:anim calcmode="lin" valueType="num">
                                      <p:cBhvr>
                                        <p:cTn id="195" dur="800" decel="100000" fill="hold"/>
                                        <p:tgtEl>
                                          <p:spTgt spid="71784"/>
                                        </p:tgtEl>
                                        <p:attrNameLst>
                                          <p:attrName>style.rotation</p:attrName>
                                        </p:attrNameLst>
                                      </p:cBhvr>
                                      <p:tavLst>
                                        <p:tav tm="0">
                                          <p:val>
                                            <p:fltVal val="-90"/>
                                          </p:val>
                                        </p:tav>
                                        <p:tav tm="100000">
                                          <p:val>
                                            <p:fltVal val="0"/>
                                          </p:val>
                                        </p:tav>
                                      </p:tavLst>
                                    </p:anim>
                                    <p:anim calcmode="lin" valueType="num">
                                      <p:cBhvr>
                                        <p:cTn id="196" dur="800" decel="100000" fill="hold"/>
                                        <p:tgtEl>
                                          <p:spTgt spid="71784"/>
                                        </p:tgtEl>
                                        <p:attrNameLst>
                                          <p:attrName>ppt_x</p:attrName>
                                        </p:attrNameLst>
                                      </p:cBhvr>
                                      <p:tavLst>
                                        <p:tav tm="0">
                                          <p:val>
                                            <p:strVal val="#ppt_x+0.4"/>
                                          </p:val>
                                        </p:tav>
                                        <p:tav tm="100000">
                                          <p:val>
                                            <p:strVal val="#ppt_x-0.05"/>
                                          </p:val>
                                        </p:tav>
                                      </p:tavLst>
                                    </p:anim>
                                    <p:anim calcmode="lin" valueType="num">
                                      <p:cBhvr>
                                        <p:cTn id="197" dur="800" decel="100000" fill="hold"/>
                                        <p:tgtEl>
                                          <p:spTgt spid="71784"/>
                                        </p:tgtEl>
                                        <p:attrNameLst>
                                          <p:attrName>ppt_y</p:attrName>
                                        </p:attrNameLst>
                                      </p:cBhvr>
                                      <p:tavLst>
                                        <p:tav tm="0">
                                          <p:val>
                                            <p:strVal val="#ppt_y-0.4"/>
                                          </p:val>
                                        </p:tav>
                                        <p:tav tm="100000">
                                          <p:val>
                                            <p:strVal val="#ppt_y+0.1"/>
                                          </p:val>
                                        </p:tav>
                                      </p:tavLst>
                                    </p:anim>
                                    <p:anim calcmode="lin" valueType="num">
                                      <p:cBhvr>
                                        <p:cTn id="198" dur="200" accel="100000" fill="hold">
                                          <p:stCondLst>
                                            <p:cond delay="800"/>
                                          </p:stCondLst>
                                        </p:cTn>
                                        <p:tgtEl>
                                          <p:spTgt spid="71784"/>
                                        </p:tgtEl>
                                        <p:attrNameLst>
                                          <p:attrName>ppt_x</p:attrName>
                                        </p:attrNameLst>
                                      </p:cBhvr>
                                      <p:tavLst>
                                        <p:tav tm="0">
                                          <p:val>
                                            <p:strVal val="#ppt_x-0.05"/>
                                          </p:val>
                                        </p:tav>
                                        <p:tav tm="100000">
                                          <p:val>
                                            <p:strVal val="#ppt_x"/>
                                          </p:val>
                                        </p:tav>
                                      </p:tavLst>
                                    </p:anim>
                                    <p:anim calcmode="lin" valueType="num">
                                      <p:cBhvr>
                                        <p:cTn id="199" dur="200" accel="100000" fill="hold">
                                          <p:stCondLst>
                                            <p:cond delay="800"/>
                                          </p:stCondLst>
                                        </p:cTn>
                                        <p:tgtEl>
                                          <p:spTgt spid="71784"/>
                                        </p:tgtEl>
                                        <p:attrNameLst>
                                          <p:attrName>ppt_y</p:attrName>
                                        </p:attrNameLst>
                                      </p:cBhvr>
                                      <p:tavLst>
                                        <p:tav tm="0">
                                          <p:val>
                                            <p:strVal val="#ppt_y+0.1"/>
                                          </p:val>
                                        </p:tav>
                                        <p:tav tm="100000">
                                          <p:val>
                                            <p:strVal val="#ppt_y"/>
                                          </p:val>
                                        </p:tav>
                                      </p:tavLst>
                                    </p:anim>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9" presetClass="entr" presetSubtype="0" fill="hold" nodeType="clickEffect">
                                  <p:stCondLst>
                                    <p:cond delay="0"/>
                                  </p:stCondLst>
                                  <p:childTnLst>
                                    <p:set>
                                      <p:cBhvr>
                                        <p:cTn id="203" dur="1" fill="hold">
                                          <p:stCondLst>
                                            <p:cond delay="0"/>
                                          </p:stCondLst>
                                        </p:cTn>
                                        <p:tgtEl>
                                          <p:spTgt spid="71785"/>
                                        </p:tgtEl>
                                        <p:attrNameLst>
                                          <p:attrName>style.visibility</p:attrName>
                                        </p:attrNameLst>
                                      </p:cBhvr>
                                      <p:to>
                                        <p:strVal val="visible"/>
                                      </p:to>
                                    </p:set>
                                    <p:anim calcmode="lin" valueType="num">
                                      <p:cBhvr>
                                        <p:cTn id="204" dur="1000" fill="hold"/>
                                        <p:tgtEl>
                                          <p:spTgt spid="71785"/>
                                        </p:tgtEl>
                                        <p:attrNameLst>
                                          <p:attrName>ppt_x</p:attrName>
                                        </p:attrNameLst>
                                      </p:cBhvr>
                                      <p:tavLst>
                                        <p:tav tm="0">
                                          <p:val>
                                            <p:strVal val="#ppt_x-.2"/>
                                          </p:val>
                                        </p:tav>
                                        <p:tav tm="100000">
                                          <p:val>
                                            <p:strVal val="#ppt_x"/>
                                          </p:val>
                                        </p:tav>
                                      </p:tavLst>
                                    </p:anim>
                                    <p:anim calcmode="lin" valueType="num">
                                      <p:cBhvr>
                                        <p:cTn id="205" dur="1000" fill="hold"/>
                                        <p:tgtEl>
                                          <p:spTgt spid="71785"/>
                                        </p:tgtEl>
                                        <p:attrNameLst>
                                          <p:attrName>ppt_y</p:attrName>
                                        </p:attrNameLst>
                                      </p:cBhvr>
                                      <p:tavLst>
                                        <p:tav tm="0">
                                          <p:val>
                                            <p:strVal val="#ppt_y"/>
                                          </p:val>
                                        </p:tav>
                                        <p:tav tm="100000">
                                          <p:val>
                                            <p:strVal val="#ppt_y"/>
                                          </p:val>
                                        </p:tav>
                                      </p:tavLst>
                                    </p:anim>
                                    <p:animEffect transition="in" filter="wipe(right)" prLst="gradientSize: 0.1">
                                      <p:cBhvr>
                                        <p:cTn id="206" dur="1000"/>
                                        <p:tgtEl>
                                          <p:spTgt spid="7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4" grpId="0"/>
      <p:bldP spid="71785" grpId="0"/>
      <p:bldP spid="71787" grpId="0"/>
      <p:bldP spid="71788" grpId="0"/>
      <p:bldP spid="71792" grpId="0"/>
      <p:bldP spid="71794" grpId="0"/>
      <p:bldP spid="71795" grpId="0"/>
      <p:bldP spid="71799" grpId="0"/>
      <p:bldP spid="71804" grpId="0" animBg="1"/>
      <p:bldP spid="71804" grpId="1" animBg="1"/>
      <p:bldP spid="71805" grpId="0" animBg="1"/>
      <p:bldP spid="71805" grpId="1" animBg="1"/>
      <p:bldP spid="71806" grpId="0" animBg="1"/>
      <p:bldP spid="71807" grpId="0" animBg="1"/>
      <p:bldP spid="71808" grpId="0" animBg="1"/>
      <p:bldP spid="71809" grpId="0" animBg="1"/>
      <p:bldP spid="71811" grpId="0"/>
      <p:bldP spid="71812" grpId="0"/>
      <p:bldP spid="71817" grpId="0"/>
      <p:bldP spid="71818" grpId="0"/>
      <p:bldP spid="71823" grpId="0"/>
      <p:bldP spid="718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4" name="Text Box 104">
            <a:extLst>
              <a:ext uri="{FF2B5EF4-FFF2-40B4-BE49-F238E27FC236}">
                <a16:creationId xmlns:a16="http://schemas.microsoft.com/office/drawing/2014/main" id="{4106D072-5B98-B541-D521-71E2AFBC4CAD}"/>
              </a:ext>
            </a:extLst>
          </p:cNvPr>
          <p:cNvSpPr txBox="1">
            <a:spLocks noChangeArrowheads="1"/>
          </p:cNvSpPr>
          <p:nvPr/>
        </p:nvSpPr>
        <p:spPr bwMode="auto">
          <a:xfrm>
            <a:off x="4752975" y="6175375"/>
            <a:ext cx="1944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5" name="Text Box 105">
            <a:extLst>
              <a:ext uri="{FF2B5EF4-FFF2-40B4-BE49-F238E27FC236}">
                <a16:creationId xmlns:a16="http://schemas.microsoft.com/office/drawing/2014/main" id="{0F10D606-BF44-E068-B33A-55FA1759D31D}"/>
              </a:ext>
            </a:extLst>
          </p:cNvPr>
          <p:cNvSpPr txBox="1">
            <a:spLocks noChangeArrowheads="1"/>
          </p:cNvSpPr>
          <p:nvPr/>
        </p:nvSpPr>
        <p:spPr bwMode="auto">
          <a:xfrm>
            <a:off x="1835150" y="6175375"/>
            <a:ext cx="3025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م </a:t>
            </a:r>
            <a:r>
              <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ــ 1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م  &lt;  2  }</a:t>
            </a:r>
          </a:p>
        </p:txBody>
      </p:sp>
      <p:sp>
        <p:nvSpPr>
          <p:cNvPr id="71787" name="Text Box 107">
            <a:extLst>
              <a:ext uri="{FF2B5EF4-FFF2-40B4-BE49-F238E27FC236}">
                <a16:creationId xmlns:a16="http://schemas.microsoft.com/office/drawing/2014/main" id="{26DCB8A9-8953-85B3-B4F0-6F0B6AF76164}"/>
              </a:ext>
            </a:extLst>
          </p:cNvPr>
          <p:cNvSpPr txBox="1">
            <a:spLocks noChangeArrowheads="1"/>
          </p:cNvSpPr>
          <p:nvPr/>
        </p:nvSpPr>
        <p:spPr bwMode="auto">
          <a:xfrm>
            <a:off x="4967288"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3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7 م + 4</a:t>
            </a:r>
            <a:endParaRPr kumimoji="0" lang="en-US"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8" name="Text Box 108">
            <a:extLst>
              <a:ext uri="{FF2B5EF4-FFF2-40B4-BE49-F238E27FC236}">
                <a16:creationId xmlns:a16="http://schemas.microsoft.com/office/drawing/2014/main" id="{BB2BC75F-9950-C803-D608-479BA98D3ABE}"/>
              </a:ext>
            </a:extLst>
          </p:cNvPr>
          <p:cNvSpPr txBox="1">
            <a:spLocks noChangeArrowheads="1"/>
          </p:cNvSpPr>
          <p:nvPr/>
        </p:nvSpPr>
        <p:spPr bwMode="auto">
          <a:xfrm>
            <a:off x="6624638" y="2287588"/>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4</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89" name="Text Box 109">
            <a:extLst>
              <a:ext uri="{FF2B5EF4-FFF2-40B4-BE49-F238E27FC236}">
                <a16:creationId xmlns:a16="http://schemas.microsoft.com/office/drawing/2014/main" id="{305649EE-A43B-4E5A-5B77-15C671157669}"/>
              </a:ext>
            </a:extLst>
          </p:cNvPr>
          <p:cNvSpPr txBox="1">
            <a:spLocks noChangeArrowheads="1"/>
          </p:cNvSpPr>
          <p:nvPr/>
        </p:nvSpPr>
        <p:spPr bwMode="auto">
          <a:xfrm>
            <a:off x="5219700"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4</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0" name="Line 110">
            <a:extLst>
              <a:ext uri="{FF2B5EF4-FFF2-40B4-BE49-F238E27FC236}">
                <a16:creationId xmlns:a16="http://schemas.microsoft.com/office/drawing/2014/main" id="{BC0E2AAC-B4DD-8603-F1B3-86527B0BB77B}"/>
              </a:ext>
            </a:extLst>
          </p:cNvPr>
          <p:cNvSpPr>
            <a:spLocks noChangeShapeType="1"/>
          </p:cNvSpPr>
          <p:nvPr/>
        </p:nvSpPr>
        <p:spPr bwMode="auto">
          <a:xfrm flipH="1">
            <a:off x="5759450"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1" name="Line 111">
            <a:extLst>
              <a:ext uri="{FF2B5EF4-FFF2-40B4-BE49-F238E27FC236}">
                <a16:creationId xmlns:a16="http://schemas.microsoft.com/office/drawing/2014/main" id="{B0E55C6E-A9C6-8F45-48DD-EAD3CBFB8447}"/>
              </a:ext>
            </a:extLst>
          </p:cNvPr>
          <p:cNvSpPr>
            <a:spLocks noChangeShapeType="1"/>
          </p:cNvSpPr>
          <p:nvPr/>
        </p:nvSpPr>
        <p:spPr bwMode="auto">
          <a:xfrm flipH="1">
            <a:off x="5832475" y="1916113"/>
            <a:ext cx="323850" cy="755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2" name="Text Box 112">
            <a:extLst>
              <a:ext uri="{FF2B5EF4-FFF2-40B4-BE49-F238E27FC236}">
                <a16:creationId xmlns:a16="http://schemas.microsoft.com/office/drawing/2014/main" id="{D9328427-C7C3-624F-E63D-CA48774725C9}"/>
              </a:ext>
            </a:extLst>
          </p:cNvPr>
          <p:cNvSpPr txBox="1">
            <a:spLocks noChangeArrowheads="1"/>
          </p:cNvSpPr>
          <p:nvPr/>
        </p:nvSpPr>
        <p:spPr bwMode="auto">
          <a:xfrm>
            <a:off x="5940425" y="2852738"/>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7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7 م</a:t>
            </a:r>
          </a:p>
        </p:txBody>
      </p:sp>
      <p:sp>
        <p:nvSpPr>
          <p:cNvPr id="71794" name="Text Box 114">
            <a:extLst>
              <a:ext uri="{FF2B5EF4-FFF2-40B4-BE49-F238E27FC236}">
                <a16:creationId xmlns:a16="http://schemas.microsoft.com/office/drawing/2014/main" id="{2680CD3C-5559-A722-A40E-FD05DC6F417F}"/>
              </a:ext>
            </a:extLst>
          </p:cNvPr>
          <p:cNvSpPr txBox="1">
            <a:spLocks noChangeArrowheads="1"/>
          </p:cNvSpPr>
          <p:nvPr/>
        </p:nvSpPr>
        <p:spPr bwMode="auto">
          <a:xfrm>
            <a:off x="1801813"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7 م + 4 &lt; 18</a:t>
            </a:r>
            <a:endParaRPr kumimoji="0" lang="en-US"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795" name="Text Box 115">
            <a:extLst>
              <a:ext uri="{FF2B5EF4-FFF2-40B4-BE49-F238E27FC236}">
                <a16:creationId xmlns:a16="http://schemas.microsoft.com/office/drawing/2014/main" id="{2B51CF86-550D-1965-C3A0-1C9A5D4B9BA7}"/>
              </a:ext>
            </a:extLst>
          </p:cNvPr>
          <p:cNvSpPr txBox="1">
            <a:spLocks noChangeArrowheads="1"/>
          </p:cNvSpPr>
          <p:nvPr/>
        </p:nvSpPr>
        <p:spPr bwMode="auto">
          <a:xfrm>
            <a:off x="2843213" y="2287588"/>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4</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6" name="Text Box 116">
            <a:extLst>
              <a:ext uri="{FF2B5EF4-FFF2-40B4-BE49-F238E27FC236}">
                <a16:creationId xmlns:a16="http://schemas.microsoft.com/office/drawing/2014/main" id="{4818E83D-8AA4-3956-8EC5-C0E0813A4DA1}"/>
              </a:ext>
            </a:extLst>
          </p:cNvPr>
          <p:cNvSpPr txBox="1">
            <a:spLocks noChangeArrowheads="1"/>
          </p:cNvSpPr>
          <p:nvPr/>
        </p:nvSpPr>
        <p:spPr bwMode="auto">
          <a:xfrm>
            <a:off x="2159000" y="228758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ــ 4</a:t>
            </a:r>
            <a:endParaRPr kumimoji="0" lang="en-US"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7" name="Line 117">
            <a:extLst>
              <a:ext uri="{FF2B5EF4-FFF2-40B4-BE49-F238E27FC236}">
                <a16:creationId xmlns:a16="http://schemas.microsoft.com/office/drawing/2014/main" id="{7ED6D650-A3D9-CA64-E308-62790A44021A}"/>
              </a:ext>
            </a:extLst>
          </p:cNvPr>
          <p:cNvSpPr>
            <a:spLocks noChangeShapeType="1"/>
          </p:cNvSpPr>
          <p:nvPr/>
        </p:nvSpPr>
        <p:spPr bwMode="auto">
          <a:xfrm flipH="1">
            <a:off x="2557463" y="2779713"/>
            <a:ext cx="18002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8" name="Line 118">
            <a:extLst>
              <a:ext uri="{FF2B5EF4-FFF2-40B4-BE49-F238E27FC236}">
                <a16:creationId xmlns:a16="http://schemas.microsoft.com/office/drawing/2014/main" id="{E8355578-219B-07FF-688D-6A8B34339159}"/>
              </a:ext>
            </a:extLst>
          </p:cNvPr>
          <p:cNvSpPr>
            <a:spLocks noChangeShapeType="1"/>
          </p:cNvSpPr>
          <p:nvPr/>
        </p:nvSpPr>
        <p:spPr bwMode="auto">
          <a:xfrm flipH="1">
            <a:off x="3384550" y="1916113"/>
            <a:ext cx="323850" cy="755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9" name="Text Box 119">
            <a:extLst>
              <a:ext uri="{FF2B5EF4-FFF2-40B4-BE49-F238E27FC236}">
                <a16:creationId xmlns:a16="http://schemas.microsoft.com/office/drawing/2014/main" id="{4898B210-ED30-87A9-7BB3-223CF9647A68}"/>
              </a:ext>
            </a:extLst>
          </p:cNvPr>
          <p:cNvSpPr txBox="1">
            <a:spLocks noChangeArrowheads="1"/>
          </p:cNvSpPr>
          <p:nvPr/>
        </p:nvSpPr>
        <p:spPr bwMode="auto">
          <a:xfrm>
            <a:off x="2209800" y="2852738"/>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7 م &lt;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14</a:t>
            </a:r>
          </a:p>
        </p:txBody>
      </p:sp>
      <p:grpSp>
        <p:nvGrpSpPr>
          <p:cNvPr id="2" name="Group 120">
            <a:extLst>
              <a:ext uri="{FF2B5EF4-FFF2-40B4-BE49-F238E27FC236}">
                <a16:creationId xmlns:a16="http://schemas.microsoft.com/office/drawing/2014/main" id="{BEE7CC62-8A4D-C7CE-E8B6-820E4C3D51A7}"/>
              </a:ext>
            </a:extLst>
          </p:cNvPr>
          <p:cNvGrpSpPr>
            <a:grpSpLocks/>
          </p:cNvGrpSpPr>
          <p:nvPr/>
        </p:nvGrpSpPr>
        <p:grpSpPr bwMode="auto">
          <a:xfrm>
            <a:off x="792163" y="4868863"/>
            <a:ext cx="7883525" cy="1044575"/>
            <a:chOff x="499" y="2772"/>
            <a:chExt cx="4966" cy="658"/>
          </a:xfrm>
        </p:grpSpPr>
        <p:sp>
          <p:nvSpPr>
            <p:cNvPr id="224296" name="Rectangle 121">
              <a:extLst>
                <a:ext uri="{FF2B5EF4-FFF2-40B4-BE49-F238E27FC236}">
                  <a16:creationId xmlns:a16="http://schemas.microsoft.com/office/drawing/2014/main" id="{9F62DC95-5FE7-83BF-559E-B84E59D43D93}"/>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4297" name="Line 122">
              <a:extLst>
                <a:ext uri="{FF2B5EF4-FFF2-40B4-BE49-F238E27FC236}">
                  <a16:creationId xmlns:a16="http://schemas.microsoft.com/office/drawing/2014/main" id="{50D2CEE1-FEEA-F6DF-3F45-8EDF0E3ED753}"/>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4298" name="Text Box 123">
              <a:extLst>
                <a:ext uri="{FF2B5EF4-FFF2-40B4-BE49-F238E27FC236}">
                  <a16:creationId xmlns:a16="http://schemas.microsoft.com/office/drawing/2014/main" id="{0A9E8ABD-396E-9CB6-D8DB-B0AABCEF2227}"/>
                </a:ext>
              </a:extLst>
            </p:cNvPr>
            <p:cNvSpPr txBox="1">
              <a:spLocks noChangeArrowheads="1"/>
            </p:cNvSpPr>
            <p:nvPr/>
          </p:nvSpPr>
          <p:spPr bwMode="auto">
            <a:xfrm>
              <a:off x="499" y="2883"/>
              <a:ext cx="48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5         4          3          2          1          0        ــ 1        ــ 2        ــ 3</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1804" name="AutoShape 124">
            <a:extLst>
              <a:ext uri="{FF2B5EF4-FFF2-40B4-BE49-F238E27FC236}">
                <a16:creationId xmlns:a16="http://schemas.microsoft.com/office/drawing/2014/main" id="{7690E1E8-3AED-1F61-F17B-64AABDD80991}"/>
              </a:ext>
            </a:extLst>
          </p:cNvPr>
          <p:cNvSpPr>
            <a:spLocks noChangeArrowheads="1"/>
          </p:cNvSpPr>
          <p:nvPr/>
        </p:nvSpPr>
        <p:spPr bwMode="auto">
          <a:xfrm>
            <a:off x="1833563" y="4865688"/>
            <a:ext cx="1404937" cy="358775"/>
          </a:xfrm>
          <a:prstGeom prst="leftArrow">
            <a:avLst>
              <a:gd name="adj1" fmla="val 39824"/>
              <a:gd name="adj2" fmla="val 65682"/>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5" name="AutoShape 125">
            <a:extLst>
              <a:ext uri="{FF2B5EF4-FFF2-40B4-BE49-F238E27FC236}">
                <a16:creationId xmlns:a16="http://schemas.microsoft.com/office/drawing/2014/main" id="{1526A296-9585-DC60-5E1B-7944EAC174E0}"/>
              </a:ext>
            </a:extLst>
          </p:cNvPr>
          <p:cNvSpPr>
            <a:spLocks noChangeArrowheads="1"/>
          </p:cNvSpPr>
          <p:nvPr/>
        </p:nvSpPr>
        <p:spPr bwMode="auto">
          <a:xfrm flipH="1">
            <a:off x="5672138" y="5002213"/>
            <a:ext cx="1441450" cy="396875"/>
          </a:xfrm>
          <a:prstGeom prst="leftArrow">
            <a:avLst>
              <a:gd name="adj1" fmla="val 40713"/>
              <a:gd name="adj2" fmla="val 92851"/>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6" name="Rectangle 126">
            <a:extLst>
              <a:ext uri="{FF2B5EF4-FFF2-40B4-BE49-F238E27FC236}">
                <a16:creationId xmlns:a16="http://schemas.microsoft.com/office/drawing/2014/main" id="{859F6001-E42B-E8DC-64FB-D8852EF70FFA}"/>
              </a:ext>
            </a:extLst>
          </p:cNvPr>
          <p:cNvSpPr>
            <a:spLocks noChangeArrowheads="1"/>
          </p:cNvSpPr>
          <p:nvPr/>
        </p:nvSpPr>
        <p:spPr bwMode="auto">
          <a:xfrm>
            <a:off x="3243263" y="4957763"/>
            <a:ext cx="2411412" cy="155575"/>
          </a:xfrm>
          <a:prstGeom prst="rect">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7" name="Rectangle 127">
            <a:extLst>
              <a:ext uri="{FF2B5EF4-FFF2-40B4-BE49-F238E27FC236}">
                <a16:creationId xmlns:a16="http://schemas.microsoft.com/office/drawing/2014/main" id="{947EED24-D12E-18CF-9F83-975DB57070B9}"/>
              </a:ext>
            </a:extLst>
          </p:cNvPr>
          <p:cNvSpPr>
            <a:spLocks noChangeArrowheads="1"/>
          </p:cNvSpPr>
          <p:nvPr/>
        </p:nvSpPr>
        <p:spPr bwMode="auto">
          <a:xfrm>
            <a:off x="3260725" y="5121275"/>
            <a:ext cx="2411413" cy="157163"/>
          </a:xfrm>
          <a:prstGeom prst="rect">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8" name="Oval 128">
            <a:extLst>
              <a:ext uri="{FF2B5EF4-FFF2-40B4-BE49-F238E27FC236}">
                <a16:creationId xmlns:a16="http://schemas.microsoft.com/office/drawing/2014/main" id="{C6E47EF2-5D2F-35BB-BB7A-6CE2D7C4B6DA}"/>
              </a:ext>
            </a:extLst>
          </p:cNvPr>
          <p:cNvSpPr>
            <a:spLocks noChangeArrowheads="1"/>
          </p:cNvSpPr>
          <p:nvPr/>
        </p:nvSpPr>
        <p:spPr bwMode="auto">
          <a:xfrm>
            <a:off x="5580063" y="5121275"/>
            <a:ext cx="215900" cy="2159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809" name="Oval 129">
            <a:extLst>
              <a:ext uri="{FF2B5EF4-FFF2-40B4-BE49-F238E27FC236}">
                <a16:creationId xmlns:a16="http://schemas.microsoft.com/office/drawing/2014/main" id="{A16FB55A-905C-537D-D301-18EEF1751C29}"/>
              </a:ext>
            </a:extLst>
          </p:cNvPr>
          <p:cNvSpPr>
            <a:spLocks noChangeArrowheads="1"/>
          </p:cNvSpPr>
          <p:nvPr/>
        </p:nvSpPr>
        <p:spPr bwMode="auto">
          <a:xfrm>
            <a:off x="3022600" y="5170488"/>
            <a:ext cx="215900" cy="215900"/>
          </a:xfrm>
          <a:prstGeom prst="ellipse">
            <a:avLst/>
          </a:prstGeom>
          <a:solidFill>
            <a:srgbClr val="FF6600"/>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4279" name="Picture 11">
            <a:extLst>
              <a:ext uri="{FF2B5EF4-FFF2-40B4-BE49-F238E27FC236}">
                <a16:creationId xmlns:a16="http://schemas.microsoft.com/office/drawing/2014/main" id="{4A778012-408C-0EB5-521A-A0A697204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1" name="Text Box 131">
            <a:extLst>
              <a:ext uri="{FF2B5EF4-FFF2-40B4-BE49-F238E27FC236}">
                <a16:creationId xmlns:a16="http://schemas.microsoft.com/office/drawing/2014/main" id="{11B918CB-F44D-67B2-05BC-E87719956D50}"/>
              </a:ext>
            </a:extLst>
          </p:cNvPr>
          <p:cNvSpPr txBox="1">
            <a:spLocks noChangeArrowheads="1"/>
          </p:cNvSpPr>
          <p:nvPr/>
        </p:nvSpPr>
        <p:spPr bwMode="auto">
          <a:xfrm>
            <a:off x="6002338"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2" name="Text Box 132">
            <a:extLst>
              <a:ext uri="{FF2B5EF4-FFF2-40B4-BE49-F238E27FC236}">
                <a16:creationId xmlns:a16="http://schemas.microsoft.com/office/drawing/2014/main" id="{C5376B05-C209-38B4-9DF3-64FFF08289FA}"/>
              </a:ext>
            </a:extLst>
          </p:cNvPr>
          <p:cNvSpPr txBox="1">
            <a:spLocks noChangeArrowheads="1"/>
          </p:cNvSpPr>
          <p:nvPr/>
        </p:nvSpPr>
        <p:spPr bwMode="auto">
          <a:xfrm>
            <a:off x="6997700"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3" name="Line 133">
            <a:extLst>
              <a:ext uri="{FF2B5EF4-FFF2-40B4-BE49-F238E27FC236}">
                <a16:creationId xmlns:a16="http://schemas.microsoft.com/office/drawing/2014/main" id="{EA6890C3-F1D0-78A4-C0D1-1F006617EEBA}"/>
              </a:ext>
            </a:extLst>
          </p:cNvPr>
          <p:cNvSpPr>
            <a:spLocks noChangeShapeType="1"/>
          </p:cNvSpPr>
          <p:nvPr/>
        </p:nvSpPr>
        <p:spPr bwMode="auto">
          <a:xfrm flipH="1">
            <a:off x="6335713" y="3389313"/>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4" name="Line 134">
            <a:extLst>
              <a:ext uri="{FF2B5EF4-FFF2-40B4-BE49-F238E27FC236}">
                <a16:creationId xmlns:a16="http://schemas.microsoft.com/office/drawing/2014/main" id="{C430A384-95EC-21E4-5F5F-EFDF50338BF9}"/>
              </a:ext>
            </a:extLst>
          </p:cNvPr>
          <p:cNvSpPr>
            <a:spLocks noChangeShapeType="1"/>
          </p:cNvSpPr>
          <p:nvPr/>
        </p:nvSpPr>
        <p:spPr bwMode="auto">
          <a:xfrm flipH="1">
            <a:off x="7113588" y="3317875"/>
            <a:ext cx="5032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5" name="Line 135">
            <a:extLst>
              <a:ext uri="{FF2B5EF4-FFF2-40B4-BE49-F238E27FC236}">
                <a16:creationId xmlns:a16="http://schemas.microsoft.com/office/drawing/2014/main" id="{46D54CB4-2C16-19BB-484F-1C7F3D674EDC}"/>
              </a:ext>
            </a:extLst>
          </p:cNvPr>
          <p:cNvSpPr>
            <a:spLocks noChangeShapeType="1"/>
          </p:cNvSpPr>
          <p:nvPr/>
        </p:nvSpPr>
        <p:spPr bwMode="auto">
          <a:xfrm flipH="1">
            <a:off x="6097588" y="3332163"/>
            <a:ext cx="647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6" name="Line 136">
            <a:extLst>
              <a:ext uri="{FF2B5EF4-FFF2-40B4-BE49-F238E27FC236}">
                <a16:creationId xmlns:a16="http://schemas.microsoft.com/office/drawing/2014/main" id="{743D381E-400E-6812-EA40-24FE2C503EB7}"/>
              </a:ext>
            </a:extLst>
          </p:cNvPr>
          <p:cNvSpPr>
            <a:spLocks noChangeShapeType="1"/>
          </p:cNvSpPr>
          <p:nvPr/>
        </p:nvSpPr>
        <p:spPr bwMode="auto">
          <a:xfrm flipH="1">
            <a:off x="6515100" y="2997200"/>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7" name="Text Box 137">
            <a:extLst>
              <a:ext uri="{FF2B5EF4-FFF2-40B4-BE49-F238E27FC236}">
                <a16:creationId xmlns:a16="http://schemas.microsoft.com/office/drawing/2014/main" id="{825DC297-53BB-1E5B-5127-BF302C1AD3E4}"/>
              </a:ext>
            </a:extLst>
          </p:cNvPr>
          <p:cNvSpPr txBox="1">
            <a:spLocks noChangeArrowheads="1"/>
          </p:cNvSpPr>
          <p:nvPr/>
        </p:nvSpPr>
        <p:spPr bwMode="auto">
          <a:xfrm>
            <a:off x="2352675"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8" name="Text Box 138">
            <a:extLst>
              <a:ext uri="{FF2B5EF4-FFF2-40B4-BE49-F238E27FC236}">
                <a16:creationId xmlns:a16="http://schemas.microsoft.com/office/drawing/2014/main" id="{7971D02F-0E7E-C095-488F-A9638A36AD34}"/>
              </a:ext>
            </a:extLst>
          </p:cNvPr>
          <p:cNvSpPr txBox="1">
            <a:spLocks noChangeArrowheads="1"/>
          </p:cNvSpPr>
          <p:nvPr/>
        </p:nvSpPr>
        <p:spPr bwMode="auto">
          <a:xfrm>
            <a:off x="3144838"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9" name="Line 139">
            <a:extLst>
              <a:ext uri="{FF2B5EF4-FFF2-40B4-BE49-F238E27FC236}">
                <a16:creationId xmlns:a16="http://schemas.microsoft.com/office/drawing/2014/main" id="{83CC7FBB-9A57-8A5E-FB44-CD10B014ABA9}"/>
              </a:ext>
            </a:extLst>
          </p:cNvPr>
          <p:cNvSpPr>
            <a:spLocks noChangeShapeType="1"/>
          </p:cNvSpPr>
          <p:nvPr/>
        </p:nvSpPr>
        <p:spPr bwMode="auto">
          <a:xfrm flipH="1">
            <a:off x="3475038" y="3343275"/>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0" name="Line 140">
            <a:extLst>
              <a:ext uri="{FF2B5EF4-FFF2-40B4-BE49-F238E27FC236}">
                <a16:creationId xmlns:a16="http://schemas.microsoft.com/office/drawing/2014/main" id="{E2037B16-652B-5A21-21F6-DB9024C1F70C}"/>
              </a:ext>
            </a:extLst>
          </p:cNvPr>
          <p:cNvSpPr>
            <a:spLocks noChangeShapeType="1"/>
          </p:cNvSpPr>
          <p:nvPr/>
        </p:nvSpPr>
        <p:spPr bwMode="auto">
          <a:xfrm flipH="1">
            <a:off x="3260725" y="3271838"/>
            <a:ext cx="5032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1" name="Line 141">
            <a:extLst>
              <a:ext uri="{FF2B5EF4-FFF2-40B4-BE49-F238E27FC236}">
                <a16:creationId xmlns:a16="http://schemas.microsoft.com/office/drawing/2014/main" id="{B47525B2-A1A1-DD9C-6D08-FF28199F53C4}"/>
              </a:ext>
            </a:extLst>
          </p:cNvPr>
          <p:cNvSpPr>
            <a:spLocks noChangeShapeType="1"/>
          </p:cNvSpPr>
          <p:nvPr/>
        </p:nvSpPr>
        <p:spPr bwMode="auto">
          <a:xfrm flipH="1">
            <a:off x="2482850" y="3284538"/>
            <a:ext cx="4683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2" name="Line 142">
            <a:extLst>
              <a:ext uri="{FF2B5EF4-FFF2-40B4-BE49-F238E27FC236}">
                <a16:creationId xmlns:a16="http://schemas.microsoft.com/office/drawing/2014/main" id="{FCAA4484-FBBF-EE0F-8579-A1686D58B34F}"/>
              </a:ext>
            </a:extLst>
          </p:cNvPr>
          <p:cNvSpPr>
            <a:spLocks noChangeShapeType="1"/>
          </p:cNvSpPr>
          <p:nvPr/>
        </p:nvSpPr>
        <p:spPr bwMode="auto">
          <a:xfrm flipH="1">
            <a:off x="3584575" y="2987675"/>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3" name="Text Box 143">
            <a:extLst>
              <a:ext uri="{FF2B5EF4-FFF2-40B4-BE49-F238E27FC236}">
                <a16:creationId xmlns:a16="http://schemas.microsoft.com/office/drawing/2014/main" id="{8A3D9563-F6F9-2F62-63F8-E89F81EDCB42}"/>
              </a:ext>
            </a:extLst>
          </p:cNvPr>
          <p:cNvSpPr txBox="1">
            <a:spLocks noChangeArrowheads="1"/>
          </p:cNvSpPr>
          <p:nvPr/>
        </p:nvSpPr>
        <p:spPr bwMode="auto">
          <a:xfrm>
            <a:off x="5773738" y="394335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1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a:t>
            </a:r>
          </a:p>
        </p:txBody>
      </p:sp>
      <p:sp>
        <p:nvSpPr>
          <p:cNvPr id="71824" name="Text Box 144">
            <a:extLst>
              <a:ext uri="{FF2B5EF4-FFF2-40B4-BE49-F238E27FC236}">
                <a16:creationId xmlns:a16="http://schemas.microsoft.com/office/drawing/2014/main" id="{4D8D68F9-75FD-F9A1-8691-FC73EBEAF01E}"/>
              </a:ext>
            </a:extLst>
          </p:cNvPr>
          <p:cNvSpPr txBox="1">
            <a:spLocks noChangeArrowheads="1"/>
          </p:cNvSpPr>
          <p:nvPr/>
        </p:nvSpPr>
        <p:spPr bwMode="auto">
          <a:xfrm>
            <a:off x="1993900" y="3871913"/>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م &lt;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2</a:t>
            </a:r>
          </a:p>
        </p:txBody>
      </p:sp>
      <p:pic>
        <p:nvPicPr>
          <p:cNvPr id="224294" name="Picture 45">
            <a:extLst>
              <a:ext uri="{FF2B5EF4-FFF2-40B4-BE49-F238E27FC236}">
                <a16:creationId xmlns:a16="http://schemas.microsoft.com/office/drawing/2014/main" id="{26F4E37C-F519-6493-7072-9CB6768DC5E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58487" y="668031"/>
            <a:ext cx="503555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295" name="Picture 2">
            <a:extLst>
              <a:ext uri="{FF2B5EF4-FFF2-40B4-BE49-F238E27FC236}">
                <a16:creationId xmlns:a16="http://schemas.microsoft.com/office/drawing/2014/main" id="{5288F197-8AE2-BB13-1E08-35F8A183049D}"/>
              </a:ext>
            </a:extLst>
          </p:cNvPr>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686687" y="1285875"/>
            <a:ext cx="2971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a:extLst>
              <a:ext uri="{FF2B5EF4-FFF2-40B4-BE49-F238E27FC236}">
                <a16:creationId xmlns:a16="http://schemas.microsoft.com/office/drawing/2014/main" id="{6208BC0C-6BCF-662A-DDBA-7B224DE380B3}"/>
              </a:ext>
            </a:extLst>
          </p:cNvPr>
          <p:cNvPicPr>
            <a:picLocks noChangeAspect="1"/>
          </p:cNvPicPr>
          <p:nvPr/>
        </p:nvPicPr>
        <p:blipFill>
          <a:blip r:embed="rId7"/>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87"/>
                                        </p:tgtEl>
                                        <p:attrNameLst>
                                          <p:attrName>style.visibility</p:attrName>
                                        </p:attrNameLst>
                                      </p:cBhvr>
                                      <p:to>
                                        <p:strVal val="visible"/>
                                      </p:to>
                                    </p:set>
                                    <p:animEffect transition="in" filter="fade">
                                      <p:cBhvr>
                                        <p:cTn id="7" dur="800" decel="100000"/>
                                        <p:tgtEl>
                                          <p:spTgt spid="71787"/>
                                        </p:tgtEl>
                                      </p:cBhvr>
                                    </p:animEffect>
                                    <p:anim calcmode="lin" valueType="num">
                                      <p:cBhvr>
                                        <p:cTn id="8" dur="800" decel="100000" fill="hold"/>
                                        <p:tgtEl>
                                          <p:spTgt spid="71787"/>
                                        </p:tgtEl>
                                        <p:attrNameLst>
                                          <p:attrName>style.rotation</p:attrName>
                                        </p:attrNameLst>
                                      </p:cBhvr>
                                      <p:tavLst>
                                        <p:tav tm="0">
                                          <p:val>
                                            <p:fltVal val="-90"/>
                                          </p:val>
                                        </p:tav>
                                        <p:tav tm="100000">
                                          <p:val>
                                            <p:fltVal val="0"/>
                                          </p:val>
                                        </p:tav>
                                      </p:tavLst>
                                    </p:anim>
                                    <p:anim calcmode="lin" valueType="num">
                                      <p:cBhvr>
                                        <p:cTn id="9" dur="800" decel="100000" fill="hold"/>
                                        <p:tgtEl>
                                          <p:spTgt spid="71787"/>
                                        </p:tgtEl>
                                        <p:attrNameLst>
                                          <p:attrName>ppt_x</p:attrName>
                                        </p:attrNameLst>
                                      </p:cBhvr>
                                      <p:tavLst>
                                        <p:tav tm="0">
                                          <p:val>
                                            <p:strVal val="#ppt_x+0.4"/>
                                          </p:val>
                                        </p:tav>
                                        <p:tav tm="100000">
                                          <p:val>
                                            <p:strVal val="#ppt_x-0.05"/>
                                          </p:val>
                                        </p:tav>
                                      </p:tavLst>
                                    </p:anim>
                                    <p:anim calcmode="lin" valueType="num">
                                      <p:cBhvr>
                                        <p:cTn id="10" dur="800" decel="100000" fill="hold"/>
                                        <p:tgtEl>
                                          <p:spTgt spid="717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8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794"/>
                                        </p:tgtEl>
                                        <p:attrNameLst>
                                          <p:attrName>style.visibility</p:attrName>
                                        </p:attrNameLst>
                                      </p:cBhvr>
                                      <p:to>
                                        <p:strVal val="visible"/>
                                      </p:to>
                                    </p:set>
                                    <p:animEffect transition="in" filter="fade">
                                      <p:cBhvr>
                                        <p:cTn id="15" dur="800" decel="100000"/>
                                        <p:tgtEl>
                                          <p:spTgt spid="71794"/>
                                        </p:tgtEl>
                                      </p:cBhvr>
                                    </p:animEffect>
                                    <p:anim calcmode="lin" valueType="num">
                                      <p:cBhvr>
                                        <p:cTn id="16" dur="800" decel="100000" fill="hold"/>
                                        <p:tgtEl>
                                          <p:spTgt spid="71794"/>
                                        </p:tgtEl>
                                        <p:attrNameLst>
                                          <p:attrName>style.rotation</p:attrName>
                                        </p:attrNameLst>
                                      </p:cBhvr>
                                      <p:tavLst>
                                        <p:tav tm="0">
                                          <p:val>
                                            <p:fltVal val="-90"/>
                                          </p:val>
                                        </p:tav>
                                        <p:tav tm="100000">
                                          <p:val>
                                            <p:fltVal val="0"/>
                                          </p:val>
                                        </p:tav>
                                      </p:tavLst>
                                    </p:anim>
                                    <p:anim calcmode="lin" valueType="num">
                                      <p:cBhvr>
                                        <p:cTn id="17" dur="800" decel="100000" fill="hold"/>
                                        <p:tgtEl>
                                          <p:spTgt spid="71794"/>
                                        </p:tgtEl>
                                        <p:attrNameLst>
                                          <p:attrName>ppt_x</p:attrName>
                                        </p:attrNameLst>
                                      </p:cBhvr>
                                      <p:tavLst>
                                        <p:tav tm="0">
                                          <p:val>
                                            <p:strVal val="#ppt_x+0.4"/>
                                          </p:val>
                                        </p:tav>
                                        <p:tav tm="100000">
                                          <p:val>
                                            <p:strVal val="#ppt_x-0.05"/>
                                          </p:val>
                                        </p:tav>
                                      </p:tavLst>
                                    </p:anim>
                                    <p:anim calcmode="lin" valueType="num">
                                      <p:cBhvr>
                                        <p:cTn id="18" dur="800" decel="100000" fill="hold"/>
                                        <p:tgtEl>
                                          <p:spTgt spid="71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9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71788"/>
                                        </p:tgtEl>
                                        <p:attrNameLst>
                                          <p:attrName>style.visibility</p:attrName>
                                        </p:attrNameLst>
                                      </p:cBhvr>
                                      <p:to>
                                        <p:strVal val="visible"/>
                                      </p:to>
                                    </p:set>
                                    <p:animEffect transition="in" filter="fade">
                                      <p:cBhvr>
                                        <p:cTn id="25" dur="800" decel="100000"/>
                                        <p:tgtEl>
                                          <p:spTgt spid="71788"/>
                                        </p:tgtEl>
                                      </p:cBhvr>
                                    </p:animEffect>
                                    <p:anim calcmode="lin" valueType="num">
                                      <p:cBhvr>
                                        <p:cTn id="26" dur="800" decel="100000" fill="hold"/>
                                        <p:tgtEl>
                                          <p:spTgt spid="71788"/>
                                        </p:tgtEl>
                                        <p:attrNameLst>
                                          <p:attrName>style.rotation</p:attrName>
                                        </p:attrNameLst>
                                      </p:cBhvr>
                                      <p:tavLst>
                                        <p:tav tm="0">
                                          <p:val>
                                            <p:fltVal val="-90"/>
                                          </p:val>
                                        </p:tav>
                                        <p:tav tm="100000">
                                          <p:val>
                                            <p:fltVal val="0"/>
                                          </p:val>
                                        </p:tav>
                                      </p:tavLst>
                                    </p:anim>
                                    <p:anim calcmode="lin" valueType="num">
                                      <p:cBhvr>
                                        <p:cTn id="27" dur="800" decel="100000" fill="hold"/>
                                        <p:tgtEl>
                                          <p:spTgt spid="71788"/>
                                        </p:tgtEl>
                                        <p:attrNameLst>
                                          <p:attrName>ppt_x</p:attrName>
                                        </p:attrNameLst>
                                      </p:cBhvr>
                                      <p:tavLst>
                                        <p:tav tm="0">
                                          <p:val>
                                            <p:strVal val="#ppt_x+0.4"/>
                                          </p:val>
                                        </p:tav>
                                        <p:tav tm="100000">
                                          <p:val>
                                            <p:strVal val="#ppt_x-0.05"/>
                                          </p:val>
                                        </p:tav>
                                      </p:tavLst>
                                    </p:anim>
                                    <p:anim calcmode="lin" valueType="num">
                                      <p:cBhvr>
                                        <p:cTn id="28" dur="800" decel="100000" fill="hold"/>
                                        <p:tgtEl>
                                          <p:spTgt spid="7178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178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1788"/>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71789"/>
                                        </p:tgtEl>
                                        <p:attrNameLst>
                                          <p:attrName>style.visibility</p:attrName>
                                        </p:attrNameLst>
                                      </p:cBhvr>
                                      <p:to>
                                        <p:strVal val="visible"/>
                                      </p:to>
                                    </p:set>
                                    <p:animEffect transition="in" filter="fade">
                                      <p:cBhvr>
                                        <p:cTn id="33" dur="800" decel="100000"/>
                                        <p:tgtEl>
                                          <p:spTgt spid="71789"/>
                                        </p:tgtEl>
                                      </p:cBhvr>
                                    </p:animEffect>
                                    <p:anim calcmode="lin" valueType="num">
                                      <p:cBhvr>
                                        <p:cTn id="34" dur="800" decel="100000" fill="hold"/>
                                        <p:tgtEl>
                                          <p:spTgt spid="71789"/>
                                        </p:tgtEl>
                                        <p:attrNameLst>
                                          <p:attrName>style.rotation</p:attrName>
                                        </p:attrNameLst>
                                      </p:cBhvr>
                                      <p:tavLst>
                                        <p:tav tm="0">
                                          <p:val>
                                            <p:fltVal val="-90"/>
                                          </p:val>
                                        </p:tav>
                                        <p:tav tm="100000">
                                          <p:val>
                                            <p:fltVal val="0"/>
                                          </p:val>
                                        </p:tav>
                                      </p:tavLst>
                                    </p:anim>
                                    <p:anim calcmode="lin" valueType="num">
                                      <p:cBhvr>
                                        <p:cTn id="35" dur="800" decel="100000" fill="hold"/>
                                        <p:tgtEl>
                                          <p:spTgt spid="71789"/>
                                        </p:tgtEl>
                                        <p:attrNameLst>
                                          <p:attrName>ppt_x</p:attrName>
                                        </p:attrNameLst>
                                      </p:cBhvr>
                                      <p:tavLst>
                                        <p:tav tm="0">
                                          <p:val>
                                            <p:strVal val="#ppt_x+0.4"/>
                                          </p:val>
                                        </p:tav>
                                        <p:tav tm="100000">
                                          <p:val>
                                            <p:strVal val="#ppt_x-0.05"/>
                                          </p:val>
                                        </p:tav>
                                      </p:tavLst>
                                    </p:anim>
                                    <p:anim calcmode="lin" valueType="num">
                                      <p:cBhvr>
                                        <p:cTn id="36" dur="800" decel="100000" fill="hold"/>
                                        <p:tgtEl>
                                          <p:spTgt spid="7178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7178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71789"/>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71791"/>
                                        </p:tgtEl>
                                        <p:attrNameLst>
                                          <p:attrName>style.visibility</p:attrName>
                                        </p:attrNameLst>
                                      </p:cBhvr>
                                      <p:to>
                                        <p:strVal val="visible"/>
                                      </p:to>
                                    </p:set>
                                    <p:animEffect transition="in" filter="wipe(up)">
                                      <p:cBhvr>
                                        <p:cTn id="43" dur="1000"/>
                                        <p:tgtEl>
                                          <p:spTgt spid="7179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71790"/>
                                        </p:tgtEl>
                                        <p:attrNameLst>
                                          <p:attrName>style.visibility</p:attrName>
                                        </p:attrNameLst>
                                      </p:cBhvr>
                                      <p:to>
                                        <p:strVal val="visible"/>
                                      </p:to>
                                    </p:set>
                                    <p:anim calcmode="lin" valueType="num">
                                      <p:cBhvr>
                                        <p:cTn id="48" dur="1000" fill="hold"/>
                                        <p:tgtEl>
                                          <p:spTgt spid="71790"/>
                                        </p:tgtEl>
                                        <p:attrNameLst>
                                          <p:attrName>ppt_x</p:attrName>
                                        </p:attrNameLst>
                                      </p:cBhvr>
                                      <p:tavLst>
                                        <p:tav tm="0">
                                          <p:val>
                                            <p:strVal val="#ppt_x-.2"/>
                                          </p:val>
                                        </p:tav>
                                        <p:tav tm="100000">
                                          <p:val>
                                            <p:strVal val="#ppt_x"/>
                                          </p:val>
                                        </p:tav>
                                      </p:tavLst>
                                    </p:anim>
                                    <p:anim calcmode="lin" valueType="num">
                                      <p:cBhvr>
                                        <p:cTn id="49" dur="1000" fill="hold"/>
                                        <p:tgtEl>
                                          <p:spTgt spid="7179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179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nodeType="clickEffect">
                                  <p:stCondLst>
                                    <p:cond delay="0"/>
                                  </p:stCondLst>
                                  <p:childTnLst>
                                    <p:set>
                                      <p:cBhvr>
                                        <p:cTn id="54" dur="1" fill="hold">
                                          <p:stCondLst>
                                            <p:cond delay="0"/>
                                          </p:stCondLst>
                                        </p:cTn>
                                        <p:tgtEl>
                                          <p:spTgt spid="71792"/>
                                        </p:tgtEl>
                                        <p:attrNameLst>
                                          <p:attrName>style.visibility</p:attrName>
                                        </p:attrNameLst>
                                      </p:cBhvr>
                                      <p:to>
                                        <p:strVal val="visible"/>
                                      </p:to>
                                    </p:set>
                                    <p:anim calcmode="lin" valueType="num">
                                      <p:cBhvr>
                                        <p:cTn id="55" dur="1000" fill="hold"/>
                                        <p:tgtEl>
                                          <p:spTgt spid="71792"/>
                                        </p:tgtEl>
                                        <p:attrNameLst>
                                          <p:attrName>ppt_x</p:attrName>
                                        </p:attrNameLst>
                                      </p:cBhvr>
                                      <p:tavLst>
                                        <p:tav tm="0">
                                          <p:val>
                                            <p:strVal val="#ppt_x-.2"/>
                                          </p:val>
                                        </p:tav>
                                        <p:tav tm="100000">
                                          <p:val>
                                            <p:strVal val="#ppt_x"/>
                                          </p:val>
                                        </p:tav>
                                      </p:tavLst>
                                    </p:anim>
                                    <p:anim calcmode="lin" valueType="num">
                                      <p:cBhvr>
                                        <p:cTn id="56" dur="1000" fill="hold"/>
                                        <p:tgtEl>
                                          <p:spTgt spid="7179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17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71814"/>
                                        </p:tgtEl>
                                        <p:attrNameLst>
                                          <p:attrName>style.visibility</p:attrName>
                                        </p:attrNameLst>
                                      </p:cBhvr>
                                      <p:to>
                                        <p:strVal val="visible"/>
                                      </p:to>
                                    </p:set>
                                    <p:animEffect transition="in" filter="wipe(right)">
                                      <p:cBhvr>
                                        <p:cTn id="62" dur="1000"/>
                                        <p:tgtEl>
                                          <p:spTgt spid="71814"/>
                                        </p:tgtEl>
                                      </p:cBhvr>
                                    </p:animEffect>
                                  </p:childTnLst>
                                </p:cTn>
                              </p:par>
                              <p:par>
                                <p:cTn id="63" presetID="22" presetClass="entr" presetSubtype="2" fill="hold" nodeType="withEffect">
                                  <p:stCondLst>
                                    <p:cond delay="0"/>
                                  </p:stCondLst>
                                  <p:childTnLst>
                                    <p:set>
                                      <p:cBhvr>
                                        <p:cTn id="64" dur="1" fill="hold">
                                          <p:stCondLst>
                                            <p:cond delay="0"/>
                                          </p:stCondLst>
                                        </p:cTn>
                                        <p:tgtEl>
                                          <p:spTgt spid="71815"/>
                                        </p:tgtEl>
                                        <p:attrNameLst>
                                          <p:attrName>style.visibility</p:attrName>
                                        </p:attrNameLst>
                                      </p:cBhvr>
                                      <p:to>
                                        <p:strVal val="visible"/>
                                      </p:to>
                                    </p:set>
                                    <p:animEffect transition="in" filter="wipe(right)">
                                      <p:cBhvr>
                                        <p:cTn id="65" dur="1000"/>
                                        <p:tgtEl>
                                          <p:spTgt spid="718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0" presetClass="entr" presetSubtype="0" fill="hold" nodeType="clickEffect">
                                  <p:stCondLst>
                                    <p:cond delay="0"/>
                                  </p:stCondLst>
                                  <p:childTnLst>
                                    <p:set>
                                      <p:cBhvr>
                                        <p:cTn id="69" dur="1" fill="hold">
                                          <p:stCondLst>
                                            <p:cond delay="0"/>
                                          </p:stCondLst>
                                        </p:cTn>
                                        <p:tgtEl>
                                          <p:spTgt spid="71812"/>
                                        </p:tgtEl>
                                        <p:attrNameLst>
                                          <p:attrName>style.visibility</p:attrName>
                                        </p:attrNameLst>
                                      </p:cBhvr>
                                      <p:to>
                                        <p:strVal val="visible"/>
                                      </p:to>
                                    </p:set>
                                    <p:animEffect transition="in" filter="fade">
                                      <p:cBhvr>
                                        <p:cTn id="70" dur="800" decel="100000"/>
                                        <p:tgtEl>
                                          <p:spTgt spid="71812"/>
                                        </p:tgtEl>
                                      </p:cBhvr>
                                    </p:animEffect>
                                    <p:anim calcmode="lin" valueType="num">
                                      <p:cBhvr>
                                        <p:cTn id="71" dur="800" decel="100000" fill="hold"/>
                                        <p:tgtEl>
                                          <p:spTgt spid="71812"/>
                                        </p:tgtEl>
                                        <p:attrNameLst>
                                          <p:attrName>style.rotation</p:attrName>
                                        </p:attrNameLst>
                                      </p:cBhvr>
                                      <p:tavLst>
                                        <p:tav tm="0">
                                          <p:val>
                                            <p:fltVal val="-90"/>
                                          </p:val>
                                        </p:tav>
                                        <p:tav tm="100000">
                                          <p:val>
                                            <p:fltVal val="0"/>
                                          </p:val>
                                        </p:tav>
                                      </p:tavLst>
                                    </p:anim>
                                    <p:anim calcmode="lin" valueType="num">
                                      <p:cBhvr>
                                        <p:cTn id="72" dur="800" decel="100000" fill="hold"/>
                                        <p:tgtEl>
                                          <p:spTgt spid="71812"/>
                                        </p:tgtEl>
                                        <p:attrNameLst>
                                          <p:attrName>ppt_x</p:attrName>
                                        </p:attrNameLst>
                                      </p:cBhvr>
                                      <p:tavLst>
                                        <p:tav tm="0">
                                          <p:val>
                                            <p:strVal val="#ppt_x+0.4"/>
                                          </p:val>
                                        </p:tav>
                                        <p:tav tm="100000">
                                          <p:val>
                                            <p:strVal val="#ppt_x-0.05"/>
                                          </p:val>
                                        </p:tav>
                                      </p:tavLst>
                                    </p:anim>
                                    <p:anim calcmode="lin" valueType="num">
                                      <p:cBhvr>
                                        <p:cTn id="73" dur="800" decel="100000" fill="hold"/>
                                        <p:tgtEl>
                                          <p:spTgt spid="71812"/>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71812"/>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71812"/>
                                        </p:tgtEl>
                                        <p:attrNameLst>
                                          <p:attrName>ppt_y</p:attrName>
                                        </p:attrNameLst>
                                      </p:cBhvr>
                                      <p:tavLst>
                                        <p:tav tm="0">
                                          <p:val>
                                            <p:strVal val="#ppt_y+0.1"/>
                                          </p:val>
                                        </p:tav>
                                        <p:tav tm="100000">
                                          <p:val>
                                            <p:strVal val="#ppt_y"/>
                                          </p:val>
                                        </p:tav>
                                      </p:tavLst>
                                    </p:anim>
                                  </p:childTnLst>
                                </p:cTn>
                              </p:par>
                              <p:par>
                                <p:cTn id="76" presetID="30" presetClass="entr" presetSubtype="0" fill="hold" nodeType="withEffect">
                                  <p:stCondLst>
                                    <p:cond delay="0"/>
                                  </p:stCondLst>
                                  <p:childTnLst>
                                    <p:set>
                                      <p:cBhvr>
                                        <p:cTn id="77" dur="1" fill="hold">
                                          <p:stCondLst>
                                            <p:cond delay="0"/>
                                          </p:stCondLst>
                                        </p:cTn>
                                        <p:tgtEl>
                                          <p:spTgt spid="71811"/>
                                        </p:tgtEl>
                                        <p:attrNameLst>
                                          <p:attrName>style.visibility</p:attrName>
                                        </p:attrNameLst>
                                      </p:cBhvr>
                                      <p:to>
                                        <p:strVal val="visible"/>
                                      </p:to>
                                    </p:set>
                                    <p:animEffect transition="in" filter="fade">
                                      <p:cBhvr>
                                        <p:cTn id="78" dur="800" decel="100000"/>
                                        <p:tgtEl>
                                          <p:spTgt spid="71811"/>
                                        </p:tgtEl>
                                      </p:cBhvr>
                                    </p:animEffect>
                                    <p:anim calcmode="lin" valueType="num">
                                      <p:cBhvr>
                                        <p:cTn id="79" dur="800" decel="100000" fill="hold"/>
                                        <p:tgtEl>
                                          <p:spTgt spid="71811"/>
                                        </p:tgtEl>
                                        <p:attrNameLst>
                                          <p:attrName>style.rotation</p:attrName>
                                        </p:attrNameLst>
                                      </p:cBhvr>
                                      <p:tavLst>
                                        <p:tav tm="0">
                                          <p:val>
                                            <p:fltVal val="-90"/>
                                          </p:val>
                                        </p:tav>
                                        <p:tav tm="100000">
                                          <p:val>
                                            <p:fltVal val="0"/>
                                          </p:val>
                                        </p:tav>
                                      </p:tavLst>
                                    </p:anim>
                                    <p:anim calcmode="lin" valueType="num">
                                      <p:cBhvr>
                                        <p:cTn id="80" dur="800" decel="100000" fill="hold"/>
                                        <p:tgtEl>
                                          <p:spTgt spid="71811"/>
                                        </p:tgtEl>
                                        <p:attrNameLst>
                                          <p:attrName>ppt_x</p:attrName>
                                        </p:attrNameLst>
                                      </p:cBhvr>
                                      <p:tavLst>
                                        <p:tav tm="0">
                                          <p:val>
                                            <p:strVal val="#ppt_x+0.4"/>
                                          </p:val>
                                        </p:tav>
                                        <p:tav tm="100000">
                                          <p:val>
                                            <p:strVal val="#ppt_x-0.05"/>
                                          </p:val>
                                        </p:tav>
                                      </p:tavLst>
                                    </p:anim>
                                    <p:anim calcmode="lin" valueType="num">
                                      <p:cBhvr>
                                        <p:cTn id="81" dur="800" decel="100000" fill="hold"/>
                                        <p:tgtEl>
                                          <p:spTgt spid="7181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81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811"/>
                                        </p:tgtEl>
                                        <p:attrNameLst>
                                          <p:attrName>ppt_y</p:attrName>
                                        </p:attrNameLst>
                                      </p:cBhvr>
                                      <p:tavLst>
                                        <p:tav tm="0">
                                          <p:val>
                                            <p:strVal val="#ppt_y+0.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nodeType="clickEffect">
                                  <p:stCondLst>
                                    <p:cond delay="0"/>
                                  </p:stCondLst>
                                  <p:childTnLst>
                                    <p:set>
                                      <p:cBhvr>
                                        <p:cTn id="87" dur="1" fill="hold">
                                          <p:stCondLst>
                                            <p:cond delay="0"/>
                                          </p:stCondLst>
                                        </p:cTn>
                                        <p:tgtEl>
                                          <p:spTgt spid="71813"/>
                                        </p:tgtEl>
                                        <p:attrNameLst>
                                          <p:attrName>style.visibility</p:attrName>
                                        </p:attrNameLst>
                                      </p:cBhvr>
                                      <p:to>
                                        <p:strVal val="visible"/>
                                      </p:to>
                                    </p:set>
                                    <p:animEffect transition="in" filter="wipe(up)">
                                      <p:cBhvr>
                                        <p:cTn id="88" dur="1000"/>
                                        <p:tgtEl>
                                          <p:spTgt spid="71813"/>
                                        </p:tgtEl>
                                      </p:cBhvr>
                                    </p:animEffect>
                                  </p:childTnLst>
                                </p:cTn>
                              </p:par>
                              <p:par>
                                <p:cTn id="89" presetID="22" presetClass="entr" presetSubtype="1" fill="hold" nodeType="withEffect">
                                  <p:stCondLst>
                                    <p:cond delay="0"/>
                                  </p:stCondLst>
                                  <p:childTnLst>
                                    <p:set>
                                      <p:cBhvr>
                                        <p:cTn id="90" dur="1" fill="hold">
                                          <p:stCondLst>
                                            <p:cond delay="0"/>
                                          </p:stCondLst>
                                        </p:cTn>
                                        <p:tgtEl>
                                          <p:spTgt spid="71816"/>
                                        </p:tgtEl>
                                        <p:attrNameLst>
                                          <p:attrName>style.visibility</p:attrName>
                                        </p:attrNameLst>
                                      </p:cBhvr>
                                      <p:to>
                                        <p:strVal val="visible"/>
                                      </p:to>
                                    </p:set>
                                    <p:animEffect transition="in" filter="wipe(up)">
                                      <p:cBhvr>
                                        <p:cTn id="91" dur="1000"/>
                                        <p:tgtEl>
                                          <p:spTgt spid="7181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nodeType="clickEffect">
                                  <p:stCondLst>
                                    <p:cond delay="0"/>
                                  </p:stCondLst>
                                  <p:childTnLst>
                                    <p:set>
                                      <p:cBhvr>
                                        <p:cTn id="95" dur="1" fill="hold">
                                          <p:stCondLst>
                                            <p:cond delay="0"/>
                                          </p:stCondLst>
                                        </p:cTn>
                                        <p:tgtEl>
                                          <p:spTgt spid="71823"/>
                                        </p:tgtEl>
                                        <p:attrNameLst>
                                          <p:attrName>style.visibility</p:attrName>
                                        </p:attrNameLst>
                                      </p:cBhvr>
                                      <p:to>
                                        <p:strVal val="visible"/>
                                      </p:to>
                                    </p:set>
                                    <p:anim calcmode="lin" valueType="num">
                                      <p:cBhvr>
                                        <p:cTn id="96" dur="1000" fill="hold"/>
                                        <p:tgtEl>
                                          <p:spTgt spid="71823"/>
                                        </p:tgtEl>
                                        <p:attrNameLst>
                                          <p:attrName>ppt_x</p:attrName>
                                        </p:attrNameLst>
                                      </p:cBhvr>
                                      <p:tavLst>
                                        <p:tav tm="0">
                                          <p:val>
                                            <p:strVal val="#ppt_x-.2"/>
                                          </p:val>
                                        </p:tav>
                                        <p:tav tm="100000">
                                          <p:val>
                                            <p:strVal val="#ppt_x"/>
                                          </p:val>
                                        </p:tav>
                                      </p:tavLst>
                                    </p:anim>
                                    <p:anim calcmode="lin" valueType="num">
                                      <p:cBhvr>
                                        <p:cTn id="97" dur="1000" fill="hold"/>
                                        <p:tgtEl>
                                          <p:spTgt spid="71823"/>
                                        </p:tgtEl>
                                        <p:attrNameLst>
                                          <p:attrName>ppt_y</p:attrName>
                                        </p:attrNameLst>
                                      </p:cBhvr>
                                      <p:tavLst>
                                        <p:tav tm="0">
                                          <p:val>
                                            <p:strVal val="#ppt_y"/>
                                          </p:val>
                                        </p:tav>
                                        <p:tav tm="100000">
                                          <p:val>
                                            <p:strVal val="#ppt_y"/>
                                          </p:val>
                                        </p:tav>
                                      </p:tavLst>
                                    </p:anim>
                                    <p:animEffect transition="in" filter="wipe(right)" prLst="gradientSize: 0.1">
                                      <p:cBhvr>
                                        <p:cTn id="98" dur="1000"/>
                                        <p:tgtEl>
                                          <p:spTgt spid="7182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9" presetClass="entr" presetSubtype="0"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1000" fill="hold"/>
                                        <p:tgtEl>
                                          <p:spTgt spid="2"/>
                                        </p:tgtEl>
                                        <p:attrNameLst>
                                          <p:attrName>ppt_x</p:attrName>
                                        </p:attrNameLst>
                                      </p:cBhvr>
                                      <p:tavLst>
                                        <p:tav tm="0">
                                          <p:val>
                                            <p:strVal val="#ppt_x-.2"/>
                                          </p:val>
                                        </p:tav>
                                        <p:tav tm="100000">
                                          <p:val>
                                            <p:strVal val="#ppt_x"/>
                                          </p:val>
                                        </p:tav>
                                      </p:tavLst>
                                    </p:anim>
                                    <p:anim calcmode="lin" valueType="num">
                                      <p:cBhvr>
                                        <p:cTn id="10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0" presetClass="entr" presetSubtype="0" fill="hold" nodeType="clickEffect">
                                  <p:stCondLst>
                                    <p:cond delay="0"/>
                                  </p:stCondLst>
                                  <p:childTnLst>
                                    <p:set>
                                      <p:cBhvr>
                                        <p:cTn id="109" dur="1" fill="hold">
                                          <p:stCondLst>
                                            <p:cond delay="0"/>
                                          </p:stCondLst>
                                        </p:cTn>
                                        <p:tgtEl>
                                          <p:spTgt spid="71809"/>
                                        </p:tgtEl>
                                        <p:attrNameLst>
                                          <p:attrName>style.visibility</p:attrName>
                                        </p:attrNameLst>
                                      </p:cBhvr>
                                      <p:to>
                                        <p:strVal val="visible"/>
                                      </p:to>
                                    </p:set>
                                    <p:animEffect transition="in" filter="fade">
                                      <p:cBhvr>
                                        <p:cTn id="110" dur="800" decel="100000"/>
                                        <p:tgtEl>
                                          <p:spTgt spid="71809"/>
                                        </p:tgtEl>
                                      </p:cBhvr>
                                    </p:animEffect>
                                    <p:anim calcmode="lin" valueType="num">
                                      <p:cBhvr>
                                        <p:cTn id="111" dur="800" decel="100000" fill="hold"/>
                                        <p:tgtEl>
                                          <p:spTgt spid="71809"/>
                                        </p:tgtEl>
                                        <p:attrNameLst>
                                          <p:attrName>style.rotation</p:attrName>
                                        </p:attrNameLst>
                                      </p:cBhvr>
                                      <p:tavLst>
                                        <p:tav tm="0">
                                          <p:val>
                                            <p:fltVal val="-90"/>
                                          </p:val>
                                        </p:tav>
                                        <p:tav tm="100000">
                                          <p:val>
                                            <p:fltVal val="0"/>
                                          </p:val>
                                        </p:tav>
                                      </p:tavLst>
                                    </p:anim>
                                    <p:anim calcmode="lin" valueType="num">
                                      <p:cBhvr>
                                        <p:cTn id="112" dur="800" decel="100000" fill="hold"/>
                                        <p:tgtEl>
                                          <p:spTgt spid="71809"/>
                                        </p:tgtEl>
                                        <p:attrNameLst>
                                          <p:attrName>ppt_x</p:attrName>
                                        </p:attrNameLst>
                                      </p:cBhvr>
                                      <p:tavLst>
                                        <p:tav tm="0">
                                          <p:val>
                                            <p:strVal val="#ppt_x+0.4"/>
                                          </p:val>
                                        </p:tav>
                                        <p:tav tm="100000">
                                          <p:val>
                                            <p:strVal val="#ppt_x-0.05"/>
                                          </p:val>
                                        </p:tav>
                                      </p:tavLst>
                                    </p:anim>
                                    <p:anim calcmode="lin" valueType="num">
                                      <p:cBhvr>
                                        <p:cTn id="113" dur="800" decel="100000" fill="hold"/>
                                        <p:tgtEl>
                                          <p:spTgt spid="71809"/>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71809"/>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71809"/>
                                        </p:tgtEl>
                                        <p:attrNameLst>
                                          <p:attrName>ppt_y</p:attrName>
                                        </p:attrNameLst>
                                      </p:cBhvr>
                                      <p:tavLst>
                                        <p:tav tm="0">
                                          <p:val>
                                            <p:strVal val="#ppt_y+0.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71807"/>
                                        </p:tgtEl>
                                        <p:attrNameLst>
                                          <p:attrName>style.visibility</p:attrName>
                                        </p:attrNameLst>
                                      </p:cBhvr>
                                      <p:to>
                                        <p:strVal val="visible"/>
                                      </p:to>
                                    </p:set>
                                    <p:animEffect transition="in" filter="wipe(left)">
                                      <p:cBhvr>
                                        <p:cTn id="120" dur="1000"/>
                                        <p:tgtEl>
                                          <p:spTgt spid="71807"/>
                                        </p:tgtEl>
                                      </p:cBhvr>
                                    </p:animEffect>
                                  </p:childTnLst>
                                </p:cTn>
                              </p:par>
                            </p:childTnLst>
                          </p:cTn>
                        </p:par>
                        <p:par>
                          <p:cTn id="121" fill="hold" nodeType="afterGroup">
                            <p:stCondLst>
                              <p:cond delay="1000"/>
                            </p:stCondLst>
                            <p:childTnLst>
                              <p:par>
                                <p:cTn id="122" presetID="22" presetClass="entr" presetSubtype="8" fill="hold" nodeType="afterEffect">
                                  <p:stCondLst>
                                    <p:cond delay="0"/>
                                  </p:stCondLst>
                                  <p:childTnLst>
                                    <p:set>
                                      <p:cBhvr>
                                        <p:cTn id="123" dur="1" fill="hold">
                                          <p:stCondLst>
                                            <p:cond delay="0"/>
                                          </p:stCondLst>
                                        </p:cTn>
                                        <p:tgtEl>
                                          <p:spTgt spid="71805"/>
                                        </p:tgtEl>
                                        <p:attrNameLst>
                                          <p:attrName>style.visibility</p:attrName>
                                        </p:attrNameLst>
                                      </p:cBhvr>
                                      <p:to>
                                        <p:strVal val="visible"/>
                                      </p:to>
                                    </p:set>
                                    <p:animEffect transition="in" filter="wipe(left)">
                                      <p:cBhvr>
                                        <p:cTn id="124" dur="1000"/>
                                        <p:tgtEl>
                                          <p:spTgt spid="7180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0" presetClass="entr" presetSubtype="0" fill="hold" nodeType="clickEffect">
                                  <p:stCondLst>
                                    <p:cond delay="0"/>
                                  </p:stCondLst>
                                  <p:childTnLst>
                                    <p:set>
                                      <p:cBhvr>
                                        <p:cTn id="128" dur="1" fill="hold">
                                          <p:stCondLst>
                                            <p:cond delay="0"/>
                                          </p:stCondLst>
                                        </p:cTn>
                                        <p:tgtEl>
                                          <p:spTgt spid="71796"/>
                                        </p:tgtEl>
                                        <p:attrNameLst>
                                          <p:attrName>style.visibility</p:attrName>
                                        </p:attrNameLst>
                                      </p:cBhvr>
                                      <p:to>
                                        <p:strVal val="visible"/>
                                      </p:to>
                                    </p:set>
                                    <p:animEffect transition="in" filter="fade">
                                      <p:cBhvr>
                                        <p:cTn id="129" dur="800" decel="100000"/>
                                        <p:tgtEl>
                                          <p:spTgt spid="71796"/>
                                        </p:tgtEl>
                                      </p:cBhvr>
                                    </p:animEffect>
                                    <p:anim calcmode="lin" valueType="num">
                                      <p:cBhvr>
                                        <p:cTn id="130" dur="800" decel="100000" fill="hold"/>
                                        <p:tgtEl>
                                          <p:spTgt spid="71796"/>
                                        </p:tgtEl>
                                        <p:attrNameLst>
                                          <p:attrName>style.rotation</p:attrName>
                                        </p:attrNameLst>
                                      </p:cBhvr>
                                      <p:tavLst>
                                        <p:tav tm="0">
                                          <p:val>
                                            <p:fltVal val="-90"/>
                                          </p:val>
                                        </p:tav>
                                        <p:tav tm="100000">
                                          <p:val>
                                            <p:fltVal val="0"/>
                                          </p:val>
                                        </p:tav>
                                      </p:tavLst>
                                    </p:anim>
                                    <p:anim calcmode="lin" valueType="num">
                                      <p:cBhvr>
                                        <p:cTn id="131" dur="800" decel="100000" fill="hold"/>
                                        <p:tgtEl>
                                          <p:spTgt spid="71796"/>
                                        </p:tgtEl>
                                        <p:attrNameLst>
                                          <p:attrName>ppt_x</p:attrName>
                                        </p:attrNameLst>
                                      </p:cBhvr>
                                      <p:tavLst>
                                        <p:tav tm="0">
                                          <p:val>
                                            <p:strVal val="#ppt_x+0.4"/>
                                          </p:val>
                                        </p:tav>
                                        <p:tav tm="100000">
                                          <p:val>
                                            <p:strVal val="#ppt_x-0.05"/>
                                          </p:val>
                                        </p:tav>
                                      </p:tavLst>
                                    </p:anim>
                                    <p:anim calcmode="lin" valueType="num">
                                      <p:cBhvr>
                                        <p:cTn id="132" dur="800" decel="100000" fill="hold"/>
                                        <p:tgtEl>
                                          <p:spTgt spid="71796"/>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71796"/>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71796"/>
                                        </p:tgtEl>
                                        <p:attrNameLst>
                                          <p:attrName>ppt_y</p:attrName>
                                        </p:attrNameLst>
                                      </p:cBhvr>
                                      <p:tavLst>
                                        <p:tav tm="0">
                                          <p:val>
                                            <p:strVal val="#ppt_y+0.1"/>
                                          </p:val>
                                        </p:tav>
                                        <p:tav tm="100000">
                                          <p:val>
                                            <p:strVal val="#ppt_y"/>
                                          </p:val>
                                        </p:tav>
                                      </p:tavLst>
                                    </p:anim>
                                  </p:childTnLst>
                                </p:cTn>
                              </p:par>
                              <p:par>
                                <p:cTn id="135" presetID="30" presetClass="entr" presetSubtype="0" fill="hold" nodeType="withEffect">
                                  <p:stCondLst>
                                    <p:cond delay="0"/>
                                  </p:stCondLst>
                                  <p:childTnLst>
                                    <p:set>
                                      <p:cBhvr>
                                        <p:cTn id="136" dur="1" fill="hold">
                                          <p:stCondLst>
                                            <p:cond delay="0"/>
                                          </p:stCondLst>
                                        </p:cTn>
                                        <p:tgtEl>
                                          <p:spTgt spid="71795"/>
                                        </p:tgtEl>
                                        <p:attrNameLst>
                                          <p:attrName>style.visibility</p:attrName>
                                        </p:attrNameLst>
                                      </p:cBhvr>
                                      <p:to>
                                        <p:strVal val="visible"/>
                                      </p:to>
                                    </p:set>
                                    <p:animEffect transition="in" filter="fade">
                                      <p:cBhvr>
                                        <p:cTn id="137" dur="800" decel="100000"/>
                                        <p:tgtEl>
                                          <p:spTgt spid="71795"/>
                                        </p:tgtEl>
                                      </p:cBhvr>
                                    </p:animEffect>
                                    <p:anim calcmode="lin" valueType="num">
                                      <p:cBhvr>
                                        <p:cTn id="138" dur="800" decel="100000" fill="hold"/>
                                        <p:tgtEl>
                                          <p:spTgt spid="71795"/>
                                        </p:tgtEl>
                                        <p:attrNameLst>
                                          <p:attrName>style.rotation</p:attrName>
                                        </p:attrNameLst>
                                      </p:cBhvr>
                                      <p:tavLst>
                                        <p:tav tm="0">
                                          <p:val>
                                            <p:fltVal val="-90"/>
                                          </p:val>
                                        </p:tav>
                                        <p:tav tm="100000">
                                          <p:val>
                                            <p:fltVal val="0"/>
                                          </p:val>
                                        </p:tav>
                                      </p:tavLst>
                                    </p:anim>
                                    <p:anim calcmode="lin" valueType="num">
                                      <p:cBhvr>
                                        <p:cTn id="139" dur="800" decel="100000" fill="hold"/>
                                        <p:tgtEl>
                                          <p:spTgt spid="71795"/>
                                        </p:tgtEl>
                                        <p:attrNameLst>
                                          <p:attrName>ppt_x</p:attrName>
                                        </p:attrNameLst>
                                      </p:cBhvr>
                                      <p:tavLst>
                                        <p:tav tm="0">
                                          <p:val>
                                            <p:strVal val="#ppt_x+0.4"/>
                                          </p:val>
                                        </p:tav>
                                        <p:tav tm="100000">
                                          <p:val>
                                            <p:strVal val="#ppt_x-0.05"/>
                                          </p:val>
                                        </p:tav>
                                      </p:tavLst>
                                    </p:anim>
                                    <p:anim calcmode="lin" valueType="num">
                                      <p:cBhvr>
                                        <p:cTn id="140" dur="800" decel="100000" fill="hold"/>
                                        <p:tgtEl>
                                          <p:spTgt spid="71795"/>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71795"/>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71795"/>
                                        </p:tgtEl>
                                        <p:attrNameLst>
                                          <p:attrName>ppt_y</p:attrName>
                                        </p:attrNameLst>
                                      </p:cBhvr>
                                      <p:tavLst>
                                        <p:tav tm="0">
                                          <p:val>
                                            <p:strVal val="#ppt_y+0.1"/>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1" fill="hold" nodeType="clickEffect">
                                  <p:stCondLst>
                                    <p:cond delay="0"/>
                                  </p:stCondLst>
                                  <p:childTnLst>
                                    <p:set>
                                      <p:cBhvr>
                                        <p:cTn id="146" dur="1" fill="hold">
                                          <p:stCondLst>
                                            <p:cond delay="0"/>
                                          </p:stCondLst>
                                        </p:cTn>
                                        <p:tgtEl>
                                          <p:spTgt spid="71798"/>
                                        </p:tgtEl>
                                        <p:attrNameLst>
                                          <p:attrName>style.visibility</p:attrName>
                                        </p:attrNameLst>
                                      </p:cBhvr>
                                      <p:to>
                                        <p:strVal val="visible"/>
                                      </p:to>
                                    </p:set>
                                    <p:animEffect transition="in" filter="wipe(up)">
                                      <p:cBhvr>
                                        <p:cTn id="147" dur="1000"/>
                                        <p:tgtEl>
                                          <p:spTgt spid="71798"/>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9" presetClass="entr" presetSubtype="0" fill="hold" nodeType="clickEffect">
                                  <p:stCondLst>
                                    <p:cond delay="0"/>
                                  </p:stCondLst>
                                  <p:childTnLst>
                                    <p:set>
                                      <p:cBhvr>
                                        <p:cTn id="151" dur="1" fill="hold">
                                          <p:stCondLst>
                                            <p:cond delay="0"/>
                                          </p:stCondLst>
                                        </p:cTn>
                                        <p:tgtEl>
                                          <p:spTgt spid="71797"/>
                                        </p:tgtEl>
                                        <p:attrNameLst>
                                          <p:attrName>style.visibility</p:attrName>
                                        </p:attrNameLst>
                                      </p:cBhvr>
                                      <p:to>
                                        <p:strVal val="visible"/>
                                      </p:to>
                                    </p:set>
                                    <p:anim calcmode="lin" valueType="num">
                                      <p:cBhvr>
                                        <p:cTn id="152" dur="1000" fill="hold"/>
                                        <p:tgtEl>
                                          <p:spTgt spid="71797"/>
                                        </p:tgtEl>
                                        <p:attrNameLst>
                                          <p:attrName>ppt_x</p:attrName>
                                        </p:attrNameLst>
                                      </p:cBhvr>
                                      <p:tavLst>
                                        <p:tav tm="0">
                                          <p:val>
                                            <p:strVal val="#ppt_x-.2"/>
                                          </p:val>
                                        </p:tav>
                                        <p:tav tm="100000">
                                          <p:val>
                                            <p:strVal val="#ppt_x"/>
                                          </p:val>
                                        </p:tav>
                                      </p:tavLst>
                                    </p:anim>
                                    <p:anim calcmode="lin" valueType="num">
                                      <p:cBhvr>
                                        <p:cTn id="153" dur="1000" fill="hold"/>
                                        <p:tgtEl>
                                          <p:spTgt spid="71797"/>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7179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9" presetClass="entr" presetSubtype="0" fill="hold" nodeType="clickEffect">
                                  <p:stCondLst>
                                    <p:cond delay="0"/>
                                  </p:stCondLst>
                                  <p:childTnLst>
                                    <p:set>
                                      <p:cBhvr>
                                        <p:cTn id="158" dur="1" fill="hold">
                                          <p:stCondLst>
                                            <p:cond delay="0"/>
                                          </p:stCondLst>
                                        </p:cTn>
                                        <p:tgtEl>
                                          <p:spTgt spid="71799"/>
                                        </p:tgtEl>
                                        <p:attrNameLst>
                                          <p:attrName>style.visibility</p:attrName>
                                        </p:attrNameLst>
                                      </p:cBhvr>
                                      <p:to>
                                        <p:strVal val="visible"/>
                                      </p:to>
                                    </p:set>
                                    <p:anim calcmode="lin" valueType="num">
                                      <p:cBhvr>
                                        <p:cTn id="159" dur="1000" fill="hold"/>
                                        <p:tgtEl>
                                          <p:spTgt spid="71799"/>
                                        </p:tgtEl>
                                        <p:attrNameLst>
                                          <p:attrName>ppt_x</p:attrName>
                                        </p:attrNameLst>
                                      </p:cBhvr>
                                      <p:tavLst>
                                        <p:tav tm="0">
                                          <p:val>
                                            <p:strVal val="#ppt_x-.2"/>
                                          </p:val>
                                        </p:tav>
                                        <p:tav tm="100000">
                                          <p:val>
                                            <p:strVal val="#ppt_x"/>
                                          </p:val>
                                        </p:tav>
                                      </p:tavLst>
                                    </p:anim>
                                    <p:anim calcmode="lin" valueType="num">
                                      <p:cBhvr>
                                        <p:cTn id="160" dur="1000" fill="hold"/>
                                        <p:tgtEl>
                                          <p:spTgt spid="71799"/>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71799"/>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2" fill="hold" nodeType="clickEffect">
                                  <p:stCondLst>
                                    <p:cond delay="0"/>
                                  </p:stCondLst>
                                  <p:childTnLst>
                                    <p:set>
                                      <p:cBhvr>
                                        <p:cTn id="165" dur="1" fill="hold">
                                          <p:stCondLst>
                                            <p:cond delay="0"/>
                                          </p:stCondLst>
                                        </p:cTn>
                                        <p:tgtEl>
                                          <p:spTgt spid="71820"/>
                                        </p:tgtEl>
                                        <p:attrNameLst>
                                          <p:attrName>style.visibility</p:attrName>
                                        </p:attrNameLst>
                                      </p:cBhvr>
                                      <p:to>
                                        <p:strVal val="visible"/>
                                      </p:to>
                                    </p:set>
                                    <p:animEffect transition="in" filter="wipe(right)">
                                      <p:cBhvr>
                                        <p:cTn id="166" dur="1000"/>
                                        <p:tgtEl>
                                          <p:spTgt spid="71820"/>
                                        </p:tgtEl>
                                      </p:cBhvr>
                                    </p:animEffect>
                                  </p:childTnLst>
                                </p:cTn>
                              </p:par>
                              <p:par>
                                <p:cTn id="167" presetID="22" presetClass="entr" presetSubtype="2" fill="hold" nodeType="withEffect">
                                  <p:stCondLst>
                                    <p:cond delay="0"/>
                                  </p:stCondLst>
                                  <p:childTnLst>
                                    <p:set>
                                      <p:cBhvr>
                                        <p:cTn id="168" dur="1" fill="hold">
                                          <p:stCondLst>
                                            <p:cond delay="0"/>
                                          </p:stCondLst>
                                        </p:cTn>
                                        <p:tgtEl>
                                          <p:spTgt spid="71821"/>
                                        </p:tgtEl>
                                        <p:attrNameLst>
                                          <p:attrName>style.visibility</p:attrName>
                                        </p:attrNameLst>
                                      </p:cBhvr>
                                      <p:to>
                                        <p:strVal val="visible"/>
                                      </p:to>
                                    </p:set>
                                    <p:animEffect transition="in" filter="wipe(right)">
                                      <p:cBhvr>
                                        <p:cTn id="169" dur="1000"/>
                                        <p:tgtEl>
                                          <p:spTgt spid="7182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0" presetClass="entr" presetSubtype="0" fill="hold" nodeType="clickEffect">
                                  <p:stCondLst>
                                    <p:cond delay="0"/>
                                  </p:stCondLst>
                                  <p:childTnLst>
                                    <p:set>
                                      <p:cBhvr>
                                        <p:cTn id="173" dur="1" fill="hold">
                                          <p:stCondLst>
                                            <p:cond delay="0"/>
                                          </p:stCondLst>
                                        </p:cTn>
                                        <p:tgtEl>
                                          <p:spTgt spid="71818"/>
                                        </p:tgtEl>
                                        <p:attrNameLst>
                                          <p:attrName>style.visibility</p:attrName>
                                        </p:attrNameLst>
                                      </p:cBhvr>
                                      <p:to>
                                        <p:strVal val="visible"/>
                                      </p:to>
                                    </p:set>
                                    <p:animEffect transition="in" filter="fade">
                                      <p:cBhvr>
                                        <p:cTn id="174" dur="800" decel="100000"/>
                                        <p:tgtEl>
                                          <p:spTgt spid="71818"/>
                                        </p:tgtEl>
                                      </p:cBhvr>
                                    </p:animEffect>
                                    <p:anim calcmode="lin" valueType="num">
                                      <p:cBhvr>
                                        <p:cTn id="175" dur="800" decel="100000" fill="hold"/>
                                        <p:tgtEl>
                                          <p:spTgt spid="71818"/>
                                        </p:tgtEl>
                                        <p:attrNameLst>
                                          <p:attrName>style.rotation</p:attrName>
                                        </p:attrNameLst>
                                      </p:cBhvr>
                                      <p:tavLst>
                                        <p:tav tm="0">
                                          <p:val>
                                            <p:fltVal val="-90"/>
                                          </p:val>
                                        </p:tav>
                                        <p:tav tm="100000">
                                          <p:val>
                                            <p:fltVal val="0"/>
                                          </p:val>
                                        </p:tav>
                                      </p:tavLst>
                                    </p:anim>
                                    <p:anim calcmode="lin" valueType="num">
                                      <p:cBhvr>
                                        <p:cTn id="176" dur="800" decel="100000" fill="hold"/>
                                        <p:tgtEl>
                                          <p:spTgt spid="71818"/>
                                        </p:tgtEl>
                                        <p:attrNameLst>
                                          <p:attrName>ppt_x</p:attrName>
                                        </p:attrNameLst>
                                      </p:cBhvr>
                                      <p:tavLst>
                                        <p:tav tm="0">
                                          <p:val>
                                            <p:strVal val="#ppt_x+0.4"/>
                                          </p:val>
                                        </p:tav>
                                        <p:tav tm="100000">
                                          <p:val>
                                            <p:strVal val="#ppt_x-0.05"/>
                                          </p:val>
                                        </p:tav>
                                      </p:tavLst>
                                    </p:anim>
                                    <p:anim calcmode="lin" valueType="num">
                                      <p:cBhvr>
                                        <p:cTn id="177" dur="800" decel="100000" fill="hold"/>
                                        <p:tgtEl>
                                          <p:spTgt spid="71818"/>
                                        </p:tgtEl>
                                        <p:attrNameLst>
                                          <p:attrName>ppt_y</p:attrName>
                                        </p:attrNameLst>
                                      </p:cBhvr>
                                      <p:tavLst>
                                        <p:tav tm="0">
                                          <p:val>
                                            <p:strVal val="#ppt_y-0.4"/>
                                          </p:val>
                                        </p:tav>
                                        <p:tav tm="100000">
                                          <p:val>
                                            <p:strVal val="#ppt_y+0.1"/>
                                          </p:val>
                                        </p:tav>
                                      </p:tavLst>
                                    </p:anim>
                                    <p:anim calcmode="lin" valueType="num">
                                      <p:cBhvr>
                                        <p:cTn id="178" dur="200" accel="100000" fill="hold">
                                          <p:stCondLst>
                                            <p:cond delay="800"/>
                                          </p:stCondLst>
                                        </p:cTn>
                                        <p:tgtEl>
                                          <p:spTgt spid="71818"/>
                                        </p:tgtEl>
                                        <p:attrNameLst>
                                          <p:attrName>ppt_x</p:attrName>
                                        </p:attrNameLst>
                                      </p:cBhvr>
                                      <p:tavLst>
                                        <p:tav tm="0">
                                          <p:val>
                                            <p:strVal val="#ppt_x-0.05"/>
                                          </p:val>
                                        </p:tav>
                                        <p:tav tm="100000">
                                          <p:val>
                                            <p:strVal val="#ppt_x"/>
                                          </p:val>
                                        </p:tav>
                                      </p:tavLst>
                                    </p:anim>
                                    <p:anim calcmode="lin" valueType="num">
                                      <p:cBhvr>
                                        <p:cTn id="179" dur="200" accel="100000" fill="hold">
                                          <p:stCondLst>
                                            <p:cond delay="800"/>
                                          </p:stCondLst>
                                        </p:cTn>
                                        <p:tgtEl>
                                          <p:spTgt spid="71818"/>
                                        </p:tgtEl>
                                        <p:attrNameLst>
                                          <p:attrName>ppt_y</p:attrName>
                                        </p:attrNameLst>
                                      </p:cBhvr>
                                      <p:tavLst>
                                        <p:tav tm="0">
                                          <p:val>
                                            <p:strVal val="#ppt_y+0.1"/>
                                          </p:val>
                                        </p:tav>
                                        <p:tav tm="100000">
                                          <p:val>
                                            <p:strVal val="#ppt_y"/>
                                          </p:val>
                                        </p:tav>
                                      </p:tavLst>
                                    </p:anim>
                                  </p:childTnLst>
                                </p:cTn>
                              </p:par>
                              <p:par>
                                <p:cTn id="180" presetID="30" presetClass="entr" presetSubtype="0" fill="hold" nodeType="withEffect">
                                  <p:stCondLst>
                                    <p:cond delay="0"/>
                                  </p:stCondLst>
                                  <p:childTnLst>
                                    <p:set>
                                      <p:cBhvr>
                                        <p:cTn id="181" dur="1" fill="hold">
                                          <p:stCondLst>
                                            <p:cond delay="0"/>
                                          </p:stCondLst>
                                        </p:cTn>
                                        <p:tgtEl>
                                          <p:spTgt spid="71817"/>
                                        </p:tgtEl>
                                        <p:attrNameLst>
                                          <p:attrName>style.visibility</p:attrName>
                                        </p:attrNameLst>
                                      </p:cBhvr>
                                      <p:to>
                                        <p:strVal val="visible"/>
                                      </p:to>
                                    </p:set>
                                    <p:animEffect transition="in" filter="fade">
                                      <p:cBhvr>
                                        <p:cTn id="182" dur="800" decel="100000"/>
                                        <p:tgtEl>
                                          <p:spTgt spid="71817"/>
                                        </p:tgtEl>
                                      </p:cBhvr>
                                    </p:animEffect>
                                    <p:anim calcmode="lin" valueType="num">
                                      <p:cBhvr>
                                        <p:cTn id="183" dur="800" decel="100000" fill="hold"/>
                                        <p:tgtEl>
                                          <p:spTgt spid="71817"/>
                                        </p:tgtEl>
                                        <p:attrNameLst>
                                          <p:attrName>style.rotation</p:attrName>
                                        </p:attrNameLst>
                                      </p:cBhvr>
                                      <p:tavLst>
                                        <p:tav tm="0">
                                          <p:val>
                                            <p:fltVal val="-90"/>
                                          </p:val>
                                        </p:tav>
                                        <p:tav tm="100000">
                                          <p:val>
                                            <p:fltVal val="0"/>
                                          </p:val>
                                        </p:tav>
                                      </p:tavLst>
                                    </p:anim>
                                    <p:anim calcmode="lin" valueType="num">
                                      <p:cBhvr>
                                        <p:cTn id="184" dur="800" decel="100000" fill="hold"/>
                                        <p:tgtEl>
                                          <p:spTgt spid="71817"/>
                                        </p:tgtEl>
                                        <p:attrNameLst>
                                          <p:attrName>ppt_x</p:attrName>
                                        </p:attrNameLst>
                                      </p:cBhvr>
                                      <p:tavLst>
                                        <p:tav tm="0">
                                          <p:val>
                                            <p:strVal val="#ppt_x+0.4"/>
                                          </p:val>
                                        </p:tav>
                                        <p:tav tm="100000">
                                          <p:val>
                                            <p:strVal val="#ppt_x-0.05"/>
                                          </p:val>
                                        </p:tav>
                                      </p:tavLst>
                                    </p:anim>
                                    <p:anim calcmode="lin" valueType="num">
                                      <p:cBhvr>
                                        <p:cTn id="185" dur="800" decel="100000" fill="hold"/>
                                        <p:tgtEl>
                                          <p:spTgt spid="71817"/>
                                        </p:tgtEl>
                                        <p:attrNameLst>
                                          <p:attrName>ppt_y</p:attrName>
                                        </p:attrNameLst>
                                      </p:cBhvr>
                                      <p:tavLst>
                                        <p:tav tm="0">
                                          <p:val>
                                            <p:strVal val="#ppt_y-0.4"/>
                                          </p:val>
                                        </p:tav>
                                        <p:tav tm="100000">
                                          <p:val>
                                            <p:strVal val="#ppt_y+0.1"/>
                                          </p:val>
                                        </p:tav>
                                      </p:tavLst>
                                    </p:anim>
                                    <p:anim calcmode="lin" valueType="num">
                                      <p:cBhvr>
                                        <p:cTn id="186" dur="200" accel="100000" fill="hold">
                                          <p:stCondLst>
                                            <p:cond delay="800"/>
                                          </p:stCondLst>
                                        </p:cTn>
                                        <p:tgtEl>
                                          <p:spTgt spid="71817"/>
                                        </p:tgtEl>
                                        <p:attrNameLst>
                                          <p:attrName>ppt_x</p:attrName>
                                        </p:attrNameLst>
                                      </p:cBhvr>
                                      <p:tavLst>
                                        <p:tav tm="0">
                                          <p:val>
                                            <p:strVal val="#ppt_x-0.05"/>
                                          </p:val>
                                        </p:tav>
                                        <p:tav tm="100000">
                                          <p:val>
                                            <p:strVal val="#ppt_x"/>
                                          </p:val>
                                        </p:tav>
                                      </p:tavLst>
                                    </p:anim>
                                    <p:anim calcmode="lin" valueType="num">
                                      <p:cBhvr>
                                        <p:cTn id="187" dur="200" accel="100000" fill="hold">
                                          <p:stCondLst>
                                            <p:cond delay="800"/>
                                          </p:stCondLst>
                                        </p:cTn>
                                        <p:tgtEl>
                                          <p:spTgt spid="71817"/>
                                        </p:tgtEl>
                                        <p:attrNameLst>
                                          <p:attrName>ppt_y</p:attrName>
                                        </p:attrNameLst>
                                      </p:cBhvr>
                                      <p:tavLst>
                                        <p:tav tm="0">
                                          <p:val>
                                            <p:strVal val="#ppt_y+0.1"/>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1" fill="hold" nodeType="clickEffect">
                                  <p:stCondLst>
                                    <p:cond delay="0"/>
                                  </p:stCondLst>
                                  <p:childTnLst>
                                    <p:set>
                                      <p:cBhvr>
                                        <p:cTn id="191" dur="1" fill="hold">
                                          <p:stCondLst>
                                            <p:cond delay="0"/>
                                          </p:stCondLst>
                                        </p:cTn>
                                        <p:tgtEl>
                                          <p:spTgt spid="71819"/>
                                        </p:tgtEl>
                                        <p:attrNameLst>
                                          <p:attrName>style.visibility</p:attrName>
                                        </p:attrNameLst>
                                      </p:cBhvr>
                                      <p:to>
                                        <p:strVal val="visible"/>
                                      </p:to>
                                    </p:set>
                                    <p:animEffect transition="in" filter="wipe(up)">
                                      <p:cBhvr>
                                        <p:cTn id="192" dur="1000"/>
                                        <p:tgtEl>
                                          <p:spTgt spid="71819"/>
                                        </p:tgtEl>
                                      </p:cBhvr>
                                    </p:animEffect>
                                  </p:childTnLst>
                                </p:cTn>
                              </p:par>
                              <p:par>
                                <p:cTn id="193" presetID="22" presetClass="entr" presetSubtype="1" fill="hold" nodeType="withEffect">
                                  <p:stCondLst>
                                    <p:cond delay="0"/>
                                  </p:stCondLst>
                                  <p:childTnLst>
                                    <p:set>
                                      <p:cBhvr>
                                        <p:cTn id="194" dur="1" fill="hold">
                                          <p:stCondLst>
                                            <p:cond delay="0"/>
                                          </p:stCondLst>
                                        </p:cTn>
                                        <p:tgtEl>
                                          <p:spTgt spid="71822"/>
                                        </p:tgtEl>
                                        <p:attrNameLst>
                                          <p:attrName>style.visibility</p:attrName>
                                        </p:attrNameLst>
                                      </p:cBhvr>
                                      <p:to>
                                        <p:strVal val="visible"/>
                                      </p:to>
                                    </p:set>
                                    <p:animEffect transition="in" filter="wipe(up)">
                                      <p:cBhvr>
                                        <p:cTn id="195" dur="1000"/>
                                        <p:tgtEl>
                                          <p:spTgt spid="71822"/>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9" presetClass="entr" presetSubtype="0" fill="hold" nodeType="clickEffect">
                                  <p:stCondLst>
                                    <p:cond delay="0"/>
                                  </p:stCondLst>
                                  <p:childTnLst>
                                    <p:set>
                                      <p:cBhvr>
                                        <p:cTn id="199" dur="1" fill="hold">
                                          <p:stCondLst>
                                            <p:cond delay="0"/>
                                          </p:stCondLst>
                                        </p:cTn>
                                        <p:tgtEl>
                                          <p:spTgt spid="71824"/>
                                        </p:tgtEl>
                                        <p:attrNameLst>
                                          <p:attrName>style.visibility</p:attrName>
                                        </p:attrNameLst>
                                      </p:cBhvr>
                                      <p:to>
                                        <p:strVal val="visible"/>
                                      </p:to>
                                    </p:set>
                                    <p:anim calcmode="lin" valueType="num">
                                      <p:cBhvr>
                                        <p:cTn id="200" dur="1000" fill="hold"/>
                                        <p:tgtEl>
                                          <p:spTgt spid="71824"/>
                                        </p:tgtEl>
                                        <p:attrNameLst>
                                          <p:attrName>ppt_x</p:attrName>
                                        </p:attrNameLst>
                                      </p:cBhvr>
                                      <p:tavLst>
                                        <p:tav tm="0">
                                          <p:val>
                                            <p:strVal val="#ppt_x-.2"/>
                                          </p:val>
                                        </p:tav>
                                        <p:tav tm="100000">
                                          <p:val>
                                            <p:strVal val="#ppt_x"/>
                                          </p:val>
                                        </p:tav>
                                      </p:tavLst>
                                    </p:anim>
                                    <p:anim calcmode="lin" valueType="num">
                                      <p:cBhvr>
                                        <p:cTn id="201" dur="1000" fill="hold"/>
                                        <p:tgtEl>
                                          <p:spTgt spid="71824"/>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7182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0" presetClass="entr" presetSubtype="0" fill="hold" nodeType="clickEffect">
                                  <p:stCondLst>
                                    <p:cond delay="0"/>
                                  </p:stCondLst>
                                  <p:childTnLst>
                                    <p:set>
                                      <p:cBhvr>
                                        <p:cTn id="206" dur="1" fill="hold">
                                          <p:stCondLst>
                                            <p:cond delay="0"/>
                                          </p:stCondLst>
                                        </p:cTn>
                                        <p:tgtEl>
                                          <p:spTgt spid="71808"/>
                                        </p:tgtEl>
                                        <p:attrNameLst>
                                          <p:attrName>style.visibility</p:attrName>
                                        </p:attrNameLst>
                                      </p:cBhvr>
                                      <p:to>
                                        <p:strVal val="visible"/>
                                      </p:to>
                                    </p:set>
                                    <p:animEffect transition="in" filter="fade">
                                      <p:cBhvr>
                                        <p:cTn id="207" dur="800" decel="100000"/>
                                        <p:tgtEl>
                                          <p:spTgt spid="71808"/>
                                        </p:tgtEl>
                                      </p:cBhvr>
                                    </p:animEffect>
                                    <p:anim calcmode="lin" valueType="num">
                                      <p:cBhvr>
                                        <p:cTn id="208" dur="800" decel="100000" fill="hold"/>
                                        <p:tgtEl>
                                          <p:spTgt spid="71808"/>
                                        </p:tgtEl>
                                        <p:attrNameLst>
                                          <p:attrName>style.rotation</p:attrName>
                                        </p:attrNameLst>
                                      </p:cBhvr>
                                      <p:tavLst>
                                        <p:tav tm="0">
                                          <p:val>
                                            <p:fltVal val="-90"/>
                                          </p:val>
                                        </p:tav>
                                        <p:tav tm="100000">
                                          <p:val>
                                            <p:fltVal val="0"/>
                                          </p:val>
                                        </p:tav>
                                      </p:tavLst>
                                    </p:anim>
                                    <p:anim calcmode="lin" valueType="num">
                                      <p:cBhvr>
                                        <p:cTn id="209" dur="800" decel="100000" fill="hold"/>
                                        <p:tgtEl>
                                          <p:spTgt spid="71808"/>
                                        </p:tgtEl>
                                        <p:attrNameLst>
                                          <p:attrName>ppt_x</p:attrName>
                                        </p:attrNameLst>
                                      </p:cBhvr>
                                      <p:tavLst>
                                        <p:tav tm="0">
                                          <p:val>
                                            <p:strVal val="#ppt_x+0.4"/>
                                          </p:val>
                                        </p:tav>
                                        <p:tav tm="100000">
                                          <p:val>
                                            <p:strVal val="#ppt_x-0.05"/>
                                          </p:val>
                                        </p:tav>
                                      </p:tavLst>
                                    </p:anim>
                                    <p:anim calcmode="lin" valueType="num">
                                      <p:cBhvr>
                                        <p:cTn id="210" dur="800" decel="100000" fill="hold"/>
                                        <p:tgtEl>
                                          <p:spTgt spid="71808"/>
                                        </p:tgtEl>
                                        <p:attrNameLst>
                                          <p:attrName>ppt_y</p:attrName>
                                        </p:attrNameLst>
                                      </p:cBhvr>
                                      <p:tavLst>
                                        <p:tav tm="0">
                                          <p:val>
                                            <p:strVal val="#ppt_y-0.4"/>
                                          </p:val>
                                        </p:tav>
                                        <p:tav tm="100000">
                                          <p:val>
                                            <p:strVal val="#ppt_y+0.1"/>
                                          </p:val>
                                        </p:tav>
                                      </p:tavLst>
                                    </p:anim>
                                    <p:anim calcmode="lin" valueType="num">
                                      <p:cBhvr>
                                        <p:cTn id="211" dur="200" accel="100000" fill="hold">
                                          <p:stCondLst>
                                            <p:cond delay="800"/>
                                          </p:stCondLst>
                                        </p:cTn>
                                        <p:tgtEl>
                                          <p:spTgt spid="71808"/>
                                        </p:tgtEl>
                                        <p:attrNameLst>
                                          <p:attrName>ppt_x</p:attrName>
                                        </p:attrNameLst>
                                      </p:cBhvr>
                                      <p:tavLst>
                                        <p:tav tm="0">
                                          <p:val>
                                            <p:strVal val="#ppt_x-0.05"/>
                                          </p:val>
                                        </p:tav>
                                        <p:tav tm="100000">
                                          <p:val>
                                            <p:strVal val="#ppt_x"/>
                                          </p:val>
                                        </p:tav>
                                      </p:tavLst>
                                    </p:anim>
                                    <p:anim calcmode="lin" valueType="num">
                                      <p:cBhvr>
                                        <p:cTn id="212" dur="200" accel="100000" fill="hold">
                                          <p:stCondLst>
                                            <p:cond delay="800"/>
                                          </p:stCondLst>
                                        </p:cTn>
                                        <p:tgtEl>
                                          <p:spTgt spid="71808"/>
                                        </p:tgtEl>
                                        <p:attrNameLst>
                                          <p:attrName>ppt_y</p:attrName>
                                        </p:attrNameLst>
                                      </p:cBhvr>
                                      <p:tavLst>
                                        <p:tav tm="0">
                                          <p:val>
                                            <p:strVal val="#ppt_y+0.1"/>
                                          </p:val>
                                        </p:tav>
                                        <p:tav tm="100000">
                                          <p:val>
                                            <p:strVal val="#ppt_y"/>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2" fill="hold" nodeType="clickEffect">
                                  <p:stCondLst>
                                    <p:cond delay="0"/>
                                  </p:stCondLst>
                                  <p:childTnLst>
                                    <p:set>
                                      <p:cBhvr>
                                        <p:cTn id="216" dur="1" fill="hold">
                                          <p:stCondLst>
                                            <p:cond delay="0"/>
                                          </p:stCondLst>
                                        </p:cTn>
                                        <p:tgtEl>
                                          <p:spTgt spid="71806"/>
                                        </p:tgtEl>
                                        <p:attrNameLst>
                                          <p:attrName>style.visibility</p:attrName>
                                        </p:attrNameLst>
                                      </p:cBhvr>
                                      <p:to>
                                        <p:strVal val="visible"/>
                                      </p:to>
                                    </p:set>
                                    <p:animEffect transition="in" filter="wipe(right)">
                                      <p:cBhvr>
                                        <p:cTn id="217" dur="1000"/>
                                        <p:tgtEl>
                                          <p:spTgt spid="71806"/>
                                        </p:tgtEl>
                                      </p:cBhvr>
                                    </p:animEffect>
                                  </p:childTnLst>
                                </p:cTn>
                              </p:par>
                            </p:childTnLst>
                          </p:cTn>
                        </p:par>
                        <p:par>
                          <p:cTn id="218" fill="hold" nodeType="afterGroup">
                            <p:stCondLst>
                              <p:cond delay="1000"/>
                            </p:stCondLst>
                            <p:childTnLst>
                              <p:par>
                                <p:cTn id="219" presetID="22" presetClass="entr" presetSubtype="2" fill="hold" nodeType="afterEffect">
                                  <p:stCondLst>
                                    <p:cond delay="0"/>
                                  </p:stCondLst>
                                  <p:childTnLst>
                                    <p:set>
                                      <p:cBhvr>
                                        <p:cTn id="220" dur="1" fill="hold">
                                          <p:stCondLst>
                                            <p:cond delay="0"/>
                                          </p:stCondLst>
                                        </p:cTn>
                                        <p:tgtEl>
                                          <p:spTgt spid="71804"/>
                                        </p:tgtEl>
                                        <p:attrNameLst>
                                          <p:attrName>style.visibility</p:attrName>
                                        </p:attrNameLst>
                                      </p:cBhvr>
                                      <p:to>
                                        <p:strVal val="visible"/>
                                      </p:to>
                                    </p:set>
                                    <p:animEffect transition="in" filter="wipe(right)">
                                      <p:cBhvr>
                                        <p:cTn id="221" dur="1000"/>
                                        <p:tgtEl>
                                          <p:spTgt spid="71804"/>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xit" presetSubtype="4" fill="hold" nodeType="clickEffect">
                                  <p:stCondLst>
                                    <p:cond delay="0"/>
                                  </p:stCondLst>
                                  <p:childTnLst>
                                    <p:anim calcmode="lin" valueType="num">
                                      <p:cBhvr additive="base">
                                        <p:cTn id="225" dur="2000"/>
                                        <p:tgtEl>
                                          <p:spTgt spid="71805"/>
                                        </p:tgtEl>
                                        <p:attrNameLst>
                                          <p:attrName>ppt_x</p:attrName>
                                        </p:attrNameLst>
                                      </p:cBhvr>
                                      <p:tavLst>
                                        <p:tav tm="0">
                                          <p:val>
                                            <p:strVal val="ppt_x"/>
                                          </p:val>
                                        </p:tav>
                                        <p:tav tm="100000">
                                          <p:val>
                                            <p:strVal val="ppt_x"/>
                                          </p:val>
                                        </p:tav>
                                      </p:tavLst>
                                    </p:anim>
                                    <p:anim calcmode="lin" valueType="num">
                                      <p:cBhvr additive="base">
                                        <p:cTn id="226" dur="2000"/>
                                        <p:tgtEl>
                                          <p:spTgt spid="71805"/>
                                        </p:tgtEl>
                                        <p:attrNameLst>
                                          <p:attrName>ppt_y</p:attrName>
                                        </p:attrNameLst>
                                      </p:cBhvr>
                                      <p:tavLst>
                                        <p:tav tm="0">
                                          <p:val>
                                            <p:strVal val="ppt_y"/>
                                          </p:val>
                                        </p:tav>
                                        <p:tav tm="100000">
                                          <p:val>
                                            <p:strVal val="1+ppt_h/2"/>
                                          </p:val>
                                        </p:tav>
                                      </p:tavLst>
                                    </p:anim>
                                    <p:set>
                                      <p:cBhvr>
                                        <p:cTn id="227" dur="1" fill="hold">
                                          <p:stCondLst>
                                            <p:cond delay="1999"/>
                                          </p:stCondLst>
                                        </p:cTn>
                                        <p:tgtEl>
                                          <p:spTgt spid="71805"/>
                                        </p:tgtEl>
                                        <p:attrNameLst>
                                          <p:attrName>style.visibility</p:attrName>
                                        </p:attrNameLst>
                                      </p:cBhvr>
                                      <p:to>
                                        <p:strVal val="hidden"/>
                                      </p:to>
                                    </p:set>
                                  </p:childTnLst>
                                </p:cTn>
                              </p:par>
                              <p:par>
                                <p:cTn id="228" presetID="2" presetClass="exit" presetSubtype="4" fill="hold" nodeType="withEffect">
                                  <p:stCondLst>
                                    <p:cond delay="0"/>
                                  </p:stCondLst>
                                  <p:childTnLst>
                                    <p:anim calcmode="lin" valueType="num">
                                      <p:cBhvr additive="base">
                                        <p:cTn id="229" dur="2000"/>
                                        <p:tgtEl>
                                          <p:spTgt spid="71804"/>
                                        </p:tgtEl>
                                        <p:attrNameLst>
                                          <p:attrName>ppt_x</p:attrName>
                                        </p:attrNameLst>
                                      </p:cBhvr>
                                      <p:tavLst>
                                        <p:tav tm="0">
                                          <p:val>
                                            <p:strVal val="ppt_x"/>
                                          </p:val>
                                        </p:tav>
                                        <p:tav tm="100000">
                                          <p:val>
                                            <p:strVal val="ppt_x"/>
                                          </p:val>
                                        </p:tav>
                                      </p:tavLst>
                                    </p:anim>
                                    <p:anim calcmode="lin" valueType="num">
                                      <p:cBhvr additive="base">
                                        <p:cTn id="230" dur="2000"/>
                                        <p:tgtEl>
                                          <p:spTgt spid="71804"/>
                                        </p:tgtEl>
                                        <p:attrNameLst>
                                          <p:attrName>ppt_y</p:attrName>
                                        </p:attrNameLst>
                                      </p:cBhvr>
                                      <p:tavLst>
                                        <p:tav tm="0">
                                          <p:val>
                                            <p:strVal val="ppt_y"/>
                                          </p:val>
                                        </p:tav>
                                        <p:tav tm="100000">
                                          <p:val>
                                            <p:strVal val="1+ppt_h/2"/>
                                          </p:val>
                                        </p:tav>
                                      </p:tavLst>
                                    </p:anim>
                                    <p:set>
                                      <p:cBhvr>
                                        <p:cTn id="231" dur="1" fill="hold">
                                          <p:stCondLst>
                                            <p:cond delay="1999"/>
                                          </p:stCondLst>
                                        </p:cTn>
                                        <p:tgtEl>
                                          <p:spTgt spid="71804"/>
                                        </p:tgtEl>
                                        <p:attrNameLst>
                                          <p:attrName>style.visibility</p:attrName>
                                        </p:attrNameLst>
                                      </p:cBhvr>
                                      <p:to>
                                        <p:strVal val="hidden"/>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0" presetClass="entr" presetSubtype="0" fill="hold" nodeType="clickEffect">
                                  <p:stCondLst>
                                    <p:cond delay="0"/>
                                  </p:stCondLst>
                                  <p:childTnLst>
                                    <p:set>
                                      <p:cBhvr>
                                        <p:cTn id="235" dur="1" fill="hold">
                                          <p:stCondLst>
                                            <p:cond delay="0"/>
                                          </p:stCondLst>
                                        </p:cTn>
                                        <p:tgtEl>
                                          <p:spTgt spid="71784"/>
                                        </p:tgtEl>
                                        <p:attrNameLst>
                                          <p:attrName>style.visibility</p:attrName>
                                        </p:attrNameLst>
                                      </p:cBhvr>
                                      <p:to>
                                        <p:strVal val="visible"/>
                                      </p:to>
                                    </p:set>
                                    <p:animEffect transition="in" filter="fade">
                                      <p:cBhvr>
                                        <p:cTn id="236" dur="800" decel="100000"/>
                                        <p:tgtEl>
                                          <p:spTgt spid="71784"/>
                                        </p:tgtEl>
                                      </p:cBhvr>
                                    </p:animEffect>
                                    <p:anim calcmode="lin" valueType="num">
                                      <p:cBhvr>
                                        <p:cTn id="237" dur="800" decel="100000" fill="hold"/>
                                        <p:tgtEl>
                                          <p:spTgt spid="71784"/>
                                        </p:tgtEl>
                                        <p:attrNameLst>
                                          <p:attrName>style.rotation</p:attrName>
                                        </p:attrNameLst>
                                      </p:cBhvr>
                                      <p:tavLst>
                                        <p:tav tm="0">
                                          <p:val>
                                            <p:fltVal val="-90"/>
                                          </p:val>
                                        </p:tav>
                                        <p:tav tm="100000">
                                          <p:val>
                                            <p:fltVal val="0"/>
                                          </p:val>
                                        </p:tav>
                                      </p:tavLst>
                                    </p:anim>
                                    <p:anim calcmode="lin" valueType="num">
                                      <p:cBhvr>
                                        <p:cTn id="238" dur="800" decel="100000" fill="hold"/>
                                        <p:tgtEl>
                                          <p:spTgt spid="71784"/>
                                        </p:tgtEl>
                                        <p:attrNameLst>
                                          <p:attrName>ppt_x</p:attrName>
                                        </p:attrNameLst>
                                      </p:cBhvr>
                                      <p:tavLst>
                                        <p:tav tm="0">
                                          <p:val>
                                            <p:strVal val="#ppt_x+0.4"/>
                                          </p:val>
                                        </p:tav>
                                        <p:tav tm="100000">
                                          <p:val>
                                            <p:strVal val="#ppt_x-0.05"/>
                                          </p:val>
                                        </p:tav>
                                      </p:tavLst>
                                    </p:anim>
                                    <p:anim calcmode="lin" valueType="num">
                                      <p:cBhvr>
                                        <p:cTn id="239" dur="800" decel="100000" fill="hold"/>
                                        <p:tgtEl>
                                          <p:spTgt spid="71784"/>
                                        </p:tgtEl>
                                        <p:attrNameLst>
                                          <p:attrName>ppt_y</p:attrName>
                                        </p:attrNameLst>
                                      </p:cBhvr>
                                      <p:tavLst>
                                        <p:tav tm="0">
                                          <p:val>
                                            <p:strVal val="#ppt_y-0.4"/>
                                          </p:val>
                                        </p:tav>
                                        <p:tav tm="100000">
                                          <p:val>
                                            <p:strVal val="#ppt_y+0.1"/>
                                          </p:val>
                                        </p:tav>
                                      </p:tavLst>
                                    </p:anim>
                                    <p:anim calcmode="lin" valueType="num">
                                      <p:cBhvr>
                                        <p:cTn id="240" dur="200" accel="100000" fill="hold">
                                          <p:stCondLst>
                                            <p:cond delay="800"/>
                                          </p:stCondLst>
                                        </p:cTn>
                                        <p:tgtEl>
                                          <p:spTgt spid="71784"/>
                                        </p:tgtEl>
                                        <p:attrNameLst>
                                          <p:attrName>ppt_x</p:attrName>
                                        </p:attrNameLst>
                                      </p:cBhvr>
                                      <p:tavLst>
                                        <p:tav tm="0">
                                          <p:val>
                                            <p:strVal val="#ppt_x-0.05"/>
                                          </p:val>
                                        </p:tav>
                                        <p:tav tm="100000">
                                          <p:val>
                                            <p:strVal val="#ppt_x"/>
                                          </p:val>
                                        </p:tav>
                                      </p:tavLst>
                                    </p:anim>
                                    <p:anim calcmode="lin" valueType="num">
                                      <p:cBhvr>
                                        <p:cTn id="241" dur="200" accel="100000" fill="hold">
                                          <p:stCondLst>
                                            <p:cond delay="800"/>
                                          </p:stCondLst>
                                        </p:cTn>
                                        <p:tgtEl>
                                          <p:spTgt spid="71784"/>
                                        </p:tgtEl>
                                        <p:attrNameLst>
                                          <p:attrName>ppt_y</p:attrName>
                                        </p:attrNameLst>
                                      </p:cBhvr>
                                      <p:tavLst>
                                        <p:tav tm="0">
                                          <p:val>
                                            <p:strVal val="#ppt_y+0.1"/>
                                          </p:val>
                                        </p:tav>
                                        <p:tav tm="100000">
                                          <p:val>
                                            <p:strVal val="#ppt_y"/>
                                          </p:val>
                                        </p:tav>
                                      </p:tavLst>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9" presetClass="entr" presetSubtype="0" fill="hold" nodeType="clickEffect">
                                  <p:stCondLst>
                                    <p:cond delay="0"/>
                                  </p:stCondLst>
                                  <p:childTnLst>
                                    <p:set>
                                      <p:cBhvr>
                                        <p:cTn id="245" dur="1" fill="hold">
                                          <p:stCondLst>
                                            <p:cond delay="0"/>
                                          </p:stCondLst>
                                        </p:cTn>
                                        <p:tgtEl>
                                          <p:spTgt spid="71785"/>
                                        </p:tgtEl>
                                        <p:attrNameLst>
                                          <p:attrName>style.visibility</p:attrName>
                                        </p:attrNameLst>
                                      </p:cBhvr>
                                      <p:to>
                                        <p:strVal val="visible"/>
                                      </p:to>
                                    </p:set>
                                    <p:anim calcmode="lin" valueType="num">
                                      <p:cBhvr>
                                        <p:cTn id="246" dur="1000" fill="hold"/>
                                        <p:tgtEl>
                                          <p:spTgt spid="71785"/>
                                        </p:tgtEl>
                                        <p:attrNameLst>
                                          <p:attrName>ppt_x</p:attrName>
                                        </p:attrNameLst>
                                      </p:cBhvr>
                                      <p:tavLst>
                                        <p:tav tm="0">
                                          <p:val>
                                            <p:strVal val="#ppt_x-.2"/>
                                          </p:val>
                                        </p:tav>
                                        <p:tav tm="100000">
                                          <p:val>
                                            <p:strVal val="#ppt_x"/>
                                          </p:val>
                                        </p:tav>
                                      </p:tavLst>
                                    </p:anim>
                                    <p:anim calcmode="lin" valueType="num">
                                      <p:cBhvr>
                                        <p:cTn id="247" dur="1000" fill="hold"/>
                                        <p:tgtEl>
                                          <p:spTgt spid="71785"/>
                                        </p:tgtEl>
                                        <p:attrNameLst>
                                          <p:attrName>ppt_y</p:attrName>
                                        </p:attrNameLst>
                                      </p:cBhvr>
                                      <p:tavLst>
                                        <p:tav tm="0">
                                          <p:val>
                                            <p:strVal val="#ppt_y"/>
                                          </p:val>
                                        </p:tav>
                                        <p:tav tm="100000">
                                          <p:val>
                                            <p:strVal val="#ppt_y"/>
                                          </p:val>
                                        </p:tav>
                                      </p:tavLst>
                                    </p:anim>
                                    <p:animEffect transition="in" filter="wipe(right)" prLst="gradientSize: 0.1">
                                      <p:cBhvr>
                                        <p:cTn id="248" dur="1000"/>
                                        <p:tgtEl>
                                          <p:spTgt spid="7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4" grpId="0"/>
      <p:bldP spid="71785" grpId="0"/>
      <p:bldP spid="71787" grpId="0"/>
      <p:bldP spid="71788" grpId="0"/>
      <p:bldP spid="71789" grpId="0"/>
      <p:bldP spid="71792" grpId="0"/>
      <p:bldP spid="71794" grpId="0"/>
      <p:bldP spid="71795" grpId="0"/>
      <p:bldP spid="71796" grpId="0"/>
      <p:bldP spid="71799" grpId="0"/>
      <p:bldP spid="71804" grpId="0" animBg="1"/>
      <p:bldP spid="71804" grpId="1" animBg="1"/>
      <p:bldP spid="71805" grpId="0" animBg="1"/>
      <p:bldP spid="71805" grpId="1" animBg="1"/>
      <p:bldP spid="71806" grpId="0" animBg="1"/>
      <p:bldP spid="71807" grpId="0" animBg="1"/>
      <p:bldP spid="71808" grpId="0" animBg="1"/>
      <p:bldP spid="71809" grpId="0" animBg="1"/>
      <p:bldP spid="71811" grpId="0"/>
      <p:bldP spid="71812" grpId="0"/>
      <p:bldP spid="71817" grpId="0"/>
      <p:bldP spid="71818" grpId="0"/>
      <p:bldP spid="71823" grpId="0"/>
      <p:bldP spid="718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4" name="Text Box 104">
            <a:extLst>
              <a:ext uri="{FF2B5EF4-FFF2-40B4-BE49-F238E27FC236}">
                <a16:creationId xmlns:a16="http://schemas.microsoft.com/office/drawing/2014/main" id="{3F4A2433-C41D-37F7-2023-2592A5A30A07}"/>
              </a:ext>
            </a:extLst>
          </p:cNvPr>
          <p:cNvSpPr txBox="1">
            <a:spLocks noChangeArrowheads="1"/>
          </p:cNvSpPr>
          <p:nvPr/>
        </p:nvSpPr>
        <p:spPr bwMode="auto">
          <a:xfrm>
            <a:off x="4752975" y="6175375"/>
            <a:ext cx="1944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5" name="Text Box 105">
            <a:extLst>
              <a:ext uri="{FF2B5EF4-FFF2-40B4-BE49-F238E27FC236}">
                <a16:creationId xmlns:a16="http://schemas.microsoft.com/office/drawing/2014/main" id="{BB9D9912-59CB-91E0-F271-4C681DB7DFFA}"/>
              </a:ext>
            </a:extLst>
          </p:cNvPr>
          <p:cNvSpPr txBox="1">
            <a:spLocks noChangeArrowheads="1"/>
          </p:cNvSpPr>
          <p:nvPr/>
        </p:nvSpPr>
        <p:spPr bwMode="auto">
          <a:xfrm>
            <a:off x="1835150" y="6175375"/>
            <a:ext cx="3025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م </a:t>
            </a:r>
            <a:r>
              <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ــ 1 </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م  &lt;  2  }</a:t>
            </a:r>
          </a:p>
        </p:txBody>
      </p:sp>
      <p:sp>
        <p:nvSpPr>
          <p:cNvPr id="71787" name="Text Box 107">
            <a:extLst>
              <a:ext uri="{FF2B5EF4-FFF2-40B4-BE49-F238E27FC236}">
                <a16:creationId xmlns:a16="http://schemas.microsoft.com/office/drawing/2014/main" id="{B95B7129-D132-E9EE-6C4F-5EF950FA1348}"/>
              </a:ext>
            </a:extLst>
          </p:cNvPr>
          <p:cNvSpPr txBox="1">
            <a:spLocks noChangeArrowheads="1"/>
          </p:cNvSpPr>
          <p:nvPr/>
        </p:nvSpPr>
        <p:spPr bwMode="auto">
          <a:xfrm>
            <a:off x="4967288"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ــ 3 </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7 م + 4</a:t>
            </a:r>
            <a:endParaRPr kumimoji="0" lang="en-US"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8" name="Text Box 108">
            <a:extLst>
              <a:ext uri="{FF2B5EF4-FFF2-40B4-BE49-F238E27FC236}">
                <a16:creationId xmlns:a16="http://schemas.microsoft.com/office/drawing/2014/main" id="{7B17C562-6179-D4EC-20B7-C23A9D5E5854}"/>
              </a:ext>
            </a:extLst>
          </p:cNvPr>
          <p:cNvSpPr txBox="1">
            <a:spLocks noChangeArrowheads="1"/>
          </p:cNvSpPr>
          <p:nvPr/>
        </p:nvSpPr>
        <p:spPr bwMode="auto">
          <a:xfrm>
            <a:off x="5889523" y="2307253"/>
            <a:ext cx="2067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t>ــ 3 - 4 </a:t>
            </a:r>
            <a:r>
              <a:rPr lang="ar-SA" altLang="ar-SA" sz="2400" b="1" dirty="0">
                <a:cs typeface="Al-KsorZulfiMath" panose="02010000000000000000" pitchFamily="2" charset="-78"/>
              </a:rPr>
              <a:t>ﲪ</a:t>
            </a:r>
            <a:r>
              <a:rPr lang="ar-SA" altLang="ar-SA" sz="2400" b="1" dirty="0"/>
              <a:t> 7 م</a:t>
            </a:r>
            <a:endParaRPr lang="en-US" altLang="ar-SA" sz="2400" b="1" dirty="0"/>
          </a:p>
        </p:txBody>
      </p:sp>
      <p:sp>
        <p:nvSpPr>
          <p:cNvPr id="71792" name="Text Box 112">
            <a:extLst>
              <a:ext uri="{FF2B5EF4-FFF2-40B4-BE49-F238E27FC236}">
                <a16:creationId xmlns:a16="http://schemas.microsoft.com/office/drawing/2014/main" id="{FB1C3D05-70A0-80AB-831B-48AFBDA43F7C}"/>
              </a:ext>
            </a:extLst>
          </p:cNvPr>
          <p:cNvSpPr txBox="1">
            <a:spLocks noChangeArrowheads="1"/>
          </p:cNvSpPr>
          <p:nvPr/>
        </p:nvSpPr>
        <p:spPr bwMode="auto">
          <a:xfrm>
            <a:off x="5940425" y="2852738"/>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7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7 م</a:t>
            </a:r>
          </a:p>
        </p:txBody>
      </p:sp>
      <p:sp>
        <p:nvSpPr>
          <p:cNvPr id="71794" name="Text Box 114">
            <a:extLst>
              <a:ext uri="{FF2B5EF4-FFF2-40B4-BE49-F238E27FC236}">
                <a16:creationId xmlns:a16="http://schemas.microsoft.com/office/drawing/2014/main" id="{4E10EF8A-AFF5-8935-2CB5-C7E978C2DEB1}"/>
              </a:ext>
            </a:extLst>
          </p:cNvPr>
          <p:cNvSpPr txBox="1">
            <a:spLocks noChangeArrowheads="1"/>
          </p:cNvSpPr>
          <p:nvPr/>
        </p:nvSpPr>
        <p:spPr bwMode="auto">
          <a:xfrm>
            <a:off x="1801813"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7 م + 4 &lt; 18</a:t>
            </a:r>
            <a:endParaRPr kumimoji="0" lang="en-US"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795" name="Text Box 115">
            <a:extLst>
              <a:ext uri="{FF2B5EF4-FFF2-40B4-BE49-F238E27FC236}">
                <a16:creationId xmlns:a16="http://schemas.microsoft.com/office/drawing/2014/main" id="{EDB71181-891E-3B02-BBA8-B79A2D60F640}"/>
              </a:ext>
            </a:extLst>
          </p:cNvPr>
          <p:cNvSpPr txBox="1">
            <a:spLocks noChangeArrowheads="1"/>
          </p:cNvSpPr>
          <p:nvPr/>
        </p:nvSpPr>
        <p:spPr bwMode="auto">
          <a:xfrm>
            <a:off x="2172930" y="2336750"/>
            <a:ext cx="1894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t>7 م &lt; 18 - 4</a:t>
            </a:r>
            <a:endParaRPr lang="en-US" altLang="ar-SA" sz="2400" b="1" dirty="0"/>
          </a:p>
        </p:txBody>
      </p:sp>
      <p:sp>
        <p:nvSpPr>
          <p:cNvPr id="71799" name="Text Box 119">
            <a:extLst>
              <a:ext uri="{FF2B5EF4-FFF2-40B4-BE49-F238E27FC236}">
                <a16:creationId xmlns:a16="http://schemas.microsoft.com/office/drawing/2014/main" id="{201C3185-8167-8125-85DA-4730C4B1A903}"/>
              </a:ext>
            </a:extLst>
          </p:cNvPr>
          <p:cNvSpPr txBox="1">
            <a:spLocks noChangeArrowheads="1"/>
          </p:cNvSpPr>
          <p:nvPr/>
        </p:nvSpPr>
        <p:spPr bwMode="auto">
          <a:xfrm>
            <a:off x="2209800" y="2852738"/>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7 م &lt; </a:t>
            </a: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14</a:t>
            </a:r>
          </a:p>
        </p:txBody>
      </p:sp>
      <p:grpSp>
        <p:nvGrpSpPr>
          <p:cNvPr id="2" name="Group 120">
            <a:extLst>
              <a:ext uri="{FF2B5EF4-FFF2-40B4-BE49-F238E27FC236}">
                <a16:creationId xmlns:a16="http://schemas.microsoft.com/office/drawing/2014/main" id="{A251546F-1441-64EF-EAC2-699D552B8407}"/>
              </a:ext>
            </a:extLst>
          </p:cNvPr>
          <p:cNvGrpSpPr>
            <a:grpSpLocks/>
          </p:cNvGrpSpPr>
          <p:nvPr/>
        </p:nvGrpSpPr>
        <p:grpSpPr bwMode="auto">
          <a:xfrm>
            <a:off x="792163" y="4868863"/>
            <a:ext cx="7883525" cy="1044575"/>
            <a:chOff x="499" y="2772"/>
            <a:chExt cx="4966" cy="658"/>
          </a:xfrm>
        </p:grpSpPr>
        <p:sp>
          <p:nvSpPr>
            <p:cNvPr id="226344" name="Rectangle 121">
              <a:extLst>
                <a:ext uri="{FF2B5EF4-FFF2-40B4-BE49-F238E27FC236}">
                  <a16:creationId xmlns:a16="http://schemas.microsoft.com/office/drawing/2014/main" id="{C5A2BB59-3664-042C-CA76-791AB4D17E7C}"/>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6345" name="Line 122">
              <a:extLst>
                <a:ext uri="{FF2B5EF4-FFF2-40B4-BE49-F238E27FC236}">
                  <a16:creationId xmlns:a16="http://schemas.microsoft.com/office/drawing/2014/main" id="{12AEF040-00DC-9D99-EA24-6DBEC9D4A15E}"/>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6346" name="Text Box 123">
              <a:extLst>
                <a:ext uri="{FF2B5EF4-FFF2-40B4-BE49-F238E27FC236}">
                  <a16:creationId xmlns:a16="http://schemas.microsoft.com/office/drawing/2014/main" id="{44C37C9C-BD70-5937-E860-23911B0D4C6C}"/>
                </a:ext>
              </a:extLst>
            </p:cNvPr>
            <p:cNvSpPr txBox="1">
              <a:spLocks noChangeArrowheads="1"/>
            </p:cNvSpPr>
            <p:nvPr/>
          </p:nvSpPr>
          <p:spPr bwMode="auto">
            <a:xfrm>
              <a:off x="499" y="2883"/>
              <a:ext cx="48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5         4          3          2          1          0        ــ 1        ــ 2        ــ 3</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1804" name="AutoShape 124">
            <a:extLst>
              <a:ext uri="{FF2B5EF4-FFF2-40B4-BE49-F238E27FC236}">
                <a16:creationId xmlns:a16="http://schemas.microsoft.com/office/drawing/2014/main" id="{7949373A-75B2-28D0-3624-4F985C643593}"/>
              </a:ext>
            </a:extLst>
          </p:cNvPr>
          <p:cNvSpPr>
            <a:spLocks noChangeArrowheads="1"/>
          </p:cNvSpPr>
          <p:nvPr/>
        </p:nvSpPr>
        <p:spPr bwMode="auto">
          <a:xfrm>
            <a:off x="1833563" y="4865688"/>
            <a:ext cx="1404937" cy="358775"/>
          </a:xfrm>
          <a:prstGeom prst="leftArrow">
            <a:avLst>
              <a:gd name="adj1" fmla="val 39824"/>
              <a:gd name="adj2" fmla="val 65682"/>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5" name="AutoShape 125">
            <a:extLst>
              <a:ext uri="{FF2B5EF4-FFF2-40B4-BE49-F238E27FC236}">
                <a16:creationId xmlns:a16="http://schemas.microsoft.com/office/drawing/2014/main" id="{ADCD333C-4FA8-C05F-CAC4-0A706934263F}"/>
              </a:ext>
            </a:extLst>
          </p:cNvPr>
          <p:cNvSpPr>
            <a:spLocks noChangeArrowheads="1"/>
          </p:cNvSpPr>
          <p:nvPr/>
        </p:nvSpPr>
        <p:spPr bwMode="auto">
          <a:xfrm flipH="1">
            <a:off x="5672138" y="5002213"/>
            <a:ext cx="1441450" cy="396875"/>
          </a:xfrm>
          <a:prstGeom prst="leftArrow">
            <a:avLst>
              <a:gd name="adj1" fmla="val 40713"/>
              <a:gd name="adj2" fmla="val 92851"/>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6" name="Rectangle 126">
            <a:extLst>
              <a:ext uri="{FF2B5EF4-FFF2-40B4-BE49-F238E27FC236}">
                <a16:creationId xmlns:a16="http://schemas.microsoft.com/office/drawing/2014/main" id="{AC74C5D8-8351-AD01-606C-5015D105BC18}"/>
              </a:ext>
            </a:extLst>
          </p:cNvPr>
          <p:cNvSpPr>
            <a:spLocks noChangeArrowheads="1"/>
          </p:cNvSpPr>
          <p:nvPr/>
        </p:nvSpPr>
        <p:spPr bwMode="auto">
          <a:xfrm>
            <a:off x="3243263" y="4957763"/>
            <a:ext cx="2411412" cy="155575"/>
          </a:xfrm>
          <a:prstGeom prst="rect">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7" name="Rectangle 127">
            <a:extLst>
              <a:ext uri="{FF2B5EF4-FFF2-40B4-BE49-F238E27FC236}">
                <a16:creationId xmlns:a16="http://schemas.microsoft.com/office/drawing/2014/main" id="{BA7FF11D-7B64-F7A2-D97C-71D1D7FD09B4}"/>
              </a:ext>
            </a:extLst>
          </p:cNvPr>
          <p:cNvSpPr>
            <a:spLocks noChangeArrowheads="1"/>
          </p:cNvSpPr>
          <p:nvPr/>
        </p:nvSpPr>
        <p:spPr bwMode="auto">
          <a:xfrm>
            <a:off x="3260725" y="5121275"/>
            <a:ext cx="2411413" cy="157163"/>
          </a:xfrm>
          <a:prstGeom prst="rect">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8" name="Oval 128">
            <a:extLst>
              <a:ext uri="{FF2B5EF4-FFF2-40B4-BE49-F238E27FC236}">
                <a16:creationId xmlns:a16="http://schemas.microsoft.com/office/drawing/2014/main" id="{AA304BF1-F573-BF30-366E-E76371B9A84B}"/>
              </a:ext>
            </a:extLst>
          </p:cNvPr>
          <p:cNvSpPr>
            <a:spLocks noChangeArrowheads="1"/>
          </p:cNvSpPr>
          <p:nvPr/>
        </p:nvSpPr>
        <p:spPr bwMode="auto">
          <a:xfrm>
            <a:off x="5580063" y="5121275"/>
            <a:ext cx="215900" cy="2159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809" name="Oval 129">
            <a:extLst>
              <a:ext uri="{FF2B5EF4-FFF2-40B4-BE49-F238E27FC236}">
                <a16:creationId xmlns:a16="http://schemas.microsoft.com/office/drawing/2014/main" id="{C7448009-480C-7C90-180D-287AEBCE5F5E}"/>
              </a:ext>
            </a:extLst>
          </p:cNvPr>
          <p:cNvSpPr>
            <a:spLocks noChangeArrowheads="1"/>
          </p:cNvSpPr>
          <p:nvPr/>
        </p:nvSpPr>
        <p:spPr bwMode="auto">
          <a:xfrm>
            <a:off x="3022600" y="5170488"/>
            <a:ext cx="215900" cy="215900"/>
          </a:xfrm>
          <a:prstGeom prst="ellipse">
            <a:avLst/>
          </a:prstGeom>
          <a:solidFill>
            <a:srgbClr val="FF6600"/>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6327" name="Picture 11">
            <a:extLst>
              <a:ext uri="{FF2B5EF4-FFF2-40B4-BE49-F238E27FC236}">
                <a16:creationId xmlns:a16="http://schemas.microsoft.com/office/drawing/2014/main" id="{2E9DBC74-213C-7DD2-6FC7-8080400BE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1" name="Text Box 131">
            <a:extLst>
              <a:ext uri="{FF2B5EF4-FFF2-40B4-BE49-F238E27FC236}">
                <a16:creationId xmlns:a16="http://schemas.microsoft.com/office/drawing/2014/main" id="{D5E7A7D7-E5BF-3FC1-FD7F-C696418B1F95}"/>
              </a:ext>
            </a:extLst>
          </p:cNvPr>
          <p:cNvSpPr txBox="1">
            <a:spLocks noChangeArrowheads="1"/>
          </p:cNvSpPr>
          <p:nvPr/>
        </p:nvSpPr>
        <p:spPr bwMode="auto">
          <a:xfrm>
            <a:off x="6002338"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2" name="Text Box 132">
            <a:extLst>
              <a:ext uri="{FF2B5EF4-FFF2-40B4-BE49-F238E27FC236}">
                <a16:creationId xmlns:a16="http://schemas.microsoft.com/office/drawing/2014/main" id="{39E44EE9-284D-8561-3060-AC02E2E67ABA}"/>
              </a:ext>
            </a:extLst>
          </p:cNvPr>
          <p:cNvSpPr txBox="1">
            <a:spLocks noChangeArrowheads="1"/>
          </p:cNvSpPr>
          <p:nvPr/>
        </p:nvSpPr>
        <p:spPr bwMode="auto">
          <a:xfrm>
            <a:off x="6997700" y="32956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3" name="Line 133">
            <a:extLst>
              <a:ext uri="{FF2B5EF4-FFF2-40B4-BE49-F238E27FC236}">
                <a16:creationId xmlns:a16="http://schemas.microsoft.com/office/drawing/2014/main" id="{B20BD655-A326-830E-0389-D5506E3B94F8}"/>
              </a:ext>
            </a:extLst>
          </p:cNvPr>
          <p:cNvSpPr>
            <a:spLocks noChangeShapeType="1"/>
          </p:cNvSpPr>
          <p:nvPr/>
        </p:nvSpPr>
        <p:spPr bwMode="auto">
          <a:xfrm flipH="1">
            <a:off x="6335713" y="3389313"/>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4" name="Line 134">
            <a:extLst>
              <a:ext uri="{FF2B5EF4-FFF2-40B4-BE49-F238E27FC236}">
                <a16:creationId xmlns:a16="http://schemas.microsoft.com/office/drawing/2014/main" id="{8CB4D1C3-874D-B95A-98F1-8E6030C094A7}"/>
              </a:ext>
            </a:extLst>
          </p:cNvPr>
          <p:cNvSpPr>
            <a:spLocks noChangeShapeType="1"/>
          </p:cNvSpPr>
          <p:nvPr/>
        </p:nvSpPr>
        <p:spPr bwMode="auto">
          <a:xfrm flipH="1">
            <a:off x="7113588" y="3317875"/>
            <a:ext cx="5032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5" name="Line 135">
            <a:extLst>
              <a:ext uri="{FF2B5EF4-FFF2-40B4-BE49-F238E27FC236}">
                <a16:creationId xmlns:a16="http://schemas.microsoft.com/office/drawing/2014/main" id="{F17AD7D7-59B3-8982-CBB3-576833B736CA}"/>
              </a:ext>
            </a:extLst>
          </p:cNvPr>
          <p:cNvSpPr>
            <a:spLocks noChangeShapeType="1"/>
          </p:cNvSpPr>
          <p:nvPr/>
        </p:nvSpPr>
        <p:spPr bwMode="auto">
          <a:xfrm flipH="1">
            <a:off x="6097588" y="3332163"/>
            <a:ext cx="647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6" name="Line 136">
            <a:extLst>
              <a:ext uri="{FF2B5EF4-FFF2-40B4-BE49-F238E27FC236}">
                <a16:creationId xmlns:a16="http://schemas.microsoft.com/office/drawing/2014/main" id="{8777C514-0529-D9AE-4C0C-5A4B6D33E994}"/>
              </a:ext>
            </a:extLst>
          </p:cNvPr>
          <p:cNvSpPr>
            <a:spLocks noChangeShapeType="1"/>
          </p:cNvSpPr>
          <p:nvPr/>
        </p:nvSpPr>
        <p:spPr bwMode="auto">
          <a:xfrm flipH="1">
            <a:off x="6515100" y="2997200"/>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17" name="Text Box 137">
            <a:extLst>
              <a:ext uri="{FF2B5EF4-FFF2-40B4-BE49-F238E27FC236}">
                <a16:creationId xmlns:a16="http://schemas.microsoft.com/office/drawing/2014/main" id="{8B636BC1-2410-2E72-BA42-2F7D8DABC055}"/>
              </a:ext>
            </a:extLst>
          </p:cNvPr>
          <p:cNvSpPr txBox="1">
            <a:spLocks noChangeArrowheads="1"/>
          </p:cNvSpPr>
          <p:nvPr/>
        </p:nvSpPr>
        <p:spPr bwMode="auto">
          <a:xfrm>
            <a:off x="2352675"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8" name="Text Box 138">
            <a:extLst>
              <a:ext uri="{FF2B5EF4-FFF2-40B4-BE49-F238E27FC236}">
                <a16:creationId xmlns:a16="http://schemas.microsoft.com/office/drawing/2014/main" id="{C5F09900-D08F-5A47-90CC-D085CCA2E565}"/>
              </a:ext>
            </a:extLst>
          </p:cNvPr>
          <p:cNvSpPr txBox="1">
            <a:spLocks noChangeArrowheads="1"/>
          </p:cNvSpPr>
          <p:nvPr/>
        </p:nvSpPr>
        <p:spPr bwMode="auto">
          <a:xfrm>
            <a:off x="3144838" y="324961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7</a:t>
            </a:r>
            <a:endParaRPr kumimoji="0" lang="en-US" altLang="ar-SA" sz="2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71819" name="Line 139">
            <a:extLst>
              <a:ext uri="{FF2B5EF4-FFF2-40B4-BE49-F238E27FC236}">
                <a16:creationId xmlns:a16="http://schemas.microsoft.com/office/drawing/2014/main" id="{20D388E6-13A4-482B-0308-742825C42A68}"/>
              </a:ext>
            </a:extLst>
          </p:cNvPr>
          <p:cNvSpPr>
            <a:spLocks noChangeShapeType="1"/>
          </p:cNvSpPr>
          <p:nvPr/>
        </p:nvSpPr>
        <p:spPr bwMode="auto">
          <a:xfrm flipH="1">
            <a:off x="3475038" y="3343275"/>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0" name="Line 140">
            <a:extLst>
              <a:ext uri="{FF2B5EF4-FFF2-40B4-BE49-F238E27FC236}">
                <a16:creationId xmlns:a16="http://schemas.microsoft.com/office/drawing/2014/main" id="{85951F24-F361-10D8-503A-00AD5FA09497}"/>
              </a:ext>
            </a:extLst>
          </p:cNvPr>
          <p:cNvSpPr>
            <a:spLocks noChangeShapeType="1"/>
          </p:cNvSpPr>
          <p:nvPr/>
        </p:nvSpPr>
        <p:spPr bwMode="auto">
          <a:xfrm flipH="1">
            <a:off x="3260725" y="3271838"/>
            <a:ext cx="5032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1" name="Line 141">
            <a:extLst>
              <a:ext uri="{FF2B5EF4-FFF2-40B4-BE49-F238E27FC236}">
                <a16:creationId xmlns:a16="http://schemas.microsoft.com/office/drawing/2014/main" id="{F2DEE23C-1A9C-6025-69E2-BC5B02EC3891}"/>
              </a:ext>
            </a:extLst>
          </p:cNvPr>
          <p:cNvSpPr>
            <a:spLocks noChangeShapeType="1"/>
          </p:cNvSpPr>
          <p:nvPr/>
        </p:nvSpPr>
        <p:spPr bwMode="auto">
          <a:xfrm flipH="1">
            <a:off x="2482850" y="3284538"/>
            <a:ext cx="4683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2" name="Line 142">
            <a:extLst>
              <a:ext uri="{FF2B5EF4-FFF2-40B4-BE49-F238E27FC236}">
                <a16:creationId xmlns:a16="http://schemas.microsoft.com/office/drawing/2014/main" id="{00074C4C-0F62-AE02-8D06-4802D2F1D33F}"/>
              </a:ext>
            </a:extLst>
          </p:cNvPr>
          <p:cNvSpPr>
            <a:spLocks noChangeShapeType="1"/>
          </p:cNvSpPr>
          <p:nvPr/>
        </p:nvSpPr>
        <p:spPr bwMode="auto">
          <a:xfrm flipH="1">
            <a:off x="3584575" y="2987675"/>
            <a:ext cx="14605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23" name="Text Box 143">
            <a:extLst>
              <a:ext uri="{FF2B5EF4-FFF2-40B4-BE49-F238E27FC236}">
                <a16:creationId xmlns:a16="http://schemas.microsoft.com/office/drawing/2014/main" id="{48D49F28-16C0-C778-A715-758EE4B85293}"/>
              </a:ext>
            </a:extLst>
          </p:cNvPr>
          <p:cNvSpPr txBox="1">
            <a:spLocks noChangeArrowheads="1"/>
          </p:cNvSpPr>
          <p:nvPr/>
        </p:nvSpPr>
        <p:spPr bwMode="auto">
          <a:xfrm>
            <a:off x="6243483" y="3825363"/>
            <a:ext cx="13063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ــ 1 </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م</a:t>
            </a:r>
          </a:p>
        </p:txBody>
      </p:sp>
      <p:sp>
        <p:nvSpPr>
          <p:cNvPr id="71824" name="Text Box 144">
            <a:extLst>
              <a:ext uri="{FF2B5EF4-FFF2-40B4-BE49-F238E27FC236}">
                <a16:creationId xmlns:a16="http://schemas.microsoft.com/office/drawing/2014/main" id="{6884778F-2C0C-5D41-51ED-0D606901A57D}"/>
              </a:ext>
            </a:extLst>
          </p:cNvPr>
          <p:cNvSpPr txBox="1">
            <a:spLocks noChangeArrowheads="1"/>
          </p:cNvSpPr>
          <p:nvPr/>
        </p:nvSpPr>
        <p:spPr bwMode="auto">
          <a:xfrm>
            <a:off x="1993900" y="3871913"/>
            <a:ext cx="1604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م &lt; </a:t>
            </a:r>
            <a:r>
              <a:rPr kumimoji="0" lang="ar-SA" altLang="ar-SA" sz="18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2</a:t>
            </a:r>
          </a:p>
        </p:txBody>
      </p:sp>
      <p:pic>
        <p:nvPicPr>
          <p:cNvPr id="226342" name="Picture 45">
            <a:extLst>
              <a:ext uri="{FF2B5EF4-FFF2-40B4-BE49-F238E27FC236}">
                <a16:creationId xmlns:a16="http://schemas.microsoft.com/office/drawing/2014/main" id="{4609FCA8-04B3-FB96-43B7-0ED4B0EC6C0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411003" y="707360"/>
            <a:ext cx="503555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343" name="Picture 2">
            <a:extLst>
              <a:ext uri="{FF2B5EF4-FFF2-40B4-BE49-F238E27FC236}">
                <a16:creationId xmlns:a16="http://schemas.microsoft.com/office/drawing/2014/main" id="{2D346BE4-1942-3F95-BE8F-E5D88FCE52B5}"/>
              </a:ext>
            </a:extLst>
          </p:cNvPr>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342558" y="1344868"/>
            <a:ext cx="2971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a:extLst>
              <a:ext uri="{FF2B5EF4-FFF2-40B4-BE49-F238E27FC236}">
                <a16:creationId xmlns:a16="http://schemas.microsoft.com/office/drawing/2014/main" id="{3D0CEEA9-9113-E84B-C555-F83215F673A4}"/>
              </a:ext>
            </a:extLst>
          </p:cNvPr>
          <p:cNvSpPr txBox="1"/>
          <p:nvPr/>
        </p:nvSpPr>
        <p:spPr>
          <a:xfrm>
            <a:off x="2585884" y="157317"/>
            <a:ext cx="2143433" cy="276999"/>
          </a:xfrm>
          <a:prstGeom prst="rect">
            <a:avLst/>
          </a:prstGeom>
          <a:noFill/>
        </p:spPr>
        <p:txBody>
          <a:bodyPr wrap="square" rtlCol="1">
            <a:spAutoFit/>
          </a:bodyPr>
          <a:lstStyle/>
          <a:p>
            <a:pPr algn="r" rtl="1"/>
            <a:r>
              <a:rPr lang="ar-SA" sz="1200" b="1" dirty="0">
                <a:solidFill>
                  <a:srgbClr val="C00000"/>
                </a:solidFill>
                <a:highlight>
                  <a:srgbClr val="FFFF00"/>
                </a:highlight>
              </a:rPr>
              <a:t>النقل للطرف الثاني مع تغيير الاشارة</a:t>
            </a:r>
          </a:p>
        </p:txBody>
      </p:sp>
      <p:pic>
        <p:nvPicPr>
          <p:cNvPr id="4" name="صورة 3">
            <a:extLst>
              <a:ext uri="{FF2B5EF4-FFF2-40B4-BE49-F238E27FC236}">
                <a16:creationId xmlns:a16="http://schemas.microsoft.com/office/drawing/2014/main" id="{57FB6B80-D0A1-7930-2AB3-9F91C2E3D052}"/>
              </a:ext>
            </a:extLst>
          </p:cNvPr>
          <p:cNvPicPr>
            <a:picLocks noChangeAspect="1"/>
          </p:cNvPicPr>
          <p:nvPr/>
        </p:nvPicPr>
        <p:blipFill>
          <a:blip r:embed="rId7"/>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87"/>
                                        </p:tgtEl>
                                        <p:attrNameLst>
                                          <p:attrName>style.visibility</p:attrName>
                                        </p:attrNameLst>
                                      </p:cBhvr>
                                      <p:to>
                                        <p:strVal val="visible"/>
                                      </p:to>
                                    </p:set>
                                    <p:animEffect transition="in" filter="fade">
                                      <p:cBhvr>
                                        <p:cTn id="7" dur="800" decel="100000"/>
                                        <p:tgtEl>
                                          <p:spTgt spid="71787"/>
                                        </p:tgtEl>
                                      </p:cBhvr>
                                    </p:animEffect>
                                    <p:anim calcmode="lin" valueType="num">
                                      <p:cBhvr>
                                        <p:cTn id="8" dur="800" decel="100000" fill="hold"/>
                                        <p:tgtEl>
                                          <p:spTgt spid="71787"/>
                                        </p:tgtEl>
                                        <p:attrNameLst>
                                          <p:attrName>style.rotation</p:attrName>
                                        </p:attrNameLst>
                                      </p:cBhvr>
                                      <p:tavLst>
                                        <p:tav tm="0">
                                          <p:val>
                                            <p:fltVal val="-90"/>
                                          </p:val>
                                        </p:tav>
                                        <p:tav tm="100000">
                                          <p:val>
                                            <p:fltVal val="0"/>
                                          </p:val>
                                        </p:tav>
                                      </p:tavLst>
                                    </p:anim>
                                    <p:anim calcmode="lin" valueType="num">
                                      <p:cBhvr>
                                        <p:cTn id="9" dur="800" decel="100000" fill="hold"/>
                                        <p:tgtEl>
                                          <p:spTgt spid="71787"/>
                                        </p:tgtEl>
                                        <p:attrNameLst>
                                          <p:attrName>ppt_x</p:attrName>
                                        </p:attrNameLst>
                                      </p:cBhvr>
                                      <p:tavLst>
                                        <p:tav tm="0">
                                          <p:val>
                                            <p:strVal val="#ppt_x+0.4"/>
                                          </p:val>
                                        </p:tav>
                                        <p:tav tm="100000">
                                          <p:val>
                                            <p:strVal val="#ppt_x-0.05"/>
                                          </p:val>
                                        </p:tav>
                                      </p:tavLst>
                                    </p:anim>
                                    <p:anim calcmode="lin" valueType="num">
                                      <p:cBhvr>
                                        <p:cTn id="10" dur="800" decel="100000" fill="hold"/>
                                        <p:tgtEl>
                                          <p:spTgt spid="717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8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794"/>
                                        </p:tgtEl>
                                        <p:attrNameLst>
                                          <p:attrName>style.visibility</p:attrName>
                                        </p:attrNameLst>
                                      </p:cBhvr>
                                      <p:to>
                                        <p:strVal val="visible"/>
                                      </p:to>
                                    </p:set>
                                    <p:animEffect transition="in" filter="fade">
                                      <p:cBhvr>
                                        <p:cTn id="15" dur="800" decel="100000"/>
                                        <p:tgtEl>
                                          <p:spTgt spid="71794"/>
                                        </p:tgtEl>
                                      </p:cBhvr>
                                    </p:animEffect>
                                    <p:anim calcmode="lin" valueType="num">
                                      <p:cBhvr>
                                        <p:cTn id="16" dur="800" decel="100000" fill="hold"/>
                                        <p:tgtEl>
                                          <p:spTgt spid="71794"/>
                                        </p:tgtEl>
                                        <p:attrNameLst>
                                          <p:attrName>style.rotation</p:attrName>
                                        </p:attrNameLst>
                                      </p:cBhvr>
                                      <p:tavLst>
                                        <p:tav tm="0">
                                          <p:val>
                                            <p:fltVal val="-90"/>
                                          </p:val>
                                        </p:tav>
                                        <p:tav tm="100000">
                                          <p:val>
                                            <p:fltVal val="0"/>
                                          </p:val>
                                        </p:tav>
                                      </p:tavLst>
                                    </p:anim>
                                    <p:anim calcmode="lin" valueType="num">
                                      <p:cBhvr>
                                        <p:cTn id="17" dur="800" decel="100000" fill="hold"/>
                                        <p:tgtEl>
                                          <p:spTgt spid="71794"/>
                                        </p:tgtEl>
                                        <p:attrNameLst>
                                          <p:attrName>ppt_x</p:attrName>
                                        </p:attrNameLst>
                                      </p:cBhvr>
                                      <p:tavLst>
                                        <p:tav tm="0">
                                          <p:val>
                                            <p:strVal val="#ppt_x+0.4"/>
                                          </p:val>
                                        </p:tav>
                                        <p:tav tm="100000">
                                          <p:val>
                                            <p:strVal val="#ppt_x-0.05"/>
                                          </p:val>
                                        </p:tav>
                                      </p:tavLst>
                                    </p:anim>
                                    <p:anim calcmode="lin" valueType="num">
                                      <p:cBhvr>
                                        <p:cTn id="18" dur="800" decel="100000" fill="hold"/>
                                        <p:tgtEl>
                                          <p:spTgt spid="71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9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71788"/>
                                        </p:tgtEl>
                                        <p:attrNameLst>
                                          <p:attrName>style.visibility</p:attrName>
                                        </p:attrNameLst>
                                      </p:cBhvr>
                                      <p:to>
                                        <p:strVal val="visible"/>
                                      </p:to>
                                    </p:set>
                                    <p:animEffect transition="in" filter="fade">
                                      <p:cBhvr>
                                        <p:cTn id="25" dur="800" decel="100000"/>
                                        <p:tgtEl>
                                          <p:spTgt spid="71788"/>
                                        </p:tgtEl>
                                      </p:cBhvr>
                                    </p:animEffect>
                                    <p:anim calcmode="lin" valueType="num">
                                      <p:cBhvr>
                                        <p:cTn id="26" dur="800" decel="100000" fill="hold"/>
                                        <p:tgtEl>
                                          <p:spTgt spid="71788"/>
                                        </p:tgtEl>
                                        <p:attrNameLst>
                                          <p:attrName>style.rotation</p:attrName>
                                        </p:attrNameLst>
                                      </p:cBhvr>
                                      <p:tavLst>
                                        <p:tav tm="0">
                                          <p:val>
                                            <p:fltVal val="-90"/>
                                          </p:val>
                                        </p:tav>
                                        <p:tav tm="100000">
                                          <p:val>
                                            <p:fltVal val="0"/>
                                          </p:val>
                                        </p:tav>
                                      </p:tavLst>
                                    </p:anim>
                                    <p:anim calcmode="lin" valueType="num">
                                      <p:cBhvr>
                                        <p:cTn id="27" dur="800" decel="100000" fill="hold"/>
                                        <p:tgtEl>
                                          <p:spTgt spid="71788"/>
                                        </p:tgtEl>
                                        <p:attrNameLst>
                                          <p:attrName>ppt_x</p:attrName>
                                        </p:attrNameLst>
                                      </p:cBhvr>
                                      <p:tavLst>
                                        <p:tav tm="0">
                                          <p:val>
                                            <p:strVal val="#ppt_x+0.4"/>
                                          </p:val>
                                        </p:tav>
                                        <p:tav tm="100000">
                                          <p:val>
                                            <p:strVal val="#ppt_x-0.05"/>
                                          </p:val>
                                        </p:tav>
                                      </p:tavLst>
                                    </p:anim>
                                    <p:anim calcmode="lin" valueType="num">
                                      <p:cBhvr>
                                        <p:cTn id="28" dur="800" decel="100000" fill="hold"/>
                                        <p:tgtEl>
                                          <p:spTgt spid="7178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178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1788"/>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71792"/>
                                        </p:tgtEl>
                                        <p:attrNameLst>
                                          <p:attrName>style.visibility</p:attrName>
                                        </p:attrNameLst>
                                      </p:cBhvr>
                                      <p:to>
                                        <p:strVal val="visible"/>
                                      </p:to>
                                    </p:set>
                                    <p:anim calcmode="lin" valueType="num">
                                      <p:cBhvr>
                                        <p:cTn id="35" dur="1000" fill="hold"/>
                                        <p:tgtEl>
                                          <p:spTgt spid="71792"/>
                                        </p:tgtEl>
                                        <p:attrNameLst>
                                          <p:attrName>ppt_x</p:attrName>
                                        </p:attrNameLst>
                                      </p:cBhvr>
                                      <p:tavLst>
                                        <p:tav tm="0">
                                          <p:val>
                                            <p:strVal val="#ppt_x-.2"/>
                                          </p:val>
                                        </p:tav>
                                        <p:tav tm="100000">
                                          <p:val>
                                            <p:strVal val="#ppt_x"/>
                                          </p:val>
                                        </p:tav>
                                      </p:tavLst>
                                    </p:anim>
                                    <p:anim calcmode="lin" valueType="num">
                                      <p:cBhvr>
                                        <p:cTn id="36" dur="1000" fill="hold"/>
                                        <p:tgtEl>
                                          <p:spTgt spid="7179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17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71814"/>
                                        </p:tgtEl>
                                        <p:attrNameLst>
                                          <p:attrName>style.visibility</p:attrName>
                                        </p:attrNameLst>
                                      </p:cBhvr>
                                      <p:to>
                                        <p:strVal val="visible"/>
                                      </p:to>
                                    </p:set>
                                    <p:animEffect transition="in" filter="wipe(right)">
                                      <p:cBhvr>
                                        <p:cTn id="42" dur="1000"/>
                                        <p:tgtEl>
                                          <p:spTgt spid="71814"/>
                                        </p:tgtEl>
                                      </p:cBhvr>
                                    </p:animEffect>
                                  </p:childTnLst>
                                </p:cTn>
                              </p:par>
                              <p:par>
                                <p:cTn id="43" presetID="22" presetClass="entr" presetSubtype="2" fill="hold" nodeType="withEffect">
                                  <p:stCondLst>
                                    <p:cond delay="0"/>
                                  </p:stCondLst>
                                  <p:childTnLst>
                                    <p:set>
                                      <p:cBhvr>
                                        <p:cTn id="44" dur="1" fill="hold">
                                          <p:stCondLst>
                                            <p:cond delay="0"/>
                                          </p:stCondLst>
                                        </p:cTn>
                                        <p:tgtEl>
                                          <p:spTgt spid="71815"/>
                                        </p:tgtEl>
                                        <p:attrNameLst>
                                          <p:attrName>style.visibility</p:attrName>
                                        </p:attrNameLst>
                                      </p:cBhvr>
                                      <p:to>
                                        <p:strVal val="visible"/>
                                      </p:to>
                                    </p:set>
                                    <p:animEffect transition="in" filter="wipe(right)">
                                      <p:cBhvr>
                                        <p:cTn id="45" dur="1000"/>
                                        <p:tgtEl>
                                          <p:spTgt spid="718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0" presetClass="entr" presetSubtype="0" fill="hold" nodeType="clickEffect">
                                  <p:stCondLst>
                                    <p:cond delay="0"/>
                                  </p:stCondLst>
                                  <p:childTnLst>
                                    <p:set>
                                      <p:cBhvr>
                                        <p:cTn id="49" dur="1" fill="hold">
                                          <p:stCondLst>
                                            <p:cond delay="0"/>
                                          </p:stCondLst>
                                        </p:cTn>
                                        <p:tgtEl>
                                          <p:spTgt spid="71812"/>
                                        </p:tgtEl>
                                        <p:attrNameLst>
                                          <p:attrName>style.visibility</p:attrName>
                                        </p:attrNameLst>
                                      </p:cBhvr>
                                      <p:to>
                                        <p:strVal val="visible"/>
                                      </p:to>
                                    </p:set>
                                    <p:animEffect transition="in" filter="fade">
                                      <p:cBhvr>
                                        <p:cTn id="50" dur="800" decel="100000"/>
                                        <p:tgtEl>
                                          <p:spTgt spid="71812"/>
                                        </p:tgtEl>
                                      </p:cBhvr>
                                    </p:animEffect>
                                    <p:anim calcmode="lin" valueType="num">
                                      <p:cBhvr>
                                        <p:cTn id="51" dur="800" decel="100000" fill="hold"/>
                                        <p:tgtEl>
                                          <p:spTgt spid="71812"/>
                                        </p:tgtEl>
                                        <p:attrNameLst>
                                          <p:attrName>style.rotation</p:attrName>
                                        </p:attrNameLst>
                                      </p:cBhvr>
                                      <p:tavLst>
                                        <p:tav tm="0">
                                          <p:val>
                                            <p:fltVal val="-90"/>
                                          </p:val>
                                        </p:tav>
                                        <p:tav tm="100000">
                                          <p:val>
                                            <p:fltVal val="0"/>
                                          </p:val>
                                        </p:tav>
                                      </p:tavLst>
                                    </p:anim>
                                    <p:anim calcmode="lin" valueType="num">
                                      <p:cBhvr>
                                        <p:cTn id="52" dur="800" decel="100000" fill="hold"/>
                                        <p:tgtEl>
                                          <p:spTgt spid="71812"/>
                                        </p:tgtEl>
                                        <p:attrNameLst>
                                          <p:attrName>ppt_x</p:attrName>
                                        </p:attrNameLst>
                                      </p:cBhvr>
                                      <p:tavLst>
                                        <p:tav tm="0">
                                          <p:val>
                                            <p:strVal val="#ppt_x+0.4"/>
                                          </p:val>
                                        </p:tav>
                                        <p:tav tm="100000">
                                          <p:val>
                                            <p:strVal val="#ppt_x-0.05"/>
                                          </p:val>
                                        </p:tav>
                                      </p:tavLst>
                                    </p:anim>
                                    <p:anim calcmode="lin" valueType="num">
                                      <p:cBhvr>
                                        <p:cTn id="53" dur="800" decel="100000" fill="hold"/>
                                        <p:tgtEl>
                                          <p:spTgt spid="71812"/>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71812"/>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71812"/>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71811"/>
                                        </p:tgtEl>
                                        <p:attrNameLst>
                                          <p:attrName>style.visibility</p:attrName>
                                        </p:attrNameLst>
                                      </p:cBhvr>
                                      <p:to>
                                        <p:strVal val="visible"/>
                                      </p:to>
                                    </p:set>
                                    <p:animEffect transition="in" filter="fade">
                                      <p:cBhvr>
                                        <p:cTn id="58" dur="800" decel="100000"/>
                                        <p:tgtEl>
                                          <p:spTgt spid="71811"/>
                                        </p:tgtEl>
                                      </p:cBhvr>
                                    </p:animEffect>
                                    <p:anim calcmode="lin" valueType="num">
                                      <p:cBhvr>
                                        <p:cTn id="59" dur="800" decel="100000" fill="hold"/>
                                        <p:tgtEl>
                                          <p:spTgt spid="71811"/>
                                        </p:tgtEl>
                                        <p:attrNameLst>
                                          <p:attrName>style.rotation</p:attrName>
                                        </p:attrNameLst>
                                      </p:cBhvr>
                                      <p:tavLst>
                                        <p:tav tm="0">
                                          <p:val>
                                            <p:fltVal val="-90"/>
                                          </p:val>
                                        </p:tav>
                                        <p:tav tm="100000">
                                          <p:val>
                                            <p:fltVal val="0"/>
                                          </p:val>
                                        </p:tav>
                                      </p:tavLst>
                                    </p:anim>
                                    <p:anim calcmode="lin" valueType="num">
                                      <p:cBhvr>
                                        <p:cTn id="60" dur="800" decel="100000" fill="hold"/>
                                        <p:tgtEl>
                                          <p:spTgt spid="71811"/>
                                        </p:tgtEl>
                                        <p:attrNameLst>
                                          <p:attrName>ppt_x</p:attrName>
                                        </p:attrNameLst>
                                      </p:cBhvr>
                                      <p:tavLst>
                                        <p:tav tm="0">
                                          <p:val>
                                            <p:strVal val="#ppt_x+0.4"/>
                                          </p:val>
                                        </p:tav>
                                        <p:tav tm="100000">
                                          <p:val>
                                            <p:strVal val="#ppt_x-0.05"/>
                                          </p:val>
                                        </p:tav>
                                      </p:tavLst>
                                    </p:anim>
                                    <p:anim calcmode="lin" valueType="num">
                                      <p:cBhvr>
                                        <p:cTn id="61" dur="800" decel="100000" fill="hold"/>
                                        <p:tgtEl>
                                          <p:spTgt spid="71811"/>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71811"/>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71811"/>
                                        </p:tgtEl>
                                        <p:attrNameLst>
                                          <p:attrName>ppt_y</p:attrName>
                                        </p:attrNameLst>
                                      </p:cBhvr>
                                      <p:tavLst>
                                        <p:tav tm="0">
                                          <p:val>
                                            <p:strVal val="#ppt_y+0.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71813"/>
                                        </p:tgtEl>
                                        <p:attrNameLst>
                                          <p:attrName>style.visibility</p:attrName>
                                        </p:attrNameLst>
                                      </p:cBhvr>
                                      <p:to>
                                        <p:strVal val="visible"/>
                                      </p:to>
                                    </p:set>
                                    <p:animEffect transition="in" filter="wipe(up)">
                                      <p:cBhvr>
                                        <p:cTn id="68" dur="1000"/>
                                        <p:tgtEl>
                                          <p:spTgt spid="71813"/>
                                        </p:tgtEl>
                                      </p:cBhvr>
                                    </p:animEffect>
                                  </p:childTnLst>
                                </p:cTn>
                              </p:par>
                              <p:par>
                                <p:cTn id="69" presetID="22" presetClass="entr" presetSubtype="1" fill="hold" nodeType="withEffect">
                                  <p:stCondLst>
                                    <p:cond delay="0"/>
                                  </p:stCondLst>
                                  <p:childTnLst>
                                    <p:set>
                                      <p:cBhvr>
                                        <p:cTn id="70" dur="1" fill="hold">
                                          <p:stCondLst>
                                            <p:cond delay="0"/>
                                          </p:stCondLst>
                                        </p:cTn>
                                        <p:tgtEl>
                                          <p:spTgt spid="71816"/>
                                        </p:tgtEl>
                                        <p:attrNameLst>
                                          <p:attrName>style.visibility</p:attrName>
                                        </p:attrNameLst>
                                      </p:cBhvr>
                                      <p:to>
                                        <p:strVal val="visible"/>
                                      </p:to>
                                    </p:set>
                                    <p:animEffect transition="in" filter="wipe(up)">
                                      <p:cBhvr>
                                        <p:cTn id="71" dur="1000"/>
                                        <p:tgtEl>
                                          <p:spTgt spid="7181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nodeType="clickEffect">
                                  <p:stCondLst>
                                    <p:cond delay="0"/>
                                  </p:stCondLst>
                                  <p:childTnLst>
                                    <p:set>
                                      <p:cBhvr>
                                        <p:cTn id="75" dur="1" fill="hold">
                                          <p:stCondLst>
                                            <p:cond delay="0"/>
                                          </p:stCondLst>
                                        </p:cTn>
                                        <p:tgtEl>
                                          <p:spTgt spid="71823"/>
                                        </p:tgtEl>
                                        <p:attrNameLst>
                                          <p:attrName>style.visibility</p:attrName>
                                        </p:attrNameLst>
                                      </p:cBhvr>
                                      <p:to>
                                        <p:strVal val="visible"/>
                                      </p:to>
                                    </p:set>
                                    <p:anim calcmode="lin" valueType="num">
                                      <p:cBhvr>
                                        <p:cTn id="76" dur="1000" fill="hold"/>
                                        <p:tgtEl>
                                          <p:spTgt spid="71823"/>
                                        </p:tgtEl>
                                        <p:attrNameLst>
                                          <p:attrName>ppt_x</p:attrName>
                                        </p:attrNameLst>
                                      </p:cBhvr>
                                      <p:tavLst>
                                        <p:tav tm="0">
                                          <p:val>
                                            <p:strVal val="#ppt_x-.2"/>
                                          </p:val>
                                        </p:tav>
                                        <p:tav tm="100000">
                                          <p:val>
                                            <p:strVal val="#ppt_x"/>
                                          </p:val>
                                        </p:tav>
                                      </p:tavLst>
                                    </p:anim>
                                    <p:anim calcmode="lin" valueType="num">
                                      <p:cBhvr>
                                        <p:cTn id="77" dur="1000" fill="hold"/>
                                        <p:tgtEl>
                                          <p:spTgt spid="71823"/>
                                        </p:tgtEl>
                                        <p:attrNameLst>
                                          <p:attrName>ppt_y</p:attrName>
                                        </p:attrNameLst>
                                      </p:cBhvr>
                                      <p:tavLst>
                                        <p:tav tm="0">
                                          <p:val>
                                            <p:strVal val="#ppt_y"/>
                                          </p:val>
                                        </p:tav>
                                        <p:tav tm="100000">
                                          <p:val>
                                            <p:strVal val="#ppt_y"/>
                                          </p:val>
                                        </p:tav>
                                      </p:tavLst>
                                    </p:anim>
                                    <p:animEffect transition="in" filter="wipe(right)" prLst="gradientSize: 0.1">
                                      <p:cBhvr>
                                        <p:cTn id="78" dur="1000"/>
                                        <p:tgtEl>
                                          <p:spTgt spid="7182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1000" fill="hold"/>
                                        <p:tgtEl>
                                          <p:spTgt spid="2"/>
                                        </p:tgtEl>
                                        <p:attrNameLst>
                                          <p:attrName>ppt_x</p:attrName>
                                        </p:attrNameLst>
                                      </p:cBhvr>
                                      <p:tavLst>
                                        <p:tav tm="0">
                                          <p:val>
                                            <p:strVal val="#ppt_x-.2"/>
                                          </p:val>
                                        </p:tav>
                                        <p:tav tm="100000">
                                          <p:val>
                                            <p:strVal val="#ppt_x"/>
                                          </p:val>
                                        </p:tav>
                                      </p:tavLst>
                                    </p:anim>
                                    <p:anim calcmode="lin" valueType="num">
                                      <p:cBhvr>
                                        <p:cTn id="8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0" presetClass="entr" presetSubtype="0" fill="hold" nodeType="clickEffect">
                                  <p:stCondLst>
                                    <p:cond delay="0"/>
                                  </p:stCondLst>
                                  <p:childTnLst>
                                    <p:set>
                                      <p:cBhvr>
                                        <p:cTn id="89" dur="1" fill="hold">
                                          <p:stCondLst>
                                            <p:cond delay="0"/>
                                          </p:stCondLst>
                                        </p:cTn>
                                        <p:tgtEl>
                                          <p:spTgt spid="71809"/>
                                        </p:tgtEl>
                                        <p:attrNameLst>
                                          <p:attrName>style.visibility</p:attrName>
                                        </p:attrNameLst>
                                      </p:cBhvr>
                                      <p:to>
                                        <p:strVal val="visible"/>
                                      </p:to>
                                    </p:set>
                                    <p:animEffect transition="in" filter="fade">
                                      <p:cBhvr>
                                        <p:cTn id="90" dur="800" decel="100000"/>
                                        <p:tgtEl>
                                          <p:spTgt spid="71809"/>
                                        </p:tgtEl>
                                      </p:cBhvr>
                                    </p:animEffect>
                                    <p:anim calcmode="lin" valueType="num">
                                      <p:cBhvr>
                                        <p:cTn id="91" dur="800" decel="100000" fill="hold"/>
                                        <p:tgtEl>
                                          <p:spTgt spid="71809"/>
                                        </p:tgtEl>
                                        <p:attrNameLst>
                                          <p:attrName>style.rotation</p:attrName>
                                        </p:attrNameLst>
                                      </p:cBhvr>
                                      <p:tavLst>
                                        <p:tav tm="0">
                                          <p:val>
                                            <p:fltVal val="-90"/>
                                          </p:val>
                                        </p:tav>
                                        <p:tav tm="100000">
                                          <p:val>
                                            <p:fltVal val="0"/>
                                          </p:val>
                                        </p:tav>
                                      </p:tavLst>
                                    </p:anim>
                                    <p:anim calcmode="lin" valueType="num">
                                      <p:cBhvr>
                                        <p:cTn id="92" dur="800" decel="100000" fill="hold"/>
                                        <p:tgtEl>
                                          <p:spTgt spid="71809"/>
                                        </p:tgtEl>
                                        <p:attrNameLst>
                                          <p:attrName>ppt_x</p:attrName>
                                        </p:attrNameLst>
                                      </p:cBhvr>
                                      <p:tavLst>
                                        <p:tav tm="0">
                                          <p:val>
                                            <p:strVal val="#ppt_x+0.4"/>
                                          </p:val>
                                        </p:tav>
                                        <p:tav tm="100000">
                                          <p:val>
                                            <p:strVal val="#ppt_x-0.05"/>
                                          </p:val>
                                        </p:tav>
                                      </p:tavLst>
                                    </p:anim>
                                    <p:anim calcmode="lin" valueType="num">
                                      <p:cBhvr>
                                        <p:cTn id="93" dur="800" decel="100000" fill="hold"/>
                                        <p:tgtEl>
                                          <p:spTgt spid="71809"/>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71809"/>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71809"/>
                                        </p:tgtEl>
                                        <p:attrNameLst>
                                          <p:attrName>ppt_y</p:attrName>
                                        </p:attrNameLst>
                                      </p:cBhvr>
                                      <p:tavLst>
                                        <p:tav tm="0">
                                          <p:val>
                                            <p:strVal val="#ppt_y+0.1"/>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71807"/>
                                        </p:tgtEl>
                                        <p:attrNameLst>
                                          <p:attrName>style.visibility</p:attrName>
                                        </p:attrNameLst>
                                      </p:cBhvr>
                                      <p:to>
                                        <p:strVal val="visible"/>
                                      </p:to>
                                    </p:set>
                                    <p:animEffect transition="in" filter="wipe(left)">
                                      <p:cBhvr>
                                        <p:cTn id="100" dur="1000"/>
                                        <p:tgtEl>
                                          <p:spTgt spid="71807"/>
                                        </p:tgtEl>
                                      </p:cBhvr>
                                    </p:animEffect>
                                  </p:childTnLst>
                                </p:cTn>
                              </p:par>
                            </p:childTnLst>
                          </p:cTn>
                        </p:par>
                        <p:par>
                          <p:cTn id="101" fill="hold" nodeType="afterGroup">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71805"/>
                                        </p:tgtEl>
                                        <p:attrNameLst>
                                          <p:attrName>style.visibility</p:attrName>
                                        </p:attrNameLst>
                                      </p:cBhvr>
                                      <p:to>
                                        <p:strVal val="visible"/>
                                      </p:to>
                                    </p:set>
                                    <p:animEffect transition="in" filter="wipe(left)">
                                      <p:cBhvr>
                                        <p:cTn id="104" dur="1000"/>
                                        <p:tgtEl>
                                          <p:spTgt spid="71805"/>
                                        </p:tgtEl>
                                      </p:cBhvr>
                                    </p:animEffect>
                                  </p:childTnLst>
                                </p:cTn>
                              </p:par>
                              <p:par>
                                <p:cTn id="105" presetID="30" presetClass="entr" presetSubtype="0" fill="hold" nodeType="withEffect">
                                  <p:stCondLst>
                                    <p:cond delay="0"/>
                                  </p:stCondLst>
                                  <p:childTnLst>
                                    <p:set>
                                      <p:cBhvr>
                                        <p:cTn id="106" dur="1" fill="hold">
                                          <p:stCondLst>
                                            <p:cond delay="0"/>
                                          </p:stCondLst>
                                        </p:cTn>
                                        <p:tgtEl>
                                          <p:spTgt spid="71795"/>
                                        </p:tgtEl>
                                        <p:attrNameLst>
                                          <p:attrName>style.visibility</p:attrName>
                                        </p:attrNameLst>
                                      </p:cBhvr>
                                      <p:to>
                                        <p:strVal val="visible"/>
                                      </p:to>
                                    </p:set>
                                    <p:animEffect transition="in" filter="fade">
                                      <p:cBhvr>
                                        <p:cTn id="107" dur="800" decel="100000"/>
                                        <p:tgtEl>
                                          <p:spTgt spid="71795"/>
                                        </p:tgtEl>
                                      </p:cBhvr>
                                    </p:animEffect>
                                    <p:anim calcmode="lin" valueType="num">
                                      <p:cBhvr>
                                        <p:cTn id="108" dur="800" decel="100000" fill="hold"/>
                                        <p:tgtEl>
                                          <p:spTgt spid="71795"/>
                                        </p:tgtEl>
                                        <p:attrNameLst>
                                          <p:attrName>style.rotation</p:attrName>
                                        </p:attrNameLst>
                                      </p:cBhvr>
                                      <p:tavLst>
                                        <p:tav tm="0">
                                          <p:val>
                                            <p:fltVal val="-90"/>
                                          </p:val>
                                        </p:tav>
                                        <p:tav tm="100000">
                                          <p:val>
                                            <p:fltVal val="0"/>
                                          </p:val>
                                        </p:tav>
                                      </p:tavLst>
                                    </p:anim>
                                    <p:anim calcmode="lin" valueType="num">
                                      <p:cBhvr>
                                        <p:cTn id="109" dur="800" decel="100000" fill="hold"/>
                                        <p:tgtEl>
                                          <p:spTgt spid="71795"/>
                                        </p:tgtEl>
                                        <p:attrNameLst>
                                          <p:attrName>ppt_x</p:attrName>
                                        </p:attrNameLst>
                                      </p:cBhvr>
                                      <p:tavLst>
                                        <p:tav tm="0">
                                          <p:val>
                                            <p:strVal val="#ppt_x+0.4"/>
                                          </p:val>
                                        </p:tav>
                                        <p:tav tm="100000">
                                          <p:val>
                                            <p:strVal val="#ppt_x-0.05"/>
                                          </p:val>
                                        </p:tav>
                                      </p:tavLst>
                                    </p:anim>
                                    <p:anim calcmode="lin" valueType="num">
                                      <p:cBhvr>
                                        <p:cTn id="110" dur="800" decel="100000" fill="hold"/>
                                        <p:tgtEl>
                                          <p:spTgt spid="71795"/>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71795"/>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71795"/>
                                        </p:tgtEl>
                                        <p:attrNameLst>
                                          <p:attrName>ppt_y</p:attrName>
                                        </p:attrNameLst>
                                      </p:cBhvr>
                                      <p:tavLst>
                                        <p:tav tm="0">
                                          <p:val>
                                            <p:strVal val="#ppt_y+0.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9" presetClass="entr" presetSubtype="0" fill="hold" nodeType="clickEffect">
                                  <p:stCondLst>
                                    <p:cond delay="0"/>
                                  </p:stCondLst>
                                  <p:childTnLst>
                                    <p:set>
                                      <p:cBhvr>
                                        <p:cTn id="116" dur="1" fill="hold">
                                          <p:stCondLst>
                                            <p:cond delay="0"/>
                                          </p:stCondLst>
                                        </p:cTn>
                                        <p:tgtEl>
                                          <p:spTgt spid="71799"/>
                                        </p:tgtEl>
                                        <p:attrNameLst>
                                          <p:attrName>style.visibility</p:attrName>
                                        </p:attrNameLst>
                                      </p:cBhvr>
                                      <p:to>
                                        <p:strVal val="visible"/>
                                      </p:to>
                                    </p:set>
                                    <p:anim calcmode="lin" valueType="num">
                                      <p:cBhvr>
                                        <p:cTn id="117" dur="1000" fill="hold"/>
                                        <p:tgtEl>
                                          <p:spTgt spid="71799"/>
                                        </p:tgtEl>
                                        <p:attrNameLst>
                                          <p:attrName>ppt_x</p:attrName>
                                        </p:attrNameLst>
                                      </p:cBhvr>
                                      <p:tavLst>
                                        <p:tav tm="0">
                                          <p:val>
                                            <p:strVal val="#ppt_x-.2"/>
                                          </p:val>
                                        </p:tav>
                                        <p:tav tm="100000">
                                          <p:val>
                                            <p:strVal val="#ppt_x"/>
                                          </p:val>
                                        </p:tav>
                                      </p:tavLst>
                                    </p:anim>
                                    <p:anim calcmode="lin" valueType="num">
                                      <p:cBhvr>
                                        <p:cTn id="118" dur="1000" fill="hold"/>
                                        <p:tgtEl>
                                          <p:spTgt spid="71799"/>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7179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2" fill="hold" nodeType="clickEffect">
                                  <p:stCondLst>
                                    <p:cond delay="0"/>
                                  </p:stCondLst>
                                  <p:childTnLst>
                                    <p:set>
                                      <p:cBhvr>
                                        <p:cTn id="123" dur="1" fill="hold">
                                          <p:stCondLst>
                                            <p:cond delay="0"/>
                                          </p:stCondLst>
                                        </p:cTn>
                                        <p:tgtEl>
                                          <p:spTgt spid="71820"/>
                                        </p:tgtEl>
                                        <p:attrNameLst>
                                          <p:attrName>style.visibility</p:attrName>
                                        </p:attrNameLst>
                                      </p:cBhvr>
                                      <p:to>
                                        <p:strVal val="visible"/>
                                      </p:to>
                                    </p:set>
                                    <p:animEffect transition="in" filter="wipe(right)">
                                      <p:cBhvr>
                                        <p:cTn id="124" dur="1000"/>
                                        <p:tgtEl>
                                          <p:spTgt spid="71820"/>
                                        </p:tgtEl>
                                      </p:cBhvr>
                                    </p:animEffect>
                                  </p:childTnLst>
                                </p:cTn>
                              </p:par>
                              <p:par>
                                <p:cTn id="125" presetID="22" presetClass="entr" presetSubtype="2" fill="hold" nodeType="withEffect">
                                  <p:stCondLst>
                                    <p:cond delay="0"/>
                                  </p:stCondLst>
                                  <p:childTnLst>
                                    <p:set>
                                      <p:cBhvr>
                                        <p:cTn id="126" dur="1" fill="hold">
                                          <p:stCondLst>
                                            <p:cond delay="0"/>
                                          </p:stCondLst>
                                        </p:cTn>
                                        <p:tgtEl>
                                          <p:spTgt spid="71821"/>
                                        </p:tgtEl>
                                        <p:attrNameLst>
                                          <p:attrName>style.visibility</p:attrName>
                                        </p:attrNameLst>
                                      </p:cBhvr>
                                      <p:to>
                                        <p:strVal val="visible"/>
                                      </p:to>
                                    </p:set>
                                    <p:animEffect transition="in" filter="wipe(right)">
                                      <p:cBhvr>
                                        <p:cTn id="127" dur="1000"/>
                                        <p:tgtEl>
                                          <p:spTgt spid="7182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0" presetClass="entr" presetSubtype="0" fill="hold" nodeType="clickEffect">
                                  <p:stCondLst>
                                    <p:cond delay="0"/>
                                  </p:stCondLst>
                                  <p:childTnLst>
                                    <p:set>
                                      <p:cBhvr>
                                        <p:cTn id="131" dur="1" fill="hold">
                                          <p:stCondLst>
                                            <p:cond delay="0"/>
                                          </p:stCondLst>
                                        </p:cTn>
                                        <p:tgtEl>
                                          <p:spTgt spid="71818"/>
                                        </p:tgtEl>
                                        <p:attrNameLst>
                                          <p:attrName>style.visibility</p:attrName>
                                        </p:attrNameLst>
                                      </p:cBhvr>
                                      <p:to>
                                        <p:strVal val="visible"/>
                                      </p:to>
                                    </p:set>
                                    <p:animEffect transition="in" filter="fade">
                                      <p:cBhvr>
                                        <p:cTn id="132" dur="800" decel="100000"/>
                                        <p:tgtEl>
                                          <p:spTgt spid="71818"/>
                                        </p:tgtEl>
                                      </p:cBhvr>
                                    </p:animEffect>
                                    <p:anim calcmode="lin" valueType="num">
                                      <p:cBhvr>
                                        <p:cTn id="133" dur="800" decel="100000" fill="hold"/>
                                        <p:tgtEl>
                                          <p:spTgt spid="71818"/>
                                        </p:tgtEl>
                                        <p:attrNameLst>
                                          <p:attrName>style.rotation</p:attrName>
                                        </p:attrNameLst>
                                      </p:cBhvr>
                                      <p:tavLst>
                                        <p:tav tm="0">
                                          <p:val>
                                            <p:fltVal val="-90"/>
                                          </p:val>
                                        </p:tav>
                                        <p:tav tm="100000">
                                          <p:val>
                                            <p:fltVal val="0"/>
                                          </p:val>
                                        </p:tav>
                                      </p:tavLst>
                                    </p:anim>
                                    <p:anim calcmode="lin" valueType="num">
                                      <p:cBhvr>
                                        <p:cTn id="134" dur="800" decel="100000" fill="hold"/>
                                        <p:tgtEl>
                                          <p:spTgt spid="71818"/>
                                        </p:tgtEl>
                                        <p:attrNameLst>
                                          <p:attrName>ppt_x</p:attrName>
                                        </p:attrNameLst>
                                      </p:cBhvr>
                                      <p:tavLst>
                                        <p:tav tm="0">
                                          <p:val>
                                            <p:strVal val="#ppt_x+0.4"/>
                                          </p:val>
                                        </p:tav>
                                        <p:tav tm="100000">
                                          <p:val>
                                            <p:strVal val="#ppt_x-0.05"/>
                                          </p:val>
                                        </p:tav>
                                      </p:tavLst>
                                    </p:anim>
                                    <p:anim calcmode="lin" valueType="num">
                                      <p:cBhvr>
                                        <p:cTn id="135" dur="800" decel="100000" fill="hold"/>
                                        <p:tgtEl>
                                          <p:spTgt spid="71818"/>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71818"/>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71818"/>
                                        </p:tgtEl>
                                        <p:attrNameLst>
                                          <p:attrName>ppt_y</p:attrName>
                                        </p:attrNameLst>
                                      </p:cBhvr>
                                      <p:tavLst>
                                        <p:tav tm="0">
                                          <p:val>
                                            <p:strVal val="#ppt_y+0.1"/>
                                          </p:val>
                                        </p:tav>
                                        <p:tav tm="100000">
                                          <p:val>
                                            <p:strVal val="#ppt_y"/>
                                          </p:val>
                                        </p:tav>
                                      </p:tavLst>
                                    </p:anim>
                                  </p:childTnLst>
                                </p:cTn>
                              </p:par>
                              <p:par>
                                <p:cTn id="138" presetID="30" presetClass="entr" presetSubtype="0" fill="hold" nodeType="withEffect">
                                  <p:stCondLst>
                                    <p:cond delay="0"/>
                                  </p:stCondLst>
                                  <p:childTnLst>
                                    <p:set>
                                      <p:cBhvr>
                                        <p:cTn id="139" dur="1" fill="hold">
                                          <p:stCondLst>
                                            <p:cond delay="0"/>
                                          </p:stCondLst>
                                        </p:cTn>
                                        <p:tgtEl>
                                          <p:spTgt spid="71817"/>
                                        </p:tgtEl>
                                        <p:attrNameLst>
                                          <p:attrName>style.visibility</p:attrName>
                                        </p:attrNameLst>
                                      </p:cBhvr>
                                      <p:to>
                                        <p:strVal val="visible"/>
                                      </p:to>
                                    </p:set>
                                    <p:animEffect transition="in" filter="fade">
                                      <p:cBhvr>
                                        <p:cTn id="140" dur="800" decel="100000"/>
                                        <p:tgtEl>
                                          <p:spTgt spid="71817"/>
                                        </p:tgtEl>
                                      </p:cBhvr>
                                    </p:animEffect>
                                    <p:anim calcmode="lin" valueType="num">
                                      <p:cBhvr>
                                        <p:cTn id="141" dur="800" decel="100000" fill="hold"/>
                                        <p:tgtEl>
                                          <p:spTgt spid="71817"/>
                                        </p:tgtEl>
                                        <p:attrNameLst>
                                          <p:attrName>style.rotation</p:attrName>
                                        </p:attrNameLst>
                                      </p:cBhvr>
                                      <p:tavLst>
                                        <p:tav tm="0">
                                          <p:val>
                                            <p:fltVal val="-90"/>
                                          </p:val>
                                        </p:tav>
                                        <p:tav tm="100000">
                                          <p:val>
                                            <p:fltVal val="0"/>
                                          </p:val>
                                        </p:tav>
                                      </p:tavLst>
                                    </p:anim>
                                    <p:anim calcmode="lin" valueType="num">
                                      <p:cBhvr>
                                        <p:cTn id="142" dur="800" decel="100000" fill="hold"/>
                                        <p:tgtEl>
                                          <p:spTgt spid="71817"/>
                                        </p:tgtEl>
                                        <p:attrNameLst>
                                          <p:attrName>ppt_x</p:attrName>
                                        </p:attrNameLst>
                                      </p:cBhvr>
                                      <p:tavLst>
                                        <p:tav tm="0">
                                          <p:val>
                                            <p:strVal val="#ppt_x+0.4"/>
                                          </p:val>
                                        </p:tav>
                                        <p:tav tm="100000">
                                          <p:val>
                                            <p:strVal val="#ppt_x-0.05"/>
                                          </p:val>
                                        </p:tav>
                                      </p:tavLst>
                                    </p:anim>
                                    <p:anim calcmode="lin" valueType="num">
                                      <p:cBhvr>
                                        <p:cTn id="143" dur="800" decel="100000" fill="hold"/>
                                        <p:tgtEl>
                                          <p:spTgt spid="71817"/>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71817"/>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71817"/>
                                        </p:tgtEl>
                                        <p:attrNameLst>
                                          <p:attrName>ppt_y</p:attrName>
                                        </p:attrNameLst>
                                      </p:cBhvr>
                                      <p:tavLst>
                                        <p:tav tm="0">
                                          <p:val>
                                            <p:strVal val="#ppt_y+0.1"/>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1" fill="hold" nodeType="clickEffect">
                                  <p:stCondLst>
                                    <p:cond delay="0"/>
                                  </p:stCondLst>
                                  <p:childTnLst>
                                    <p:set>
                                      <p:cBhvr>
                                        <p:cTn id="149" dur="1" fill="hold">
                                          <p:stCondLst>
                                            <p:cond delay="0"/>
                                          </p:stCondLst>
                                        </p:cTn>
                                        <p:tgtEl>
                                          <p:spTgt spid="71819"/>
                                        </p:tgtEl>
                                        <p:attrNameLst>
                                          <p:attrName>style.visibility</p:attrName>
                                        </p:attrNameLst>
                                      </p:cBhvr>
                                      <p:to>
                                        <p:strVal val="visible"/>
                                      </p:to>
                                    </p:set>
                                    <p:animEffect transition="in" filter="wipe(up)">
                                      <p:cBhvr>
                                        <p:cTn id="150" dur="1000"/>
                                        <p:tgtEl>
                                          <p:spTgt spid="71819"/>
                                        </p:tgtEl>
                                      </p:cBhvr>
                                    </p:animEffect>
                                  </p:childTnLst>
                                </p:cTn>
                              </p:par>
                              <p:par>
                                <p:cTn id="151" presetID="22" presetClass="entr" presetSubtype="1" fill="hold" nodeType="withEffect">
                                  <p:stCondLst>
                                    <p:cond delay="0"/>
                                  </p:stCondLst>
                                  <p:childTnLst>
                                    <p:set>
                                      <p:cBhvr>
                                        <p:cTn id="152" dur="1" fill="hold">
                                          <p:stCondLst>
                                            <p:cond delay="0"/>
                                          </p:stCondLst>
                                        </p:cTn>
                                        <p:tgtEl>
                                          <p:spTgt spid="71822"/>
                                        </p:tgtEl>
                                        <p:attrNameLst>
                                          <p:attrName>style.visibility</p:attrName>
                                        </p:attrNameLst>
                                      </p:cBhvr>
                                      <p:to>
                                        <p:strVal val="visible"/>
                                      </p:to>
                                    </p:set>
                                    <p:animEffect transition="in" filter="wipe(up)">
                                      <p:cBhvr>
                                        <p:cTn id="153" dur="1000"/>
                                        <p:tgtEl>
                                          <p:spTgt spid="71822"/>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9" presetClass="entr" presetSubtype="0" fill="hold" nodeType="clickEffect">
                                  <p:stCondLst>
                                    <p:cond delay="0"/>
                                  </p:stCondLst>
                                  <p:childTnLst>
                                    <p:set>
                                      <p:cBhvr>
                                        <p:cTn id="157" dur="1" fill="hold">
                                          <p:stCondLst>
                                            <p:cond delay="0"/>
                                          </p:stCondLst>
                                        </p:cTn>
                                        <p:tgtEl>
                                          <p:spTgt spid="71824"/>
                                        </p:tgtEl>
                                        <p:attrNameLst>
                                          <p:attrName>style.visibility</p:attrName>
                                        </p:attrNameLst>
                                      </p:cBhvr>
                                      <p:to>
                                        <p:strVal val="visible"/>
                                      </p:to>
                                    </p:set>
                                    <p:anim calcmode="lin" valueType="num">
                                      <p:cBhvr>
                                        <p:cTn id="158" dur="1000" fill="hold"/>
                                        <p:tgtEl>
                                          <p:spTgt spid="71824"/>
                                        </p:tgtEl>
                                        <p:attrNameLst>
                                          <p:attrName>ppt_x</p:attrName>
                                        </p:attrNameLst>
                                      </p:cBhvr>
                                      <p:tavLst>
                                        <p:tav tm="0">
                                          <p:val>
                                            <p:strVal val="#ppt_x-.2"/>
                                          </p:val>
                                        </p:tav>
                                        <p:tav tm="100000">
                                          <p:val>
                                            <p:strVal val="#ppt_x"/>
                                          </p:val>
                                        </p:tav>
                                      </p:tavLst>
                                    </p:anim>
                                    <p:anim calcmode="lin" valueType="num">
                                      <p:cBhvr>
                                        <p:cTn id="159" dur="1000" fill="hold"/>
                                        <p:tgtEl>
                                          <p:spTgt spid="71824"/>
                                        </p:tgtEl>
                                        <p:attrNameLst>
                                          <p:attrName>ppt_y</p:attrName>
                                        </p:attrNameLst>
                                      </p:cBhvr>
                                      <p:tavLst>
                                        <p:tav tm="0">
                                          <p:val>
                                            <p:strVal val="#ppt_y"/>
                                          </p:val>
                                        </p:tav>
                                        <p:tav tm="100000">
                                          <p:val>
                                            <p:strVal val="#ppt_y"/>
                                          </p:val>
                                        </p:tav>
                                      </p:tavLst>
                                    </p:anim>
                                    <p:animEffect transition="in" filter="wipe(right)" prLst="gradientSize: 0.1">
                                      <p:cBhvr>
                                        <p:cTn id="160" dur="1000"/>
                                        <p:tgtEl>
                                          <p:spTgt spid="71824"/>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0" presetClass="entr" presetSubtype="0" fill="hold" nodeType="clickEffect">
                                  <p:stCondLst>
                                    <p:cond delay="0"/>
                                  </p:stCondLst>
                                  <p:childTnLst>
                                    <p:set>
                                      <p:cBhvr>
                                        <p:cTn id="164" dur="1" fill="hold">
                                          <p:stCondLst>
                                            <p:cond delay="0"/>
                                          </p:stCondLst>
                                        </p:cTn>
                                        <p:tgtEl>
                                          <p:spTgt spid="71808"/>
                                        </p:tgtEl>
                                        <p:attrNameLst>
                                          <p:attrName>style.visibility</p:attrName>
                                        </p:attrNameLst>
                                      </p:cBhvr>
                                      <p:to>
                                        <p:strVal val="visible"/>
                                      </p:to>
                                    </p:set>
                                    <p:animEffect transition="in" filter="fade">
                                      <p:cBhvr>
                                        <p:cTn id="165" dur="800" decel="100000"/>
                                        <p:tgtEl>
                                          <p:spTgt spid="71808"/>
                                        </p:tgtEl>
                                      </p:cBhvr>
                                    </p:animEffect>
                                    <p:anim calcmode="lin" valueType="num">
                                      <p:cBhvr>
                                        <p:cTn id="166" dur="800" decel="100000" fill="hold"/>
                                        <p:tgtEl>
                                          <p:spTgt spid="71808"/>
                                        </p:tgtEl>
                                        <p:attrNameLst>
                                          <p:attrName>style.rotation</p:attrName>
                                        </p:attrNameLst>
                                      </p:cBhvr>
                                      <p:tavLst>
                                        <p:tav tm="0">
                                          <p:val>
                                            <p:fltVal val="-90"/>
                                          </p:val>
                                        </p:tav>
                                        <p:tav tm="100000">
                                          <p:val>
                                            <p:fltVal val="0"/>
                                          </p:val>
                                        </p:tav>
                                      </p:tavLst>
                                    </p:anim>
                                    <p:anim calcmode="lin" valueType="num">
                                      <p:cBhvr>
                                        <p:cTn id="167" dur="800" decel="100000" fill="hold"/>
                                        <p:tgtEl>
                                          <p:spTgt spid="71808"/>
                                        </p:tgtEl>
                                        <p:attrNameLst>
                                          <p:attrName>ppt_x</p:attrName>
                                        </p:attrNameLst>
                                      </p:cBhvr>
                                      <p:tavLst>
                                        <p:tav tm="0">
                                          <p:val>
                                            <p:strVal val="#ppt_x+0.4"/>
                                          </p:val>
                                        </p:tav>
                                        <p:tav tm="100000">
                                          <p:val>
                                            <p:strVal val="#ppt_x-0.05"/>
                                          </p:val>
                                        </p:tav>
                                      </p:tavLst>
                                    </p:anim>
                                    <p:anim calcmode="lin" valueType="num">
                                      <p:cBhvr>
                                        <p:cTn id="168" dur="800" decel="100000" fill="hold"/>
                                        <p:tgtEl>
                                          <p:spTgt spid="71808"/>
                                        </p:tgtEl>
                                        <p:attrNameLst>
                                          <p:attrName>ppt_y</p:attrName>
                                        </p:attrNameLst>
                                      </p:cBhvr>
                                      <p:tavLst>
                                        <p:tav tm="0">
                                          <p:val>
                                            <p:strVal val="#ppt_y-0.4"/>
                                          </p:val>
                                        </p:tav>
                                        <p:tav tm="100000">
                                          <p:val>
                                            <p:strVal val="#ppt_y+0.1"/>
                                          </p:val>
                                        </p:tav>
                                      </p:tavLst>
                                    </p:anim>
                                    <p:anim calcmode="lin" valueType="num">
                                      <p:cBhvr>
                                        <p:cTn id="169" dur="200" accel="100000" fill="hold">
                                          <p:stCondLst>
                                            <p:cond delay="800"/>
                                          </p:stCondLst>
                                        </p:cTn>
                                        <p:tgtEl>
                                          <p:spTgt spid="71808"/>
                                        </p:tgtEl>
                                        <p:attrNameLst>
                                          <p:attrName>ppt_x</p:attrName>
                                        </p:attrNameLst>
                                      </p:cBhvr>
                                      <p:tavLst>
                                        <p:tav tm="0">
                                          <p:val>
                                            <p:strVal val="#ppt_x-0.05"/>
                                          </p:val>
                                        </p:tav>
                                        <p:tav tm="100000">
                                          <p:val>
                                            <p:strVal val="#ppt_x"/>
                                          </p:val>
                                        </p:tav>
                                      </p:tavLst>
                                    </p:anim>
                                    <p:anim calcmode="lin" valueType="num">
                                      <p:cBhvr>
                                        <p:cTn id="170" dur="200" accel="100000" fill="hold">
                                          <p:stCondLst>
                                            <p:cond delay="800"/>
                                          </p:stCondLst>
                                        </p:cTn>
                                        <p:tgtEl>
                                          <p:spTgt spid="71808"/>
                                        </p:tgtEl>
                                        <p:attrNameLst>
                                          <p:attrName>ppt_y</p:attrName>
                                        </p:attrNameLst>
                                      </p:cBhvr>
                                      <p:tavLst>
                                        <p:tav tm="0">
                                          <p:val>
                                            <p:strVal val="#ppt_y+0.1"/>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2" presetClass="entr" presetSubtype="2" fill="hold" nodeType="clickEffect">
                                  <p:stCondLst>
                                    <p:cond delay="0"/>
                                  </p:stCondLst>
                                  <p:childTnLst>
                                    <p:set>
                                      <p:cBhvr>
                                        <p:cTn id="174" dur="1" fill="hold">
                                          <p:stCondLst>
                                            <p:cond delay="0"/>
                                          </p:stCondLst>
                                        </p:cTn>
                                        <p:tgtEl>
                                          <p:spTgt spid="71806"/>
                                        </p:tgtEl>
                                        <p:attrNameLst>
                                          <p:attrName>style.visibility</p:attrName>
                                        </p:attrNameLst>
                                      </p:cBhvr>
                                      <p:to>
                                        <p:strVal val="visible"/>
                                      </p:to>
                                    </p:set>
                                    <p:animEffect transition="in" filter="wipe(right)">
                                      <p:cBhvr>
                                        <p:cTn id="175" dur="1000"/>
                                        <p:tgtEl>
                                          <p:spTgt spid="71806"/>
                                        </p:tgtEl>
                                      </p:cBhvr>
                                    </p:animEffect>
                                  </p:childTnLst>
                                </p:cTn>
                              </p:par>
                            </p:childTnLst>
                          </p:cTn>
                        </p:par>
                        <p:par>
                          <p:cTn id="176" fill="hold" nodeType="afterGroup">
                            <p:stCondLst>
                              <p:cond delay="1000"/>
                            </p:stCondLst>
                            <p:childTnLst>
                              <p:par>
                                <p:cTn id="177" presetID="22" presetClass="entr" presetSubtype="2" fill="hold" nodeType="afterEffect">
                                  <p:stCondLst>
                                    <p:cond delay="0"/>
                                  </p:stCondLst>
                                  <p:childTnLst>
                                    <p:set>
                                      <p:cBhvr>
                                        <p:cTn id="178" dur="1" fill="hold">
                                          <p:stCondLst>
                                            <p:cond delay="0"/>
                                          </p:stCondLst>
                                        </p:cTn>
                                        <p:tgtEl>
                                          <p:spTgt spid="71804"/>
                                        </p:tgtEl>
                                        <p:attrNameLst>
                                          <p:attrName>style.visibility</p:attrName>
                                        </p:attrNameLst>
                                      </p:cBhvr>
                                      <p:to>
                                        <p:strVal val="visible"/>
                                      </p:to>
                                    </p:set>
                                    <p:animEffect transition="in" filter="wipe(right)">
                                      <p:cBhvr>
                                        <p:cTn id="179" dur="1000"/>
                                        <p:tgtEl>
                                          <p:spTgt spid="71804"/>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xit" presetSubtype="4" fill="hold" nodeType="clickEffect">
                                  <p:stCondLst>
                                    <p:cond delay="0"/>
                                  </p:stCondLst>
                                  <p:childTnLst>
                                    <p:anim calcmode="lin" valueType="num">
                                      <p:cBhvr additive="base">
                                        <p:cTn id="183" dur="2000"/>
                                        <p:tgtEl>
                                          <p:spTgt spid="71805"/>
                                        </p:tgtEl>
                                        <p:attrNameLst>
                                          <p:attrName>ppt_x</p:attrName>
                                        </p:attrNameLst>
                                      </p:cBhvr>
                                      <p:tavLst>
                                        <p:tav tm="0">
                                          <p:val>
                                            <p:strVal val="ppt_x"/>
                                          </p:val>
                                        </p:tav>
                                        <p:tav tm="100000">
                                          <p:val>
                                            <p:strVal val="ppt_x"/>
                                          </p:val>
                                        </p:tav>
                                      </p:tavLst>
                                    </p:anim>
                                    <p:anim calcmode="lin" valueType="num">
                                      <p:cBhvr additive="base">
                                        <p:cTn id="184" dur="2000"/>
                                        <p:tgtEl>
                                          <p:spTgt spid="71805"/>
                                        </p:tgtEl>
                                        <p:attrNameLst>
                                          <p:attrName>ppt_y</p:attrName>
                                        </p:attrNameLst>
                                      </p:cBhvr>
                                      <p:tavLst>
                                        <p:tav tm="0">
                                          <p:val>
                                            <p:strVal val="ppt_y"/>
                                          </p:val>
                                        </p:tav>
                                        <p:tav tm="100000">
                                          <p:val>
                                            <p:strVal val="1+ppt_h/2"/>
                                          </p:val>
                                        </p:tav>
                                      </p:tavLst>
                                    </p:anim>
                                    <p:set>
                                      <p:cBhvr>
                                        <p:cTn id="185" dur="1" fill="hold">
                                          <p:stCondLst>
                                            <p:cond delay="1999"/>
                                          </p:stCondLst>
                                        </p:cTn>
                                        <p:tgtEl>
                                          <p:spTgt spid="71805"/>
                                        </p:tgtEl>
                                        <p:attrNameLst>
                                          <p:attrName>style.visibility</p:attrName>
                                        </p:attrNameLst>
                                      </p:cBhvr>
                                      <p:to>
                                        <p:strVal val="hidden"/>
                                      </p:to>
                                    </p:set>
                                  </p:childTnLst>
                                </p:cTn>
                              </p:par>
                              <p:par>
                                <p:cTn id="186" presetID="2" presetClass="exit" presetSubtype="4" fill="hold" nodeType="withEffect">
                                  <p:stCondLst>
                                    <p:cond delay="0"/>
                                  </p:stCondLst>
                                  <p:childTnLst>
                                    <p:anim calcmode="lin" valueType="num">
                                      <p:cBhvr additive="base">
                                        <p:cTn id="187" dur="2000"/>
                                        <p:tgtEl>
                                          <p:spTgt spid="71804"/>
                                        </p:tgtEl>
                                        <p:attrNameLst>
                                          <p:attrName>ppt_x</p:attrName>
                                        </p:attrNameLst>
                                      </p:cBhvr>
                                      <p:tavLst>
                                        <p:tav tm="0">
                                          <p:val>
                                            <p:strVal val="ppt_x"/>
                                          </p:val>
                                        </p:tav>
                                        <p:tav tm="100000">
                                          <p:val>
                                            <p:strVal val="ppt_x"/>
                                          </p:val>
                                        </p:tav>
                                      </p:tavLst>
                                    </p:anim>
                                    <p:anim calcmode="lin" valueType="num">
                                      <p:cBhvr additive="base">
                                        <p:cTn id="188" dur="2000"/>
                                        <p:tgtEl>
                                          <p:spTgt spid="71804"/>
                                        </p:tgtEl>
                                        <p:attrNameLst>
                                          <p:attrName>ppt_y</p:attrName>
                                        </p:attrNameLst>
                                      </p:cBhvr>
                                      <p:tavLst>
                                        <p:tav tm="0">
                                          <p:val>
                                            <p:strVal val="ppt_y"/>
                                          </p:val>
                                        </p:tav>
                                        <p:tav tm="100000">
                                          <p:val>
                                            <p:strVal val="1+ppt_h/2"/>
                                          </p:val>
                                        </p:tav>
                                      </p:tavLst>
                                    </p:anim>
                                    <p:set>
                                      <p:cBhvr>
                                        <p:cTn id="189" dur="1" fill="hold">
                                          <p:stCondLst>
                                            <p:cond delay="1999"/>
                                          </p:stCondLst>
                                        </p:cTn>
                                        <p:tgtEl>
                                          <p:spTgt spid="71804"/>
                                        </p:tgtEl>
                                        <p:attrNameLst>
                                          <p:attrName>style.visibility</p:attrName>
                                        </p:attrNameLst>
                                      </p:cBhvr>
                                      <p:to>
                                        <p:strVal val="hidden"/>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0" presetClass="entr" presetSubtype="0" fill="hold" nodeType="clickEffect">
                                  <p:stCondLst>
                                    <p:cond delay="0"/>
                                  </p:stCondLst>
                                  <p:childTnLst>
                                    <p:set>
                                      <p:cBhvr>
                                        <p:cTn id="193" dur="1" fill="hold">
                                          <p:stCondLst>
                                            <p:cond delay="0"/>
                                          </p:stCondLst>
                                        </p:cTn>
                                        <p:tgtEl>
                                          <p:spTgt spid="71784"/>
                                        </p:tgtEl>
                                        <p:attrNameLst>
                                          <p:attrName>style.visibility</p:attrName>
                                        </p:attrNameLst>
                                      </p:cBhvr>
                                      <p:to>
                                        <p:strVal val="visible"/>
                                      </p:to>
                                    </p:set>
                                    <p:animEffect transition="in" filter="fade">
                                      <p:cBhvr>
                                        <p:cTn id="194" dur="800" decel="100000"/>
                                        <p:tgtEl>
                                          <p:spTgt spid="71784"/>
                                        </p:tgtEl>
                                      </p:cBhvr>
                                    </p:animEffect>
                                    <p:anim calcmode="lin" valueType="num">
                                      <p:cBhvr>
                                        <p:cTn id="195" dur="800" decel="100000" fill="hold"/>
                                        <p:tgtEl>
                                          <p:spTgt spid="71784"/>
                                        </p:tgtEl>
                                        <p:attrNameLst>
                                          <p:attrName>style.rotation</p:attrName>
                                        </p:attrNameLst>
                                      </p:cBhvr>
                                      <p:tavLst>
                                        <p:tav tm="0">
                                          <p:val>
                                            <p:fltVal val="-90"/>
                                          </p:val>
                                        </p:tav>
                                        <p:tav tm="100000">
                                          <p:val>
                                            <p:fltVal val="0"/>
                                          </p:val>
                                        </p:tav>
                                      </p:tavLst>
                                    </p:anim>
                                    <p:anim calcmode="lin" valueType="num">
                                      <p:cBhvr>
                                        <p:cTn id="196" dur="800" decel="100000" fill="hold"/>
                                        <p:tgtEl>
                                          <p:spTgt spid="71784"/>
                                        </p:tgtEl>
                                        <p:attrNameLst>
                                          <p:attrName>ppt_x</p:attrName>
                                        </p:attrNameLst>
                                      </p:cBhvr>
                                      <p:tavLst>
                                        <p:tav tm="0">
                                          <p:val>
                                            <p:strVal val="#ppt_x+0.4"/>
                                          </p:val>
                                        </p:tav>
                                        <p:tav tm="100000">
                                          <p:val>
                                            <p:strVal val="#ppt_x-0.05"/>
                                          </p:val>
                                        </p:tav>
                                      </p:tavLst>
                                    </p:anim>
                                    <p:anim calcmode="lin" valueType="num">
                                      <p:cBhvr>
                                        <p:cTn id="197" dur="800" decel="100000" fill="hold"/>
                                        <p:tgtEl>
                                          <p:spTgt spid="71784"/>
                                        </p:tgtEl>
                                        <p:attrNameLst>
                                          <p:attrName>ppt_y</p:attrName>
                                        </p:attrNameLst>
                                      </p:cBhvr>
                                      <p:tavLst>
                                        <p:tav tm="0">
                                          <p:val>
                                            <p:strVal val="#ppt_y-0.4"/>
                                          </p:val>
                                        </p:tav>
                                        <p:tav tm="100000">
                                          <p:val>
                                            <p:strVal val="#ppt_y+0.1"/>
                                          </p:val>
                                        </p:tav>
                                      </p:tavLst>
                                    </p:anim>
                                    <p:anim calcmode="lin" valueType="num">
                                      <p:cBhvr>
                                        <p:cTn id="198" dur="200" accel="100000" fill="hold">
                                          <p:stCondLst>
                                            <p:cond delay="800"/>
                                          </p:stCondLst>
                                        </p:cTn>
                                        <p:tgtEl>
                                          <p:spTgt spid="71784"/>
                                        </p:tgtEl>
                                        <p:attrNameLst>
                                          <p:attrName>ppt_x</p:attrName>
                                        </p:attrNameLst>
                                      </p:cBhvr>
                                      <p:tavLst>
                                        <p:tav tm="0">
                                          <p:val>
                                            <p:strVal val="#ppt_x-0.05"/>
                                          </p:val>
                                        </p:tav>
                                        <p:tav tm="100000">
                                          <p:val>
                                            <p:strVal val="#ppt_x"/>
                                          </p:val>
                                        </p:tav>
                                      </p:tavLst>
                                    </p:anim>
                                    <p:anim calcmode="lin" valueType="num">
                                      <p:cBhvr>
                                        <p:cTn id="199" dur="200" accel="100000" fill="hold">
                                          <p:stCondLst>
                                            <p:cond delay="800"/>
                                          </p:stCondLst>
                                        </p:cTn>
                                        <p:tgtEl>
                                          <p:spTgt spid="71784"/>
                                        </p:tgtEl>
                                        <p:attrNameLst>
                                          <p:attrName>ppt_y</p:attrName>
                                        </p:attrNameLst>
                                      </p:cBhvr>
                                      <p:tavLst>
                                        <p:tav tm="0">
                                          <p:val>
                                            <p:strVal val="#ppt_y+0.1"/>
                                          </p:val>
                                        </p:tav>
                                        <p:tav tm="100000">
                                          <p:val>
                                            <p:strVal val="#ppt_y"/>
                                          </p:val>
                                        </p:tav>
                                      </p:tavLst>
                                    </p:anim>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9" presetClass="entr" presetSubtype="0" fill="hold" nodeType="clickEffect">
                                  <p:stCondLst>
                                    <p:cond delay="0"/>
                                  </p:stCondLst>
                                  <p:childTnLst>
                                    <p:set>
                                      <p:cBhvr>
                                        <p:cTn id="203" dur="1" fill="hold">
                                          <p:stCondLst>
                                            <p:cond delay="0"/>
                                          </p:stCondLst>
                                        </p:cTn>
                                        <p:tgtEl>
                                          <p:spTgt spid="71785"/>
                                        </p:tgtEl>
                                        <p:attrNameLst>
                                          <p:attrName>style.visibility</p:attrName>
                                        </p:attrNameLst>
                                      </p:cBhvr>
                                      <p:to>
                                        <p:strVal val="visible"/>
                                      </p:to>
                                    </p:set>
                                    <p:anim calcmode="lin" valueType="num">
                                      <p:cBhvr>
                                        <p:cTn id="204" dur="1000" fill="hold"/>
                                        <p:tgtEl>
                                          <p:spTgt spid="71785"/>
                                        </p:tgtEl>
                                        <p:attrNameLst>
                                          <p:attrName>ppt_x</p:attrName>
                                        </p:attrNameLst>
                                      </p:cBhvr>
                                      <p:tavLst>
                                        <p:tav tm="0">
                                          <p:val>
                                            <p:strVal val="#ppt_x-.2"/>
                                          </p:val>
                                        </p:tav>
                                        <p:tav tm="100000">
                                          <p:val>
                                            <p:strVal val="#ppt_x"/>
                                          </p:val>
                                        </p:tav>
                                      </p:tavLst>
                                    </p:anim>
                                    <p:anim calcmode="lin" valueType="num">
                                      <p:cBhvr>
                                        <p:cTn id="205" dur="1000" fill="hold"/>
                                        <p:tgtEl>
                                          <p:spTgt spid="71785"/>
                                        </p:tgtEl>
                                        <p:attrNameLst>
                                          <p:attrName>ppt_y</p:attrName>
                                        </p:attrNameLst>
                                      </p:cBhvr>
                                      <p:tavLst>
                                        <p:tav tm="0">
                                          <p:val>
                                            <p:strVal val="#ppt_y"/>
                                          </p:val>
                                        </p:tav>
                                        <p:tav tm="100000">
                                          <p:val>
                                            <p:strVal val="#ppt_y"/>
                                          </p:val>
                                        </p:tav>
                                      </p:tavLst>
                                    </p:anim>
                                    <p:animEffect transition="in" filter="wipe(right)" prLst="gradientSize: 0.1">
                                      <p:cBhvr>
                                        <p:cTn id="206" dur="1000"/>
                                        <p:tgtEl>
                                          <p:spTgt spid="7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4" grpId="0"/>
      <p:bldP spid="71785" grpId="0"/>
      <p:bldP spid="71787" grpId="0"/>
      <p:bldP spid="71788" grpId="0"/>
      <p:bldP spid="71792" grpId="0"/>
      <p:bldP spid="71794" grpId="0"/>
      <p:bldP spid="71795" grpId="0"/>
      <p:bldP spid="71799" grpId="0"/>
      <p:bldP spid="71804" grpId="0" animBg="1"/>
      <p:bldP spid="71804" grpId="1" animBg="1"/>
      <p:bldP spid="71805" grpId="0" animBg="1"/>
      <p:bldP spid="71805" grpId="1" animBg="1"/>
      <p:bldP spid="71806" grpId="0" animBg="1"/>
      <p:bldP spid="71807" grpId="0" animBg="1"/>
      <p:bldP spid="71808" grpId="0" animBg="1"/>
      <p:bldP spid="71809" grpId="0" animBg="1"/>
      <p:bldP spid="71811" grpId="0"/>
      <p:bldP spid="71812" grpId="0"/>
      <p:bldP spid="71817" grpId="0"/>
      <p:bldP spid="71818" grpId="0"/>
      <p:bldP spid="71823" grpId="0"/>
      <p:bldP spid="7182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31">
            <a:extLst>
              <a:ext uri="{FF2B5EF4-FFF2-40B4-BE49-F238E27FC236}">
                <a16:creationId xmlns:a16="http://schemas.microsoft.com/office/drawing/2014/main" id="{A2E9C577-D38A-8CF2-7E9A-9A7277C12E60}"/>
              </a:ext>
            </a:extLst>
          </p:cNvPr>
          <p:cNvGrpSpPr>
            <a:grpSpLocks/>
          </p:cNvGrpSpPr>
          <p:nvPr/>
        </p:nvGrpSpPr>
        <p:grpSpPr bwMode="auto">
          <a:xfrm>
            <a:off x="539750" y="5084763"/>
            <a:ext cx="8135938" cy="1044575"/>
            <a:chOff x="408" y="2772"/>
            <a:chExt cx="5057" cy="658"/>
          </a:xfrm>
        </p:grpSpPr>
        <p:sp>
          <p:nvSpPr>
            <p:cNvPr id="228367" name="Rectangle 132">
              <a:extLst>
                <a:ext uri="{FF2B5EF4-FFF2-40B4-BE49-F238E27FC236}">
                  <a16:creationId xmlns:a16="http://schemas.microsoft.com/office/drawing/2014/main" id="{F805D8E1-092F-623B-3809-055D77D9B063}"/>
                </a:ext>
              </a:extLst>
            </p:cNvPr>
            <p:cNvSpPr>
              <a:spLocks noChangeArrowheads="1"/>
            </p:cNvSpPr>
            <p:nvPr/>
          </p:nvSpPr>
          <p:spPr bwMode="auto">
            <a:xfrm>
              <a:off x="589" y="2772"/>
              <a:ext cx="4876" cy="658"/>
            </a:xfrm>
            <a:prstGeom prst="rect">
              <a:avLst/>
            </a:prstGeom>
            <a:solidFill>
              <a:srgbClr val="CC99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368" name="Line 133">
              <a:extLst>
                <a:ext uri="{FF2B5EF4-FFF2-40B4-BE49-F238E27FC236}">
                  <a16:creationId xmlns:a16="http://schemas.microsoft.com/office/drawing/2014/main" id="{D4B14D00-6277-6C48-D983-71CB1818B09C}"/>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369" name="Text Box 134">
              <a:extLst>
                <a:ext uri="{FF2B5EF4-FFF2-40B4-BE49-F238E27FC236}">
                  <a16:creationId xmlns:a16="http://schemas.microsoft.com/office/drawing/2014/main" id="{419FF588-E18B-3E4E-0503-272A626E7203}"/>
                </a:ext>
              </a:extLst>
            </p:cNvPr>
            <p:cNvSpPr txBox="1">
              <a:spLocks noChangeArrowheads="1"/>
            </p:cNvSpPr>
            <p:nvPr/>
          </p:nvSpPr>
          <p:spPr bwMode="auto">
            <a:xfrm>
              <a:off x="408" y="2883"/>
              <a:ext cx="5012"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160       140      120       100      80        60        40        20         0</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63623" name="AutoShape 135">
            <a:extLst>
              <a:ext uri="{FF2B5EF4-FFF2-40B4-BE49-F238E27FC236}">
                <a16:creationId xmlns:a16="http://schemas.microsoft.com/office/drawing/2014/main" id="{9F323C0D-BB69-AE16-568D-FB2262A72DD1}"/>
              </a:ext>
            </a:extLst>
          </p:cNvPr>
          <p:cNvSpPr>
            <a:spLocks noChangeArrowheads="1"/>
          </p:cNvSpPr>
          <p:nvPr/>
        </p:nvSpPr>
        <p:spPr bwMode="auto">
          <a:xfrm>
            <a:off x="2762250" y="5013325"/>
            <a:ext cx="1404938" cy="425450"/>
          </a:xfrm>
          <a:prstGeom prst="leftArrow">
            <a:avLst>
              <a:gd name="adj1" fmla="val 39824"/>
              <a:gd name="adj2" fmla="val 65815"/>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624" name="AutoShape 136">
            <a:extLst>
              <a:ext uri="{FF2B5EF4-FFF2-40B4-BE49-F238E27FC236}">
                <a16:creationId xmlns:a16="http://schemas.microsoft.com/office/drawing/2014/main" id="{9518C11E-DBB1-8453-A646-9EC3C0C258ED}"/>
              </a:ext>
            </a:extLst>
          </p:cNvPr>
          <p:cNvSpPr>
            <a:spLocks noChangeArrowheads="1"/>
          </p:cNvSpPr>
          <p:nvPr/>
        </p:nvSpPr>
        <p:spPr bwMode="auto">
          <a:xfrm flipH="1">
            <a:off x="6794500" y="5218113"/>
            <a:ext cx="1323975" cy="388937"/>
          </a:xfrm>
          <a:prstGeom prst="leftArrow">
            <a:avLst>
              <a:gd name="adj1" fmla="val 40713"/>
              <a:gd name="adj2" fmla="val 110365"/>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625" name="Rectangle 137">
            <a:extLst>
              <a:ext uri="{FF2B5EF4-FFF2-40B4-BE49-F238E27FC236}">
                <a16:creationId xmlns:a16="http://schemas.microsoft.com/office/drawing/2014/main" id="{2BA83DD7-61A9-DB44-9329-4D57725A0A02}"/>
              </a:ext>
            </a:extLst>
          </p:cNvPr>
          <p:cNvSpPr>
            <a:spLocks noChangeArrowheads="1"/>
          </p:cNvSpPr>
          <p:nvPr/>
        </p:nvSpPr>
        <p:spPr bwMode="auto">
          <a:xfrm>
            <a:off x="4167188" y="5143500"/>
            <a:ext cx="2620962" cy="166688"/>
          </a:xfrm>
          <a:prstGeom prst="rect">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626" name="Rectangle 138">
            <a:extLst>
              <a:ext uri="{FF2B5EF4-FFF2-40B4-BE49-F238E27FC236}">
                <a16:creationId xmlns:a16="http://schemas.microsoft.com/office/drawing/2014/main" id="{F6F270E4-344A-9728-F341-92E427BC75AC}"/>
              </a:ext>
            </a:extLst>
          </p:cNvPr>
          <p:cNvSpPr>
            <a:spLocks noChangeArrowheads="1"/>
          </p:cNvSpPr>
          <p:nvPr/>
        </p:nvSpPr>
        <p:spPr bwMode="auto">
          <a:xfrm>
            <a:off x="4167188" y="5327650"/>
            <a:ext cx="2627312" cy="157163"/>
          </a:xfrm>
          <a:prstGeom prst="rect">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627" name="Oval 139">
            <a:extLst>
              <a:ext uri="{FF2B5EF4-FFF2-40B4-BE49-F238E27FC236}">
                <a16:creationId xmlns:a16="http://schemas.microsoft.com/office/drawing/2014/main" id="{174D7055-838B-B2C1-4791-C672D589FB78}"/>
              </a:ext>
            </a:extLst>
          </p:cNvPr>
          <p:cNvSpPr>
            <a:spLocks noChangeArrowheads="1"/>
          </p:cNvSpPr>
          <p:nvPr/>
        </p:nvSpPr>
        <p:spPr bwMode="auto">
          <a:xfrm>
            <a:off x="6686550" y="5310188"/>
            <a:ext cx="215900" cy="215900"/>
          </a:xfrm>
          <a:prstGeom prst="ellipse">
            <a:avLst/>
          </a:prstGeom>
          <a:solidFill>
            <a:srgbClr val="3333FF"/>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63628" name="Oval 140">
            <a:extLst>
              <a:ext uri="{FF2B5EF4-FFF2-40B4-BE49-F238E27FC236}">
                <a16:creationId xmlns:a16="http://schemas.microsoft.com/office/drawing/2014/main" id="{17712499-0C7C-D445-28A2-49FB83AAF237}"/>
              </a:ext>
            </a:extLst>
          </p:cNvPr>
          <p:cNvSpPr>
            <a:spLocks noChangeArrowheads="1"/>
          </p:cNvSpPr>
          <p:nvPr/>
        </p:nvSpPr>
        <p:spPr bwMode="auto">
          <a:xfrm>
            <a:off x="3951288" y="5373688"/>
            <a:ext cx="215900" cy="215900"/>
          </a:xfrm>
          <a:prstGeom prst="ellipse">
            <a:avLst/>
          </a:prstGeom>
          <a:solidFill>
            <a:srgbClr val="FF6600"/>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630" name="Text Box 142">
            <a:extLst>
              <a:ext uri="{FF2B5EF4-FFF2-40B4-BE49-F238E27FC236}">
                <a16:creationId xmlns:a16="http://schemas.microsoft.com/office/drawing/2014/main" id="{68FFA686-54F5-ACAC-BB94-25C026595CA4}"/>
              </a:ext>
            </a:extLst>
          </p:cNvPr>
          <p:cNvSpPr txBox="1">
            <a:spLocks noChangeArrowheads="1"/>
          </p:cNvSpPr>
          <p:nvPr/>
        </p:nvSpPr>
        <p:spPr bwMode="auto">
          <a:xfrm>
            <a:off x="5292725" y="2695575"/>
            <a:ext cx="3455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نفرض أن السرعة = ع</a:t>
            </a:r>
            <a:endParaRPr kumimoji="0" lang="en-US" altLang="ar-SA"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632" name="Text Box 144">
            <a:extLst>
              <a:ext uri="{FF2B5EF4-FFF2-40B4-BE49-F238E27FC236}">
                <a16:creationId xmlns:a16="http://schemas.microsoft.com/office/drawing/2014/main" id="{02F36A35-324F-1AC5-E47F-15B33FC655CD}"/>
              </a:ext>
            </a:extLst>
          </p:cNvPr>
          <p:cNvSpPr txBox="1">
            <a:spLocks noChangeArrowheads="1"/>
          </p:cNvSpPr>
          <p:nvPr/>
        </p:nvSpPr>
        <p:spPr bwMode="auto">
          <a:xfrm>
            <a:off x="7164388" y="3246438"/>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المتباينة هي</a:t>
            </a:r>
            <a:endParaRPr kumimoji="0" lang="en-US" altLang="ar-SA" sz="22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63633" name="Text Box 145">
            <a:extLst>
              <a:ext uri="{FF2B5EF4-FFF2-40B4-BE49-F238E27FC236}">
                <a16:creationId xmlns:a16="http://schemas.microsoft.com/office/drawing/2014/main" id="{239E80CA-D139-04AF-A445-A909073CD7A0}"/>
              </a:ext>
            </a:extLst>
          </p:cNvPr>
          <p:cNvSpPr txBox="1">
            <a:spLocks noChangeArrowheads="1"/>
          </p:cNvSpPr>
          <p:nvPr/>
        </p:nvSpPr>
        <p:spPr bwMode="auto">
          <a:xfrm>
            <a:off x="5076825" y="3297238"/>
            <a:ext cx="230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60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ع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125</a:t>
            </a:r>
          </a:p>
        </p:txBody>
      </p:sp>
      <p:pic>
        <p:nvPicPr>
          <p:cNvPr id="228364" name="Picture 2">
            <a:extLst>
              <a:ext uri="{FF2B5EF4-FFF2-40B4-BE49-F238E27FC236}">
                <a16:creationId xmlns:a16="http://schemas.microsoft.com/office/drawing/2014/main" id="{143170AC-9764-775E-015E-7E424D565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936625"/>
            <a:ext cx="6972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65" name="Picture 11">
            <a:extLst>
              <a:ext uri="{FF2B5EF4-FFF2-40B4-BE49-F238E27FC236}">
                <a16:creationId xmlns:a16="http://schemas.microsoft.com/office/drawing/2014/main" id="{A274B282-440A-D16F-1DDC-C18A03CCB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6" name="Picture 17">
            <a:extLst>
              <a:ext uri="{FF2B5EF4-FFF2-40B4-BE49-F238E27FC236}">
                <a16:creationId xmlns:a16="http://schemas.microsoft.com/office/drawing/2014/main" id="{9C76AFE9-C6FB-B19F-D813-1EC371F1B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2947988"/>
            <a:ext cx="21431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a:extLst>
              <a:ext uri="{FF2B5EF4-FFF2-40B4-BE49-F238E27FC236}">
                <a16:creationId xmlns:a16="http://schemas.microsoft.com/office/drawing/2014/main" id="{B6963A60-759D-1689-643C-3406B7CC61B8}"/>
              </a:ext>
            </a:extLst>
          </p:cNvPr>
          <p:cNvPicPr>
            <a:picLocks noChangeAspect="1"/>
          </p:cNvPicPr>
          <p:nvPr/>
        </p:nvPicPr>
        <p:blipFill>
          <a:blip r:embed="rId6"/>
          <a:stretch>
            <a:fillRect/>
          </a:stretch>
        </p:blipFill>
        <p:spPr>
          <a:xfrm>
            <a:off x="125849" y="99572"/>
            <a:ext cx="1476810" cy="1765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3630"/>
                                        </p:tgtEl>
                                        <p:attrNameLst>
                                          <p:attrName>style.visibility</p:attrName>
                                        </p:attrNameLst>
                                      </p:cBhvr>
                                      <p:to>
                                        <p:strVal val="visible"/>
                                      </p:to>
                                    </p:set>
                                    <p:animEffect transition="in" filter="fade">
                                      <p:cBhvr>
                                        <p:cTn id="7" dur="800" decel="100000"/>
                                        <p:tgtEl>
                                          <p:spTgt spid="63630"/>
                                        </p:tgtEl>
                                      </p:cBhvr>
                                    </p:animEffect>
                                    <p:anim calcmode="lin" valueType="num">
                                      <p:cBhvr>
                                        <p:cTn id="8" dur="800" decel="100000" fill="hold"/>
                                        <p:tgtEl>
                                          <p:spTgt spid="63630"/>
                                        </p:tgtEl>
                                        <p:attrNameLst>
                                          <p:attrName>style.rotation</p:attrName>
                                        </p:attrNameLst>
                                      </p:cBhvr>
                                      <p:tavLst>
                                        <p:tav tm="0">
                                          <p:val>
                                            <p:fltVal val="-90"/>
                                          </p:val>
                                        </p:tav>
                                        <p:tav tm="100000">
                                          <p:val>
                                            <p:fltVal val="0"/>
                                          </p:val>
                                        </p:tav>
                                      </p:tavLst>
                                    </p:anim>
                                    <p:anim calcmode="lin" valueType="num">
                                      <p:cBhvr>
                                        <p:cTn id="9" dur="800" decel="100000" fill="hold"/>
                                        <p:tgtEl>
                                          <p:spTgt spid="63630"/>
                                        </p:tgtEl>
                                        <p:attrNameLst>
                                          <p:attrName>ppt_x</p:attrName>
                                        </p:attrNameLst>
                                      </p:cBhvr>
                                      <p:tavLst>
                                        <p:tav tm="0">
                                          <p:val>
                                            <p:strVal val="#ppt_x+0.4"/>
                                          </p:val>
                                        </p:tav>
                                        <p:tav tm="100000">
                                          <p:val>
                                            <p:strVal val="#ppt_x-0.05"/>
                                          </p:val>
                                        </p:tav>
                                      </p:tavLst>
                                    </p:anim>
                                    <p:anim calcmode="lin" valueType="num">
                                      <p:cBhvr>
                                        <p:cTn id="10" dur="800" decel="100000" fill="hold"/>
                                        <p:tgtEl>
                                          <p:spTgt spid="636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6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63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63632"/>
                                        </p:tgtEl>
                                        <p:attrNameLst>
                                          <p:attrName>style.visibility</p:attrName>
                                        </p:attrNameLst>
                                      </p:cBhvr>
                                      <p:to>
                                        <p:strVal val="visible"/>
                                      </p:to>
                                    </p:set>
                                    <p:animEffect transition="in" filter="fade">
                                      <p:cBhvr>
                                        <p:cTn id="17" dur="800" decel="100000"/>
                                        <p:tgtEl>
                                          <p:spTgt spid="63632"/>
                                        </p:tgtEl>
                                      </p:cBhvr>
                                    </p:animEffect>
                                    <p:anim calcmode="lin" valueType="num">
                                      <p:cBhvr>
                                        <p:cTn id="18" dur="800" decel="100000" fill="hold"/>
                                        <p:tgtEl>
                                          <p:spTgt spid="63632"/>
                                        </p:tgtEl>
                                        <p:attrNameLst>
                                          <p:attrName>style.rotation</p:attrName>
                                        </p:attrNameLst>
                                      </p:cBhvr>
                                      <p:tavLst>
                                        <p:tav tm="0">
                                          <p:val>
                                            <p:fltVal val="-90"/>
                                          </p:val>
                                        </p:tav>
                                        <p:tav tm="100000">
                                          <p:val>
                                            <p:fltVal val="0"/>
                                          </p:val>
                                        </p:tav>
                                      </p:tavLst>
                                    </p:anim>
                                    <p:anim calcmode="lin" valueType="num">
                                      <p:cBhvr>
                                        <p:cTn id="19" dur="800" decel="100000" fill="hold"/>
                                        <p:tgtEl>
                                          <p:spTgt spid="63632"/>
                                        </p:tgtEl>
                                        <p:attrNameLst>
                                          <p:attrName>ppt_x</p:attrName>
                                        </p:attrNameLst>
                                      </p:cBhvr>
                                      <p:tavLst>
                                        <p:tav tm="0">
                                          <p:val>
                                            <p:strVal val="#ppt_x+0.4"/>
                                          </p:val>
                                        </p:tav>
                                        <p:tav tm="100000">
                                          <p:val>
                                            <p:strVal val="#ppt_x-0.05"/>
                                          </p:val>
                                        </p:tav>
                                      </p:tavLst>
                                    </p:anim>
                                    <p:anim calcmode="lin" valueType="num">
                                      <p:cBhvr>
                                        <p:cTn id="20" dur="800" decel="100000" fill="hold"/>
                                        <p:tgtEl>
                                          <p:spTgt spid="6363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363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3632"/>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63633"/>
                                        </p:tgtEl>
                                        <p:attrNameLst>
                                          <p:attrName>style.visibility</p:attrName>
                                        </p:attrNameLst>
                                      </p:cBhvr>
                                      <p:to>
                                        <p:strVal val="visible"/>
                                      </p:to>
                                    </p:set>
                                    <p:animEffect transition="in" filter="fade">
                                      <p:cBhvr>
                                        <p:cTn id="27" dur="800" decel="100000"/>
                                        <p:tgtEl>
                                          <p:spTgt spid="63633"/>
                                        </p:tgtEl>
                                      </p:cBhvr>
                                    </p:animEffect>
                                    <p:anim calcmode="lin" valueType="num">
                                      <p:cBhvr>
                                        <p:cTn id="28" dur="800" decel="100000" fill="hold"/>
                                        <p:tgtEl>
                                          <p:spTgt spid="63633"/>
                                        </p:tgtEl>
                                        <p:attrNameLst>
                                          <p:attrName>style.rotation</p:attrName>
                                        </p:attrNameLst>
                                      </p:cBhvr>
                                      <p:tavLst>
                                        <p:tav tm="0">
                                          <p:val>
                                            <p:fltVal val="-90"/>
                                          </p:val>
                                        </p:tav>
                                        <p:tav tm="100000">
                                          <p:val>
                                            <p:fltVal val="0"/>
                                          </p:val>
                                        </p:tav>
                                      </p:tavLst>
                                    </p:anim>
                                    <p:anim calcmode="lin" valueType="num">
                                      <p:cBhvr>
                                        <p:cTn id="29" dur="800" decel="100000" fill="hold"/>
                                        <p:tgtEl>
                                          <p:spTgt spid="63633"/>
                                        </p:tgtEl>
                                        <p:attrNameLst>
                                          <p:attrName>ppt_x</p:attrName>
                                        </p:attrNameLst>
                                      </p:cBhvr>
                                      <p:tavLst>
                                        <p:tav tm="0">
                                          <p:val>
                                            <p:strVal val="#ppt_x+0.4"/>
                                          </p:val>
                                        </p:tav>
                                        <p:tav tm="100000">
                                          <p:val>
                                            <p:strVal val="#ppt_x-0.05"/>
                                          </p:val>
                                        </p:tav>
                                      </p:tavLst>
                                    </p:anim>
                                    <p:anim calcmode="lin" valueType="num">
                                      <p:cBhvr>
                                        <p:cTn id="30" dur="800" decel="100000" fill="hold"/>
                                        <p:tgtEl>
                                          <p:spTgt spid="6363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363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363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ppt_x</p:attrName>
                                        </p:attrNameLst>
                                      </p:cBhvr>
                                      <p:tavLst>
                                        <p:tav tm="0">
                                          <p:val>
                                            <p:strVal val="#ppt_x-.2"/>
                                          </p:val>
                                        </p:tav>
                                        <p:tav tm="100000">
                                          <p:val>
                                            <p:strVal val="#ppt_x"/>
                                          </p:val>
                                        </p:tav>
                                      </p:tavLst>
                                    </p:anim>
                                    <p:anim calcmode="lin" valueType="num">
                                      <p:cBhvr>
                                        <p:cTn id="3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nodeType="clickEffect">
                                  <p:stCondLst>
                                    <p:cond delay="0"/>
                                  </p:stCondLst>
                                  <p:childTnLst>
                                    <p:set>
                                      <p:cBhvr>
                                        <p:cTn id="43" dur="1" fill="hold">
                                          <p:stCondLst>
                                            <p:cond delay="0"/>
                                          </p:stCondLst>
                                        </p:cTn>
                                        <p:tgtEl>
                                          <p:spTgt spid="63628"/>
                                        </p:tgtEl>
                                        <p:attrNameLst>
                                          <p:attrName>style.visibility</p:attrName>
                                        </p:attrNameLst>
                                      </p:cBhvr>
                                      <p:to>
                                        <p:strVal val="visible"/>
                                      </p:to>
                                    </p:set>
                                    <p:animEffect transition="in" filter="fade">
                                      <p:cBhvr>
                                        <p:cTn id="44" dur="800" decel="100000"/>
                                        <p:tgtEl>
                                          <p:spTgt spid="63628"/>
                                        </p:tgtEl>
                                      </p:cBhvr>
                                    </p:animEffect>
                                    <p:anim calcmode="lin" valueType="num">
                                      <p:cBhvr>
                                        <p:cTn id="45" dur="800" decel="100000" fill="hold"/>
                                        <p:tgtEl>
                                          <p:spTgt spid="63628"/>
                                        </p:tgtEl>
                                        <p:attrNameLst>
                                          <p:attrName>style.rotation</p:attrName>
                                        </p:attrNameLst>
                                      </p:cBhvr>
                                      <p:tavLst>
                                        <p:tav tm="0">
                                          <p:val>
                                            <p:fltVal val="-90"/>
                                          </p:val>
                                        </p:tav>
                                        <p:tav tm="100000">
                                          <p:val>
                                            <p:fltVal val="0"/>
                                          </p:val>
                                        </p:tav>
                                      </p:tavLst>
                                    </p:anim>
                                    <p:anim calcmode="lin" valueType="num">
                                      <p:cBhvr>
                                        <p:cTn id="46" dur="800" decel="100000" fill="hold"/>
                                        <p:tgtEl>
                                          <p:spTgt spid="63628"/>
                                        </p:tgtEl>
                                        <p:attrNameLst>
                                          <p:attrName>ppt_x</p:attrName>
                                        </p:attrNameLst>
                                      </p:cBhvr>
                                      <p:tavLst>
                                        <p:tav tm="0">
                                          <p:val>
                                            <p:strVal val="#ppt_x+0.4"/>
                                          </p:val>
                                        </p:tav>
                                        <p:tav tm="100000">
                                          <p:val>
                                            <p:strVal val="#ppt_x-0.05"/>
                                          </p:val>
                                        </p:tav>
                                      </p:tavLst>
                                    </p:anim>
                                    <p:anim calcmode="lin" valueType="num">
                                      <p:cBhvr>
                                        <p:cTn id="47" dur="800" decel="100000" fill="hold"/>
                                        <p:tgtEl>
                                          <p:spTgt spid="63628"/>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63628"/>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63628"/>
                                        </p:tgtEl>
                                        <p:attrNameLst>
                                          <p:attrName>ppt_y</p:attrName>
                                        </p:attrNameLst>
                                      </p:cBhvr>
                                      <p:tavLst>
                                        <p:tav tm="0">
                                          <p:val>
                                            <p:strVal val="#ppt_y+0.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63626"/>
                                        </p:tgtEl>
                                        <p:attrNameLst>
                                          <p:attrName>style.visibility</p:attrName>
                                        </p:attrNameLst>
                                      </p:cBhvr>
                                      <p:to>
                                        <p:strVal val="visible"/>
                                      </p:to>
                                    </p:set>
                                    <p:animEffect transition="in" filter="wipe(left)">
                                      <p:cBhvr>
                                        <p:cTn id="54" dur="1000"/>
                                        <p:tgtEl>
                                          <p:spTgt spid="63626"/>
                                        </p:tgtEl>
                                      </p:cBhvr>
                                    </p:animEffect>
                                  </p:childTnLst>
                                </p:cTn>
                              </p:par>
                            </p:childTnLst>
                          </p:cTn>
                        </p:par>
                        <p:par>
                          <p:cTn id="55" fill="hold" nodeType="afterGroup">
                            <p:stCondLst>
                              <p:cond delay="1000"/>
                            </p:stCondLst>
                            <p:childTnLst>
                              <p:par>
                                <p:cTn id="56" presetID="22" presetClass="entr" presetSubtype="8" fill="hold" nodeType="afterEffect">
                                  <p:stCondLst>
                                    <p:cond delay="0"/>
                                  </p:stCondLst>
                                  <p:childTnLst>
                                    <p:set>
                                      <p:cBhvr>
                                        <p:cTn id="57" dur="1" fill="hold">
                                          <p:stCondLst>
                                            <p:cond delay="0"/>
                                          </p:stCondLst>
                                        </p:cTn>
                                        <p:tgtEl>
                                          <p:spTgt spid="63624"/>
                                        </p:tgtEl>
                                        <p:attrNameLst>
                                          <p:attrName>style.visibility</p:attrName>
                                        </p:attrNameLst>
                                      </p:cBhvr>
                                      <p:to>
                                        <p:strVal val="visible"/>
                                      </p:to>
                                    </p:set>
                                    <p:animEffect transition="in" filter="wipe(left)">
                                      <p:cBhvr>
                                        <p:cTn id="58" dur="1000"/>
                                        <p:tgtEl>
                                          <p:spTgt spid="6362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0" presetClass="entr" presetSubtype="0" fill="hold" nodeType="clickEffect">
                                  <p:stCondLst>
                                    <p:cond delay="0"/>
                                  </p:stCondLst>
                                  <p:childTnLst>
                                    <p:set>
                                      <p:cBhvr>
                                        <p:cTn id="62" dur="1" fill="hold">
                                          <p:stCondLst>
                                            <p:cond delay="0"/>
                                          </p:stCondLst>
                                        </p:cTn>
                                        <p:tgtEl>
                                          <p:spTgt spid="63627"/>
                                        </p:tgtEl>
                                        <p:attrNameLst>
                                          <p:attrName>style.visibility</p:attrName>
                                        </p:attrNameLst>
                                      </p:cBhvr>
                                      <p:to>
                                        <p:strVal val="visible"/>
                                      </p:to>
                                    </p:set>
                                    <p:animEffect transition="in" filter="fade">
                                      <p:cBhvr>
                                        <p:cTn id="63" dur="800" decel="100000"/>
                                        <p:tgtEl>
                                          <p:spTgt spid="63627"/>
                                        </p:tgtEl>
                                      </p:cBhvr>
                                    </p:animEffect>
                                    <p:anim calcmode="lin" valueType="num">
                                      <p:cBhvr>
                                        <p:cTn id="64" dur="800" decel="100000" fill="hold"/>
                                        <p:tgtEl>
                                          <p:spTgt spid="63627"/>
                                        </p:tgtEl>
                                        <p:attrNameLst>
                                          <p:attrName>style.rotation</p:attrName>
                                        </p:attrNameLst>
                                      </p:cBhvr>
                                      <p:tavLst>
                                        <p:tav tm="0">
                                          <p:val>
                                            <p:fltVal val="-90"/>
                                          </p:val>
                                        </p:tav>
                                        <p:tav tm="100000">
                                          <p:val>
                                            <p:fltVal val="0"/>
                                          </p:val>
                                        </p:tav>
                                      </p:tavLst>
                                    </p:anim>
                                    <p:anim calcmode="lin" valueType="num">
                                      <p:cBhvr>
                                        <p:cTn id="65" dur="800" decel="100000" fill="hold"/>
                                        <p:tgtEl>
                                          <p:spTgt spid="63627"/>
                                        </p:tgtEl>
                                        <p:attrNameLst>
                                          <p:attrName>ppt_x</p:attrName>
                                        </p:attrNameLst>
                                      </p:cBhvr>
                                      <p:tavLst>
                                        <p:tav tm="0">
                                          <p:val>
                                            <p:strVal val="#ppt_x+0.4"/>
                                          </p:val>
                                        </p:tav>
                                        <p:tav tm="100000">
                                          <p:val>
                                            <p:strVal val="#ppt_x-0.05"/>
                                          </p:val>
                                        </p:tav>
                                      </p:tavLst>
                                    </p:anim>
                                    <p:anim calcmode="lin" valueType="num">
                                      <p:cBhvr>
                                        <p:cTn id="66" dur="800" decel="100000" fill="hold"/>
                                        <p:tgtEl>
                                          <p:spTgt spid="636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36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3627"/>
                                        </p:tgtEl>
                                        <p:attrNameLst>
                                          <p:attrName>ppt_y</p:attrName>
                                        </p:attrNameLst>
                                      </p:cBhvr>
                                      <p:tavLst>
                                        <p:tav tm="0">
                                          <p:val>
                                            <p:strVal val="#ppt_y+0.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nodeType="clickEffect">
                                  <p:stCondLst>
                                    <p:cond delay="0"/>
                                  </p:stCondLst>
                                  <p:childTnLst>
                                    <p:set>
                                      <p:cBhvr>
                                        <p:cTn id="72" dur="1" fill="hold">
                                          <p:stCondLst>
                                            <p:cond delay="0"/>
                                          </p:stCondLst>
                                        </p:cTn>
                                        <p:tgtEl>
                                          <p:spTgt spid="63625"/>
                                        </p:tgtEl>
                                        <p:attrNameLst>
                                          <p:attrName>style.visibility</p:attrName>
                                        </p:attrNameLst>
                                      </p:cBhvr>
                                      <p:to>
                                        <p:strVal val="visible"/>
                                      </p:to>
                                    </p:set>
                                    <p:animEffect transition="in" filter="wipe(right)">
                                      <p:cBhvr>
                                        <p:cTn id="73" dur="1000"/>
                                        <p:tgtEl>
                                          <p:spTgt spid="63625"/>
                                        </p:tgtEl>
                                      </p:cBhvr>
                                    </p:animEffect>
                                  </p:childTnLst>
                                </p:cTn>
                              </p:par>
                            </p:childTnLst>
                          </p:cTn>
                        </p:par>
                        <p:par>
                          <p:cTn id="74" fill="hold" nodeType="afterGroup">
                            <p:stCondLst>
                              <p:cond delay="1000"/>
                            </p:stCondLst>
                            <p:childTnLst>
                              <p:par>
                                <p:cTn id="75" presetID="22" presetClass="entr" presetSubtype="2" fill="hold" nodeType="afterEffect">
                                  <p:stCondLst>
                                    <p:cond delay="0"/>
                                  </p:stCondLst>
                                  <p:childTnLst>
                                    <p:set>
                                      <p:cBhvr>
                                        <p:cTn id="76" dur="1" fill="hold">
                                          <p:stCondLst>
                                            <p:cond delay="0"/>
                                          </p:stCondLst>
                                        </p:cTn>
                                        <p:tgtEl>
                                          <p:spTgt spid="63623"/>
                                        </p:tgtEl>
                                        <p:attrNameLst>
                                          <p:attrName>style.visibility</p:attrName>
                                        </p:attrNameLst>
                                      </p:cBhvr>
                                      <p:to>
                                        <p:strVal val="visible"/>
                                      </p:to>
                                    </p:set>
                                    <p:animEffect transition="in" filter="wipe(right)">
                                      <p:cBhvr>
                                        <p:cTn id="77" dur="1000"/>
                                        <p:tgtEl>
                                          <p:spTgt spid="636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xit" presetSubtype="4" fill="hold" nodeType="clickEffect">
                                  <p:stCondLst>
                                    <p:cond delay="0"/>
                                  </p:stCondLst>
                                  <p:childTnLst>
                                    <p:anim calcmode="lin" valueType="num">
                                      <p:cBhvr additive="base">
                                        <p:cTn id="81" dur="2000"/>
                                        <p:tgtEl>
                                          <p:spTgt spid="63624"/>
                                        </p:tgtEl>
                                        <p:attrNameLst>
                                          <p:attrName>ppt_x</p:attrName>
                                        </p:attrNameLst>
                                      </p:cBhvr>
                                      <p:tavLst>
                                        <p:tav tm="0">
                                          <p:val>
                                            <p:strVal val="ppt_x"/>
                                          </p:val>
                                        </p:tav>
                                        <p:tav tm="100000">
                                          <p:val>
                                            <p:strVal val="ppt_x"/>
                                          </p:val>
                                        </p:tav>
                                      </p:tavLst>
                                    </p:anim>
                                    <p:anim calcmode="lin" valueType="num">
                                      <p:cBhvr additive="base">
                                        <p:cTn id="82" dur="2000"/>
                                        <p:tgtEl>
                                          <p:spTgt spid="63624"/>
                                        </p:tgtEl>
                                        <p:attrNameLst>
                                          <p:attrName>ppt_y</p:attrName>
                                        </p:attrNameLst>
                                      </p:cBhvr>
                                      <p:tavLst>
                                        <p:tav tm="0">
                                          <p:val>
                                            <p:strVal val="ppt_y"/>
                                          </p:val>
                                        </p:tav>
                                        <p:tav tm="100000">
                                          <p:val>
                                            <p:strVal val="1+ppt_h/2"/>
                                          </p:val>
                                        </p:tav>
                                      </p:tavLst>
                                    </p:anim>
                                    <p:set>
                                      <p:cBhvr>
                                        <p:cTn id="83" dur="1" fill="hold">
                                          <p:stCondLst>
                                            <p:cond delay="1999"/>
                                          </p:stCondLst>
                                        </p:cTn>
                                        <p:tgtEl>
                                          <p:spTgt spid="63624"/>
                                        </p:tgtEl>
                                        <p:attrNameLst>
                                          <p:attrName>style.visibility</p:attrName>
                                        </p:attrNameLst>
                                      </p:cBhvr>
                                      <p:to>
                                        <p:strVal val="hidden"/>
                                      </p:to>
                                    </p:set>
                                  </p:childTnLst>
                                </p:cTn>
                              </p:par>
                              <p:par>
                                <p:cTn id="84" presetID="2" presetClass="exit" presetSubtype="4" fill="hold" nodeType="withEffect">
                                  <p:stCondLst>
                                    <p:cond delay="0"/>
                                  </p:stCondLst>
                                  <p:childTnLst>
                                    <p:anim calcmode="lin" valueType="num">
                                      <p:cBhvr additive="base">
                                        <p:cTn id="85" dur="2000"/>
                                        <p:tgtEl>
                                          <p:spTgt spid="63623"/>
                                        </p:tgtEl>
                                        <p:attrNameLst>
                                          <p:attrName>ppt_x</p:attrName>
                                        </p:attrNameLst>
                                      </p:cBhvr>
                                      <p:tavLst>
                                        <p:tav tm="0">
                                          <p:val>
                                            <p:strVal val="ppt_x"/>
                                          </p:val>
                                        </p:tav>
                                        <p:tav tm="100000">
                                          <p:val>
                                            <p:strVal val="ppt_x"/>
                                          </p:val>
                                        </p:tav>
                                      </p:tavLst>
                                    </p:anim>
                                    <p:anim calcmode="lin" valueType="num">
                                      <p:cBhvr additive="base">
                                        <p:cTn id="86" dur="2000"/>
                                        <p:tgtEl>
                                          <p:spTgt spid="63623"/>
                                        </p:tgtEl>
                                        <p:attrNameLst>
                                          <p:attrName>ppt_y</p:attrName>
                                        </p:attrNameLst>
                                      </p:cBhvr>
                                      <p:tavLst>
                                        <p:tav tm="0">
                                          <p:val>
                                            <p:strVal val="ppt_y"/>
                                          </p:val>
                                        </p:tav>
                                        <p:tav tm="100000">
                                          <p:val>
                                            <p:strVal val="1+ppt_h/2"/>
                                          </p:val>
                                        </p:tav>
                                      </p:tavLst>
                                    </p:anim>
                                    <p:set>
                                      <p:cBhvr>
                                        <p:cTn id="87" dur="1" fill="hold">
                                          <p:stCondLst>
                                            <p:cond delay="1999"/>
                                          </p:stCondLst>
                                        </p:cTn>
                                        <p:tgtEl>
                                          <p:spTgt spid="636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23" grpId="0" animBg="1"/>
      <p:bldP spid="63623" grpId="1" animBg="1"/>
      <p:bldP spid="63624" grpId="0" animBg="1"/>
      <p:bldP spid="63624" grpId="1" animBg="1"/>
      <p:bldP spid="63625" grpId="0" animBg="1"/>
      <p:bldP spid="63626" grpId="0" animBg="1"/>
      <p:bldP spid="63627" grpId="0" animBg="1"/>
      <p:bldP spid="63628" grpId="0" animBg="1"/>
      <p:bldP spid="63630" grpId="0"/>
      <p:bldP spid="63632" grpId="0"/>
      <p:bldP spid="636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11">
            <a:extLst>
              <a:ext uri="{FF2B5EF4-FFF2-40B4-BE49-F238E27FC236}">
                <a16:creationId xmlns:a16="http://schemas.microsoft.com/office/drawing/2014/main" id="{140D8CE0-4B99-D1B4-6EE4-B138F9D65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94" name="Text Box 126">
            <a:extLst>
              <a:ext uri="{FF2B5EF4-FFF2-40B4-BE49-F238E27FC236}">
                <a16:creationId xmlns:a16="http://schemas.microsoft.com/office/drawing/2014/main" id="{FC864280-B2C3-26E1-C97D-2A35E66C332C}"/>
              </a:ext>
            </a:extLst>
          </p:cNvPr>
          <p:cNvSpPr txBox="1">
            <a:spLocks noChangeArrowheads="1"/>
          </p:cNvSpPr>
          <p:nvPr/>
        </p:nvSpPr>
        <p:spPr bwMode="auto">
          <a:xfrm>
            <a:off x="5478463" y="1952625"/>
            <a:ext cx="265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ــ 1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س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4</a:t>
            </a:r>
          </a:p>
        </p:txBody>
      </p:sp>
      <p:sp>
        <p:nvSpPr>
          <p:cNvPr id="84095" name="Text Box 127">
            <a:extLst>
              <a:ext uri="{FF2B5EF4-FFF2-40B4-BE49-F238E27FC236}">
                <a16:creationId xmlns:a16="http://schemas.microsoft.com/office/drawing/2014/main" id="{11140764-0899-EEAA-0190-5679206511E5}"/>
              </a:ext>
            </a:extLst>
          </p:cNvPr>
          <p:cNvSpPr txBox="1">
            <a:spLocks noChangeArrowheads="1"/>
          </p:cNvSpPr>
          <p:nvPr/>
        </p:nvSpPr>
        <p:spPr bwMode="auto">
          <a:xfrm>
            <a:off x="1266825" y="1952625"/>
            <a:ext cx="290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س &lt; ــ 4  أو  س &gt; ــ 3</a:t>
            </a:r>
          </a:p>
        </p:txBody>
      </p:sp>
      <p:sp>
        <p:nvSpPr>
          <p:cNvPr id="84096" name="Text Box 128">
            <a:extLst>
              <a:ext uri="{FF2B5EF4-FFF2-40B4-BE49-F238E27FC236}">
                <a16:creationId xmlns:a16="http://schemas.microsoft.com/office/drawing/2014/main" id="{C5F34ACD-BB44-39F6-3E64-A8D3CEBF8299}"/>
              </a:ext>
            </a:extLst>
          </p:cNvPr>
          <p:cNvSpPr txBox="1">
            <a:spLocks noChangeArrowheads="1"/>
          </p:cNvSpPr>
          <p:nvPr/>
        </p:nvSpPr>
        <p:spPr bwMode="auto">
          <a:xfrm>
            <a:off x="5484813" y="4303713"/>
            <a:ext cx="265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س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3  أو  س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ﲨ</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6</a:t>
            </a:r>
          </a:p>
        </p:txBody>
      </p:sp>
      <p:sp>
        <p:nvSpPr>
          <p:cNvPr id="84097" name="Text Box 129">
            <a:extLst>
              <a:ext uri="{FF2B5EF4-FFF2-40B4-BE49-F238E27FC236}">
                <a16:creationId xmlns:a16="http://schemas.microsoft.com/office/drawing/2014/main" id="{DDB5A66E-F97B-E059-6ABF-7B4077BCF743}"/>
              </a:ext>
            </a:extLst>
          </p:cNvPr>
          <p:cNvSpPr txBox="1">
            <a:spLocks noChangeArrowheads="1"/>
          </p:cNvSpPr>
          <p:nvPr/>
        </p:nvSpPr>
        <p:spPr bwMode="auto">
          <a:xfrm>
            <a:off x="1273175" y="4303713"/>
            <a:ext cx="290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س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ــ 3  أو  س &gt; 0</a:t>
            </a:r>
          </a:p>
        </p:txBody>
      </p:sp>
      <p:pic>
        <p:nvPicPr>
          <p:cNvPr id="236551" name="Picture 2">
            <a:extLst>
              <a:ext uri="{FF2B5EF4-FFF2-40B4-BE49-F238E27FC236}">
                <a16:creationId xmlns:a16="http://schemas.microsoft.com/office/drawing/2014/main" id="{927FC2DC-90E8-0ED1-200C-3415D4D91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911225"/>
            <a:ext cx="5324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5" name="Picture 3">
            <a:extLst>
              <a:ext uri="{FF2B5EF4-FFF2-40B4-BE49-F238E27FC236}">
                <a16:creationId xmlns:a16="http://schemas.microsoft.com/office/drawing/2014/main" id="{4CB32D92-E01E-BA8E-BEB4-4B980B9EC2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2619375"/>
            <a:ext cx="34099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6" name="Picture 4">
            <a:extLst>
              <a:ext uri="{FF2B5EF4-FFF2-40B4-BE49-F238E27FC236}">
                <a16:creationId xmlns:a16="http://schemas.microsoft.com/office/drawing/2014/main" id="{ABDB64F0-33BB-BFC0-B29A-87023C6D1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863" y="2616200"/>
            <a:ext cx="3579812"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7" name="Picture 5">
            <a:extLst>
              <a:ext uri="{FF2B5EF4-FFF2-40B4-BE49-F238E27FC236}">
                <a16:creationId xmlns:a16="http://schemas.microsoft.com/office/drawing/2014/main" id="{01FE81C8-DBD4-09A5-E480-0D066E6361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5175250"/>
            <a:ext cx="3370262"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8" name="Picture 6">
            <a:extLst>
              <a:ext uri="{FF2B5EF4-FFF2-40B4-BE49-F238E27FC236}">
                <a16:creationId xmlns:a16="http://schemas.microsoft.com/office/drawing/2014/main" id="{4798A038-D3FE-CFCD-44D1-9BAD45E95C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525" y="5119688"/>
            <a:ext cx="353695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a:extLst>
              <a:ext uri="{FF2B5EF4-FFF2-40B4-BE49-F238E27FC236}">
                <a16:creationId xmlns:a16="http://schemas.microsoft.com/office/drawing/2014/main" id="{7527C00D-2945-A232-C19D-52BF3A81B447}"/>
              </a:ext>
            </a:extLst>
          </p:cNvPr>
          <p:cNvPicPr>
            <a:picLocks noChangeAspect="1"/>
          </p:cNvPicPr>
          <p:nvPr/>
        </p:nvPicPr>
        <p:blipFill>
          <a:blip r:embed="rId9"/>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800" decel="100000"/>
                                        <p:tgtEl>
                                          <p:spTgt spid="223235"/>
                                        </p:tgtEl>
                                      </p:cBhvr>
                                    </p:animEffect>
                                    <p:anim calcmode="lin" valueType="num">
                                      <p:cBhvr>
                                        <p:cTn id="8" dur="800" decel="100000" fill="hold"/>
                                        <p:tgtEl>
                                          <p:spTgt spid="223235"/>
                                        </p:tgtEl>
                                        <p:attrNameLst>
                                          <p:attrName>style.rotation</p:attrName>
                                        </p:attrNameLst>
                                      </p:cBhvr>
                                      <p:tavLst>
                                        <p:tav tm="0">
                                          <p:val>
                                            <p:fltVal val="-90"/>
                                          </p:val>
                                        </p:tav>
                                        <p:tav tm="100000">
                                          <p:val>
                                            <p:fltVal val="0"/>
                                          </p:val>
                                        </p:tav>
                                      </p:tavLst>
                                    </p:anim>
                                    <p:anim calcmode="lin" valueType="num">
                                      <p:cBhvr>
                                        <p:cTn id="9" dur="800" decel="100000" fill="hold"/>
                                        <p:tgtEl>
                                          <p:spTgt spid="223235"/>
                                        </p:tgtEl>
                                        <p:attrNameLst>
                                          <p:attrName>ppt_x</p:attrName>
                                        </p:attrNameLst>
                                      </p:cBhvr>
                                      <p:tavLst>
                                        <p:tav tm="0">
                                          <p:val>
                                            <p:strVal val="#ppt_x+0.4"/>
                                          </p:val>
                                        </p:tav>
                                        <p:tav tm="100000">
                                          <p:val>
                                            <p:strVal val="#ppt_x-0.05"/>
                                          </p:val>
                                        </p:tav>
                                      </p:tavLst>
                                    </p:anim>
                                    <p:anim calcmode="lin" valueType="num">
                                      <p:cBhvr>
                                        <p:cTn id="10" dur="800" decel="100000" fill="hold"/>
                                        <p:tgtEl>
                                          <p:spTgt spid="2232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32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323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23236"/>
                                        </p:tgtEl>
                                        <p:attrNameLst>
                                          <p:attrName>style.visibility</p:attrName>
                                        </p:attrNameLst>
                                      </p:cBhvr>
                                      <p:to>
                                        <p:strVal val="visible"/>
                                      </p:to>
                                    </p:set>
                                    <p:animEffect transition="in" filter="fade">
                                      <p:cBhvr>
                                        <p:cTn id="15" dur="800" decel="100000"/>
                                        <p:tgtEl>
                                          <p:spTgt spid="223236"/>
                                        </p:tgtEl>
                                      </p:cBhvr>
                                    </p:animEffect>
                                    <p:anim calcmode="lin" valueType="num">
                                      <p:cBhvr>
                                        <p:cTn id="16" dur="800" decel="100000" fill="hold"/>
                                        <p:tgtEl>
                                          <p:spTgt spid="223236"/>
                                        </p:tgtEl>
                                        <p:attrNameLst>
                                          <p:attrName>style.rotation</p:attrName>
                                        </p:attrNameLst>
                                      </p:cBhvr>
                                      <p:tavLst>
                                        <p:tav tm="0">
                                          <p:val>
                                            <p:fltVal val="-90"/>
                                          </p:val>
                                        </p:tav>
                                        <p:tav tm="100000">
                                          <p:val>
                                            <p:fltVal val="0"/>
                                          </p:val>
                                        </p:tav>
                                      </p:tavLst>
                                    </p:anim>
                                    <p:anim calcmode="lin" valueType="num">
                                      <p:cBhvr>
                                        <p:cTn id="17" dur="800" decel="100000" fill="hold"/>
                                        <p:tgtEl>
                                          <p:spTgt spid="223236"/>
                                        </p:tgtEl>
                                        <p:attrNameLst>
                                          <p:attrName>ppt_x</p:attrName>
                                        </p:attrNameLst>
                                      </p:cBhvr>
                                      <p:tavLst>
                                        <p:tav tm="0">
                                          <p:val>
                                            <p:strVal val="#ppt_x+0.4"/>
                                          </p:val>
                                        </p:tav>
                                        <p:tav tm="100000">
                                          <p:val>
                                            <p:strVal val="#ppt_x-0.05"/>
                                          </p:val>
                                        </p:tav>
                                      </p:tavLst>
                                    </p:anim>
                                    <p:anim calcmode="lin" valueType="num">
                                      <p:cBhvr>
                                        <p:cTn id="18" dur="800" decel="100000" fill="hold"/>
                                        <p:tgtEl>
                                          <p:spTgt spid="22323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2323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2323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23237"/>
                                        </p:tgtEl>
                                        <p:attrNameLst>
                                          <p:attrName>style.visibility</p:attrName>
                                        </p:attrNameLst>
                                      </p:cBhvr>
                                      <p:to>
                                        <p:strVal val="visible"/>
                                      </p:to>
                                    </p:set>
                                    <p:animEffect transition="in" filter="fade">
                                      <p:cBhvr>
                                        <p:cTn id="23" dur="800" decel="100000"/>
                                        <p:tgtEl>
                                          <p:spTgt spid="223237"/>
                                        </p:tgtEl>
                                      </p:cBhvr>
                                    </p:animEffect>
                                    <p:anim calcmode="lin" valueType="num">
                                      <p:cBhvr>
                                        <p:cTn id="24" dur="800" decel="100000" fill="hold"/>
                                        <p:tgtEl>
                                          <p:spTgt spid="223237"/>
                                        </p:tgtEl>
                                        <p:attrNameLst>
                                          <p:attrName>style.rotation</p:attrName>
                                        </p:attrNameLst>
                                      </p:cBhvr>
                                      <p:tavLst>
                                        <p:tav tm="0">
                                          <p:val>
                                            <p:fltVal val="-90"/>
                                          </p:val>
                                        </p:tav>
                                        <p:tav tm="100000">
                                          <p:val>
                                            <p:fltVal val="0"/>
                                          </p:val>
                                        </p:tav>
                                      </p:tavLst>
                                    </p:anim>
                                    <p:anim calcmode="lin" valueType="num">
                                      <p:cBhvr>
                                        <p:cTn id="25" dur="800" decel="100000" fill="hold"/>
                                        <p:tgtEl>
                                          <p:spTgt spid="223237"/>
                                        </p:tgtEl>
                                        <p:attrNameLst>
                                          <p:attrName>ppt_x</p:attrName>
                                        </p:attrNameLst>
                                      </p:cBhvr>
                                      <p:tavLst>
                                        <p:tav tm="0">
                                          <p:val>
                                            <p:strVal val="#ppt_x+0.4"/>
                                          </p:val>
                                        </p:tav>
                                        <p:tav tm="100000">
                                          <p:val>
                                            <p:strVal val="#ppt_x-0.05"/>
                                          </p:val>
                                        </p:tav>
                                      </p:tavLst>
                                    </p:anim>
                                    <p:anim calcmode="lin" valueType="num">
                                      <p:cBhvr>
                                        <p:cTn id="26" dur="800" decel="100000" fill="hold"/>
                                        <p:tgtEl>
                                          <p:spTgt spid="22323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2323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23237"/>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23238"/>
                                        </p:tgtEl>
                                        <p:attrNameLst>
                                          <p:attrName>style.visibility</p:attrName>
                                        </p:attrNameLst>
                                      </p:cBhvr>
                                      <p:to>
                                        <p:strVal val="visible"/>
                                      </p:to>
                                    </p:set>
                                    <p:animEffect transition="in" filter="fade">
                                      <p:cBhvr>
                                        <p:cTn id="31" dur="800" decel="100000"/>
                                        <p:tgtEl>
                                          <p:spTgt spid="223238"/>
                                        </p:tgtEl>
                                      </p:cBhvr>
                                    </p:animEffect>
                                    <p:anim calcmode="lin" valueType="num">
                                      <p:cBhvr>
                                        <p:cTn id="32" dur="800" decel="100000" fill="hold"/>
                                        <p:tgtEl>
                                          <p:spTgt spid="223238"/>
                                        </p:tgtEl>
                                        <p:attrNameLst>
                                          <p:attrName>style.rotation</p:attrName>
                                        </p:attrNameLst>
                                      </p:cBhvr>
                                      <p:tavLst>
                                        <p:tav tm="0">
                                          <p:val>
                                            <p:fltVal val="-90"/>
                                          </p:val>
                                        </p:tav>
                                        <p:tav tm="100000">
                                          <p:val>
                                            <p:fltVal val="0"/>
                                          </p:val>
                                        </p:tav>
                                      </p:tavLst>
                                    </p:anim>
                                    <p:anim calcmode="lin" valueType="num">
                                      <p:cBhvr>
                                        <p:cTn id="33" dur="800" decel="100000" fill="hold"/>
                                        <p:tgtEl>
                                          <p:spTgt spid="223238"/>
                                        </p:tgtEl>
                                        <p:attrNameLst>
                                          <p:attrName>ppt_x</p:attrName>
                                        </p:attrNameLst>
                                      </p:cBhvr>
                                      <p:tavLst>
                                        <p:tav tm="0">
                                          <p:val>
                                            <p:strVal val="#ppt_x+0.4"/>
                                          </p:val>
                                        </p:tav>
                                        <p:tav tm="100000">
                                          <p:val>
                                            <p:strVal val="#ppt_x-0.05"/>
                                          </p:val>
                                        </p:tav>
                                      </p:tavLst>
                                    </p:anim>
                                    <p:anim calcmode="lin" valueType="num">
                                      <p:cBhvr>
                                        <p:cTn id="34" dur="800" decel="100000" fill="hold"/>
                                        <p:tgtEl>
                                          <p:spTgt spid="22323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2323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23238"/>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iterate type="lt">
                                    <p:tmPct val="0"/>
                                  </p:iterate>
                                  <p:childTnLst>
                                    <p:set>
                                      <p:cBhvr>
                                        <p:cTn id="40" dur="1" fill="hold">
                                          <p:stCondLst>
                                            <p:cond delay="0"/>
                                          </p:stCondLst>
                                        </p:cTn>
                                        <p:tgtEl>
                                          <p:spTgt spid="84094"/>
                                        </p:tgtEl>
                                        <p:attrNameLst>
                                          <p:attrName>style.visibility</p:attrName>
                                        </p:attrNameLst>
                                      </p:cBhvr>
                                      <p:to>
                                        <p:strVal val="visible"/>
                                      </p:to>
                                    </p:set>
                                    <p:anim calcmode="lin" valueType="num">
                                      <p:cBhvr>
                                        <p:cTn id="41" dur="500" fill="hold"/>
                                        <p:tgtEl>
                                          <p:spTgt spid="84094"/>
                                        </p:tgtEl>
                                        <p:attrNameLst>
                                          <p:attrName>ppt_w</p:attrName>
                                        </p:attrNameLst>
                                      </p:cBhvr>
                                      <p:tavLst>
                                        <p:tav tm="0">
                                          <p:val>
                                            <p:fltVal val="0"/>
                                          </p:val>
                                        </p:tav>
                                        <p:tav tm="100000">
                                          <p:val>
                                            <p:strVal val="#ppt_w"/>
                                          </p:val>
                                        </p:tav>
                                      </p:tavLst>
                                    </p:anim>
                                    <p:anim calcmode="lin" valueType="num">
                                      <p:cBhvr>
                                        <p:cTn id="42" dur="500" fill="hold"/>
                                        <p:tgtEl>
                                          <p:spTgt spid="84094"/>
                                        </p:tgtEl>
                                        <p:attrNameLst>
                                          <p:attrName>ppt_h</p:attrName>
                                        </p:attrNameLst>
                                      </p:cBhvr>
                                      <p:tavLst>
                                        <p:tav tm="0">
                                          <p:val>
                                            <p:fltVal val="0"/>
                                          </p:val>
                                        </p:tav>
                                        <p:tav tm="100000">
                                          <p:val>
                                            <p:strVal val="#ppt_h"/>
                                          </p:val>
                                        </p:tav>
                                      </p:tavLst>
                                    </p:anim>
                                    <p:animEffect transition="in" filter="fade">
                                      <p:cBhvr>
                                        <p:cTn id="43" dur="500"/>
                                        <p:tgtEl>
                                          <p:spTgt spid="8409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iterate type="lt">
                                    <p:tmPct val="0"/>
                                  </p:iterate>
                                  <p:childTnLst>
                                    <p:set>
                                      <p:cBhvr>
                                        <p:cTn id="47" dur="1" fill="hold">
                                          <p:stCondLst>
                                            <p:cond delay="0"/>
                                          </p:stCondLst>
                                        </p:cTn>
                                        <p:tgtEl>
                                          <p:spTgt spid="84095"/>
                                        </p:tgtEl>
                                        <p:attrNameLst>
                                          <p:attrName>style.visibility</p:attrName>
                                        </p:attrNameLst>
                                      </p:cBhvr>
                                      <p:to>
                                        <p:strVal val="visible"/>
                                      </p:to>
                                    </p:set>
                                    <p:anim calcmode="lin" valueType="num">
                                      <p:cBhvr>
                                        <p:cTn id="48" dur="500" fill="hold"/>
                                        <p:tgtEl>
                                          <p:spTgt spid="84095"/>
                                        </p:tgtEl>
                                        <p:attrNameLst>
                                          <p:attrName>ppt_w</p:attrName>
                                        </p:attrNameLst>
                                      </p:cBhvr>
                                      <p:tavLst>
                                        <p:tav tm="0">
                                          <p:val>
                                            <p:fltVal val="0"/>
                                          </p:val>
                                        </p:tav>
                                        <p:tav tm="100000">
                                          <p:val>
                                            <p:strVal val="#ppt_w"/>
                                          </p:val>
                                        </p:tav>
                                      </p:tavLst>
                                    </p:anim>
                                    <p:anim calcmode="lin" valueType="num">
                                      <p:cBhvr>
                                        <p:cTn id="49" dur="500" fill="hold"/>
                                        <p:tgtEl>
                                          <p:spTgt spid="84095"/>
                                        </p:tgtEl>
                                        <p:attrNameLst>
                                          <p:attrName>ppt_h</p:attrName>
                                        </p:attrNameLst>
                                      </p:cBhvr>
                                      <p:tavLst>
                                        <p:tav tm="0">
                                          <p:val>
                                            <p:fltVal val="0"/>
                                          </p:val>
                                        </p:tav>
                                        <p:tav tm="100000">
                                          <p:val>
                                            <p:strVal val="#ppt_h"/>
                                          </p:val>
                                        </p:tav>
                                      </p:tavLst>
                                    </p:anim>
                                    <p:animEffect transition="in" filter="fade">
                                      <p:cBhvr>
                                        <p:cTn id="50" dur="500"/>
                                        <p:tgtEl>
                                          <p:spTgt spid="8409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iterate type="lt">
                                    <p:tmPct val="0"/>
                                  </p:iterate>
                                  <p:childTnLst>
                                    <p:set>
                                      <p:cBhvr>
                                        <p:cTn id="54" dur="1" fill="hold">
                                          <p:stCondLst>
                                            <p:cond delay="0"/>
                                          </p:stCondLst>
                                        </p:cTn>
                                        <p:tgtEl>
                                          <p:spTgt spid="84096"/>
                                        </p:tgtEl>
                                        <p:attrNameLst>
                                          <p:attrName>style.visibility</p:attrName>
                                        </p:attrNameLst>
                                      </p:cBhvr>
                                      <p:to>
                                        <p:strVal val="visible"/>
                                      </p:to>
                                    </p:set>
                                    <p:anim calcmode="lin" valueType="num">
                                      <p:cBhvr>
                                        <p:cTn id="55" dur="500" fill="hold"/>
                                        <p:tgtEl>
                                          <p:spTgt spid="84096"/>
                                        </p:tgtEl>
                                        <p:attrNameLst>
                                          <p:attrName>ppt_w</p:attrName>
                                        </p:attrNameLst>
                                      </p:cBhvr>
                                      <p:tavLst>
                                        <p:tav tm="0">
                                          <p:val>
                                            <p:fltVal val="0"/>
                                          </p:val>
                                        </p:tav>
                                        <p:tav tm="100000">
                                          <p:val>
                                            <p:strVal val="#ppt_w"/>
                                          </p:val>
                                        </p:tav>
                                      </p:tavLst>
                                    </p:anim>
                                    <p:anim calcmode="lin" valueType="num">
                                      <p:cBhvr>
                                        <p:cTn id="56" dur="500" fill="hold"/>
                                        <p:tgtEl>
                                          <p:spTgt spid="84096"/>
                                        </p:tgtEl>
                                        <p:attrNameLst>
                                          <p:attrName>ppt_h</p:attrName>
                                        </p:attrNameLst>
                                      </p:cBhvr>
                                      <p:tavLst>
                                        <p:tav tm="0">
                                          <p:val>
                                            <p:fltVal val="0"/>
                                          </p:val>
                                        </p:tav>
                                        <p:tav tm="100000">
                                          <p:val>
                                            <p:strVal val="#ppt_h"/>
                                          </p:val>
                                        </p:tav>
                                      </p:tavLst>
                                    </p:anim>
                                    <p:animEffect transition="in" filter="fade">
                                      <p:cBhvr>
                                        <p:cTn id="57" dur="500"/>
                                        <p:tgtEl>
                                          <p:spTgt spid="8409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iterate type="lt">
                                    <p:tmPct val="0"/>
                                  </p:iterate>
                                  <p:childTnLst>
                                    <p:set>
                                      <p:cBhvr>
                                        <p:cTn id="61" dur="1" fill="hold">
                                          <p:stCondLst>
                                            <p:cond delay="0"/>
                                          </p:stCondLst>
                                        </p:cTn>
                                        <p:tgtEl>
                                          <p:spTgt spid="84097"/>
                                        </p:tgtEl>
                                        <p:attrNameLst>
                                          <p:attrName>style.visibility</p:attrName>
                                        </p:attrNameLst>
                                      </p:cBhvr>
                                      <p:to>
                                        <p:strVal val="visible"/>
                                      </p:to>
                                    </p:set>
                                    <p:anim calcmode="lin" valueType="num">
                                      <p:cBhvr>
                                        <p:cTn id="62" dur="500" fill="hold"/>
                                        <p:tgtEl>
                                          <p:spTgt spid="84097"/>
                                        </p:tgtEl>
                                        <p:attrNameLst>
                                          <p:attrName>ppt_w</p:attrName>
                                        </p:attrNameLst>
                                      </p:cBhvr>
                                      <p:tavLst>
                                        <p:tav tm="0">
                                          <p:val>
                                            <p:fltVal val="0"/>
                                          </p:val>
                                        </p:tav>
                                        <p:tav tm="100000">
                                          <p:val>
                                            <p:strVal val="#ppt_w"/>
                                          </p:val>
                                        </p:tav>
                                      </p:tavLst>
                                    </p:anim>
                                    <p:anim calcmode="lin" valueType="num">
                                      <p:cBhvr>
                                        <p:cTn id="63" dur="500" fill="hold"/>
                                        <p:tgtEl>
                                          <p:spTgt spid="84097"/>
                                        </p:tgtEl>
                                        <p:attrNameLst>
                                          <p:attrName>ppt_h</p:attrName>
                                        </p:attrNameLst>
                                      </p:cBhvr>
                                      <p:tavLst>
                                        <p:tav tm="0">
                                          <p:val>
                                            <p:fltVal val="0"/>
                                          </p:val>
                                        </p:tav>
                                        <p:tav tm="100000">
                                          <p:val>
                                            <p:strVal val="#ppt_h"/>
                                          </p:val>
                                        </p:tav>
                                      </p:tavLst>
                                    </p:anim>
                                    <p:animEffect transition="in" filter="fade">
                                      <p:cBhvr>
                                        <p:cTn id="64" dur="500"/>
                                        <p:tgtEl>
                                          <p:spTgt spid="8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94" grpId="0"/>
      <p:bldP spid="84095" grpId="0"/>
      <p:bldP spid="84096" grpId="0"/>
      <p:bldP spid="840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11">
            <a:extLst>
              <a:ext uri="{FF2B5EF4-FFF2-40B4-BE49-F238E27FC236}">
                <a16:creationId xmlns:a16="http://schemas.microsoft.com/office/drawing/2014/main" id="{54C11A70-4EA9-D7AF-AFCC-883A978A8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17" name="Text Box 69">
            <a:extLst>
              <a:ext uri="{FF2B5EF4-FFF2-40B4-BE49-F238E27FC236}">
                <a16:creationId xmlns:a16="http://schemas.microsoft.com/office/drawing/2014/main" id="{E8BFA3EE-017C-5065-635A-609B73DB6C39}"/>
              </a:ext>
            </a:extLst>
          </p:cNvPr>
          <p:cNvSpPr txBox="1">
            <a:spLocks noChangeArrowheads="1"/>
          </p:cNvSpPr>
          <p:nvPr/>
        </p:nvSpPr>
        <p:spPr bwMode="auto">
          <a:xfrm>
            <a:off x="719138" y="2324100"/>
            <a:ext cx="7777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الأفاعي تعيش في درجة حرارة    </a:t>
            </a:r>
            <a:r>
              <a:rPr kumimoji="0" lang="ar-SA" altLang="ar-SA" sz="2400" b="1" i="0" u="none" strike="noStrike" kern="1200" cap="none" spc="0" normalizeH="0" baseline="0" noProof="0">
                <a:ln>
                  <a:noFill/>
                </a:ln>
                <a:solidFill>
                  <a:srgbClr val="CC00FF"/>
                </a:solidFill>
                <a:effectLst/>
                <a:uLnTx/>
                <a:uFillTx/>
                <a:latin typeface="Arial" panose="020B0604020202020204" pitchFamily="34" charset="0"/>
                <a:ea typeface="+mn-ea"/>
                <a:cs typeface="Arial" panose="020B0604020202020204" pitchFamily="34" charset="0"/>
              </a:rPr>
              <a:t>لا تقل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عن </a:t>
            </a:r>
            <a:r>
              <a:rPr kumimoji="0" lang="ar-SA" altLang="ar-SA" sz="2800" b="1" i="0" u="none" strike="noStrike" kern="1200" cap="none" spc="0" normalizeH="0" baseline="44000" noProof="0">
                <a:ln>
                  <a:noFill/>
                </a:ln>
                <a:solidFill>
                  <a:srgbClr val="FF0000"/>
                </a:solidFill>
                <a:effectLst/>
                <a:uLnTx/>
                <a:uFillTx/>
                <a:latin typeface="Arial" panose="020B0604020202020204" pitchFamily="34" charset="0"/>
                <a:ea typeface="+mn-ea"/>
                <a:cs typeface="Arial" panose="020B0604020202020204" pitchFamily="34" charset="0"/>
              </a:rPr>
              <a:t>5</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24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و</a:t>
            </a:r>
            <a:r>
              <a:rPr kumimoji="0" lang="ar-SA" altLang="ar-SA" sz="2400" b="1" i="0" u="none" strike="noStrike" kern="1200" cap="none" spc="0" normalizeH="0" baseline="0" noProof="0">
                <a:ln>
                  <a:noFill/>
                </a:ln>
                <a:solidFill>
                  <a:srgbClr val="CC00FF"/>
                </a:solidFill>
                <a:effectLst/>
                <a:uLnTx/>
                <a:uFillTx/>
                <a:latin typeface="Arial" panose="020B0604020202020204" pitchFamily="34" charset="0"/>
                <a:ea typeface="+mn-ea"/>
                <a:cs typeface="Arial" panose="020B0604020202020204" pitchFamily="34" charset="0"/>
              </a:rPr>
              <a:t>    لا تزيد على    </a:t>
            </a:r>
            <a:r>
              <a:rPr kumimoji="0" lang="ar-SA" altLang="ar-SA" sz="2800" b="1" i="0" u="none" strike="noStrike" kern="1200" cap="none" spc="0" normalizeH="0" baseline="44000" noProof="0">
                <a:ln>
                  <a:noFill/>
                </a:ln>
                <a:solidFill>
                  <a:srgbClr val="FF0000"/>
                </a:solidFill>
                <a:effectLst/>
                <a:uLnTx/>
                <a:uFillTx/>
                <a:latin typeface="Arial" panose="020B0604020202020204" pitchFamily="34" charset="0"/>
                <a:ea typeface="+mn-ea"/>
                <a:cs typeface="Arial" panose="020B0604020202020204" pitchFamily="34" charset="0"/>
              </a:rPr>
              <a:t>5</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33</a:t>
            </a:r>
          </a:p>
        </p:txBody>
      </p:sp>
      <p:sp>
        <p:nvSpPr>
          <p:cNvPr id="104525" name="Text Box 77">
            <a:extLst>
              <a:ext uri="{FF2B5EF4-FFF2-40B4-BE49-F238E27FC236}">
                <a16:creationId xmlns:a16="http://schemas.microsoft.com/office/drawing/2014/main" id="{C84111FA-CBAC-7A41-1A48-62271ABAB56D}"/>
              </a:ext>
            </a:extLst>
          </p:cNvPr>
          <p:cNvSpPr txBox="1">
            <a:spLocks noChangeArrowheads="1"/>
          </p:cNvSpPr>
          <p:nvPr/>
        </p:nvSpPr>
        <p:spPr bwMode="auto">
          <a:xfrm>
            <a:off x="3708400" y="4879975"/>
            <a:ext cx="161925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المتباينة هي :</a:t>
            </a:r>
          </a:p>
        </p:txBody>
      </p:sp>
      <p:sp>
        <p:nvSpPr>
          <p:cNvPr id="104526" name="Text Box 78">
            <a:extLst>
              <a:ext uri="{FF2B5EF4-FFF2-40B4-BE49-F238E27FC236}">
                <a16:creationId xmlns:a16="http://schemas.microsoft.com/office/drawing/2014/main" id="{879FF885-128E-824D-DFE4-6BC113D43CB6}"/>
              </a:ext>
            </a:extLst>
          </p:cNvPr>
          <p:cNvSpPr txBox="1">
            <a:spLocks noChangeArrowheads="1"/>
          </p:cNvSpPr>
          <p:nvPr/>
        </p:nvSpPr>
        <p:spPr bwMode="auto">
          <a:xfrm>
            <a:off x="3024188" y="5708650"/>
            <a:ext cx="291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س &lt; 24  </a:t>
            </a:r>
            <a:r>
              <a:rPr kumimoji="0" lang="ar-SA" altLang="ar-SA"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أو</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س &gt; 33</a:t>
            </a:r>
          </a:p>
        </p:txBody>
      </p:sp>
      <p:pic>
        <p:nvPicPr>
          <p:cNvPr id="236550" name="Picture 2">
            <a:extLst>
              <a:ext uri="{FF2B5EF4-FFF2-40B4-BE49-F238E27FC236}">
                <a16:creationId xmlns:a16="http://schemas.microsoft.com/office/drawing/2014/main" id="{3EDE3891-F992-BEC2-1C85-CEA5E7ECA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981075"/>
            <a:ext cx="714375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رابط مستقيم 2">
            <a:extLst>
              <a:ext uri="{FF2B5EF4-FFF2-40B4-BE49-F238E27FC236}">
                <a16:creationId xmlns:a16="http://schemas.microsoft.com/office/drawing/2014/main" id="{379F8C16-3547-8BD9-17E6-B8B3A50E5CA0}"/>
              </a:ext>
            </a:extLst>
          </p:cNvPr>
          <p:cNvCxnSpPr/>
          <p:nvPr/>
        </p:nvCxnSpPr>
        <p:spPr>
          <a:xfrm flipH="1">
            <a:off x="3095625" y="1844675"/>
            <a:ext cx="61277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 Box 69">
            <a:extLst>
              <a:ext uri="{FF2B5EF4-FFF2-40B4-BE49-F238E27FC236}">
                <a16:creationId xmlns:a16="http://schemas.microsoft.com/office/drawing/2014/main" id="{8D83DE3E-8518-614A-CE4F-B06058586080}"/>
              </a:ext>
            </a:extLst>
          </p:cNvPr>
          <p:cNvSpPr txBox="1">
            <a:spLocks noChangeArrowheads="1"/>
          </p:cNvSpPr>
          <p:nvPr/>
        </p:nvSpPr>
        <p:spPr bwMode="auto">
          <a:xfrm>
            <a:off x="727075" y="3006725"/>
            <a:ext cx="7777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الأفاعي لاتعيش في درجة حرارة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CC00FF"/>
                </a:solidFill>
                <a:effectLst/>
                <a:uLnTx/>
                <a:uFillTx/>
                <a:latin typeface="Arial" panose="020B0604020202020204" pitchFamily="34" charset="0"/>
                <a:ea typeface="+mn-ea"/>
                <a:cs typeface="Arial" panose="020B0604020202020204" pitchFamily="34" charset="0"/>
              </a:rPr>
              <a:t>تقل</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عن  </a:t>
            </a:r>
            <a:r>
              <a:rPr kumimoji="0" lang="ar-SA" altLang="ar-SA" sz="2800" b="1" i="0" u="none" strike="noStrike" kern="1200" cap="none" spc="0" normalizeH="0" baseline="44000" noProof="0">
                <a:ln>
                  <a:noFill/>
                </a:ln>
                <a:solidFill>
                  <a:srgbClr val="FF0000"/>
                </a:solidFill>
                <a:effectLst/>
                <a:uLnTx/>
                <a:uFillTx/>
                <a:latin typeface="Arial" panose="020B0604020202020204" pitchFamily="34" charset="0"/>
                <a:ea typeface="+mn-ea"/>
                <a:cs typeface="Arial" panose="020B0604020202020204" pitchFamily="34" charset="0"/>
              </a:rPr>
              <a:t>5</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24   </a:t>
            </a:r>
            <a:r>
              <a:rPr kumimoji="0" lang="ar-SA" altLang="ar-SA"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أو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CC00FF"/>
                </a:solidFill>
                <a:effectLst/>
                <a:uLnTx/>
                <a:uFillTx/>
                <a:latin typeface="Arial" panose="020B0604020202020204" pitchFamily="34" charset="0"/>
                <a:ea typeface="+mn-ea"/>
                <a:cs typeface="Arial" panose="020B0604020202020204" pitchFamily="34" charset="0"/>
              </a:rPr>
              <a:t>تزيد على    </a:t>
            </a:r>
            <a:r>
              <a:rPr kumimoji="0" lang="ar-SA" altLang="ar-SA" sz="2800" b="1" i="0" u="none" strike="noStrike" kern="1200" cap="none" spc="0" normalizeH="0" baseline="44000" noProof="0">
                <a:ln>
                  <a:noFill/>
                </a:ln>
                <a:solidFill>
                  <a:srgbClr val="FF0000"/>
                </a:solidFill>
                <a:effectLst/>
                <a:uLnTx/>
                <a:uFillTx/>
                <a:latin typeface="Arial" panose="020B0604020202020204" pitchFamily="34" charset="0"/>
                <a:ea typeface="+mn-ea"/>
                <a:cs typeface="Arial" panose="020B0604020202020204" pitchFamily="34" charset="0"/>
              </a:rPr>
              <a:t>5</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33</a:t>
            </a:r>
          </a:p>
        </p:txBody>
      </p:sp>
      <p:pic>
        <p:nvPicPr>
          <p:cNvPr id="2" name="صورة 1">
            <a:extLst>
              <a:ext uri="{FF2B5EF4-FFF2-40B4-BE49-F238E27FC236}">
                <a16:creationId xmlns:a16="http://schemas.microsoft.com/office/drawing/2014/main" id="{2549652C-B647-4599-C809-04E2A8C7D103}"/>
              </a:ext>
            </a:extLst>
          </p:cNvPr>
          <p:cNvPicPr>
            <a:picLocks noChangeAspect="1"/>
          </p:cNvPicPr>
          <p:nvPr/>
        </p:nvPicPr>
        <p:blipFill>
          <a:blip r:embed="rId5"/>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4517"/>
                                        </p:tgtEl>
                                        <p:attrNameLst>
                                          <p:attrName>style.visibility</p:attrName>
                                        </p:attrNameLst>
                                      </p:cBhvr>
                                      <p:to>
                                        <p:strVal val="visible"/>
                                      </p:to>
                                    </p:set>
                                    <p:anim by="(-#ppt_w*2)" calcmode="lin" valueType="num">
                                      <p:cBhvr rctx="PPT">
                                        <p:cTn id="7" dur="500" autoRev="1" fill="hold">
                                          <p:stCondLst>
                                            <p:cond delay="0"/>
                                          </p:stCondLst>
                                        </p:cTn>
                                        <p:tgtEl>
                                          <p:spTgt spid="104517"/>
                                        </p:tgtEl>
                                        <p:attrNameLst>
                                          <p:attrName>ppt_w</p:attrName>
                                        </p:attrNameLst>
                                      </p:cBhvr>
                                    </p:anim>
                                    <p:anim by="(#ppt_w*0.50)" calcmode="lin" valueType="num">
                                      <p:cBhvr>
                                        <p:cTn id="8" dur="500" decel="50000" autoRev="1" fill="hold">
                                          <p:stCondLst>
                                            <p:cond delay="0"/>
                                          </p:stCondLst>
                                        </p:cTn>
                                        <p:tgtEl>
                                          <p:spTgt spid="104517"/>
                                        </p:tgtEl>
                                        <p:attrNameLst>
                                          <p:attrName>ppt_x</p:attrName>
                                        </p:attrNameLst>
                                      </p:cBhvr>
                                    </p:anim>
                                    <p:anim from="(-#ppt_h/2)" to="(#ppt_y)" calcmode="lin" valueType="num">
                                      <p:cBhvr>
                                        <p:cTn id="9" dur="1000" fill="hold">
                                          <p:stCondLst>
                                            <p:cond delay="0"/>
                                          </p:stCondLst>
                                        </p:cTn>
                                        <p:tgtEl>
                                          <p:spTgt spid="104517"/>
                                        </p:tgtEl>
                                        <p:attrNameLst>
                                          <p:attrName>ppt_y</p:attrName>
                                        </p:attrNameLst>
                                      </p:cBhvr>
                                    </p:anim>
                                    <p:animRot by="21600000">
                                      <p:cBhvr>
                                        <p:cTn id="10" dur="1000" fill="hold">
                                          <p:stCondLst>
                                            <p:cond delay="0"/>
                                          </p:stCondLst>
                                        </p:cTn>
                                        <p:tgtEl>
                                          <p:spTgt spid="10451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by="(-#ppt_w*2)" calcmode="lin" valueType="num">
                                      <p:cBhvr rctx="PPT">
                                        <p:cTn id="15" dur="500" autoRev="1" fill="hold">
                                          <p:stCondLst>
                                            <p:cond delay="0"/>
                                          </p:stCondLst>
                                        </p:cTn>
                                        <p:tgtEl>
                                          <p:spTgt spid="15"/>
                                        </p:tgtEl>
                                        <p:attrNameLst>
                                          <p:attrName>ppt_w</p:attrName>
                                        </p:attrNameLst>
                                      </p:cBhvr>
                                    </p:anim>
                                    <p:anim by="(#ppt_w*0.50)" calcmode="lin" valueType="num">
                                      <p:cBhvr>
                                        <p:cTn id="16" dur="500" decel="50000" autoRev="1" fill="hold">
                                          <p:stCondLst>
                                            <p:cond delay="0"/>
                                          </p:stCondLst>
                                        </p:cTn>
                                        <p:tgtEl>
                                          <p:spTgt spid="15"/>
                                        </p:tgtEl>
                                        <p:attrNameLst>
                                          <p:attrName>ppt_x</p:attrName>
                                        </p:attrNameLst>
                                      </p:cBhvr>
                                    </p:anim>
                                    <p:anim from="(-#ppt_h/2)" to="(#ppt_y)" calcmode="lin" valueType="num">
                                      <p:cBhvr>
                                        <p:cTn id="17" dur="1000" fill="hold">
                                          <p:stCondLst>
                                            <p:cond delay="0"/>
                                          </p:stCondLst>
                                        </p:cTn>
                                        <p:tgtEl>
                                          <p:spTgt spid="15"/>
                                        </p:tgtEl>
                                        <p:attrNameLst>
                                          <p:attrName>ppt_y</p:attrName>
                                        </p:attrNameLst>
                                      </p:cBhvr>
                                    </p:anim>
                                    <p:animRot by="21600000">
                                      <p:cBhvr>
                                        <p:cTn id="18" dur="1000" fill="hold">
                                          <p:stCondLst>
                                            <p:cond delay="0"/>
                                          </p:stCondLst>
                                        </p:cTn>
                                        <p:tgtEl>
                                          <p:spTgt spid="15"/>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nodeType="clickEffect">
                                  <p:stCondLst>
                                    <p:cond delay="0"/>
                                  </p:stCondLst>
                                  <p:childTnLst>
                                    <p:set>
                                      <p:cBhvr>
                                        <p:cTn id="22" dur="1" fill="hold">
                                          <p:stCondLst>
                                            <p:cond delay="0"/>
                                          </p:stCondLst>
                                        </p:cTn>
                                        <p:tgtEl>
                                          <p:spTgt spid="104525"/>
                                        </p:tgtEl>
                                        <p:attrNameLst>
                                          <p:attrName>style.visibility</p:attrName>
                                        </p:attrNameLst>
                                      </p:cBhvr>
                                      <p:to>
                                        <p:strVal val="visible"/>
                                      </p:to>
                                    </p:set>
                                    <p:animEffect transition="in" filter="fade">
                                      <p:cBhvr>
                                        <p:cTn id="23" dur="800" decel="100000"/>
                                        <p:tgtEl>
                                          <p:spTgt spid="104525"/>
                                        </p:tgtEl>
                                      </p:cBhvr>
                                    </p:animEffect>
                                    <p:anim calcmode="lin" valueType="num">
                                      <p:cBhvr>
                                        <p:cTn id="24" dur="800" decel="100000" fill="hold"/>
                                        <p:tgtEl>
                                          <p:spTgt spid="104525"/>
                                        </p:tgtEl>
                                        <p:attrNameLst>
                                          <p:attrName>style.rotation</p:attrName>
                                        </p:attrNameLst>
                                      </p:cBhvr>
                                      <p:tavLst>
                                        <p:tav tm="0">
                                          <p:val>
                                            <p:fltVal val="-90"/>
                                          </p:val>
                                        </p:tav>
                                        <p:tav tm="100000">
                                          <p:val>
                                            <p:fltVal val="0"/>
                                          </p:val>
                                        </p:tav>
                                      </p:tavLst>
                                    </p:anim>
                                    <p:anim calcmode="lin" valueType="num">
                                      <p:cBhvr>
                                        <p:cTn id="25" dur="800" decel="100000" fill="hold"/>
                                        <p:tgtEl>
                                          <p:spTgt spid="104525"/>
                                        </p:tgtEl>
                                        <p:attrNameLst>
                                          <p:attrName>ppt_x</p:attrName>
                                        </p:attrNameLst>
                                      </p:cBhvr>
                                      <p:tavLst>
                                        <p:tav tm="0">
                                          <p:val>
                                            <p:strVal val="#ppt_x+0.4"/>
                                          </p:val>
                                        </p:tav>
                                        <p:tav tm="100000">
                                          <p:val>
                                            <p:strVal val="#ppt_x-0.05"/>
                                          </p:val>
                                        </p:tav>
                                      </p:tavLst>
                                    </p:anim>
                                    <p:anim calcmode="lin" valueType="num">
                                      <p:cBhvr>
                                        <p:cTn id="26" dur="800" decel="100000" fill="hold"/>
                                        <p:tgtEl>
                                          <p:spTgt spid="10452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452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4525"/>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104526"/>
                                        </p:tgtEl>
                                        <p:attrNameLst>
                                          <p:attrName>style.visibility</p:attrName>
                                        </p:attrNameLst>
                                      </p:cBhvr>
                                      <p:to>
                                        <p:strVal val="visible"/>
                                      </p:to>
                                    </p:set>
                                    <p:anim by="(-#ppt_w*2)" calcmode="lin" valueType="num">
                                      <p:cBhvr rctx="PPT">
                                        <p:cTn id="33" dur="500" autoRev="1" fill="hold">
                                          <p:stCondLst>
                                            <p:cond delay="0"/>
                                          </p:stCondLst>
                                        </p:cTn>
                                        <p:tgtEl>
                                          <p:spTgt spid="104526"/>
                                        </p:tgtEl>
                                        <p:attrNameLst>
                                          <p:attrName>ppt_w</p:attrName>
                                        </p:attrNameLst>
                                      </p:cBhvr>
                                    </p:anim>
                                    <p:anim by="(#ppt_w*0.50)" calcmode="lin" valueType="num">
                                      <p:cBhvr>
                                        <p:cTn id="34" dur="500" decel="50000" autoRev="1" fill="hold">
                                          <p:stCondLst>
                                            <p:cond delay="0"/>
                                          </p:stCondLst>
                                        </p:cTn>
                                        <p:tgtEl>
                                          <p:spTgt spid="104526"/>
                                        </p:tgtEl>
                                        <p:attrNameLst>
                                          <p:attrName>ppt_x</p:attrName>
                                        </p:attrNameLst>
                                      </p:cBhvr>
                                    </p:anim>
                                    <p:anim from="(-#ppt_h/2)" to="(#ppt_y)" calcmode="lin" valueType="num">
                                      <p:cBhvr>
                                        <p:cTn id="35" dur="1000" fill="hold">
                                          <p:stCondLst>
                                            <p:cond delay="0"/>
                                          </p:stCondLst>
                                        </p:cTn>
                                        <p:tgtEl>
                                          <p:spTgt spid="104526"/>
                                        </p:tgtEl>
                                        <p:attrNameLst>
                                          <p:attrName>ppt_y</p:attrName>
                                        </p:attrNameLst>
                                      </p:cBhvr>
                                    </p:anim>
                                    <p:animRot by="21600000">
                                      <p:cBhvr>
                                        <p:cTn id="36" dur="1000" fill="hold">
                                          <p:stCondLst>
                                            <p:cond delay="0"/>
                                          </p:stCondLst>
                                        </p:cTn>
                                        <p:tgtEl>
                                          <p:spTgt spid="1045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17" grpId="0"/>
      <p:bldP spid="104525" grpId="0" animBg="1"/>
      <p:bldP spid="10452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F:\إطارات فارغه ج\7c6c8ddc65fe6a55e0b5047e6f3be841.jpg">
            <a:extLst>
              <a:ext uri="{FF2B5EF4-FFF2-40B4-BE49-F238E27FC236}">
                <a16:creationId xmlns:a16="http://schemas.microsoft.com/office/drawing/2014/main" id="{28AA0FAA-F015-6935-8E91-3118EF568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6931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1" name="Picture 3" descr="F:\إطارات فارغه ج\575fb9783c17c4240d24e89d2381179c.jpg">
            <a:extLst>
              <a:ext uri="{FF2B5EF4-FFF2-40B4-BE49-F238E27FC236}">
                <a16:creationId xmlns:a16="http://schemas.microsoft.com/office/drawing/2014/main" id="{6BD8F676-BEE9-BE40-64FC-72AEE18AF4D8}"/>
              </a:ext>
            </a:extLst>
          </p:cNvPr>
          <p:cNvPicPr>
            <a:picLocks noChangeAspect="1" noChangeArrowheads="1"/>
          </p:cNvPicPr>
          <p:nvPr/>
        </p:nvPicPr>
        <p:blipFill>
          <a:blip r:embed="rId3"/>
          <a:srcRect/>
          <a:stretch>
            <a:fillRect/>
          </a:stretch>
        </p:blipFill>
        <p:spPr bwMode="auto">
          <a:xfrm>
            <a:off x="2189138" y="1700808"/>
            <a:ext cx="4448998" cy="3565897"/>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11">
            <a:extLst>
              <a:ext uri="{FF2B5EF4-FFF2-40B4-BE49-F238E27FC236}">
                <a16:creationId xmlns:a16="http://schemas.microsoft.com/office/drawing/2014/main" id="{604ABBF1-711C-2186-3E1A-D7C064246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4" name="Text Box 76">
            <a:extLst>
              <a:ext uri="{FF2B5EF4-FFF2-40B4-BE49-F238E27FC236}">
                <a16:creationId xmlns:a16="http://schemas.microsoft.com/office/drawing/2014/main" id="{8C9650FB-64BA-4475-2FDE-8E654F5758A1}"/>
              </a:ext>
            </a:extLst>
          </p:cNvPr>
          <p:cNvSpPr txBox="1">
            <a:spLocks noChangeArrowheads="1"/>
          </p:cNvSpPr>
          <p:nvPr/>
        </p:nvSpPr>
        <p:spPr bwMode="auto">
          <a:xfrm>
            <a:off x="4249738" y="2984500"/>
            <a:ext cx="2081212" cy="46196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3333FF"/>
                </a:solidFill>
                <a:effectLst/>
                <a:uLnTx/>
                <a:uFillTx/>
                <a:latin typeface="Arial" pitchFamily="34" charset="0"/>
                <a:ea typeface="+mn-ea"/>
                <a:cs typeface="Arial"/>
              </a:rPr>
              <a:t>23</a:t>
            </a:r>
            <a:r>
              <a:rPr kumimoji="0" lang="ar-SA" sz="2400" b="1" i="0" u="none" strike="noStrike" kern="1200" cap="none" spc="0" normalizeH="0" baseline="0" noProof="0">
                <a:ln>
                  <a:noFill/>
                </a:ln>
                <a:solidFill>
                  <a:srgbClr val="3333FF"/>
                </a:solidFill>
                <a:effectLst/>
                <a:uLnTx/>
                <a:uFillTx/>
                <a:latin typeface="Arial" pitchFamily="34" charset="0"/>
                <a:ea typeface="+mn-ea"/>
                <a:cs typeface="Al-KsorZulfiMath"/>
              </a:rPr>
              <a:t>ﲪ </a:t>
            </a:r>
            <a:r>
              <a:rPr kumimoji="0" lang="ar-SA" sz="2400" b="1" i="0" u="none" strike="noStrike" kern="1200" cap="none" spc="0" normalizeH="0" baseline="0" noProof="0">
                <a:ln>
                  <a:noFill/>
                </a:ln>
                <a:solidFill>
                  <a:srgbClr val="3333FF"/>
                </a:solidFill>
                <a:effectLst/>
                <a:uLnTx/>
                <a:uFillTx/>
                <a:latin typeface="Arial" pitchFamily="34" charset="0"/>
                <a:ea typeface="+mn-ea"/>
                <a:cs typeface="Arial" pitchFamily="34" charset="0"/>
              </a:rPr>
              <a:t>س </a:t>
            </a:r>
            <a:r>
              <a:rPr kumimoji="0" lang="ar-SA" sz="2400" b="1" i="0" u="none" strike="noStrike" kern="1200" cap="none" spc="0" normalizeH="0" baseline="0" noProof="0">
                <a:ln>
                  <a:noFill/>
                </a:ln>
                <a:solidFill>
                  <a:srgbClr val="3333FF"/>
                </a:solidFill>
                <a:effectLst/>
                <a:uLnTx/>
                <a:uFillTx/>
                <a:latin typeface="Arial" pitchFamily="34" charset="0"/>
                <a:ea typeface="+mn-ea"/>
                <a:cs typeface="Al-KsorZulfiMath"/>
              </a:rPr>
              <a:t>ﲪ</a:t>
            </a:r>
            <a:r>
              <a:rPr kumimoji="0" lang="ar-SA" sz="2400" b="1" i="0" u="none" strike="noStrike" kern="1200" cap="none" spc="0" normalizeH="0" baseline="0" noProof="0">
                <a:ln>
                  <a:noFill/>
                </a:ln>
                <a:solidFill>
                  <a:srgbClr val="3333FF"/>
                </a:solidFill>
                <a:effectLst/>
                <a:uLnTx/>
                <a:uFillTx/>
                <a:latin typeface="Arial" pitchFamily="34" charset="0"/>
                <a:ea typeface="+mn-ea"/>
                <a:cs typeface="Arial" pitchFamily="34" charset="0"/>
              </a:rPr>
              <a:t> 33</a:t>
            </a:r>
          </a:p>
        </p:txBody>
      </p:sp>
      <p:sp>
        <p:nvSpPr>
          <p:cNvPr id="104525" name="Text Box 77">
            <a:extLst>
              <a:ext uri="{FF2B5EF4-FFF2-40B4-BE49-F238E27FC236}">
                <a16:creationId xmlns:a16="http://schemas.microsoft.com/office/drawing/2014/main" id="{B1174601-29C5-A0B9-7411-EE4089684BB3}"/>
              </a:ext>
            </a:extLst>
          </p:cNvPr>
          <p:cNvSpPr txBox="1">
            <a:spLocks noChangeArrowheads="1"/>
          </p:cNvSpPr>
          <p:nvPr/>
        </p:nvSpPr>
        <p:spPr bwMode="auto">
          <a:xfrm>
            <a:off x="7200900" y="2984500"/>
            <a:ext cx="161925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المتباينة هي :</a:t>
            </a:r>
          </a:p>
        </p:txBody>
      </p:sp>
      <p:pic>
        <p:nvPicPr>
          <p:cNvPr id="238597" name="Picture 2">
            <a:extLst>
              <a:ext uri="{FF2B5EF4-FFF2-40B4-BE49-F238E27FC236}">
                <a16:creationId xmlns:a16="http://schemas.microsoft.com/office/drawing/2014/main" id="{FE3C2480-0F56-0109-1DDA-B0ED90248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1196975"/>
            <a:ext cx="75152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a:extLst>
              <a:ext uri="{FF2B5EF4-FFF2-40B4-BE49-F238E27FC236}">
                <a16:creationId xmlns:a16="http://schemas.microsoft.com/office/drawing/2014/main" id="{283FB71A-3961-C17E-A1C6-1DC5DB8F26B3}"/>
              </a:ext>
            </a:extLst>
          </p:cNvPr>
          <p:cNvPicPr>
            <a:picLocks noChangeAspect="1"/>
          </p:cNvPicPr>
          <p:nvPr/>
        </p:nvPicPr>
        <p:blipFill>
          <a:blip r:embed="rId5"/>
          <a:stretch>
            <a:fillRect/>
          </a:stretch>
        </p:blipFill>
        <p:spPr>
          <a:xfrm>
            <a:off x="125849" y="99572"/>
            <a:ext cx="1476810" cy="17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04524"/>
                                        </p:tgtEl>
                                        <p:attrNameLst>
                                          <p:attrName>style.visibility</p:attrName>
                                        </p:attrNameLst>
                                      </p:cBhvr>
                                      <p:to>
                                        <p:strVal val="visible"/>
                                      </p:to>
                                    </p:set>
                                    <p:animEffect transition="in" filter="fade">
                                      <p:cBhvr>
                                        <p:cTn id="7" dur="800" decel="100000"/>
                                        <p:tgtEl>
                                          <p:spTgt spid="104524"/>
                                        </p:tgtEl>
                                      </p:cBhvr>
                                    </p:animEffect>
                                    <p:anim calcmode="lin" valueType="num">
                                      <p:cBhvr>
                                        <p:cTn id="8" dur="800" decel="100000" fill="hold"/>
                                        <p:tgtEl>
                                          <p:spTgt spid="104524"/>
                                        </p:tgtEl>
                                        <p:attrNameLst>
                                          <p:attrName>style.rotation</p:attrName>
                                        </p:attrNameLst>
                                      </p:cBhvr>
                                      <p:tavLst>
                                        <p:tav tm="0">
                                          <p:val>
                                            <p:fltVal val="-90"/>
                                          </p:val>
                                        </p:tav>
                                        <p:tav tm="100000">
                                          <p:val>
                                            <p:fltVal val="0"/>
                                          </p:val>
                                        </p:tav>
                                      </p:tavLst>
                                    </p:anim>
                                    <p:anim calcmode="lin" valueType="num">
                                      <p:cBhvr>
                                        <p:cTn id="9" dur="800" decel="100000" fill="hold"/>
                                        <p:tgtEl>
                                          <p:spTgt spid="104524"/>
                                        </p:tgtEl>
                                        <p:attrNameLst>
                                          <p:attrName>ppt_x</p:attrName>
                                        </p:attrNameLst>
                                      </p:cBhvr>
                                      <p:tavLst>
                                        <p:tav tm="0">
                                          <p:val>
                                            <p:strVal val="#ppt_x+0.4"/>
                                          </p:val>
                                        </p:tav>
                                        <p:tav tm="100000">
                                          <p:val>
                                            <p:strVal val="#ppt_x-0.05"/>
                                          </p:val>
                                        </p:tav>
                                      </p:tavLst>
                                    </p:anim>
                                    <p:anim calcmode="lin" valueType="num">
                                      <p:cBhvr>
                                        <p:cTn id="10" dur="800" decel="100000" fill="hold"/>
                                        <p:tgtEl>
                                          <p:spTgt spid="1045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45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45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04525"/>
                                        </p:tgtEl>
                                        <p:attrNameLst>
                                          <p:attrName>style.visibility</p:attrName>
                                        </p:attrNameLst>
                                      </p:cBhvr>
                                      <p:to>
                                        <p:strVal val="visible"/>
                                      </p:to>
                                    </p:set>
                                    <p:animEffect transition="in" filter="fade">
                                      <p:cBhvr>
                                        <p:cTn id="17" dur="800" decel="100000"/>
                                        <p:tgtEl>
                                          <p:spTgt spid="104525"/>
                                        </p:tgtEl>
                                      </p:cBhvr>
                                    </p:animEffect>
                                    <p:anim calcmode="lin" valueType="num">
                                      <p:cBhvr>
                                        <p:cTn id="18" dur="800" decel="100000" fill="hold"/>
                                        <p:tgtEl>
                                          <p:spTgt spid="104525"/>
                                        </p:tgtEl>
                                        <p:attrNameLst>
                                          <p:attrName>style.rotation</p:attrName>
                                        </p:attrNameLst>
                                      </p:cBhvr>
                                      <p:tavLst>
                                        <p:tav tm="0">
                                          <p:val>
                                            <p:fltVal val="-90"/>
                                          </p:val>
                                        </p:tav>
                                        <p:tav tm="100000">
                                          <p:val>
                                            <p:fltVal val="0"/>
                                          </p:val>
                                        </p:tav>
                                      </p:tavLst>
                                    </p:anim>
                                    <p:anim calcmode="lin" valueType="num">
                                      <p:cBhvr>
                                        <p:cTn id="19" dur="800" decel="100000" fill="hold"/>
                                        <p:tgtEl>
                                          <p:spTgt spid="104525"/>
                                        </p:tgtEl>
                                        <p:attrNameLst>
                                          <p:attrName>ppt_x</p:attrName>
                                        </p:attrNameLst>
                                      </p:cBhvr>
                                      <p:tavLst>
                                        <p:tav tm="0">
                                          <p:val>
                                            <p:strVal val="#ppt_x+0.4"/>
                                          </p:val>
                                        </p:tav>
                                        <p:tav tm="100000">
                                          <p:val>
                                            <p:strVal val="#ppt_x-0.05"/>
                                          </p:val>
                                        </p:tav>
                                      </p:tavLst>
                                    </p:anim>
                                    <p:anim calcmode="lin" valueType="num">
                                      <p:cBhvr>
                                        <p:cTn id="20" dur="800" decel="100000" fill="hold"/>
                                        <p:tgtEl>
                                          <p:spTgt spid="10452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452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45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24" grpId="0"/>
      <p:bldP spid="1045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11">
            <a:extLst>
              <a:ext uri="{FF2B5EF4-FFF2-40B4-BE49-F238E27FC236}">
                <a16:creationId xmlns:a16="http://schemas.microsoft.com/office/drawing/2014/main" id="{C92B0BAE-342F-1268-6E7C-E316D6F9F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4" name="Text Box 76">
            <a:extLst>
              <a:ext uri="{FF2B5EF4-FFF2-40B4-BE49-F238E27FC236}">
                <a16:creationId xmlns:a16="http://schemas.microsoft.com/office/drawing/2014/main" id="{D782E731-6153-FF41-84CC-347310543D41}"/>
              </a:ext>
            </a:extLst>
          </p:cNvPr>
          <p:cNvSpPr txBox="1">
            <a:spLocks noChangeArrowheads="1"/>
          </p:cNvSpPr>
          <p:nvPr/>
        </p:nvSpPr>
        <p:spPr bwMode="auto">
          <a:xfrm>
            <a:off x="4249738" y="2984500"/>
            <a:ext cx="2081212" cy="46196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dirty="0">
                <a:ln>
                  <a:noFill/>
                </a:ln>
                <a:solidFill>
                  <a:srgbClr val="3333FF"/>
                </a:solidFill>
                <a:effectLst/>
                <a:uLnTx/>
                <a:uFillTx/>
                <a:latin typeface="Arial" pitchFamily="34" charset="0"/>
                <a:ea typeface="+mn-ea"/>
                <a:cs typeface="Arial"/>
              </a:rPr>
              <a:t>23</a:t>
            </a:r>
            <a:r>
              <a:rPr kumimoji="0" lang="ar-SA" sz="2400" b="1" i="0" u="none" strike="noStrike" kern="1200" cap="none" spc="0" normalizeH="0" baseline="0" noProof="0" dirty="0">
                <a:ln>
                  <a:noFill/>
                </a:ln>
                <a:solidFill>
                  <a:srgbClr val="3333FF"/>
                </a:solidFill>
                <a:effectLst/>
                <a:uLnTx/>
                <a:uFillTx/>
                <a:latin typeface="Arial" pitchFamily="34" charset="0"/>
                <a:ea typeface="+mn-ea"/>
                <a:cs typeface="Al-KsorZulfiMath"/>
              </a:rPr>
              <a:t>ﲪ </a:t>
            </a:r>
            <a:r>
              <a:rPr kumimoji="0" lang="ar-SA" sz="2400" b="1" i="0" u="none" strike="noStrike" kern="1200" cap="none" spc="0" normalizeH="0" baseline="0" noProof="0" dirty="0">
                <a:ln>
                  <a:noFill/>
                </a:ln>
                <a:solidFill>
                  <a:srgbClr val="3333FF"/>
                </a:solidFill>
                <a:effectLst/>
                <a:uLnTx/>
                <a:uFillTx/>
                <a:latin typeface="Arial" pitchFamily="34" charset="0"/>
                <a:ea typeface="+mn-ea"/>
                <a:cs typeface="Arial" pitchFamily="34" charset="0"/>
              </a:rPr>
              <a:t>س </a:t>
            </a:r>
            <a:r>
              <a:rPr kumimoji="0" lang="ar-SA" sz="2400" b="1" i="0" u="none" strike="noStrike" kern="1200" cap="none" spc="0" normalizeH="0" baseline="0" noProof="0" dirty="0">
                <a:ln>
                  <a:noFill/>
                </a:ln>
                <a:solidFill>
                  <a:srgbClr val="3333FF"/>
                </a:solidFill>
                <a:effectLst/>
                <a:uLnTx/>
                <a:uFillTx/>
                <a:latin typeface="Arial" pitchFamily="34" charset="0"/>
                <a:ea typeface="+mn-ea"/>
                <a:cs typeface="Al-KsorZulfiMath"/>
              </a:rPr>
              <a:t>ﲪ</a:t>
            </a:r>
            <a:r>
              <a:rPr kumimoji="0" lang="ar-SA" sz="2400" b="1" i="0" u="none" strike="noStrike" kern="1200" cap="none" spc="0" normalizeH="0" baseline="0" noProof="0" dirty="0">
                <a:ln>
                  <a:noFill/>
                </a:ln>
                <a:solidFill>
                  <a:srgbClr val="3333FF"/>
                </a:solidFill>
                <a:effectLst/>
                <a:uLnTx/>
                <a:uFillTx/>
                <a:latin typeface="Arial" pitchFamily="34" charset="0"/>
                <a:ea typeface="+mn-ea"/>
                <a:cs typeface="Arial" pitchFamily="34" charset="0"/>
              </a:rPr>
              <a:t> 33</a:t>
            </a:r>
          </a:p>
        </p:txBody>
      </p:sp>
      <p:sp>
        <p:nvSpPr>
          <p:cNvPr id="104525" name="Text Box 77">
            <a:extLst>
              <a:ext uri="{FF2B5EF4-FFF2-40B4-BE49-F238E27FC236}">
                <a16:creationId xmlns:a16="http://schemas.microsoft.com/office/drawing/2014/main" id="{6EEE7389-DE0A-E466-115D-CBF846286E87}"/>
              </a:ext>
            </a:extLst>
          </p:cNvPr>
          <p:cNvSpPr txBox="1">
            <a:spLocks noChangeArrowheads="1"/>
          </p:cNvSpPr>
          <p:nvPr/>
        </p:nvSpPr>
        <p:spPr bwMode="auto">
          <a:xfrm>
            <a:off x="7200900" y="2984500"/>
            <a:ext cx="161925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المتباينة هي :</a:t>
            </a:r>
          </a:p>
        </p:txBody>
      </p:sp>
      <p:pic>
        <p:nvPicPr>
          <p:cNvPr id="3" name="صورة 2">
            <a:extLst>
              <a:ext uri="{FF2B5EF4-FFF2-40B4-BE49-F238E27FC236}">
                <a16:creationId xmlns:a16="http://schemas.microsoft.com/office/drawing/2014/main" id="{F6154945-5FF6-D4B8-C9CB-47A900DD17BD}"/>
              </a:ext>
            </a:extLst>
          </p:cNvPr>
          <p:cNvPicPr>
            <a:picLocks noChangeAspect="1"/>
          </p:cNvPicPr>
          <p:nvPr/>
        </p:nvPicPr>
        <p:blipFill>
          <a:blip r:embed="rId4"/>
          <a:stretch>
            <a:fillRect/>
          </a:stretch>
        </p:blipFill>
        <p:spPr>
          <a:xfrm>
            <a:off x="125848" y="99572"/>
            <a:ext cx="1853781" cy="221568"/>
          </a:xfrm>
          <a:prstGeom prst="rect">
            <a:avLst/>
          </a:prstGeom>
        </p:spPr>
      </p:pic>
      <p:sp>
        <p:nvSpPr>
          <p:cNvPr id="8" name="مربع نص 7">
            <a:extLst>
              <a:ext uri="{FF2B5EF4-FFF2-40B4-BE49-F238E27FC236}">
                <a16:creationId xmlns:a16="http://schemas.microsoft.com/office/drawing/2014/main" id="{6DAEAEB1-6D45-B3B8-F6FD-F8FDD97DEC1A}"/>
              </a:ext>
            </a:extLst>
          </p:cNvPr>
          <p:cNvSpPr txBox="1"/>
          <p:nvPr/>
        </p:nvSpPr>
        <p:spPr>
          <a:xfrm>
            <a:off x="280220" y="2653658"/>
            <a:ext cx="4572000" cy="4623060"/>
          </a:xfrm>
          <a:prstGeom prst="rect">
            <a:avLst/>
          </a:prstGeom>
          <a:noFill/>
        </p:spPr>
        <p:txBody>
          <a:bodyPr wrap="square">
            <a:spAutoFit/>
          </a:bodyPr>
          <a:lstStyle/>
          <a:p>
            <a:pPr algn="r" rtl="1">
              <a:lnSpc>
                <a:spcPct val="115000"/>
              </a:lnSpc>
              <a:spcAft>
                <a:spcPts val="1000"/>
              </a:spcAft>
            </a:pPr>
            <a:r>
              <a:rPr lang="ar-SA" sz="1200" b="1" dirty="0">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22) عدد ناقص ثمانيه </a:t>
            </a:r>
            <a:r>
              <a:rPr lang="ar-SA" sz="1200" b="1" dirty="0" err="1">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لايزيد</a:t>
            </a:r>
            <a:r>
              <a:rPr lang="ar-SA" sz="1200" b="1" dirty="0">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 على 14 </a:t>
            </a:r>
            <a:r>
              <a:rPr lang="ar-SA" sz="1200" b="1" dirty="0" err="1">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ولايقل</a:t>
            </a:r>
            <a:r>
              <a:rPr lang="ar-SA" sz="1200" b="1" dirty="0">
                <a:solidFill>
                  <a:srgbClr val="C00000"/>
                </a:solidFill>
                <a:effectLst/>
                <a:latin typeface="Calibri" panose="020F0502020204030204" pitchFamily="34" charset="0"/>
                <a:ea typeface="Calibri" panose="020F0502020204030204" pitchFamily="34" charset="0"/>
                <a:cs typeface="Traditional Arabic" panose="02020603050405020304" pitchFamily="18" charset="-78"/>
              </a:rPr>
              <a:t> عن 5 .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حل رقم 22 :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5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 8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14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5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 8 	      أو   ن – 8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14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5 + 8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 8 + 8          ن – 8 + 8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14 + 8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13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ن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22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مجموعة الحل : </a:t>
            </a:r>
            <a:r>
              <a:rPr lang="en-US" sz="1100" b="1" dirty="0">
                <a:effectLst/>
                <a:latin typeface="Traditional Arabic" panose="02020603050405020304" pitchFamily="18" charset="-78"/>
                <a:ea typeface="Calibri" panose="020F0502020204030204" pitchFamily="34" charset="0"/>
                <a:cs typeface="Arial" panose="020B0604020202020204" pitchFamily="34"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13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22 </a:t>
            </a:r>
            <a:r>
              <a:rPr lang="en-US" sz="1100" b="1" dirty="0">
                <a:effectLst/>
                <a:latin typeface="Traditional Arabic" panose="02020603050405020304" pitchFamily="18" charset="-78"/>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التحقق :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600" b="1" dirty="0">
                <a:effectLst/>
                <a:latin typeface="Calibri" panose="020F0502020204030204" pitchFamily="34" charset="0"/>
                <a:ea typeface="Calibri" panose="020F0502020204030204" pitchFamily="34" charset="0"/>
                <a:cs typeface="Traditional Arabic" panose="02020603050405020304" pitchFamily="18" charset="-78"/>
              </a:rPr>
              <a:t>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13 – 8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22 – 8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19 – 8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4 – 8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600" b="1" dirty="0">
                <a:effectLst/>
                <a:latin typeface="Calibri" panose="020F0502020204030204" pitchFamily="34" charset="0"/>
                <a:ea typeface="Calibri" panose="020F0502020204030204" pitchFamily="34" charset="0"/>
                <a:cs typeface="Traditional Arabic" panose="02020603050405020304" pitchFamily="18" charset="-78"/>
              </a:rPr>
              <a:t>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a:t>
            </a:r>
            <a:r>
              <a:rPr lang="ar-SA" sz="6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صح</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a:t>
            </a:r>
            <a:r>
              <a:rPr lang="ar-SA" sz="6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صح</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11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a:t>
            </a:r>
            <a:r>
              <a:rPr lang="ar-SA" sz="6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صح</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5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- 4 </a:t>
            </a:r>
            <a:r>
              <a:rPr lang="ar-SA" sz="6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14 </a:t>
            </a:r>
            <a:r>
              <a:rPr lang="ar-SA" sz="6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خطأ</a:t>
            </a:r>
            <a:r>
              <a:rPr lang="ar-SA" sz="600" b="1" dirty="0">
                <a:effectLst/>
                <a:latin typeface="Calibri" panose="020F0502020204030204" pitchFamily="34" charset="0"/>
                <a:ea typeface="Calibri" panose="020F0502020204030204" pitchFamily="34" charset="0"/>
                <a:cs typeface="Traditional Arabic" panose="02020603050405020304" pitchFamily="18"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طرقة أخرى للحل :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5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 8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14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100" b="1" dirty="0">
                <a:effectLst/>
                <a:latin typeface="Calibri" panose="020F0502020204030204" pitchFamily="34" charset="0"/>
                <a:ea typeface="Calibri" panose="020F0502020204030204" pitchFamily="34" charset="0"/>
                <a:cs typeface="Traditional Arabic" panose="02020603050405020304" pitchFamily="18" charset="-78"/>
              </a:rPr>
              <a:t>5 + 8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ن – 8 + 8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latin typeface="Calibri" panose="020F0502020204030204" pitchFamily="34" charset="0"/>
                <a:ea typeface="Calibri" panose="020F0502020204030204" pitchFamily="34" charset="0"/>
                <a:cs typeface="Traditional Arabic" panose="02020603050405020304" pitchFamily="18" charset="-78"/>
              </a:rPr>
              <a:t> 14 + 8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r>
              <a:rPr lang="ar-SA" sz="1100" b="1" dirty="0">
                <a:effectLst/>
                <a:ea typeface="Calibri" panose="020F0502020204030204" pitchFamily="34" charset="0"/>
                <a:cs typeface="Traditional Arabic" panose="02020603050405020304" pitchFamily="18" charset="-78"/>
              </a:rPr>
              <a:t>13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ea typeface="Calibri" panose="020F0502020204030204" pitchFamily="34" charset="0"/>
                <a:cs typeface="Traditional Arabic" panose="02020603050405020304" pitchFamily="18" charset="-78"/>
              </a:rPr>
              <a:t> ن </a:t>
            </a:r>
            <a:r>
              <a:rPr lang="ar-SA" sz="1100"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sz="1100" b="1" dirty="0">
                <a:effectLst/>
                <a:ea typeface="Calibri" panose="020F0502020204030204" pitchFamily="34" charset="0"/>
                <a:cs typeface="Traditional Arabic" panose="02020603050405020304" pitchFamily="18" charset="-78"/>
              </a:rPr>
              <a:t> 22 </a:t>
            </a:r>
            <a:endParaRPr lang="ar-SA" dirty="0"/>
          </a:p>
        </p:txBody>
      </p:sp>
      <p:pic>
        <p:nvPicPr>
          <p:cNvPr id="4" name="صورة 3">
            <a:extLst>
              <a:ext uri="{FF2B5EF4-FFF2-40B4-BE49-F238E27FC236}">
                <a16:creationId xmlns:a16="http://schemas.microsoft.com/office/drawing/2014/main" id="{85F929ED-B7AE-CA15-E1F1-56A3CC0B231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243597" y="699873"/>
            <a:ext cx="7030431" cy="876422"/>
          </a:xfrm>
          <a:prstGeom prst="rect">
            <a:avLst/>
          </a:prstGeom>
        </p:spPr>
      </p:pic>
    </p:spTree>
    <p:extLst>
      <p:ext uri="{BB962C8B-B14F-4D97-AF65-F5344CB8AC3E}">
        <p14:creationId xmlns:p14="http://schemas.microsoft.com/office/powerpoint/2010/main" val="628846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04524"/>
                                        </p:tgtEl>
                                        <p:attrNameLst>
                                          <p:attrName>style.visibility</p:attrName>
                                        </p:attrNameLst>
                                      </p:cBhvr>
                                      <p:to>
                                        <p:strVal val="visible"/>
                                      </p:to>
                                    </p:set>
                                    <p:animEffect transition="in" filter="fade">
                                      <p:cBhvr>
                                        <p:cTn id="7" dur="800" decel="100000"/>
                                        <p:tgtEl>
                                          <p:spTgt spid="104524"/>
                                        </p:tgtEl>
                                      </p:cBhvr>
                                    </p:animEffect>
                                    <p:anim calcmode="lin" valueType="num">
                                      <p:cBhvr>
                                        <p:cTn id="8" dur="800" decel="100000" fill="hold"/>
                                        <p:tgtEl>
                                          <p:spTgt spid="104524"/>
                                        </p:tgtEl>
                                        <p:attrNameLst>
                                          <p:attrName>style.rotation</p:attrName>
                                        </p:attrNameLst>
                                      </p:cBhvr>
                                      <p:tavLst>
                                        <p:tav tm="0">
                                          <p:val>
                                            <p:fltVal val="-90"/>
                                          </p:val>
                                        </p:tav>
                                        <p:tav tm="100000">
                                          <p:val>
                                            <p:fltVal val="0"/>
                                          </p:val>
                                        </p:tav>
                                      </p:tavLst>
                                    </p:anim>
                                    <p:anim calcmode="lin" valueType="num">
                                      <p:cBhvr>
                                        <p:cTn id="9" dur="800" decel="100000" fill="hold"/>
                                        <p:tgtEl>
                                          <p:spTgt spid="104524"/>
                                        </p:tgtEl>
                                        <p:attrNameLst>
                                          <p:attrName>ppt_x</p:attrName>
                                        </p:attrNameLst>
                                      </p:cBhvr>
                                      <p:tavLst>
                                        <p:tav tm="0">
                                          <p:val>
                                            <p:strVal val="#ppt_x+0.4"/>
                                          </p:val>
                                        </p:tav>
                                        <p:tav tm="100000">
                                          <p:val>
                                            <p:strVal val="#ppt_x-0.05"/>
                                          </p:val>
                                        </p:tav>
                                      </p:tavLst>
                                    </p:anim>
                                    <p:anim calcmode="lin" valueType="num">
                                      <p:cBhvr>
                                        <p:cTn id="10" dur="800" decel="100000" fill="hold"/>
                                        <p:tgtEl>
                                          <p:spTgt spid="1045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45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45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04525"/>
                                        </p:tgtEl>
                                        <p:attrNameLst>
                                          <p:attrName>style.visibility</p:attrName>
                                        </p:attrNameLst>
                                      </p:cBhvr>
                                      <p:to>
                                        <p:strVal val="visible"/>
                                      </p:to>
                                    </p:set>
                                    <p:animEffect transition="in" filter="fade">
                                      <p:cBhvr>
                                        <p:cTn id="17" dur="800" decel="100000"/>
                                        <p:tgtEl>
                                          <p:spTgt spid="104525"/>
                                        </p:tgtEl>
                                      </p:cBhvr>
                                    </p:animEffect>
                                    <p:anim calcmode="lin" valueType="num">
                                      <p:cBhvr>
                                        <p:cTn id="18" dur="800" decel="100000" fill="hold"/>
                                        <p:tgtEl>
                                          <p:spTgt spid="104525"/>
                                        </p:tgtEl>
                                        <p:attrNameLst>
                                          <p:attrName>style.rotation</p:attrName>
                                        </p:attrNameLst>
                                      </p:cBhvr>
                                      <p:tavLst>
                                        <p:tav tm="0">
                                          <p:val>
                                            <p:fltVal val="-90"/>
                                          </p:val>
                                        </p:tav>
                                        <p:tav tm="100000">
                                          <p:val>
                                            <p:fltVal val="0"/>
                                          </p:val>
                                        </p:tav>
                                      </p:tavLst>
                                    </p:anim>
                                    <p:anim calcmode="lin" valueType="num">
                                      <p:cBhvr>
                                        <p:cTn id="19" dur="800" decel="100000" fill="hold"/>
                                        <p:tgtEl>
                                          <p:spTgt spid="104525"/>
                                        </p:tgtEl>
                                        <p:attrNameLst>
                                          <p:attrName>ppt_x</p:attrName>
                                        </p:attrNameLst>
                                      </p:cBhvr>
                                      <p:tavLst>
                                        <p:tav tm="0">
                                          <p:val>
                                            <p:strVal val="#ppt_x+0.4"/>
                                          </p:val>
                                        </p:tav>
                                        <p:tav tm="100000">
                                          <p:val>
                                            <p:strVal val="#ppt_x-0.05"/>
                                          </p:val>
                                        </p:tav>
                                      </p:tavLst>
                                    </p:anim>
                                    <p:anim calcmode="lin" valueType="num">
                                      <p:cBhvr>
                                        <p:cTn id="20" dur="800" decel="100000" fill="hold"/>
                                        <p:tgtEl>
                                          <p:spTgt spid="10452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452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45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24" grpId="0"/>
      <p:bldP spid="1045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F8A95-4206-AEB1-0A60-AAF4AAF9641D}"/>
            </a:ext>
          </a:extLst>
        </p:cNvPr>
        <p:cNvGrpSpPr/>
        <p:nvPr/>
      </p:nvGrpSpPr>
      <p:grpSpPr>
        <a:xfrm>
          <a:off x="0" y="0"/>
          <a:ext cx="0" cy="0"/>
          <a:chOff x="0" y="0"/>
          <a:chExt cx="0" cy="0"/>
        </a:xfrm>
      </p:grpSpPr>
      <p:pic>
        <p:nvPicPr>
          <p:cNvPr id="240642" name="Picture 11">
            <a:extLst>
              <a:ext uri="{FF2B5EF4-FFF2-40B4-BE49-F238E27FC236}">
                <a16:creationId xmlns:a16="http://schemas.microsoft.com/office/drawing/2014/main" id="{E80DE391-E886-20E3-8CD1-32960431B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4" name="Text Box 76">
            <a:extLst>
              <a:ext uri="{FF2B5EF4-FFF2-40B4-BE49-F238E27FC236}">
                <a16:creationId xmlns:a16="http://schemas.microsoft.com/office/drawing/2014/main" id="{FA6B2CFD-8707-C95D-D4CC-AB8D9AE29737}"/>
              </a:ext>
            </a:extLst>
          </p:cNvPr>
          <p:cNvSpPr txBox="1">
            <a:spLocks noChangeArrowheads="1"/>
          </p:cNvSpPr>
          <p:nvPr/>
        </p:nvSpPr>
        <p:spPr bwMode="auto">
          <a:xfrm>
            <a:off x="6096000" y="2117215"/>
            <a:ext cx="2162073" cy="4740785"/>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حل رقم 20 أ  : </a:t>
            </a:r>
            <a:endParaRPr lang="en-US" sz="2000" kern="100" dirty="0">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solidFill>
                  <a:srgbClr val="C00000"/>
                </a:solidFill>
                <a:latin typeface="Calibri" panose="020F0502020204030204" pitchFamily="34" charset="0"/>
                <a:ea typeface="Calibri" panose="020F0502020204030204" pitchFamily="34" charset="0"/>
                <a:cs typeface="Traditional Arabic" panose="02020603050405020304" pitchFamily="18" charset="-78"/>
              </a:rPr>
              <a:t>س + 9 &gt; 4 </a:t>
            </a:r>
            <a:endParaRPr lang="en-US" sz="2000" kern="100" dirty="0">
              <a:solidFill>
                <a:srgbClr val="C00000"/>
              </a:solidFill>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س + 9 – 9 &gt; 4 – 9 </a:t>
            </a:r>
            <a:endParaRPr lang="en-US" sz="2000" kern="100" dirty="0">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س &gt; - 5 </a:t>
            </a:r>
            <a:endParaRPr lang="en-US" sz="2000" kern="100" dirty="0">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ـــــــــــ</a:t>
            </a:r>
            <a:endParaRPr lang="en-US" sz="2000" kern="100" dirty="0">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solidFill>
                  <a:srgbClr val="00B050"/>
                </a:solidFill>
                <a:latin typeface="Calibri" panose="020F0502020204030204" pitchFamily="34" charset="0"/>
                <a:ea typeface="Calibri" panose="020F0502020204030204" pitchFamily="34" charset="0"/>
                <a:cs typeface="Traditional Arabic" panose="02020603050405020304" pitchFamily="18" charset="-78"/>
              </a:rPr>
              <a:t>س + 4 &gt; 9 </a:t>
            </a:r>
            <a:endParaRPr lang="en-US" sz="2000" kern="100" dirty="0">
              <a:solidFill>
                <a:srgbClr val="00B050"/>
              </a:solidFill>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س + 4 – 4 &gt; 9 – 4 </a:t>
            </a:r>
            <a:endParaRPr lang="en-US" sz="2000" kern="100" dirty="0">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س &gt; 5 </a:t>
            </a:r>
            <a:endParaRPr lang="en-US" sz="2000" kern="100" dirty="0">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solidFill>
                  <a:srgbClr val="00B0F0"/>
                </a:solidFill>
                <a:latin typeface="Calibri" panose="020F0502020204030204" pitchFamily="34" charset="0"/>
                <a:ea typeface="Calibri" panose="020F0502020204030204" pitchFamily="34" charset="0"/>
                <a:cs typeface="Traditional Arabic" panose="02020603050405020304" pitchFamily="18" charset="-78"/>
              </a:rPr>
              <a:t>4 + 9 &gt; س </a:t>
            </a:r>
            <a:endParaRPr lang="en-US" sz="2000" kern="100" dirty="0">
              <a:solidFill>
                <a:srgbClr val="00B0F0"/>
              </a:solidFill>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13 &gt; س </a:t>
            </a:r>
            <a:endParaRPr lang="en-US" sz="2000" kern="100" dirty="0">
              <a:latin typeface="Calibri" panose="020F0502020204030204" pitchFamily="34" charset="0"/>
              <a:ea typeface="Calibri" panose="020F0502020204030204" pitchFamily="34" charset="0"/>
            </a:endParaRPr>
          </a:p>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س &lt; 13  </a:t>
            </a:r>
            <a:endParaRPr lang="en-US" sz="2000" kern="100" dirty="0">
              <a:latin typeface="Calibri" panose="020F0502020204030204" pitchFamily="34" charset="0"/>
              <a:ea typeface="Calibri" panose="020F0502020204030204" pitchFamily="34" charset="0"/>
            </a:endParaRPr>
          </a:p>
        </p:txBody>
      </p:sp>
      <p:pic>
        <p:nvPicPr>
          <p:cNvPr id="3" name="صورة 2">
            <a:extLst>
              <a:ext uri="{FF2B5EF4-FFF2-40B4-BE49-F238E27FC236}">
                <a16:creationId xmlns:a16="http://schemas.microsoft.com/office/drawing/2014/main" id="{720003B8-73FF-1C5C-16D1-BC2B62D4A868}"/>
              </a:ext>
            </a:extLst>
          </p:cNvPr>
          <p:cNvPicPr>
            <a:picLocks noChangeAspect="1"/>
          </p:cNvPicPr>
          <p:nvPr/>
        </p:nvPicPr>
        <p:blipFill>
          <a:blip r:embed="rId4"/>
          <a:stretch>
            <a:fillRect/>
          </a:stretch>
        </p:blipFill>
        <p:spPr>
          <a:xfrm>
            <a:off x="125848" y="99572"/>
            <a:ext cx="1853781" cy="221568"/>
          </a:xfrm>
          <a:prstGeom prst="rect">
            <a:avLst/>
          </a:prstGeom>
        </p:spPr>
      </p:pic>
      <p:pic>
        <p:nvPicPr>
          <p:cNvPr id="4" name="صورة 3">
            <a:extLst>
              <a:ext uri="{FF2B5EF4-FFF2-40B4-BE49-F238E27FC236}">
                <a16:creationId xmlns:a16="http://schemas.microsoft.com/office/drawing/2014/main" id="{4EE0A174-76C8-304A-EB0E-ABEFB9CFFE0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243597" y="699873"/>
            <a:ext cx="7030431" cy="876422"/>
          </a:xfrm>
          <a:prstGeom prst="rect">
            <a:avLst/>
          </a:prstGeom>
        </p:spPr>
      </p:pic>
      <p:sp>
        <p:nvSpPr>
          <p:cNvPr id="6" name="Text Box 76">
            <a:extLst>
              <a:ext uri="{FF2B5EF4-FFF2-40B4-BE49-F238E27FC236}">
                <a16:creationId xmlns:a16="http://schemas.microsoft.com/office/drawing/2014/main" id="{B34B805B-C30B-7B47-9EEA-627EB5F3D6A6}"/>
              </a:ext>
            </a:extLst>
          </p:cNvPr>
          <p:cNvSpPr txBox="1">
            <a:spLocks noChangeArrowheads="1"/>
          </p:cNvSpPr>
          <p:nvPr/>
        </p:nvSpPr>
        <p:spPr bwMode="auto">
          <a:xfrm>
            <a:off x="2364657" y="4651069"/>
            <a:ext cx="2162073" cy="42165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07000"/>
              </a:lnSpc>
              <a:spcAft>
                <a:spcPts val="800"/>
              </a:spcAft>
            </a:pPr>
            <a:r>
              <a:rPr lang="ar-SA" sz="2000" b="1" dirty="0">
                <a:ea typeface="Calibri" panose="020F0502020204030204" pitchFamily="34" charset="0"/>
                <a:cs typeface="Traditional Arabic" panose="02020603050405020304" pitchFamily="18" charset="-78"/>
              </a:rPr>
              <a:t>6 , 9 , 10 , 11</a:t>
            </a:r>
            <a:endParaRPr lang="en-US" sz="2000" kern="100" dirty="0">
              <a:latin typeface="Calibri" panose="020F0502020204030204" pitchFamily="34" charset="0"/>
              <a:ea typeface="Calibri" panose="020F0502020204030204" pitchFamily="34" charset="0"/>
            </a:endParaRPr>
          </a:p>
        </p:txBody>
      </p:sp>
      <p:pic>
        <p:nvPicPr>
          <p:cNvPr id="9" name="صورة 8">
            <a:extLst>
              <a:ext uri="{FF2B5EF4-FFF2-40B4-BE49-F238E27FC236}">
                <a16:creationId xmlns:a16="http://schemas.microsoft.com/office/drawing/2014/main" id="{5CB99648-7C39-8EFE-2784-D2E73CB56017}"/>
              </a:ext>
            </a:extLst>
          </p:cNvPr>
          <p:cNvPicPr>
            <a:picLocks noChangeAspect="1"/>
          </p:cNvPicPr>
          <p:nvPr/>
        </p:nvPicPr>
        <p:blipFill>
          <a:blip r:embed="rId7"/>
          <a:stretch>
            <a:fillRect/>
          </a:stretch>
        </p:blipFill>
        <p:spPr>
          <a:xfrm>
            <a:off x="913091" y="1743537"/>
            <a:ext cx="1143160" cy="2191056"/>
          </a:xfrm>
          <a:prstGeom prst="rect">
            <a:avLst/>
          </a:prstGeom>
        </p:spPr>
      </p:pic>
      <p:pic>
        <p:nvPicPr>
          <p:cNvPr id="11" name="صورة 10">
            <a:extLst>
              <a:ext uri="{FF2B5EF4-FFF2-40B4-BE49-F238E27FC236}">
                <a16:creationId xmlns:a16="http://schemas.microsoft.com/office/drawing/2014/main" id="{7A9FBA30-F316-4D99-FF24-E99276EDCE49}"/>
              </a:ext>
            </a:extLst>
          </p:cNvPr>
          <p:cNvPicPr>
            <a:picLocks noChangeAspect="1"/>
          </p:cNvPicPr>
          <p:nvPr/>
        </p:nvPicPr>
        <p:blipFill>
          <a:blip r:embed="rId8"/>
          <a:stretch>
            <a:fillRect/>
          </a:stretch>
        </p:blipFill>
        <p:spPr>
          <a:xfrm>
            <a:off x="2758988" y="1609072"/>
            <a:ext cx="5539437" cy="552527"/>
          </a:xfrm>
          <a:prstGeom prst="rect">
            <a:avLst/>
          </a:prstGeom>
        </p:spPr>
      </p:pic>
      <p:pic>
        <p:nvPicPr>
          <p:cNvPr id="13" name="صورة 12">
            <a:extLst>
              <a:ext uri="{FF2B5EF4-FFF2-40B4-BE49-F238E27FC236}">
                <a16:creationId xmlns:a16="http://schemas.microsoft.com/office/drawing/2014/main" id="{232E304F-BAB6-1DCA-02DA-C53E5B2B9287}"/>
              </a:ext>
            </a:extLst>
          </p:cNvPr>
          <p:cNvPicPr>
            <a:picLocks noChangeAspect="1"/>
          </p:cNvPicPr>
          <p:nvPr/>
        </p:nvPicPr>
        <p:blipFill>
          <a:blip r:embed="rId9">
            <a:duotone>
              <a:schemeClr val="accent2">
                <a:shade val="45000"/>
                <a:satMod val="135000"/>
              </a:schemeClr>
              <a:prstClr val="white"/>
            </a:duotone>
          </a:blip>
          <a:stretch>
            <a:fillRect/>
          </a:stretch>
        </p:blipFill>
        <p:spPr>
          <a:xfrm>
            <a:off x="504776" y="4021820"/>
            <a:ext cx="5106113" cy="485843"/>
          </a:xfrm>
          <a:prstGeom prst="rect">
            <a:avLst/>
          </a:prstGeom>
        </p:spPr>
      </p:pic>
      <p:pic>
        <p:nvPicPr>
          <p:cNvPr id="15" name="صورة 14">
            <a:extLst>
              <a:ext uri="{FF2B5EF4-FFF2-40B4-BE49-F238E27FC236}">
                <a16:creationId xmlns:a16="http://schemas.microsoft.com/office/drawing/2014/main" id="{F90A8030-934C-1C04-352C-3A3DF928ADA7}"/>
              </a:ext>
            </a:extLst>
          </p:cNvPr>
          <p:cNvPicPr>
            <a:picLocks noChangeAspect="1"/>
          </p:cNvPicPr>
          <p:nvPr/>
        </p:nvPicPr>
        <p:blipFill>
          <a:blip r:embed="rId10">
            <a:duotone>
              <a:schemeClr val="accent2">
                <a:shade val="45000"/>
                <a:satMod val="135000"/>
              </a:schemeClr>
              <a:prstClr val="white"/>
            </a:duotone>
          </a:blip>
          <a:stretch>
            <a:fillRect/>
          </a:stretch>
        </p:blipFill>
        <p:spPr>
          <a:xfrm>
            <a:off x="1120447" y="5442122"/>
            <a:ext cx="3953427" cy="457264"/>
          </a:xfrm>
          <a:prstGeom prst="rect">
            <a:avLst/>
          </a:prstGeom>
        </p:spPr>
      </p:pic>
      <p:sp>
        <p:nvSpPr>
          <p:cNvPr id="16" name="Text Box 76">
            <a:extLst>
              <a:ext uri="{FF2B5EF4-FFF2-40B4-BE49-F238E27FC236}">
                <a16:creationId xmlns:a16="http://schemas.microsoft.com/office/drawing/2014/main" id="{35BB4E27-6134-8CE4-EBFE-B1B4CCB03702}"/>
              </a:ext>
            </a:extLst>
          </p:cNvPr>
          <p:cNvSpPr txBox="1">
            <a:spLocks noChangeArrowheads="1"/>
          </p:cNvSpPr>
          <p:nvPr/>
        </p:nvSpPr>
        <p:spPr bwMode="auto">
          <a:xfrm>
            <a:off x="1986115" y="6091495"/>
            <a:ext cx="2162073" cy="42165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lnSpc>
                <a:spcPct val="107000"/>
              </a:lnSpc>
              <a:spcAft>
                <a:spcPts val="800"/>
              </a:spcAft>
            </a:pPr>
            <a:r>
              <a:rPr lang="ar-SA" sz="2000" b="1" kern="0" dirty="0">
                <a:latin typeface="Calibri" panose="020F0502020204030204" pitchFamily="34" charset="0"/>
                <a:ea typeface="Calibri" panose="020F0502020204030204" pitchFamily="34" charset="0"/>
                <a:cs typeface="Traditional Arabic" panose="02020603050405020304" pitchFamily="18" charset="-78"/>
              </a:rPr>
              <a:t>-</a:t>
            </a:r>
            <a:endParaRPr lang="en-US" sz="2000" kern="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9390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04524"/>
                                        </p:tgtEl>
                                        <p:attrNameLst>
                                          <p:attrName>style.visibility</p:attrName>
                                        </p:attrNameLst>
                                      </p:cBhvr>
                                      <p:to>
                                        <p:strVal val="visible"/>
                                      </p:to>
                                    </p:set>
                                    <p:animEffect transition="in" filter="fade">
                                      <p:cBhvr>
                                        <p:cTn id="7" dur="800" decel="100000"/>
                                        <p:tgtEl>
                                          <p:spTgt spid="104524"/>
                                        </p:tgtEl>
                                      </p:cBhvr>
                                    </p:animEffect>
                                    <p:anim calcmode="lin" valueType="num">
                                      <p:cBhvr>
                                        <p:cTn id="8" dur="800" decel="100000" fill="hold"/>
                                        <p:tgtEl>
                                          <p:spTgt spid="104524"/>
                                        </p:tgtEl>
                                        <p:attrNameLst>
                                          <p:attrName>style.rotation</p:attrName>
                                        </p:attrNameLst>
                                      </p:cBhvr>
                                      <p:tavLst>
                                        <p:tav tm="0">
                                          <p:val>
                                            <p:fltVal val="-90"/>
                                          </p:val>
                                        </p:tav>
                                        <p:tav tm="100000">
                                          <p:val>
                                            <p:fltVal val="0"/>
                                          </p:val>
                                        </p:tav>
                                      </p:tavLst>
                                    </p:anim>
                                    <p:anim calcmode="lin" valueType="num">
                                      <p:cBhvr>
                                        <p:cTn id="9" dur="800" decel="100000" fill="hold"/>
                                        <p:tgtEl>
                                          <p:spTgt spid="104524"/>
                                        </p:tgtEl>
                                        <p:attrNameLst>
                                          <p:attrName>ppt_x</p:attrName>
                                        </p:attrNameLst>
                                      </p:cBhvr>
                                      <p:tavLst>
                                        <p:tav tm="0">
                                          <p:val>
                                            <p:strVal val="#ppt_x+0.4"/>
                                          </p:val>
                                        </p:tav>
                                        <p:tav tm="100000">
                                          <p:val>
                                            <p:strVal val="#ppt_x-0.05"/>
                                          </p:val>
                                        </p:tav>
                                      </p:tavLst>
                                    </p:anim>
                                    <p:anim calcmode="lin" valueType="num">
                                      <p:cBhvr>
                                        <p:cTn id="10" dur="800" decel="100000" fill="hold"/>
                                        <p:tgtEl>
                                          <p:spTgt spid="1045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45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452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800" decel="100000"/>
                                        <p:tgtEl>
                                          <p:spTgt spid="16"/>
                                        </p:tgtEl>
                                      </p:cBhvr>
                                    </p:animEffect>
                                    <p:anim calcmode="lin" valueType="num">
                                      <p:cBhvr>
                                        <p:cTn id="28" dur="800" decel="100000" fill="hold"/>
                                        <p:tgtEl>
                                          <p:spTgt spid="16"/>
                                        </p:tgtEl>
                                        <p:attrNameLst>
                                          <p:attrName>style.rotation</p:attrName>
                                        </p:attrNameLst>
                                      </p:cBhvr>
                                      <p:tavLst>
                                        <p:tav tm="0">
                                          <p:val>
                                            <p:fltVal val="-90"/>
                                          </p:val>
                                        </p:tav>
                                        <p:tav tm="100000">
                                          <p:val>
                                            <p:fltVal val="0"/>
                                          </p:val>
                                        </p:tav>
                                      </p:tavLst>
                                    </p:anim>
                                    <p:anim calcmode="lin" valueType="num">
                                      <p:cBhvr>
                                        <p:cTn id="29" dur="800" decel="100000" fill="hold"/>
                                        <p:tgtEl>
                                          <p:spTgt spid="16"/>
                                        </p:tgtEl>
                                        <p:attrNameLst>
                                          <p:attrName>ppt_x</p:attrName>
                                        </p:attrNameLst>
                                      </p:cBhvr>
                                      <p:tavLst>
                                        <p:tav tm="0">
                                          <p:val>
                                            <p:strVal val="#ppt_x+0.4"/>
                                          </p:val>
                                        </p:tav>
                                        <p:tav tm="100000">
                                          <p:val>
                                            <p:strVal val="#ppt_x-0.05"/>
                                          </p:val>
                                        </p:tav>
                                      </p:tavLst>
                                    </p:anim>
                                    <p:anim calcmode="lin" valueType="num">
                                      <p:cBhvr>
                                        <p:cTn id="30" dur="800" decel="100000" fill="hold"/>
                                        <p:tgtEl>
                                          <p:spTgt spid="1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24" grpId="0"/>
      <p:bldP spid="6"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11">
            <a:extLst>
              <a:ext uri="{FF2B5EF4-FFF2-40B4-BE49-F238E27FC236}">
                <a16:creationId xmlns:a16="http://schemas.microsoft.com/office/drawing/2014/main" id="{C92B0BAE-342F-1268-6E7C-E316D6F9F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24" name="Text Box 76">
            <a:extLst>
              <a:ext uri="{FF2B5EF4-FFF2-40B4-BE49-F238E27FC236}">
                <a16:creationId xmlns:a16="http://schemas.microsoft.com/office/drawing/2014/main" id="{D782E731-6153-FF41-84CC-347310543D41}"/>
              </a:ext>
            </a:extLst>
          </p:cNvPr>
          <p:cNvSpPr txBox="1">
            <a:spLocks noChangeArrowheads="1"/>
          </p:cNvSpPr>
          <p:nvPr/>
        </p:nvSpPr>
        <p:spPr bwMode="auto">
          <a:xfrm>
            <a:off x="4493342" y="1933575"/>
            <a:ext cx="4482484" cy="4924425"/>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a:spcAft>
                <a:spcPts val="1000"/>
              </a:spcAft>
            </a:pPr>
            <a:r>
              <a:rPr lang="ar-SA" b="1" dirty="0">
                <a:latin typeface="Calibri" panose="020F0502020204030204" pitchFamily="34" charset="0"/>
                <a:ea typeface="Calibri" panose="020F0502020204030204" pitchFamily="34" charset="0"/>
                <a:cs typeface="Traditional Arabic" panose="02020603050405020304" pitchFamily="18" charset="-78"/>
              </a:rPr>
              <a:t>5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ن – 8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14  </a:t>
            </a:r>
            <a:endParaRPr lang="en-US" dirty="0">
              <a:latin typeface="Calibri" panose="020F0502020204030204" pitchFamily="34" charset="0"/>
              <a:ea typeface="Calibri" panose="020F0502020204030204" pitchFamily="34" charset="0"/>
            </a:endParaRPr>
          </a:p>
          <a:p>
            <a:pPr algn="r" rtl="1">
              <a:spcAft>
                <a:spcPts val="1000"/>
              </a:spcAft>
            </a:pPr>
            <a:r>
              <a:rPr lang="ar-SA" b="1" dirty="0">
                <a:latin typeface="Calibri" panose="020F0502020204030204" pitchFamily="34" charset="0"/>
                <a:ea typeface="Calibri" panose="020F0502020204030204" pitchFamily="34" charset="0"/>
                <a:cs typeface="Traditional Arabic" panose="02020603050405020304" pitchFamily="18" charset="-78"/>
              </a:rPr>
              <a:t>5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ن – 8 	      أو   ن – 8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14 </a:t>
            </a:r>
            <a:endParaRPr lang="en-US" dirty="0">
              <a:latin typeface="Calibri" panose="020F0502020204030204" pitchFamily="34" charset="0"/>
              <a:ea typeface="Calibri" panose="020F0502020204030204" pitchFamily="34" charset="0"/>
            </a:endParaRPr>
          </a:p>
          <a:p>
            <a:pPr algn="r" rtl="1">
              <a:spcAft>
                <a:spcPts val="1000"/>
              </a:spcAft>
            </a:pPr>
            <a:r>
              <a:rPr lang="ar-SA" b="1" dirty="0">
                <a:latin typeface="Calibri" panose="020F0502020204030204" pitchFamily="34" charset="0"/>
                <a:ea typeface="Calibri" panose="020F0502020204030204" pitchFamily="34" charset="0"/>
                <a:cs typeface="Traditional Arabic" panose="02020603050405020304" pitchFamily="18" charset="-78"/>
              </a:rPr>
              <a:t>5 + 8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ن – 8 + 8          ن – 8 + 8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14 + 8 	</a:t>
            </a:r>
            <a:endParaRPr lang="en-US" dirty="0">
              <a:latin typeface="Calibri" panose="020F0502020204030204" pitchFamily="34" charset="0"/>
              <a:ea typeface="Calibri" panose="020F0502020204030204" pitchFamily="34" charset="0"/>
            </a:endParaRPr>
          </a:p>
          <a:p>
            <a:pPr algn="r" rtl="1">
              <a:spcAft>
                <a:spcPts val="1000"/>
              </a:spcAft>
            </a:pPr>
            <a:r>
              <a:rPr lang="ar-SA" b="1" dirty="0">
                <a:latin typeface="Calibri" panose="020F0502020204030204" pitchFamily="34" charset="0"/>
                <a:ea typeface="Calibri" panose="020F0502020204030204" pitchFamily="34" charset="0"/>
                <a:cs typeface="Traditional Arabic" panose="02020603050405020304" pitchFamily="18" charset="-78"/>
              </a:rPr>
              <a:t>13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ن  		         ن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22 </a:t>
            </a:r>
            <a:endParaRPr lang="en-US" dirty="0">
              <a:latin typeface="Calibri" panose="020F0502020204030204" pitchFamily="34" charset="0"/>
              <a:ea typeface="Calibri" panose="020F0502020204030204" pitchFamily="34" charset="0"/>
            </a:endParaRPr>
          </a:p>
          <a:p>
            <a:pPr algn="r" rtl="1">
              <a:spcAft>
                <a:spcPts val="1000"/>
              </a:spcAft>
            </a:pPr>
            <a:r>
              <a:rPr lang="ar-SA" b="1" dirty="0">
                <a:latin typeface="Calibri" panose="020F0502020204030204" pitchFamily="34" charset="0"/>
                <a:ea typeface="Calibri" panose="020F0502020204030204" pitchFamily="34" charset="0"/>
                <a:cs typeface="Traditional Arabic" panose="02020603050405020304" pitchFamily="18" charset="-78"/>
              </a:rPr>
              <a:t>مجموعة الحل : </a:t>
            </a:r>
            <a:r>
              <a:rPr lang="en-US" b="1" dirty="0">
                <a:latin typeface="Traditional Arabic" panose="02020603050405020304" pitchFamily="18" charset="-78"/>
                <a:ea typeface="Calibri" panose="020F0502020204030204" pitchFamily="34"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ن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13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ن </a:t>
            </a:r>
            <a:r>
              <a:rPr lang="ar-SA" b="1" dirty="0">
                <a:latin typeface="Traditional Arabic" panose="02020603050405020304" pitchFamily="18" charset="-78"/>
                <a:ea typeface="Calibri" panose="020F0502020204030204" pitchFamily="34" charset="0"/>
                <a:cs typeface="Times New Roman" panose="02020603050405020304" pitchFamily="18" charset="0"/>
              </a:rPr>
              <a:t>≤</a:t>
            </a:r>
            <a:r>
              <a:rPr lang="ar-SA" b="1" dirty="0">
                <a:latin typeface="Calibri" panose="020F0502020204030204" pitchFamily="34" charset="0"/>
                <a:ea typeface="Calibri" panose="020F0502020204030204" pitchFamily="34" charset="0"/>
                <a:cs typeface="Traditional Arabic" panose="02020603050405020304" pitchFamily="18" charset="-78"/>
              </a:rPr>
              <a:t> 22 </a:t>
            </a:r>
            <a:r>
              <a:rPr lang="en-US" b="1" dirty="0">
                <a:latin typeface="Traditional Arabic" panose="02020603050405020304" pitchFamily="18" charset="-78"/>
                <a:ea typeface="Calibri" panose="020F0502020204030204" pitchFamily="34" charset="0"/>
              </a:rPr>
              <a:t>{ </a:t>
            </a:r>
            <a:endParaRPr lang="en-US" dirty="0">
              <a:latin typeface="Calibri" panose="020F0502020204030204" pitchFamily="34" charset="0"/>
              <a:ea typeface="Calibri" panose="020F0502020204030204" pitchFamily="34" charset="0"/>
            </a:endParaRPr>
          </a:p>
          <a:p>
            <a:pPr algn="r" rtl="1">
              <a:spcAft>
                <a:spcPts val="1000"/>
              </a:spcAft>
            </a:pPr>
            <a:r>
              <a:rPr lang="ar-SA" b="1" dirty="0">
                <a:latin typeface="Calibri" panose="020F0502020204030204" pitchFamily="34" charset="0"/>
                <a:ea typeface="Calibri" panose="020F0502020204030204" pitchFamily="34" charset="0"/>
                <a:cs typeface="Traditional Arabic" panose="02020603050405020304" pitchFamily="18" charset="-78"/>
              </a:rPr>
              <a:t>التحقق : </a:t>
            </a:r>
            <a:endParaRPr lang="en-US" dirty="0">
              <a:latin typeface="Calibri" panose="020F0502020204030204" pitchFamily="34" charset="0"/>
              <a:ea typeface="Calibri" panose="020F0502020204030204" pitchFamily="34" charset="0"/>
            </a:endParaRPr>
          </a:p>
          <a:p>
            <a:pPr algn="r" rtl="1">
              <a:spcAft>
                <a:spcPts val="1000"/>
              </a:spcAft>
            </a:pPr>
            <a:r>
              <a:rPr lang="ar-SA" sz="800" b="1" dirty="0">
                <a:latin typeface="Calibri" panose="020F0502020204030204" pitchFamily="34" charset="0"/>
                <a:ea typeface="Calibri" panose="020F0502020204030204" pitchFamily="34" charset="0"/>
                <a:cs typeface="Traditional Arabic" panose="02020603050405020304" pitchFamily="18" charset="-78"/>
              </a:rPr>
              <a:t>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13 – 8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22 – 8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19 – 8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4 – 8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a:t>
            </a:r>
            <a:endParaRPr lang="en-US" sz="2400" dirty="0">
              <a:latin typeface="Calibri" panose="020F0502020204030204" pitchFamily="34" charset="0"/>
              <a:ea typeface="Calibri" panose="020F0502020204030204" pitchFamily="34" charset="0"/>
            </a:endParaRPr>
          </a:p>
          <a:p>
            <a:pPr algn="r" rtl="1">
              <a:spcAft>
                <a:spcPts val="1000"/>
              </a:spcAft>
            </a:pPr>
            <a:r>
              <a:rPr lang="ar-SA" sz="800" b="1" dirty="0">
                <a:latin typeface="Calibri" panose="020F0502020204030204" pitchFamily="34" charset="0"/>
                <a:ea typeface="Calibri" panose="020F0502020204030204" pitchFamily="34" charset="0"/>
                <a:cs typeface="Traditional Arabic" panose="02020603050405020304" pitchFamily="18" charset="-78"/>
              </a:rPr>
              <a:t>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a:t>
            </a:r>
            <a:r>
              <a:rPr lang="ar-SA" sz="8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صح</a:t>
            </a:r>
            <a:r>
              <a:rPr lang="ar-SA" sz="800" b="1" dirty="0">
                <a:latin typeface="Calibri" panose="020F0502020204030204" pitchFamily="34" charset="0"/>
                <a:ea typeface="Calibri" panose="020F0502020204030204" pitchFamily="34" charset="0"/>
                <a:cs typeface="Traditional Arabic" panose="02020603050405020304" pitchFamily="18" charset="-78"/>
              </a:rPr>
              <a:t>           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a:t>
            </a:r>
            <a:r>
              <a:rPr lang="ar-SA" sz="8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صح</a:t>
            </a:r>
            <a:r>
              <a:rPr lang="ar-SA" sz="800" b="1" dirty="0">
                <a:latin typeface="Calibri" panose="020F0502020204030204" pitchFamily="34" charset="0"/>
                <a:ea typeface="Calibri" panose="020F0502020204030204" pitchFamily="34" charset="0"/>
                <a:cs typeface="Traditional Arabic" panose="02020603050405020304" pitchFamily="18" charset="-78"/>
              </a:rPr>
              <a:t>	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11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a:t>
            </a:r>
            <a:r>
              <a:rPr lang="ar-SA" sz="8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صح</a:t>
            </a:r>
            <a:r>
              <a:rPr lang="ar-SA" sz="800" b="1" dirty="0">
                <a:latin typeface="Calibri" panose="020F0502020204030204" pitchFamily="34" charset="0"/>
                <a:ea typeface="Calibri" panose="020F0502020204030204" pitchFamily="34" charset="0"/>
                <a:cs typeface="Traditional Arabic" panose="02020603050405020304" pitchFamily="18" charset="-78"/>
              </a:rPr>
              <a:t>          5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- 4 </a:t>
            </a:r>
            <a:r>
              <a:rPr lang="ar-SA" sz="800" b="1" dirty="0">
                <a:latin typeface="Traditional Arabic" panose="02020603050405020304" pitchFamily="18" charset="-78"/>
                <a:ea typeface="Calibri" panose="020F0502020204030204" pitchFamily="34" charset="0"/>
                <a:cs typeface="Times New Roman" panose="02020603050405020304" pitchFamily="18" charset="0"/>
              </a:rPr>
              <a:t>≤</a:t>
            </a:r>
            <a:r>
              <a:rPr lang="ar-SA" sz="800" b="1" dirty="0">
                <a:latin typeface="Calibri" panose="020F0502020204030204" pitchFamily="34" charset="0"/>
                <a:ea typeface="Calibri" panose="020F0502020204030204" pitchFamily="34" charset="0"/>
                <a:cs typeface="Traditional Arabic" panose="02020603050405020304" pitchFamily="18" charset="-78"/>
              </a:rPr>
              <a:t> 14 </a:t>
            </a:r>
            <a:r>
              <a:rPr lang="ar-SA" sz="8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خطأ</a:t>
            </a:r>
            <a:r>
              <a:rPr lang="ar-SA" sz="800" b="1" dirty="0">
                <a:latin typeface="Calibri" panose="020F0502020204030204" pitchFamily="34" charset="0"/>
                <a:ea typeface="Calibri" panose="020F0502020204030204" pitchFamily="34" charset="0"/>
                <a:cs typeface="Traditional Arabic" panose="02020603050405020304" pitchFamily="18" charset="-78"/>
              </a:rPr>
              <a:t> </a:t>
            </a:r>
            <a:endParaRPr lang="en-US" sz="2400" dirty="0">
              <a:latin typeface="Calibri" panose="020F0502020204030204" pitchFamily="34" charset="0"/>
              <a:ea typeface="Calibri" panose="020F0502020204030204" pitchFamily="34" charset="0"/>
            </a:endParaRPr>
          </a:p>
          <a:p>
            <a:pPr algn="r" rtl="1">
              <a:spcAft>
                <a:spcPts val="1000"/>
              </a:spcAft>
            </a:pPr>
            <a:r>
              <a:rPr lang="ar-SA" sz="2400" b="1" dirty="0">
                <a:latin typeface="Calibri" panose="020F0502020204030204" pitchFamily="34" charset="0"/>
                <a:ea typeface="Calibri" panose="020F0502020204030204" pitchFamily="34" charset="0"/>
                <a:cs typeface="Traditional Arabic" panose="02020603050405020304" pitchFamily="18" charset="-78"/>
              </a:rPr>
              <a:t> </a:t>
            </a:r>
            <a:endParaRPr lang="en-US" sz="2400" dirty="0">
              <a:latin typeface="Calibri" panose="020F0502020204030204" pitchFamily="34" charset="0"/>
              <a:ea typeface="Calibri" panose="020F0502020204030204" pitchFamily="34" charset="0"/>
            </a:endParaRPr>
          </a:p>
          <a:p>
            <a:pPr algn="r" rtl="1">
              <a:spcAft>
                <a:spcPts val="1000"/>
              </a:spcAft>
            </a:pPr>
            <a:r>
              <a:rPr lang="ar-SA" sz="1400"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طرقة أخرى للحل : </a:t>
            </a:r>
            <a:endParaRPr lang="en-US" sz="1400" dirty="0">
              <a:latin typeface="Calibri" panose="020F0502020204030204" pitchFamily="34" charset="0"/>
              <a:ea typeface="Calibri" panose="020F0502020204030204" pitchFamily="34" charset="0"/>
            </a:endParaRPr>
          </a:p>
          <a:p>
            <a:pPr algn="r" rtl="1">
              <a:spcAft>
                <a:spcPts val="1000"/>
              </a:spcAft>
            </a:pPr>
            <a:r>
              <a:rPr lang="ar-SA" sz="1400" b="1" dirty="0">
                <a:latin typeface="Calibri" panose="020F0502020204030204" pitchFamily="34" charset="0"/>
                <a:ea typeface="Calibri" panose="020F0502020204030204" pitchFamily="34" charset="0"/>
                <a:cs typeface="Traditional Arabic" panose="02020603050405020304" pitchFamily="18" charset="-78"/>
              </a:rPr>
              <a:t>5 </a:t>
            </a:r>
            <a:r>
              <a:rPr lang="ar-SA" sz="1400" b="1" dirty="0">
                <a:latin typeface="Traditional Arabic" panose="02020603050405020304" pitchFamily="18" charset="-78"/>
                <a:ea typeface="Calibri" panose="020F0502020204030204" pitchFamily="34" charset="0"/>
                <a:cs typeface="Times New Roman" panose="02020603050405020304" pitchFamily="18" charset="0"/>
              </a:rPr>
              <a:t>≤</a:t>
            </a:r>
            <a:r>
              <a:rPr lang="ar-SA" sz="1400" b="1" dirty="0">
                <a:latin typeface="Calibri" panose="020F0502020204030204" pitchFamily="34" charset="0"/>
                <a:ea typeface="Calibri" panose="020F0502020204030204" pitchFamily="34" charset="0"/>
                <a:cs typeface="Traditional Arabic" panose="02020603050405020304" pitchFamily="18" charset="-78"/>
              </a:rPr>
              <a:t> ن – 8  </a:t>
            </a:r>
            <a:r>
              <a:rPr lang="ar-SA" sz="1400" b="1" dirty="0">
                <a:latin typeface="Traditional Arabic" panose="02020603050405020304" pitchFamily="18" charset="-78"/>
                <a:ea typeface="Calibri" panose="020F0502020204030204" pitchFamily="34" charset="0"/>
                <a:cs typeface="Times New Roman" panose="02020603050405020304" pitchFamily="18" charset="0"/>
              </a:rPr>
              <a:t>≤</a:t>
            </a:r>
            <a:r>
              <a:rPr lang="ar-SA" sz="1400" b="1" dirty="0">
                <a:latin typeface="Calibri" panose="020F0502020204030204" pitchFamily="34" charset="0"/>
                <a:ea typeface="Calibri" panose="020F0502020204030204" pitchFamily="34" charset="0"/>
                <a:cs typeface="Traditional Arabic" panose="02020603050405020304" pitchFamily="18" charset="-78"/>
              </a:rPr>
              <a:t> 14  </a:t>
            </a:r>
            <a:endParaRPr lang="en-US" sz="1400" dirty="0">
              <a:latin typeface="Calibri" panose="020F0502020204030204" pitchFamily="34" charset="0"/>
              <a:ea typeface="Calibri" panose="020F0502020204030204" pitchFamily="34" charset="0"/>
            </a:endParaRPr>
          </a:p>
          <a:p>
            <a:pPr algn="r" rtl="1">
              <a:spcAft>
                <a:spcPts val="1000"/>
              </a:spcAft>
            </a:pPr>
            <a:r>
              <a:rPr lang="ar-SA" sz="1400" b="1" dirty="0">
                <a:latin typeface="Calibri" panose="020F0502020204030204" pitchFamily="34" charset="0"/>
                <a:ea typeface="Calibri" panose="020F0502020204030204" pitchFamily="34" charset="0"/>
                <a:cs typeface="Traditional Arabic" panose="02020603050405020304" pitchFamily="18" charset="-78"/>
              </a:rPr>
              <a:t>5 + 8 </a:t>
            </a:r>
            <a:r>
              <a:rPr lang="ar-SA" sz="1400" b="1" dirty="0">
                <a:latin typeface="Traditional Arabic" panose="02020603050405020304" pitchFamily="18" charset="-78"/>
                <a:ea typeface="Calibri" panose="020F0502020204030204" pitchFamily="34" charset="0"/>
                <a:cs typeface="Times New Roman" panose="02020603050405020304" pitchFamily="18" charset="0"/>
              </a:rPr>
              <a:t>≤</a:t>
            </a:r>
            <a:r>
              <a:rPr lang="ar-SA" sz="1400" b="1" dirty="0">
                <a:latin typeface="Calibri" panose="020F0502020204030204" pitchFamily="34" charset="0"/>
                <a:ea typeface="Calibri" panose="020F0502020204030204" pitchFamily="34" charset="0"/>
                <a:cs typeface="Traditional Arabic" panose="02020603050405020304" pitchFamily="18" charset="-78"/>
              </a:rPr>
              <a:t> ن – 8 + 8 </a:t>
            </a:r>
            <a:r>
              <a:rPr lang="ar-SA" sz="1400" b="1" dirty="0">
                <a:latin typeface="Traditional Arabic" panose="02020603050405020304" pitchFamily="18" charset="-78"/>
                <a:ea typeface="Calibri" panose="020F0502020204030204" pitchFamily="34" charset="0"/>
                <a:cs typeface="Times New Roman" panose="02020603050405020304" pitchFamily="18" charset="0"/>
              </a:rPr>
              <a:t>≤</a:t>
            </a:r>
            <a:r>
              <a:rPr lang="ar-SA" sz="1400" b="1" dirty="0">
                <a:latin typeface="Calibri" panose="020F0502020204030204" pitchFamily="34" charset="0"/>
                <a:ea typeface="Calibri" panose="020F0502020204030204" pitchFamily="34" charset="0"/>
                <a:cs typeface="Traditional Arabic" panose="02020603050405020304" pitchFamily="18" charset="-78"/>
              </a:rPr>
              <a:t> 14 + 8 </a:t>
            </a:r>
            <a:endParaRPr lang="en-US" sz="1400" dirty="0">
              <a:latin typeface="Calibri" panose="020F0502020204030204" pitchFamily="34" charset="0"/>
              <a:ea typeface="Calibri" panose="020F0502020204030204" pitchFamily="34" charset="0"/>
            </a:endParaRPr>
          </a:p>
          <a:p>
            <a:pPr algn="r" rtl="1"/>
            <a:r>
              <a:rPr lang="ar-SA" sz="1400" b="1" dirty="0">
                <a:ea typeface="Calibri" panose="020F0502020204030204" pitchFamily="34" charset="0"/>
                <a:cs typeface="Traditional Arabic" panose="02020603050405020304" pitchFamily="18" charset="-78"/>
              </a:rPr>
              <a:t>13 </a:t>
            </a:r>
            <a:r>
              <a:rPr lang="ar-SA" sz="1400" b="1" dirty="0">
                <a:latin typeface="Traditional Arabic" panose="02020603050405020304" pitchFamily="18" charset="-78"/>
                <a:ea typeface="Calibri" panose="020F0502020204030204" pitchFamily="34" charset="0"/>
                <a:cs typeface="Times New Roman" panose="02020603050405020304" pitchFamily="18" charset="0"/>
              </a:rPr>
              <a:t>≤</a:t>
            </a:r>
            <a:r>
              <a:rPr lang="ar-SA" sz="1400" b="1" dirty="0">
                <a:ea typeface="Calibri" panose="020F0502020204030204" pitchFamily="34" charset="0"/>
                <a:cs typeface="Traditional Arabic" panose="02020603050405020304" pitchFamily="18" charset="-78"/>
              </a:rPr>
              <a:t> ن </a:t>
            </a:r>
            <a:r>
              <a:rPr lang="ar-SA" sz="1400" b="1" dirty="0">
                <a:latin typeface="Traditional Arabic" panose="02020603050405020304" pitchFamily="18" charset="-78"/>
                <a:ea typeface="Calibri" panose="020F0502020204030204" pitchFamily="34" charset="0"/>
                <a:cs typeface="Times New Roman" panose="02020603050405020304" pitchFamily="18" charset="0"/>
              </a:rPr>
              <a:t>≤</a:t>
            </a:r>
            <a:r>
              <a:rPr lang="ar-SA" sz="1400" b="1" dirty="0">
                <a:ea typeface="Calibri" panose="020F0502020204030204" pitchFamily="34" charset="0"/>
                <a:cs typeface="Traditional Arabic" panose="02020603050405020304" pitchFamily="18" charset="-78"/>
              </a:rPr>
              <a:t> </a:t>
            </a:r>
            <a:r>
              <a:rPr lang="ar-SA" sz="2400" b="1" dirty="0">
                <a:ea typeface="Calibri" panose="020F0502020204030204" pitchFamily="34" charset="0"/>
                <a:cs typeface="Traditional Arabic" panose="02020603050405020304" pitchFamily="18" charset="-78"/>
              </a:rPr>
              <a:t>22 </a:t>
            </a:r>
            <a:endParaRPr kumimoji="0" lang="ar-SA" sz="2400" b="1" i="0" u="none" strike="noStrike" kern="1200" cap="none" spc="0" normalizeH="0" baseline="0" noProof="0" dirty="0">
              <a:ln>
                <a:noFill/>
              </a:ln>
              <a:solidFill>
                <a:srgbClr val="3333FF"/>
              </a:solidFill>
              <a:effectLst/>
              <a:uLnTx/>
              <a:uFillTx/>
              <a:latin typeface="Arial" pitchFamily="34" charset="0"/>
              <a:ea typeface="+mn-ea"/>
              <a:cs typeface="Arial" pitchFamily="34" charset="0"/>
            </a:endParaRPr>
          </a:p>
        </p:txBody>
      </p:sp>
      <p:pic>
        <p:nvPicPr>
          <p:cNvPr id="3" name="صورة 2">
            <a:extLst>
              <a:ext uri="{FF2B5EF4-FFF2-40B4-BE49-F238E27FC236}">
                <a16:creationId xmlns:a16="http://schemas.microsoft.com/office/drawing/2014/main" id="{F6154945-5FF6-D4B8-C9CB-47A900DD17BD}"/>
              </a:ext>
            </a:extLst>
          </p:cNvPr>
          <p:cNvPicPr>
            <a:picLocks noChangeAspect="1"/>
          </p:cNvPicPr>
          <p:nvPr/>
        </p:nvPicPr>
        <p:blipFill>
          <a:blip r:embed="rId4"/>
          <a:stretch>
            <a:fillRect/>
          </a:stretch>
        </p:blipFill>
        <p:spPr>
          <a:xfrm>
            <a:off x="125848" y="99572"/>
            <a:ext cx="1853781" cy="221568"/>
          </a:xfrm>
          <a:prstGeom prst="rect">
            <a:avLst/>
          </a:prstGeom>
        </p:spPr>
      </p:pic>
      <p:pic>
        <p:nvPicPr>
          <p:cNvPr id="9" name="صورة 8">
            <a:extLst>
              <a:ext uri="{FF2B5EF4-FFF2-40B4-BE49-F238E27FC236}">
                <a16:creationId xmlns:a16="http://schemas.microsoft.com/office/drawing/2014/main" id="{597476EA-F84B-1726-E557-B316A2BE2EEE}"/>
              </a:ext>
            </a:extLst>
          </p:cNvPr>
          <p:cNvPicPr>
            <a:picLocks noChangeAspect="1"/>
          </p:cNvPicPr>
          <p:nvPr/>
        </p:nvPicPr>
        <p:blipFill>
          <a:blip r:embed="rId5"/>
          <a:stretch>
            <a:fillRect/>
          </a:stretch>
        </p:blipFill>
        <p:spPr>
          <a:xfrm>
            <a:off x="959163" y="835863"/>
            <a:ext cx="7992590" cy="466790"/>
          </a:xfrm>
          <a:prstGeom prst="rect">
            <a:avLst/>
          </a:prstGeom>
        </p:spPr>
      </p:pic>
      <p:pic>
        <p:nvPicPr>
          <p:cNvPr id="11" name="صورة 10">
            <a:extLst>
              <a:ext uri="{FF2B5EF4-FFF2-40B4-BE49-F238E27FC236}">
                <a16:creationId xmlns:a16="http://schemas.microsoft.com/office/drawing/2014/main" id="{8D5BCF0D-C0D7-8A7A-33C6-E10BD6015C03}"/>
              </a:ext>
            </a:extLst>
          </p:cNvPr>
          <p:cNvPicPr>
            <a:picLocks noChangeAspect="1"/>
          </p:cNvPicPr>
          <p:nvPr/>
        </p:nvPicPr>
        <p:blipFill>
          <a:blip r:embed="rId6"/>
          <a:stretch>
            <a:fillRect/>
          </a:stretch>
        </p:blipFill>
        <p:spPr>
          <a:xfrm>
            <a:off x="5781368" y="1508607"/>
            <a:ext cx="3091952" cy="419158"/>
          </a:xfrm>
          <a:prstGeom prst="rect">
            <a:avLst/>
          </a:prstGeom>
        </p:spPr>
      </p:pic>
      <p:pic>
        <p:nvPicPr>
          <p:cNvPr id="15" name="صورة 14">
            <a:extLst>
              <a:ext uri="{FF2B5EF4-FFF2-40B4-BE49-F238E27FC236}">
                <a16:creationId xmlns:a16="http://schemas.microsoft.com/office/drawing/2014/main" id="{E11C1FE9-31CF-7E9D-4C6C-2948F5B0B558}"/>
              </a:ext>
            </a:extLst>
          </p:cNvPr>
          <p:cNvPicPr>
            <a:picLocks noChangeAspect="1"/>
          </p:cNvPicPr>
          <p:nvPr/>
        </p:nvPicPr>
        <p:blipFill>
          <a:blip r:embed="rId7"/>
          <a:stretch>
            <a:fillRect/>
          </a:stretch>
        </p:blipFill>
        <p:spPr>
          <a:xfrm>
            <a:off x="560438" y="1587878"/>
            <a:ext cx="3552407" cy="457264"/>
          </a:xfrm>
          <a:prstGeom prst="rect">
            <a:avLst/>
          </a:prstGeom>
        </p:spPr>
      </p:pic>
      <p:sp>
        <p:nvSpPr>
          <p:cNvPr id="19" name="مربع نص 18">
            <a:extLst>
              <a:ext uri="{FF2B5EF4-FFF2-40B4-BE49-F238E27FC236}">
                <a16:creationId xmlns:a16="http://schemas.microsoft.com/office/drawing/2014/main" id="{99AAE3A7-E1E9-B542-958A-AFBCE80D1D12}"/>
              </a:ext>
            </a:extLst>
          </p:cNvPr>
          <p:cNvSpPr txBox="1"/>
          <p:nvPr/>
        </p:nvSpPr>
        <p:spPr>
          <a:xfrm>
            <a:off x="619432" y="2248802"/>
            <a:ext cx="3308555" cy="3578159"/>
          </a:xfrm>
          <a:prstGeom prst="rect">
            <a:avLst/>
          </a:prstGeom>
          <a:noFill/>
        </p:spPr>
        <p:txBody>
          <a:bodyPr wrap="square">
            <a:spAutoFit/>
          </a:bodyPr>
          <a:lstStyle/>
          <a:p>
            <a:pPr algn="r" rtl="1">
              <a:lnSpc>
                <a:spcPct val="115000"/>
              </a:lnSpc>
              <a:spcAft>
                <a:spcPts val="1000"/>
              </a:spcAft>
            </a:pPr>
            <a:r>
              <a:rPr lang="ar-SA" b="1" dirty="0">
                <a:effectLst/>
                <a:latin typeface="Calibri" panose="020F0502020204030204" pitchFamily="34" charset="0"/>
                <a:ea typeface="Calibri" panose="020F0502020204030204" pitchFamily="34" charset="0"/>
                <a:cs typeface="Traditional Arabic" panose="02020603050405020304" pitchFamily="18" charset="-78"/>
              </a:rPr>
              <a:t>- 8 &lt; 3 ن + 4 &lt;10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b="1" dirty="0">
                <a:effectLst/>
                <a:latin typeface="Calibri" panose="020F0502020204030204" pitchFamily="34" charset="0"/>
                <a:ea typeface="Calibri" panose="020F0502020204030204" pitchFamily="34" charset="0"/>
                <a:cs typeface="Traditional Arabic" panose="02020603050405020304" pitchFamily="18" charset="-78"/>
              </a:rPr>
              <a:t>- 8 – 4 &lt;3 ن + 4 – 4 &lt;10 – 4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b="1" dirty="0">
                <a:effectLst/>
                <a:latin typeface="Calibri" panose="020F0502020204030204" pitchFamily="34" charset="0"/>
                <a:ea typeface="Calibri" panose="020F0502020204030204" pitchFamily="34" charset="0"/>
                <a:cs typeface="Traditional Arabic" panose="02020603050405020304" pitchFamily="18" charset="-78"/>
              </a:rPr>
              <a:t>- 12 &lt; 3 ن &lt; 6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b="1" dirty="0">
                <a:effectLst/>
                <a:latin typeface="Calibri" panose="020F0502020204030204" pitchFamily="34" charset="0"/>
                <a:ea typeface="Calibri" panose="020F0502020204030204" pitchFamily="34" charset="0"/>
                <a:cs typeface="Traditional Arabic" panose="02020603050405020304" pitchFamily="18" charset="-78"/>
              </a:rPr>
              <a:t>- 4 &lt; ن  &lt; 2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b="1" dirty="0">
                <a:effectLst/>
                <a:latin typeface="Calibri" panose="020F0502020204030204" pitchFamily="34" charset="0"/>
                <a:ea typeface="Calibri" panose="020F0502020204030204" pitchFamily="34" charset="0"/>
                <a:cs typeface="Traditional Arabic" panose="02020603050405020304" pitchFamily="18" charset="-78"/>
              </a:rPr>
              <a:t>مجموعة الحل : </a:t>
            </a:r>
            <a:r>
              <a:rPr lang="en-US" b="1" dirty="0">
                <a:effectLst/>
                <a:latin typeface="Traditional Arabic" panose="02020603050405020304" pitchFamily="18" charset="-78"/>
                <a:ea typeface="Calibri" panose="020F0502020204030204" pitchFamily="34" charset="0"/>
                <a:cs typeface="Arial" panose="020B0604020202020204" pitchFamily="34" charset="0"/>
              </a:rPr>
              <a:t>}</a:t>
            </a:r>
            <a:r>
              <a:rPr lang="ar-SA" b="1" dirty="0">
                <a:effectLst/>
                <a:latin typeface="Calibri" panose="020F0502020204030204" pitchFamily="34" charset="0"/>
                <a:ea typeface="Calibri" panose="020F0502020204030204" pitchFamily="34" charset="0"/>
                <a:cs typeface="Traditional Arabic" panose="02020603050405020304" pitchFamily="18" charset="-78"/>
              </a:rPr>
              <a:t> ن </a:t>
            </a:r>
            <a:r>
              <a:rPr lang="ar-SA" b="1" dirty="0">
                <a:effectLst/>
                <a:latin typeface="Traditional Arabic" panose="02020603050405020304" pitchFamily="18" charset="-78"/>
                <a:ea typeface="Calibri" panose="020F0502020204030204" pitchFamily="34" charset="0"/>
                <a:cs typeface="Times New Roman" panose="02020603050405020304" pitchFamily="18" charset="0"/>
              </a:rPr>
              <a:t>│</a:t>
            </a:r>
            <a:r>
              <a:rPr lang="ar-SA" b="1" dirty="0">
                <a:effectLst/>
                <a:latin typeface="Calibri" panose="020F0502020204030204" pitchFamily="34" charset="0"/>
                <a:ea typeface="Calibri" panose="020F0502020204030204" pitchFamily="34" charset="0"/>
                <a:cs typeface="Traditional Arabic" panose="02020603050405020304" pitchFamily="18" charset="-78"/>
              </a:rPr>
              <a:t> - 4 &lt; ن &lt; 2 </a:t>
            </a:r>
            <a:r>
              <a:rPr lang="en-US" b="1" dirty="0">
                <a:effectLst/>
                <a:latin typeface="Traditional Arabic" panose="02020603050405020304" pitchFamily="18" charset="-78"/>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b="1" dirty="0">
                <a:effectLst/>
                <a:latin typeface="Calibri" panose="020F0502020204030204" pitchFamily="34" charset="0"/>
                <a:ea typeface="Calibri" panose="020F0502020204030204" pitchFamily="34" charset="0"/>
                <a:cs typeface="Traditional Arabic" panose="02020603050405020304" pitchFamily="18" charset="-78"/>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b="1" dirty="0">
                <a:effectLst/>
                <a:latin typeface="Calibri" panose="020F0502020204030204" pitchFamily="34" charset="0"/>
                <a:ea typeface="Calibri" panose="020F0502020204030204" pitchFamily="34" charset="0"/>
                <a:cs typeface="Traditional Arabic" panose="02020603050405020304" pitchFamily="18" charset="-78"/>
              </a:rPr>
              <a:t>التحقق :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600" b="1" dirty="0">
                <a:effectLst/>
                <a:latin typeface="Calibri" panose="020F0502020204030204" pitchFamily="34" charset="0"/>
                <a:ea typeface="Calibri" panose="020F0502020204030204" pitchFamily="34" charset="0"/>
                <a:cs typeface="Traditional Arabic" panose="02020603050405020304" pitchFamily="18" charset="-78"/>
              </a:rPr>
              <a:t>-8 &lt; 3 ( - 4 ) + 4 &lt; 10         - 8 &lt; 3 (2 ) + 4 &lt; 10     - 8 &lt;3(- 2 ) +4 &lt; 10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700" b="1" dirty="0">
                <a:effectLst/>
                <a:latin typeface="Calibri" panose="020F0502020204030204" pitchFamily="34" charset="0"/>
                <a:ea typeface="Calibri" panose="020F0502020204030204" pitchFamily="34" charset="0"/>
                <a:cs typeface="Traditional Arabic" panose="02020603050405020304" pitchFamily="18" charset="-78"/>
              </a:rPr>
              <a:t>- 8 &lt; - 8 &lt; 10  </a:t>
            </a:r>
            <a:r>
              <a:rPr lang="ar-SA" sz="7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خطأ</a:t>
            </a:r>
            <a:r>
              <a:rPr lang="ar-SA" sz="700" b="1" dirty="0">
                <a:effectLst/>
                <a:latin typeface="Calibri" panose="020F0502020204030204" pitchFamily="34" charset="0"/>
                <a:ea typeface="Calibri" panose="020F0502020204030204" pitchFamily="34" charset="0"/>
                <a:cs typeface="Traditional Arabic" panose="02020603050405020304" pitchFamily="18" charset="-78"/>
              </a:rPr>
              <a:t>       - 8 &lt; 10 &lt; 10  </a:t>
            </a:r>
            <a:r>
              <a:rPr lang="ar-SA" sz="7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خطأ</a:t>
            </a:r>
            <a:r>
              <a:rPr lang="ar-SA" sz="700" b="1" dirty="0">
                <a:effectLst/>
                <a:latin typeface="Calibri" panose="020F0502020204030204" pitchFamily="34" charset="0"/>
                <a:ea typeface="Calibri" panose="020F0502020204030204" pitchFamily="34" charset="0"/>
                <a:cs typeface="Traditional Arabic" panose="02020603050405020304" pitchFamily="18" charset="-78"/>
              </a:rPr>
              <a:t>     - 8 &lt; - 2 &lt; 10  </a:t>
            </a:r>
            <a:r>
              <a:rPr lang="ar-SA" sz="700" b="1" dirty="0">
                <a:solidFill>
                  <a:srgbClr val="FF0000"/>
                </a:solidFill>
                <a:effectLst/>
                <a:latin typeface="Calibri" panose="020F0502020204030204" pitchFamily="34" charset="0"/>
                <a:ea typeface="Calibri" panose="020F0502020204030204" pitchFamily="34" charset="0"/>
                <a:cs typeface="Traditional Arabic" panose="02020603050405020304" pitchFamily="18" charset="-78"/>
              </a:rPr>
              <a:t>صح</a:t>
            </a:r>
            <a:r>
              <a:rPr lang="ar-SA" sz="700" b="1" dirty="0">
                <a:effectLst/>
                <a:latin typeface="Calibri" panose="020F0502020204030204" pitchFamily="34" charset="0"/>
                <a:ea typeface="Calibri" panose="020F0502020204030204" pitchFamily="34" charset="0"/>
                <a:cs typeface="Traditional Arabic" panose="02020603050405020304" pitchFamily="18"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0402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04524"/>
                                        </p:tgtEl>
                                        <p:attrNameLst>
                                          <p:attrName>style.visibility</p:attrName>
                                        </p:attrNameLst>
                                      </p:cBhvr>
                                      <p:to>
                                        <p:strVal val="visible"/>
                                      </p:to>
                                    </p:set>
                                    <p:animEffect transition="in" filter="fade">
                                      <p:cBhvr>
                                        <p:cTn id="7" dur="800" decel="100000"/>
                                        <p:tgtEl>
                                          <p:spTgt spid="104524"/>
                                        </p:tgtEl>
                                      </p:cBhvr>
                                    </p:animEffect>
                                    <p:anim calcmode="lin" valueType="num">
                                      <p:cBhvr>
                                        <p:cTn id="8" dur="800" decel="100000" fill="hold"/>
                                        <p:tgtEl>
                                          <p:spTgt spid="104524"/>
                                        </p:tgtEl>
                                        <p:attrNameLst>
                                          <p:attrName>style.rotation</p:attrName>
                                        </p:attrNameLst>
                                      </p:cBhvr>
                                      <p:tavLst>
                                        <p:tav tm="0">
                                          <p:val>
                                            <p:fltVal val="-90"/>
                                          </p:val>
                                        </p:tav>
                                        <p:tav tm="100000">
                                          <p:val>
                                            <p:fltVal val="0"/>
                                          </p:val>
                                        </p:tav>
                                      </p:tavLst>
                                    </p:anim>
                                    <p:anim calcmode="lin" valueType="num">
                                      <p:cBhvr>
                                        <p:cTn id="9" dur="800" decel="100000" fill="hold"/>
                                        <p:tgtEl>
                                          <p:spTgt spid="104524"/>
                                        </p:tgtEl>
                                        <p:attrNameLst>
                                          <p:attrName>ppt_x</p:attrName>
                                        </p:attrNameLst>
                                      </p:cBhvr>
                                      <p:tavLst>
                                        <p:tav tm="0">
                                          <p:val>
                                            <p:strVal val="#ppt_x+0.4"/>
                                          </p:val>
                                        </p:tav>
                                        <p:tav tm="100000">
                                          <p:val>
                                            <p:strVal val="#ppt_x-0.05"/>
                                          </p:val>
                                        </p:tav>
                                      </p:tavLst>
                                    </p:anim>
                                    <p:anim calcmode="lin" valueType="num">
                                      <p:cBhvr>
                                        <p:cTn id="10" dur="800" decel="100000" fill="hold"/>
                                        <p:tgtEl>
                                          <p:spTgt spid="1045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45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45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B1BADBC1-5886-1990-2E8A-5F38FCB23215}"/>
              </a:ext>
            </a:extLst>
          </p:cNvPr>
          <p:cNvPicPr>
            <a:picLocks noChangeAspect="1"/>
          </p:cNvPicPr>
          <p:nvPr/>
        </p:nvPicPr>
        <p:blipFill>
          <a:blip r:embed="rId2"/>
          <a:stretch>
            <a:fillRect/>
          </a:stretch>
        </p:blipFill>
        <p:spPr>
          <a:xfrm>
            <a:off x="1238865" y="1355316"/>
            <a:ext cx="7144538" cy="2200582"/>
          </a:xfrm>
          <a:prstGeom prst="rect">
            <a:avLst/>
          </a:prstGeom>
        </p:spPr>
      </p:pic>
      <p:pic>
        <p:nvPicPr>
          <p:cNvPr id="2" name="صورة 1">
            <a:extLst>
              <a:ext uri="{FF2B5EF4-FFF2-40B4-BE49-F238E27FC236}">
                <a16:creationId xmlns:a16="http://schemas.microsoft.com/office/drawing/2014/main" id="{49069AFB-6206-B325-33CE-BB8B34666643}"/>
              </a:ext>
            </a:extLst>
          </p:cNvPr>
          <p:cNvPicPr>
            <a:picLocks noChangeAspect="1"/>
          </p:cNvPicPr>
          <p:nvPr/>
        </p:nvPicPr>
        <p:blipFill>
          <a:blip r:embed="rId3"/>
          <a:stretch>
            <a:fillRect/>
          </a:stretch>
        </p:blipFill>
        <p:spPr>
          <a:xfrm>
            <a:off x="125848" y="99572"/>
            <a:ext cx="1853781" cy="221568"/>
          </a:xfrm>
          <a:prstGeom prst="rect">
            <a:avLst/>
          </a:prstGeom>
        </p:spPr>
      </p:pic>
      <p:sp>
        <p:nvSpPr>
          <p:cNvPr id="4" name="مربع نص 3">
            <a:extLst>
              <a:ext uri="{FF2B5EF4-FFF2-40B4-BE49-F238E27FC236}">
                <a16:creationId xmlns:a16="http://schemas.microsoft.com/office/drawing/2014/main" id="{AD307236-4ADD-74BE-5740-1881636EB573}"/>
              </a:ext>
            </a:extLst>
          </p:cNvPr>
          <p:cNvSpPr txBox="1"/>
          <p:nvPr/>
        </p:nvSpPr>
        <p:spPr>
          <a:xfrm>
            <a:off x="4070554" y="3404099"/>
            <a:ext cx="2728451" cy="461665"/>
          </a:xfrm>
          <a:prstGeom prst="rect">
            <a:avLst/>
          </a:prstGeom>
          <a:noFill/>
        </p:spPr>
        <p:txBody>
          <a:bodyPr wrap="square">
            <a:spAutoFit/>
          </a:bodyPr>
          <a:lstStyle/>
          <a:p>
            <a:pPr algn="r" rtl="1"/>
            <a:r>
              <a:rPr lang="ar-SA" sz="2400" b="1" dirty="0">
                <a:solidFill>
                  <a:srgbClr val="C00000"/>
                </a:solidFill>
                <a:effectLst/>
                <a:ea typeface="Calibri" panose="020F0502020204030204" pitchFamily="34" charset="0"/>
                <a:cs typeface="Traditional Arabic" panose="02020603050405020304" pitchFamily="18" charset="-78"/>
              </a:rPr>
              <a:t>التقاطع  </a:t>
            </a:r>
            <a:r>
              <a:rPr lang="en-US" sz="2400" b="1" dirty="0">
                <a:solidFill>
                  <a:srgbClr val="C00000"/>
                </a:solidFill>
                <a:effectLst/>
                <a:latin typeface="Traditional Arabic" panose="02020603050405020304" pitchFamily="18" charset="-78"/>
                <a:ea typeface="Calibri" panose="020F0502020204030204" pitchFamily="34" charset="0"/>
                <a:cs typeface="Traditional Arabic" panose="02020603050405020304" pitchFamily="18" charset="-78"/>
                <a:sym typeface="Symbol" panose="05050102010706020507" pitchFamily="18" charset="2"/>
              </a:rPr>
              <a:t></a:t>
            </a:r>
            <a:r>
              <a:rPr lang="ar-SA" sz="2400" b="1" dirty="0">
                <a:solidFill>
                  <a:srgbClr val="C00000"/>
                </a:solidFill>
                <a:effectLst/>
                <a:ea typeface="Calibri" panose="020F0502020204030204" pitchFamily="34" charset="0"/>
                <a:cs typeface="Traditional Arabic" panose="02020603050405020304" pitchFamily="18" charset="-78"/>
              </a:rPr>
              <a:t> لا يوجد تقاطع</a:t>
            </a:r>
            <a:endParaRPr lang="ar-SA" sz="3200" dirty="0">
              <a:solidFill>
                <a:srgbClr val="C00000"/>
              </a:solidFill>
            </a:endParaRPr>
          </a:p>
        </p:txBody>
      </p:sp>
      <p:sp>
        <p:nvSpPr>
          <p:cNvPr id="6" name="مربع نص 5">
            <a:extLst>
              <a:ext uri="{FF2B5EF4-FFF2-40B4-BE49-F238E27FC236}">
                <a16:creationId xmlns:a16="http://schemas.microsoft.com/office/drawing/2014/main" id="{7FF83E18-39E0-638D-57E4-5F5A787D4493}"/>
              </a:ext>
            </a:extLst>
          </p:cNvPr>
          <p:cNvSpPr txBox="1"/>
          <p:nvPr/>
        </p:nvSpPr>
        <p:spPr>
          <a:xfrm>
            <a:off x="1229033" y="2488891"/>
            <a:ext cx="5136443" cy="400110"/>
          </a:xfrm>
          <a:prstGeom prst="rect">
            <a:avLst/>
          </a:prstGeom>
          <a:noFill/>
        </p:spPr>
        <p:txBody>
          <a:bodyPr wrap="square">
            <a:spAutoFit/>
          </a:bodyPr>
          <a:lstStyle/>
          <a:p>
            <a:pPr algn="r" rtl="1"/>
            <a:r>
              <a:rPr lang="ar-SA"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111 ≤ س ≤ 130     ,    131 ≤ س ≤ 155 </a:t>
            </a:r>
            <a:endParaRPr lang="ar-SA" sz="2800" dirty="0">
              <a:solidFill>
                <a:srgbClr val="C00000"/>
              </a:solidFill>
            </a:endParaRPr>
          </a:p>
        </p:txBody>
      </p:sp>
      <p:pic>
        <p:nvPicPr>
          <p:cNvPr id="3" name="Picture 11">
            <a:extLst>
              <a:ext uri="{FF2B5EF4-FFF2-40B4-BE49-F238E27FC236}">
                <a16:creationId xmlns:a16="http://schemas.microsoft.com/office/drawing/2014/main" id="{AC55806C-D778-69D0-FD82-D8C0CC66C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779" y="76559"/>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صورة 2">
            <a:extLst>
              <a:ext uri="{FF2B5EF4-FFF2-40B4-BE49-F238E27FC236}">
                <a16:creationId xmlns:a16="http://schemas.microsoft.com/office/drawing/2014/main" id="{031EC890-871E-5D6A-AE14-4F6F6C8EA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44563"/>
            <a:ext cx="77041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صورة 4">
            <a:extLst>
              <a:ext uri="{FF2B5EF4-FFF2-40B4-BE49-F238E27FC236}">
                <a16:creationId xmlns:a16="http://schemas.microsoft.com/office/drawing/2014/main" id="{BD700DE8-39C8-3C2F-9E4F-EA55F6145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728663"/>
            <a:ext cx="35321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مربع نص 18">
            <a:extLst>
              <a:ext uri="{FF2B5EF4-FFF2-40B4-BE49-F238E27FC236}">
                <a16:creationId xmlns:a16="http://schemas.microsoft.com/office/drawing/2014/main" id="{45C9A3EE-8E96-DEF7-C47A-26C68A2EA379}"/>
              </a:ext>
            </a:extLst>
          </p:cNvPr>
          <p:cNvSpPr txBox="1">
            <a:spLocks noChangeArrowheads="1"/>
          </p:cNvSpPr>
          <p:nvPr/>
        </p:nvSpPr>
        <p:spPr bwMode="auto">
          <a:xfrm>
            <a:off x="2296905" y="5450405"/>
            <a:ext cx="380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685800" rtl="1">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lgn="r" defTabSz="685800" rtl="1">
              <a:spcBef>
                <a:spcPct val="20000"/>
              </a:spcBef>
              <a:buChar char="–"/>
              <a:defRPr sz="2100">
                <a:solidFill>
                  <a:schemeClr val="tx1"/>
                </a:solidFill>
                <a:latin typeface="Arial" panose="020B0604020202020204" pitchFamily="34" charset="0"/>
                <a:cs typeface="Arial" panose="020B0604020202020204" pitchFamily="34" charset="0"/>
              </a:defRPr>
            </a:lvl2pPr>
            <a:lvl3pPr marL="1143000" indent="-228600" algn="r" defTabSz="685800" rtl="1">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buNone/>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كلاهما خطأ , لم يضف سعد 5 إلى 7 , ولم يضف مسفر 5 إلى 3 </a:t>
            </a:r>
            <a:endParaRPr kumimoji="0" lang="ar-SA" altLang="ar-SA" sz="2000" b="1" i="0" u="none" strike="noStrike" kern="1200" cap="none" spc="0" normalizeH="0" baseline="0" noProof="0" dirty="0">
              <a:ln>
                <a:noFill/>
              </a:ln>
              <a:solidFill>
                <a:srgbClr val="0000CC"/>
              </a:solidFill>
              <a:effectLst/>
              <a:uLnTx/>
              <a:uFillTx/>
              <a:latin typeface="Al-QuranAlKareem" panose="02000000000000000000" pitchFamily="2" charset="-78"/>
              <a:ea typeface="Calibri" panose="020F0502020204030204" pitchFamily="34" charset="0"/>
              <a:cs typeface="Al-QuranAlKareem" panose="02000000000000000000" pitchFamily="2" charset="-78"/>
            </a:endParaRPr>
          </a:p>
        </p:txBody>
      </p:sp>
      <p:pic>
        <p:nvPicPr>
          <p:cNvPr id="3" name="صورة 2">
            <a:extLst>
              <a:ext uri="{FF2B5EF4-FFF2-40B4-BE49-F238E27FC236}">
                <a16:creationId xmlns:a16="http://schemas.microsoft.com/office/drawing/2014/main" id="{90413051-641F-749F-EE8B-685708BB71BF}"/>
              </a:ext>
            </a:extLst>
          </p:cNvPr>
          <p:cNvPicPr>
            <a:picLocks noChangeAspect="1"/>
          </p:cNvPicPr>
          <p:nvPr/>
        </p:nvPicPr>
        <p:blipFill>
          <a:blip r:embed="rId5"/>
          <a:stretch>
            <a:fillRect/>
          </a:stretch>
        </p:blipFill>
        <p:spPr>
          <a:xfrm>
            <a:off x="1019644" y="1441137"/>
            <a:ext cx="5735118" cy="809738"/>
          </a:xfrm>
          <a:prstGeom prst="rect">
            <a:avLst/>
          </a:prstGeom>
        </p:spPr>
      </p:pic>
      <p:pic>
        <p:nvPicPr>
          <p:cNvPr id="5" name="صورة 4">
            <a:extLst>
              <a:ext uri="{FF2B5EF4-FFF2-40B4-BE49-F238E27FC236}">
                <a16:creationId xmlns:a16="http://schemas.microsoft.com/office/drawing/2014/main" id="{FC193457-7722-0C10-B54D-1FC094E400FF}"/>
              </a:ext>
            </a:extLst>
          </p:cNvPr>
          <p:cNvPicPr>
            <a:picLocks noChangeAspect="1"/>
          </p:cNvPicPr>
          <p:nvPr/>
        </p:nvPicPr>
        <p:blipFill>
          <a:blip r:embed="rId6"/>
          <a:stretch>
            <a:fillRect/>
          </a:stretch>
        </p:blipFill>
        <p:spPr>
          <a:xfrm>
            <a:off x="1142432" y="2418736"/>
            <a:ext cx="5192728" cy="1600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صورة 2">
            <a:extLst>
              <a:ext uri="{FF2B5EF4-FFF2-40B4-BE49-F238E27FC236}">
                <a16:creationId xmlns:a16="http://schemas.microsoft.com/office/drawing/2014/main" id="{031EC890-871E-5D6A-AE14-4F6F6C8EA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44563"/>
            <a:ext cx="77041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صورة 4">
            <a:extLst>
              <a:ext uri="{FF2B5EF4-FFF2-40B4-BE49-F238E27FC236}">
                <a16:creationId xmlns:a16="http://schemas.microsoft.com/office/drawing/2014/main" id="{BD700DE8-39C8-3C2F-9E4F-EA55F6145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728663"/>
            <a:ext cx="35321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مربع نص 18">
            <a:extLst>
              <a:ext uri="{FF2B5EF4-FFF2-40B4-BE49-F238E27FC236}">
                <a16:creationId xmlns:a16="http://schemas.microsoft.com/office/drawing/2014/main" id="{45C9A3EE-8E96-DEF7-C47A-26C68A2EA379}"/>
              </a:ext>
            </a:extLst>
          </p:cNvPr>
          <p:cNvSpPr txBox="1">
            <a:spLocks noChangeArrowheads="1"/>
          </p:cNvSpPr>
          <p:nvPr/>
        </p:nvSpPr>
        <p:spPr bwMode="auto">
          <a:xfrm>
            <a:off x="1514168" y="2343411"/>
            <a:ext cx="4953356"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lgn="r" defTabSz="685800" rtl="1">
              <a:spcBef>
                <a:spcPct val="20000"/>
              </a:spcBef>
              <a:buChar char="–"/>
              <a:defRPr sz="2100">
                <a:solidFill>
                  <a:schemeClr val="tx1"/>
                </a:solidFill>
                <a:latin typeface="Arial" panose="020B0604020202020204" pitchFamily="34" charset="0"/>
                <a:cs typeface="Arial" panose="020B0604020202020204" pitchFamily="34" charset="0"/>
              </a:defRPr>
            </a:lvl2pPr>
            <a:lvl3pPr marL="1143000" indent="-228600" algn="r" defTabSz="685800" rtl="1">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buNone/>
              <a:defRPr/>
            </a:pPr>
            <a:endPar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endParaRPr>
          </a:p>
          <a:p>
            <a:pPr lvl="0" fontAlgn="base">
              <a:spcBef>
                <a:spcPct val="0"/>
              </a:spcBef>
              <a:spcAft>
                <a:spcPct val="0"/>
              </a:spcAft>
              <a:buNone/>
              <a:defRPr/>
            </a:pPr>
            <a:r>
              <a:rPr lang="ar-SA" altLang="ar-SA"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مجموعة خالية : </a:t>
            </a:r>
          </a:p>
          <a:p>
            <a:pPr lvl="0" fontAlgn="base">
              <a:spcBef>
                <a:spcPct val="0"/>
              </a:spcBef>
              <a:spcAft>
                <a:spcPct val="0"/>
              </a:spcAft>
              <a:buNone/>
              <a:defRPr/>
            </a:pPr>
            <a:r>
              <a:rPr lang="ar-SA" altLang="ar-SA"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س ≤ - 4  و  س &gt; 1  لا يمكن تكون س أكبر من 1 وفي الوقت نفسه تكون أقل من أو تساوي – 4 فإذا كانت قيمة س أكبر من 1 فهي حتماً أكبر من – 4 وبالتالي تمثيلها البياني  هو  </a:t>
            </a:r>
          </a:p>
          <a:p>
            <a:pPr lvl="0" fontAlgn="base">
              <a:spcBef>
                <a:spcPct val="0"/>
              </a:spcBef>
              <a:spcAft>
                <a:spcPct val="0"/>
              </a:spcAft>
              <a:buNone/>
              <a:defRPr/>
            </a:pPr>
            <a:endParaRPr lang="ar-SA" altLang="ar-SA"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endParaRPr>
          </a:p>
          <a:p>
            <a:pPr lvl="0" fontAlgn="base">
              <a:spcBef>
                <a:spcPct val="0"/>
              </a:spcBef>
              <a:spcAft>
                <a:spcPct val="0"/>
              </a:spcAft>
              <a:buNone/>
              <a:defRPr/>
            </a:pPr>
            <a:r>
              <a:rPr lang="ar-SA" altLang="ar-SA"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مجموعة الأعداد الحقيقية : </a:t>
            </a:r>
          </a:p>
          <a:p>
            <a:pPr lvl="0" fontAlgn="base">
              <a:spcBef>
                <a:spcPct val="0"/>
              </a:spcBef>
              <a:spcAft>
                <a:spcPct val="0"/>
              </a:spcAft>
              <a:buNone/>
              <a:defRPr/>
            </a:pPr>
            <a:r>
              <a:rPr lang="ar-SA" altLang="ar-SA"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س ≤ 5 أو س &gt; 1 </a:t>
            </a:r>
            <a:endPar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endParaRPr>
          </a:p>
        </p:txBody>
      </p:sp>
      <p:pic>
        <p:nvPicPr>
          <p:cNvPr id="3" name="صورة 2">
            <a:extLst>
              <a:ext uri="{FF2B5EF4-FFF2-40B4-BE49-F238E27FC236}">
                <a16:creationId xmlns:a16="http://schemas.microsoft.com/office/drawing/2014/main" id="{9B6519EE-A127-2FFD-0CA6-C3DECC1F0E8D}"/>
              </a:ext>
            </a:extLst>
          </p:cNvPr>
          <p:cNvPicPr>
            <a:picLocks noChangeAspect="1"/>
          </p:cNvPicPr>
          <p:nvPr/>
        </p:nvPicPr>
        <p:blipFill>
          <a:blip r:embed="rId5">
            <a:duotone>
              <a:prstClr val="black"/>
              <a:schemeClr val="accent2">
                <a:lumMod val="20000"/>
                <a:lumOff val="80000"/>
                <a:tint val="45000"/>
                <a:satMod val="400000"/>
              </a:schemeClr>
            </a:duotone>
          </a:blip>
          <a:stretch>
            <a:fillRect/>
          </a:stretch>
        </p:blipFill>
        <p:spPr>
          <a:xfrm>
            <a:off x="1101213" y="1509351"/>
            <a:ext cx="5538165" cy="771633"/>
          </a:xfrm>
          <a:prstGeom prst="rect">
            <a:avLst/>
          </a:prstGeom>
          <a:ln>
            <a:noFill/>
          </a:ln>
          <a:effectLst>
            <a:softEdge rad="112500"/>
          </a:effectLst>
        </p:spPr>
      </p:pic>
      <p:pic>
        <p:nvPicPr>
          <p:cNvPr id="4" name="صورة 3">
            <a:extLst>
              <a:ext uri="{FF2B5EF4-FFF2-40B4-BE49-F238E27FC236}">
                <a16:creationId xmlns:a16="http://schemas.microsoft.com/office/drawing/2014/main" id="{946522BD-EED3-9761-B29D-A30C9A6B0EAF}"/>
              </a:ext>
            </a:extLst>
          </p:cNvPr>
          <p:cNvPicPr>
            <a:picLocks noChangeAspect="1"/>
          </p:cNvPicPr>
          <p:nvPr/>
        </p:nvPicPr>
        <p:blipFill>
          <a:blip r:embed="rId6"/>
          <a:stretch>
            <a:fillRect/>
          </a:stretch>
        </p:blipFill>
        <p:spPr>
          <a:xfrm>
            <a:off x="125848" y="99572"/>
            <a:ext cx="1853781" cy="221568"/>
          </a:xfrm>
          <a:prstGeom prst="rect">
            <a:avLst/>
          </a:prstGeom>
        </p:spPr>
      </p:pic>
    </p:spTree>
    <p:extLst>
      <p:ext uri="{BB962C8B-B14F-4D97-AF65-F5344CB8AC3E}">
        <p14:creationId xmlns:p14="http://schemas.microsoft.com/office/powerpoint/2010/main" val="2873756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صورة 2">
            <a:extLst>
              <a:ext uri="{FF2B5EF4-FFF2-40B4-BE49-F238E27FC236}">
                <a16:creationId xmlns:a16="http://schemas.microsoft.com/office/drawing/2014/main" id="{031EC890-871E-5D6A-AE14-4F6F6C8EA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44563"/>
            <a:ext cx="77041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صورة 4">
            <a:extLst>
              <a:ext uri="{FF2B5EF4-FFF2-40B4-BE49-F238E27FC236}">
                <a16:creationId xmlns:a16="http://schemas.microsoft.com/office/drawing/2014/main" id="{BD700DE8-39C8-3C2F-9E4F-EA55F6145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183" y="629264"/>
            <a:ext cx="4414817" cy="39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مربع نص 18">
            <a:extLst>
              <a:ext uri="{FF2B5EF4-FFF2-40B4-BE49-F238E27FC236}">
                <a16:creationId xmlns:a16="http://schemas.microsoft.com/office/drawing/2014/main" id="{45C9A3EE-8E96-DEF7-C47A-26C68A2EA379}"/>
              </a:ext>
            </a:extLst>
          </p:cNvPr>
          <p:cNvSpPr txBox="1">
            <a:spLocks noChangeArrowheads="1"/>
          </p:cNvSpPr>
          <p:nvPr/>
        </p:nvSpPr>
        <p:spPr bwMode="auto">
          <a:xfrm>
            <a:off x="3152911" y="2451566"/>
            <a:ext cx="1859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lgn="r" defTabSz="685800" rtl="1">
              <a:spcBef>
                <a:spcPct val="20000"/>
              </a:spcBef>
              <a:buChar char="–"/>
              <a:defRPr sz="2100">
                <a:solidFill>
                  <a:schemeClr val="tx1"/>
                </a:solidFill>
                <a:latin typeface="Arial" panose="020B0604020202020204" pitchFamily="34" charset="0"/>
                <a:cs typeface="Arial" panose="020B0604020202020204" pitchFamily="34" charset="0"/>
              </a:defRPr>
            </a:lvl2pPr>
            <a:lvl3pPr marL="1143000" indent="-228600" algn="r" defTabSz="685800" rtl="1">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buNone/>
              <a:defRPr/>
            </a:pPr>
            <a:r>
              <a:rPr lang="ar-SA" altLang="ar-SA"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س ≤ 2 أو س ≥ 4 </a:t>
            </a:r>
            <a:endParaRPr kumimoji="0" lang="ar-SA" altLang="ar-SA" b="1" i="0" u="none" strike="noStrike" kern="1200" cap="none" spc="0" normalizeH="0" baseline="0" noProof="0" dirty="0">
              <a:ln>
                <a:noFill/>
              </a:ln>
              <a:solidFill>
                <a:srgbClr val="0000CC"/>
              </a:solidFill>
              <a:effectLst/>
              <a:uLnTx/>
              <a:uFillTx/>
              <a:latin typeface="Al-QuranAlKareem" panose="02000000000000000000" pitchFamily="2" charset="-78"/>
              <a:ea typeface="Calibri" panose="020F0502020204030204" pitchFamily="34" charset="0"/>
              <a:cs typeface="Al-QuranAlKareem" panose="02000000000000000000" pitchFamily="2" charset="-78"/>
            </a:endParaRPr>
          </a:p>
        </p:txBody>
      </p:sp>
      <p:pic>
        <p:nvPicPr>
          <p:cNvPr id="2" name="صورة 1">
            <a:extLst>
              <a:ext uri="{FF2B5EF4-FFF2-40B4-BE49-F238E27FC236}">
                <a16:creationId xmlns:a16="http://schemas.microsoft.com/office/drawing/2014/main" id="{38F28868-1029-4C22-2913-E44A312F88CC}"/>
              </a:ext>
            </a:extLst>
          </p:cNvPr>
          <p:cNvPicPr>
            <a:picLocks noChangeAspect="1"/>
          </p:cNvPicPr>
          <p:nvPr/>
        </p:nvPicPr>
        <p:blipFill>
          <a:blip r:embed="rId5"/>
          <a:stretch>
            <a:fillRect/>
          </a:stretch>
        </p:blipFill>
        <p:spPr>
          <a:xfrm>
            <a:off x="125848" y="99572"/>
            <a:ext cx="1853781" cy="221568"/>
          </a:xfrm>
          <a:prstGeom prst="rect">
            <a:avLst/>
          </a:prstGeom>
        </p:spPr>
      </p:pic>
      <p:pic>
        <p:nvPicPr>
          <p:cNvPr id="4" name="صورة 3">
            <a:extLst>
              <a:ext uri="{FF2B5EF4-FFF2-40B4-BE49-F238E27FC236}">
                <a16:creationId xmlns:a16="http://schemas.microsoft.com/office/drawing/2014/main" id="{76A8E9D6-84C9-8201-E72B-AE635A8813B2}"/>
              </a:ext>
            </a:extLst>
          </p:cNvPr>
          <p:cNvPicPr>
            <a:picLocks noChangeAspect="1"/>
          </p:cNvPicPr>
          <p:nvPr/>
        </p:nvPicPr>
        <p:blipFill>
          <a:blip r:embed="rId6">
            <a:duotone>
              <a:prstClr val="black"/>
              <a:schemeClr val="accent6">
                <a:lumMod val="20000"/>
                <a:lumOff val="80000"/>
                <a:tint val="45000"/>
                <a:satMod val="400000"/>
              </a:schemeClr>
            </a:duotone>
          </a:blip>
          <a:stretch>
            <a:fillRect/>
          </a:stretch>
        </p:blipFill>
        <p:spPr>
          <a:xfrm>
            <a:off x="1002890" y="1715697"/>
            <a:ext cx="5641473" cy="457264"/>
          </a:xfrm>
          <a:prstGeom prst="rect">
            <a:avLst/>
          </a:prstGeom>
        </p:spPr>
      </p:pic>
    </p:spTree>
    <p:extLst>
      <p:ext uri="{BB962C8B-B14F-4D97-AF65-F5344CB8AC3E}">
        <p14:creationId xmlns:p14="http://schemas.microsoft.com/office/powerpoint/2010/main" val="379869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صورة 2">
            <a:extLst>
              <a:ext uri="{FF2B5EF4-FFF2-40B4-BE49-F238E27FC236}">
                <a16:creationId xmlns:a16="http://schemas.microsoft.com/office/drawing/2014/main" id="{031EC890-871E-5D6A-AE14-4F6F6C8EA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44563"/>
            <a:ext cx="77041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صورة 4">
            <a:extLst>
              <a:ext uri="{FF2B5EF4-FFF2-40B4-BE49-F238E27FC236}">
                <a16:creationId xmlns:a16="http://schemas.microsoft.com/office/drawing/2014/main" id="{BD700DE8-39C8-3C2F-9E4F-EA55F6145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982" y="432619"/>
            <a:ext cx="5938579" cy="53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مربع نص 18">
            <a:extLst>
              <a:ext uri="{FF2B5EF4-FFF2-40B4-BE49-F238E27FC236}">
                <a16:creationId xmlns:a16="http://schemas.microsoft.com/office/drawing/2014/main" id="{45C9A3EE-8E96-DEF7-C47A-26C68A2EA379}"/>
              </a:ext>
            </a:extLst>
          </p:cNvPr>
          <p:cNvSpPr txBox="1">
            <a:spLocks noChangeArrowheads="1"/>
          </p:cNvSpPr>
          <p:nvPr/>
        </p:nvSpPr>
        <p:spPr bwMode="auto">
          <a:xfrm>
            <a:off x="1121385" y="2427543"/>
            <a:ext cx="56867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algn="r" defTabSz="685800" rtl="1">
              <a:spcBef>
                <a:spcPct val="20000"/>
              </a:spcBef>
              <a:buChar char="–"/>
              <a:defRPr sz="2100">
                <a:solidFill>
                  <a:schemeClr val="tx1"/>
                </a:solidFill>
                <a:latin typeface="Arial" panose="020B0604020202020204" pitchFamily="34" charset="0"/>
                <a:cs typeface="Arial" panose="020B0604020202020204" pitchFamily="34" charset="0"/>
              </a:defRPr>
            </a:lvl2pPr>
            <a:lvl3pPr marL="1143000" indent="-228600" algn="r" defTabSz="685800" rtl="1">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lgn="r" defTabSz="685800" rtl="1">
              <a:spcBef>
                <a:spcPct val="20000"/>
              </a:spcBef>
              <a:buChar char="»"/>
              <a:defRPr sz="15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cs typeface="Arial" panose="020B0604020202020204" pitchFamily="34" charset="0"/>
              </a:defRPr>
            </a:lvl9pPr>
          </a:lstStyle>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تتراوح درجة حرارة جسم الإنسان الطبيعية بين 36.1 , 37.5 </a:t>
            </a: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36.1 ≤ س ≤ 37.5 </a:t>
            </a:r>
          </a:p>
          <a:p>
            <a:pPr lvl="0" fontAlgn="base">
              <a:spcBef>
                <a:spcPct val="0"/>
              </a:spcBef>
              <a:spcAft>
                <a:spcPct val="0"/>
              </a:spcAft>
              <a:buNone/>
              <a:defRPr/>
            </a:pPr>
            <a:endPar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endParaRP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مثال آخر :</a:t>
            </a: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أقصى سرعة على أحد الطرق 120 كلم في الساعة وأدني سرعة 60 كلم في الساعة فإذا كانت سيارة تسير على هذا الطريق بسرعة 50 كلم في الساعة فما مدى زيادة سرعتها على هذا الطريق </a:t>
            </a: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المتباينة : </a:t>
            </a: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60 ≤ س + 50 ≤ 120 </a:t>
            </a: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60- 50 ≤ س + 50 – 50 ≤ 120 – 50 </a:t>
            </a: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10 ≤ س ≤ 70 </a:t>
            </a:r>
          </a:p>
          <a:p>
            <a:pPr lvl="0" fontAlgn="base">
              <a:spcBef>
                <a:spcPct val="0"/>
              </a:spcBef>
              <a:spcAft>
                <a:spcPct val="0"/>
              </a:spcAft>
              <a:buNone/>
              <a:defRPr/>
            </a:pPr>
            <a:r>
              <a:rPr lang="ar-SA" altLang="ar-SA" sz="2000" b="1" dirty="0">
                <a:solidFill>
                  <a:srgbClr val="0000CC"/>
                </a:solidFill>
                <a:latin typeface="Al-QuranAlKareem" panose="02000000000000000000" pitchFamily="2" charset="-78"/>
                <a:ea typeface="Calibri" panose="020F0502020204030204" pitchFamily="34" charset="0"/>
                <a:cs typeface="Al-QuranAlKareem" panose="02000000000000000000" pitchFamily="2" charset="-78"/>
              </a:rPr>
              <a:t>المدى من 10 – 70 كلم في الساعة</a:t>
            </a:r>
          </a:p>
        </p:txBody>
      </p:sp>
      <p:pic>
        <p:nvPicPr>
          <p:cNvPr id="5" name="صورة 4">
            <a:extLst>
              <a:ext uri="{FF2B5EF4-FFF2-40B4-BE49-F238E27FC236}">
                <a16:creationId xmlns:a16="http://schemas.microsoft.com/office/drawing/2014/main" id="{90B33888-C09B-80CC-DB06-266EBAE6CC65}"/>
              </a:ext>
            </a:extLst>
          </p:cNvPr>
          <p:cNvPicPr>
            <a:picLocks noChangeAspect="1"/>
          </p:cNvPicPr>
          <p:nvPr/>
        </p:nvPicPr>
        <p:blipFill>
          <a:blip r:embed="rId5">
            <a:duotone>
              <a:prstClr val="black"/>
              <a:schemeClr val="accent6">
                <a:lumMod val="20000"/>
                <a:lumOff val="80000"/>
                <a:tint val="45000"/>
                <a:satMod val="400000"/>
              </a:schemeClr>
            </a:duotone>
          </a:blip>
          <a:stretch>
            <a:fillRect/>
          </a:stretch>
        </p:blipFill>
        <p:spPr>
          <a:xfrm>
            <a:off x="1108130" y="1607541"/>
            <a:ext cx="5617136" cy="575219"/>
          </a:xfrm>
          <a:prstGeom prst="rect">
            <a:avLst/>
          </a:prstGeom>
          <a:ln>
            <a:noFill/>
          </a:ln>
          <a:effectLst>
            <a:softEdge rad="112500"/>
          </a:effectLst>
        </p:spPr>
      </p:pic>
    </p:spTree>
    <p:extLst>
      <p:ext uri="{BB962C8B-B14F-4D97-AF65-F5344CB8AC3E}">
        <p14:creationId xmlns:p14="http://schemas.microsoft.com/office/powerpoint/2010/main" val="2668389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AEFB01D-3C5D-7899-DD87-13867B1A3BCA}"/>
              </a:ext>
            </a:extLst>
          </p:cNvPr>
          <p:cNvPicPr>
            <a:picLocks noChangeAspect="1"/>
          </p:cNvPicPr>
          <p:nvPr/>
        </p:nvPicPr>
        <p:blipFill>
          <a:blip r:embed="rId2"/>
          <a:stretch>
            <a:fillRect/>
          </a:stretch>
        </p:blipFill>
        <p:spPr>
          <a:xfrm>
            <a:off x="801279" y="2067386"/>
            <a:ext cx="7729979" cy="2523468"/>
          </a:xfrm>
          <a:prstGeom prst="rect">
            <a:avLst/>
          </a:prstGeom>
        </p:spPr>
      </p:pic>
      <p:pic>
        <p:nvPicPr>
          <p:cNvPr id="2" name="صورة 1">
            <a:extLst>
              <a:ext uri="{FF2B5EF4-FFF2-40B4-BE49-F238E27FC236}">
                <a16:creationId xmlns:a16="http://schemas.microsoft.com/office/drawing/2014/main" id="{4720351F-688A-1730-C515-B11BF065D867}"/>
              </a:ext>
            </a:extLst>
          </p:cNvPr>
          <p:cNvPicPr>
            <a:picLocks noChangeAspect="1"/>
          </p:cNvPicPr>
          <p:nvPr/>
        </p:nvPicPr>
        <p:blipFill>
          <a:blip r:embed="rId3"/>
          <a:stretch>
            <a:fillRect/>
          </a:stretch>
        </p:blipFill>
        <p:spPr>
          <a:xfrm>
            <a:off x="125848" y="99572"/>
            <a:ext cx="1853781" cy="221568"/>
          </a:xfrm>
          <a:prstGeom prst="rect">
            <a:avLst/>
          </a:prstGeom>
        </p:spPr>
      </p:pic>
      <p:sp>
        <p:nvSpPr>
          <p:cNvPr id="3" name="مربع نص 2">
            <a:extLst>
              <a:ext uri="{FF2B5EF4-FFF2-40B4-BE49-F238E27FC236}">
                <a16:creationId xmlns:a16="http://schemas.microsoft.com/office/drawing/2014/main" id="{A626D073-D0EF-4EE8-7B3C-78C78D770D6B}"/>
              </a:ext>
            </a:extLst>
          </p:cNvPr>
          <p:cNvSpPr txBox="1"/>
          <p:nvPr/>
        </p:nvSpPr>
        <p:spPr>
          <a:xfrm>
            <a:off x="6674177" y="4458878"/>
            <a:ext cx="1536570" cy="1420325"/>
          </a:xfrm>
          <a:prstGeom prst="rect">
            <a:avLst/>
          </a:prstGeom>
          <a:noFill/>
        </p:spPr>
        <p:txBody>
          <a:bodyPr wrap="square" rtlCol="1">
            <a:spAutoFit/>
          </a:bodyPr>
          <a:lstStyle/>
          <a:p>
            <a:pPr algn="r" rtl="1">
              <a:lnSpc>
                <a:spcPct val="150000"/>
              </a:lnSpc>
            </a:pPr>
            <a:r>
              <a:rPr lang="ar-SA" dirty="0"/>
              <a:t>-</a:t>
            </a:r>
            <a:r>
              <a:rPr lang="ar-SA" sz="2000" dirty="0">
                <a:solidFill>
                  <a:srgbClr val="0070C0"/>
                </a:solidFill>
              </a:rPr>
              <a:t>7&lt;س+2&lt;4</a:t>
            </a:r>
          </a:p>
          <a:p>
            <a:pPr algn="r" rtl="1">
              <a:lnSpc>
                <a:spcPct val="150000"/>
              </a:lnSpc>
            </a:pPr>
            <a:r>
              <a:rPr lang="ar-SA" sz="2000" u="sng" dirty="0">
                <a:solidFill>
                  <a:srgbClr val="0070C0"/>
                </a:solidFill>
              </a:rPr>
              <a:t>-2    -2   -2</a:t>
            </a:r>
          </a:p>
          <a:p>
            <a:pPr algn="r" rtl="1">
              <a:lnSpc>
                <a:spcPct val="150000"/>
              </a:lnSpc>
            </a:pPr>
            <a:r>
              <a:rPr lang="ar-SA" sz="2000" dirty="0">
                <a:solidFill>
                  <a:srgbClr val="0070C0"/>
                </a:solidFill>
              </a:rPr>
              <a:t>-9 &lt; س &lt; 2</a:t>
            </a:r>
          </a:p>
        </p:txBody>
      </p:sp>
      <p:sp>
        <p:nvSpPr>
          <p:cNvPr id="5" name="مربع نص 4">
            <a:extLst>
              <a:ext uri="{FF2B5EF4-FFF2-40B4-BE49-F238E27FC236}">
                <a16:creationId xmlns:a16="http://schemas.microsoft.com/office/drawing/2014/main" id="{AF57259A-6AD3-5B0E-AA32-BBB017442B74}"/>
              </a:ext>
            </a:extLst>
          </p:cNvPr>
          <p:cNvSpPr txBox="1"/>
          <p:nvPr/>
        </p:nvSpPr>
        <p:spPr>
          <a:xfrm>
            <a:off x="4939645" y="3280528"/>
            <a:ext cx="1593130" cy="518474"/>
          </a:xfrm>
          <a:prstGeom prst="rect">
            <a:avLst/>
          </a:prstGeom>
          <a:noFill/>
          <a:ln w="28575">
            <a:solidFill>
              <a:srgbClr val="FF0000"/>
            </a:solidFill>
            <a:prstDash val="dash"/>
          </a:ln>
        </p:spPr>
        <p:txBody>
          <a:bodyPr wrap="square" rtlCol="1">
            <a:spAutoFit/>
          </a:bodyPr>
          <a:lstStyle/>
          <a:p>
            <a:endParaRPr lang="ar-SA" dirty="0"/>
          </a:p>
        </p:txBody>
      </p:sp>
      <p:sp>
        <p:nvSpPr>
          <p:cNvPr id="6" name="مربع نص 5">
            <a:extLst>
              <a:ext uri="{FF2B5EF4-FFF2-40B4-BE49-F238E27FC236}">
                <a16:creationId xmlns:a16="http://schemas.microsoft.com/office/drawing/2014/main" id="{B0FB8B90-54EF-EF9F-7FB6-41568170C98A}"/>
              </a:ext>
            </a:extLst>
          </p:cNvPr>
          <p:cNvSpPr txBox="1"/>
          <p:nvPr/>
        </p:nvSpPr>
        <p:spPr>
          <a:xfrm>
            <a:off x="461914" y="4451022"/>
            <a:ext cx="4460450" cy="456535"/>
          </a:xfrm>
          <a:prstGeom prst="rect">
            <a:avLst/>
          </a:prstGeom>
          <a:noFill/>
        </p:spPr>
        <p:txBody>
          <a:bodyPr wrap="square" rtlCol="1">
            <a:spAutoFit/>
          </a:bodyPr>
          <a:lstStyle/>
          <a:p>
            <a:pPr algn="r" rtl="1">
              <a:lnSpc>
                <a:spcPct val="150000"/>
              </a:lnSpc>
            </a:pPr>
            <a:r>
              <a:rPr lang="ar-SA" dirty="0"/>
              <a:t>مساحة سطح المنشور = المساحة الجابية + المساحة الكلية </a:t>
            </a:r>
            <a:endParaRPr lang="ar-SA" sz="2000" dirty="0">
              <a:solidFill>
                <a:srgbClr val="0070C0"/>
              </a:solidFill>
            </a:endParaRPr>
          </a:p>
        </p:txBody>
      </p:sp>
      <p:sp>
        <p:nvSpPr>
          <p:cNvPr id="7" name="مربع نص 6">
            <a:extLst>
              <a:ext uri="{FF2B5EF4-FFF2-40B4-BE49-F238E27FC236}">
                <a16:creationId xmlns:a16="http://schemas.microsoft.com/office/drawing/2014/main" id="{7A07621F-A989-AA1B-50CC-651A1C141F5A}"/>
              </a:ext>
            </a:extLst>
          </p:cNvPr>
          <p:cNvSpPr txBox="1"/>
          <p:nvPr/>
        </p:nvSpPr>
        <p:spPr>
          <a:xfrm>
            <a:off x="435205" y="4886226"/>
            <a:ext cx="4460450" cy="1077218"/>
          </a:xfrm>
          <a:prstGeom prst="rect">
            <a:avLst/>
          </a:prstGeom>
          <a:noFill/>
        </p:spPr>
        <p:txBody>
          <a:bodyPr wrap="square" rtlCol="1">
            <a:spAutoFit/>
          </a:bodyPr>
          <a:lstStyle/>
          <a:p>
            <a:pPr algn="r" rtl="1"/>
            <a:r>
              <a:rPr lang="ar-SA" sz="1600" dirty="0"/>
              <a:t>المساحة الجانبية = محيط القاعدة × الارتفاع </a:t>
            </a:r>
          </a:p>
          <a:p>
            <a:pPr algn="r" rtl="1"/>
            <a:r>
              <a:rPr lang="ar-SA" sz="1600" dirty="0">
                <a:solidFill>
                  <a:srgbClr val="0070C0"/>
                </a:solidFill>
              </a:rPr>
              <a:t>                 = ( 5,8 + 5,8 + 8 + 8 ) × 8</a:t>
            </a:r>
          </a:p>
          <a:p>
            <a:pPr algn="r" rtl="1"/>
            <a:r>
              <a:rPr lang="ar-SA" sz="1600" dirty="0">
                <a:solidFill>
                  <a:srgbClr val="0070C0"/>
                </a:solidFill>
              </a:rPr>
              <a:t>                 =  27,6 × 8 </a:t>
            </a:r>
          </a:p>
          <a:p>
            <a:pPr algn="r" rtl="1"/>
            <a:r>
              <a:rPr lang="ar-SA" sz="1600" dirty="0">
                <a:solidFill>
                  <a:srgbClr val="0070C0"/>
                </a:solidFill>
              </a:rPr>
              <a:t>               = 220.8  سم2</a:t>
            </a:r>
          </a:p>
        </p:txBody>
      </p:sp>
      <p:sp>
        <p:nvSpPr>
          <p:cNvPr id="8" name="مربع نص 7">
            <a:extLst>
              <a:ext uri="{FF2B5EF4-FFF2-40B4-BE49-F238E27FC236}">
                <a16:creationId xmlns:a16="http://schemas.microsoft.com/office/drawing/2014/main" id="{39CCCA6B-FA0B-A099-DC9A-6609BD89698B}"/>
              </a:ext>
            </a:extLst>
          </p:cNvPr>
          <p:cNvSpPr txBox="1"/>
          <p:nvPr/>
        </p:nvSpPr>
        <p:spPr>
          <a:xfrm>
            <a:off x="512191" y="5934173"/>
            <a:ext cx="4460450" cy="830997"/>
          </a:xfrm>
          <a:prstGeom prst="rect">
            <a:avLst/>
          </a:prstGeom>
          <a:noFill/>
        </p:spPr>
        <p:txBody>
          <a:bodyPr wrap="square" rtlCol="1">
            <a:spAutoFit/>
          </a:bodyPr>
          <a:lstStyle/>
          <a:p>
            <a:pPr algn="r" rtl="1"/>
            <a:r>
              <a:rPr lang="ar-SA" sz="1600" dirty="0"/>
              <a:t>المساحة الكلية = المساحة الجانبية + مساحة القاعدتين </a:t>
            </a:r>
          </a:p>
          <a:p>
            <a:pPr algn="r" rtl="1"/>
            <a:r>
              <a:rPr lang="ar-SA" sz="1600" dirty="0">
                <a:solidFill>
                  <a:srgbClr val="0070C0"/>
                </a:solidFill>
              </a:rPr>
              <a:t>               =  220,8  + 2 × ( 5,8 × 8 ) </a:t>
            </a:r>
          </a:p>
          <a:p>
            <a:pPr algn="r" rtl="1"/>
            <a:r>
              <a:rPr lang="ar-SA" sz="1600" dirty="0">
                <a:solidFill>
                  <a:srgbClr val="0070C0"/>
                </a:solidFill>
              </a:rPr>
              <a:t>              =  220,8  + 92,8 = 313,6 سم2</a:t>
            </a:r>
          </a:p>
        </p:txBody>
      </p:sp>
      <p:sp>
        <p:nvSpPr>
          <p:cNvPr id="9" name="مربع نص 8">
            <a:extLst>
              <a:ext uri="{FF2B5EF4-FFF2-40B4-BE49-F238E27FC236}">
                <a16:creationId xmlns:a16="http://schemas.microsoft.com/office/drawing/2014/main" id="{3CF53ADF-FAD2-3409-B0A6-AF602F788F5C}"/>
              </a:ext>
            </a:extLst>
          </p:cNvPr>
          <p:cNvSpPr txBox="1"/>
          <p:nvPr/>
        </p:nvSpPr>
        <p:spPr>
          <a:xfrm>
            <a:off x="1886931" y="3282099"/>
            <a:ext cx="1593130" cy="518474"/>
          </a:xfrm>
          <a:prstGeom prst="rect">
            <a:avLst/>
          </a:prstGeom>
          <a:noFill/>
          <a:ln w="28575">
            <a:solidFill>
              <a:srgbClr val="FF0000"/>
            </a:solidFill>
            <a:prstDash val="dash"/>
          </a:ln>
        </p:spPr>
        <p:txBody>
          <a:bodyPr wrap="square" rtlCol="1">
            <a:spAutoFit/>
          </a:bodyPr>
          <a:lstStyle/>
          <a:p>
            <a:endParaRPr lang="ar-SA" dirty="0"/>
          </a:p>
        </p:txBody>
      </p:sp>
    </p:spTree>
    <p:extLst>
      <p:ext uri="{BB962C8B-B14F-4D97-AF65-F5344CB8AC3E}">
        <p14:creationId xmlns:p14="http://schemas.microsoft.com/office/powerpoint/2010/main" val="17057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42" name="Rectangle 22">
            <a:extLst>
              <a:ext uri="{FF2B5EF4-FFF2-40B4-BE49-F238E27FC236}">
                <a16:creationId xmlns:a16="http://schemas.microsoft.com/office/drawing/2014/main" id="{6E369D9E-0AE1-DE71-D13E-D569B77C2843}"/>
              </a:ext>
            </a:extLst>
          </p:cNvPr>
          <p:cNvSpPr>
            <a:spLocks noGrp="1" noChangeArrowheads="1"/>
          </p:cNvSpPr>
          <p:nvPr>
            <p:ph type="subTitle" idx="4294967295"/>
          </p:nvPr>
        </p:nvSpPr>
        <p:spPr>
          <a:xfrm>
            <a:off x="647700" y="4221163"/>
            <a:ext cx="2808288" cy="863600"/>
          </a:xfrm>
          <a:solidFill>
            <a:srgbClr val="66FFFF"/>
          </a:solidFill>
          <a:scene3d>
            <a:camera prst="legacyPerspectiveBottomLeft"/>
            <a:lightRig rig="legacyFlat3" dir="t"/>
          </a:scene3d>
          <a:sp3d extrusionH="887400" prstMaterial="legacyMatte">
            <a:bevelT w="13500" h="13500" prst="angle"/>
            <a:bevelB w="13500" h="13500" prst="angle"/>
            <a:extrusionClr>
              <a:srgbClr val="66FFFF"/>
            </a:extrusionClr>
          </a:sp3d>
        </p:spPr>
        <p:txBody>
          <a:bodyPr>
            <a:normAutofit lnSpcReduction="10000"/>
            <a:flatTx/>
          </a:bodyPr>
          <a:lstStyle/>
          <a:p>
            <a:pPr marL="274320" indent="-274320" eaLnBrk="1" fontAlgn="auto" hangingPunct="1">
              <a:spcBef>
                <a:spcPct val="0"/>
              </a:spcBef>
              <a:spcAft>
                <a:spcPts val="0"/>
              </a:spcAft>
              <a:buClr>
                <a:schemeClr val="accent3"/>
              </a:buClr>
              <a:buFont typeface="Wingdings 2"/>
              <a:buChar char=""/>
              <a:defRPr/>
            </a:pPr>
            <a:r>
              <a:rPr lang="ar-SA" dirty="0">
                <a:ea typeface="+mn-ea"/>
              </a:rPr>
              <a:t>تسليم الواجبات في الوقت المحدد</a:t>
            </a:r>
            <a:endParaRPr lang="en-US" dirty="0">
              <a:ea typeface="+mn-ea"/>
            </a:endParaRPr>
          </a:p>
        </p:txBody>
      </p:sp>
      <p:sp>
        <p:nvSpPr>
          <p:cNvPr id="184323" name="Line 3">
            <a:extLst>
              <a:ext uri="{FF2B5EF4-FFF2-40B4-BE49-F238E27FC236}">
                <a16:creationId xmlns:a16="http://schemas.microsoft.com/office/drawing/2014/main" id="{237F38C5-2622-89B6-B026-B30ED87A757B}"/>
              </a:ext>
            </a:extLst>
          </p:cNvPr>
          <p:cNvSpPr>
            <a:spLocks noChangeShapeType="1"/>
          </p:cNvSpPr>
          <p:nvPr/>
        </p:nvSpPr>
        <p:spPr bwMode="auto">
          <a:xfrm flipH="1">
            <a:off x="4214813" y="2286000"/>
            <a:ext cx="46037" cy="3000375"/>
          </a:xfrm>
          <a:prstGeom prst="line">
            <a:avLst/>
          </a:prstGeom>
          <a:noFill/>
          <a:ln w="9525">
            <a:solidFill>
              <a:srgbClr val="3333CC"/>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4" name="Line 4">
            <a:extLst>
              <a:ext uri="{FF2B5EF4-FFF2-40B4-BE49-F238E27FC236}">
                <a16:creationId xmlns:a16="http://schemas.microsoft.com/office/drawing/2014/main" id="{D9358E14-6472-7024-A9D4-659281FDFE1E}"/>
              </a:ext>
            </a:extLst>
          </p:cNvPr>
          <p:cNvSpPr>
            <a:spLocks noChangeShapeType="1"/>
          </p:cNvSpPr>
          <p:nvPr/>
        </p:nvSpPr>
        <p:spPr bwMode="auto">
          <a:xfrm flipV="1">
            <a:off x="1403350" y="2276475"/>
            <a:ext cx="6913563"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5" name="Line 5">
            <a:extLst>
              <a:ext uri="{FF2B5EF4-FFF2-40B4-BE49-F238E27FC236}">
                <a16:creationId xmlns:a16="http://schemas.microsoft.com/office/drawing/2014/main" id="{FC7D00A5-8F26-8430-3268-163204F197A6}"/>
              </a:ext>
            </a:extLst>
          </p:cNvPr>
          <p:cNvSpPr>
            <a:spLocks noChangeShapeType="1"/>
          </p:cNvSpPr>
          <p:nvPr/>
        </p:nvSpPr>
        <p:spPr bwMode="auto">
          <a:xfrm>
            <a:off x="1403350" y="2276475"/>
            <a:ext cx="0" cy="504825"/>
          </a:xfrm>
          <a:prstGeom prst="line">
            <a:avLst/>
          </a:prstGeom>
          <a:noFill/>
          <a:ln w="9525">
            <a:solidFill>
              <a:srgbClr val="66003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6" name="Line 6">
            <a:extLst>
              <a:ext uri="{FF2B5EF4-FFF2-40B4-BE49-F238E27FC236}">
                <a16:creationId xmlns:a16="http://schemas.microsoft.com/office/drawing/2014/main" id="{E15471B2-9412-9923-460C-A41B0F724FA6}"/>
              </a:ext>
            </a:extLst>
          </p:cNvPr>
          <p:cNvSpPr>
            <a:spLocks noChangeShapeType="1"/>
          </p:cNvSpPr>
          <p:nvPr/>
        </p:nvSpPr>
        <p:spPr bwMode="auto">
          <a:xfrm>
            <a:off x="3203575" y="2276475"/>
            <a:ext cx="0" cy="504825"/>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7" name="Line 7">
            <a:extLst>
              <a:ext uri="{FF2B5EF4-FFF2-40B4-BE49-F238E27FC236}">
                <a16:creationId xmlns:a16="http://schemas.microsoft.com/office/drawing/2014/main" id="{EAB6761E-F4B4-F091-CB0C-B80771C7CE0B}"/>
              </a:ext>
            </a:extLst>
          </p:cNvPr>
          <p:cNvSpPr>
            <a:spLocks noChangeShapeType="1"/>
          </p:cNvSpPr>
          <p:nvPr/>
        </p:nvSpPr>
        <p:spPr bwMode="auto">
          <a:xfrm>
            <a:off x="5143500" y="2276475"/>
            <a:ext cx="0" cy="504825"/>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8" name="Line 8">
            <a:extLst>
              <a:ext uri="{FF2B5EF4-FFF2-40B4-BE49-F238E27FC236}">
                <a16:creationId xmlns:a16="http://schemas.microsoft.com/office/drawing/2014/main" id="{34E4C44B-2C75-17A3-790E-FD3A791D2DF0}"/>
              </a:ext>
            </a:extLst>
          </p:cNvPr>
          <p:cNvSpPr>
            <a:spLocks noChangeShapeType="1"/>
          </p:cNvSpPr>
          <p:nvPr/>
        </p:nvSpPr>
        <p:spPr bwMode="auto">
          <a:xfrm>
            <a:off x="8316913" y="2276475"/>
            <a:ext cx="0" cy="504825"/>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15049" name="Picture 9" descr="118">
            <a:extLst>
              <a:ext uri="{FF2B5EF4-FFF2-40B4-BE49-F238E27FC236}">
                <a16:creationId xmlns:a16="http://schemas.microsoft.com/office/drawing/2014/main" id="{2BB2437B-9082-6943-4490-27E2AB636D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133600"/>
            <a:ext cx="13319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0" name="Picture 10" descr="118">
            <a:extLst>
              <a:ext uri="{FF2B5EF4-FFF2-40B4-BE49-F238E27FC236}">
                <a16:creationId xmlns:a16="http://schemas.microsoft.com/office/drawing/2014/main" id="{4688227B-5FB2-84C9-8EF0-59CC7427547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071688"/>
            <a:ext cx="12255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1" name="Picture 11" descr="118">
            <a:extLst>
              <a:ext uri="{FF2B5EF4-FFF2-40B4-BE49-F238E27FC236}">
                <a16:creationId xmlns:a16="http://schemas.microsoft.com/office/drawing/2014/main" id="{B993E733-199B-C274-C494-6A6466C878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133600"/>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2" name="Picture 12" descr="118">
            <a:extLst>
              <a:ext uri="{FF2B5EF4-FFF2-40B4-BE49-F238E27FC236}">
                <a16:creationId xmlns:a16="http://schemas.microsoft.com/office/drawing/2014/main" id="{D3025B02-A757-FDD1-87C5-1AD18C67CD1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12239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3" name="Picture 13" descr="118">
            <a:extLst>
              <a:ext uri="{FF2B5EF4-FFF2-40B4-BE49-F238E27FC236}">
                <a16:creationId xmlns:a16="http://schemas.microsoft.com/office/drawing/2014/main" id="{7F6A468E-EDD7-9E73-A665-F1D4976441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4365625"/>
            <a:ext cx="15128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5" name="Rectangle 15">
            <a:extLst>
              <a:ext uri="{FF2B5EF4-FFF2-40B4-BE49-F238E27FC236}">
                <a16:creationId xmlns:a16="http://schemas.microsoft.com/office/drawing/2014/main" id="{2622B174-D29C-4145-AEF2-F11C59991780}"/>
              </a:ext>
            </a:extLst>
          </p:cNvPr>
          <p:cNvSpPr>
            <a:spLocks noChangeArrowheads="1"/>
          </p:cNvSpPr>
          <p:nvPr/>
        </p:nvSpPr>
        <p:spPr bwMode="auto">
          <a:xfrm>
            <a:off x="7078663" y="2909888"/>
            <a:ext cx="1979612" cy="863600"/>
          </a:xfrm>
          <a:prstGeom prst="rect">
            <a:avLst/>
          </a:prstGeom>
          <a:solidFill>
            <a:srgbClr val="FF00FF"/>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00FF"/>
            </a:extrusionClr>
          </a:sp3d>
        </p:spPr>
        <p:txBody>
          <a:bodyPr wrap="none" anchor="ctr">
            <a:flatTx/>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تجهيز ادواتك المدرسية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والكتاب المدرسي</a:t>
            </a:r>
            <a:endParaRPr kumimoji="0" lang="en-US" sz="1800" b="0" i="0" u="none" strike="noStrike" kern="1200" cap="none" spc="0" normalizeH="0" baseline="0" noProof="0" dirty="0">
              <a:ln>
                <a:noFill/>
              </a:ln>
              <a:solidFill>
                <a:prstClr val="black"/>
              </a:solidFill>
              <a:effectLst/>
              <a:uLnTx/>
              <a:uFillTx/>
              <a:latin typeface="Constantia"/>
              <a:ea typeface="+mn-ea"/>
              <a:cs typeface="Arial" panose="020B0604020202020204" pitchFamily="34" charset="0"/>
            </a:endParaRPr>
          </a:p>
        </p:txBody>
      </p:sp>
      <p:sp>
        <p:nvSpPr>
          <p:cNvPr id="184336" name="Rectangle 16">
            <a:extLst>
              <a:ext uri="{FF2B5EF4-FFF2-40B4-BE49-F238E27FC236}">
                <a16:creationId xmlns:a16="http://schemas.microsoft.com/office/drawing/2014/main" id="{AFCF797A-0157-708C-A46F-CA75AEC3E7FC}"/>
              </a:ext>
            </a:extLst>
          </p:cNvPr>
          <p:cNvSpPr>
            <a:spLocks noChangeArrowheads="1"/>
          </p:cNvSpPr>
          <p:nvPr/>
        </p:nvSpPr>
        <p:spPr bwMode="auto">
          <a:xfrm>
            <a:off x="4429125" y="2928938"/>
            <a:ext cx="2085975" cy="863600"/>
          </a:xfrm>
          <a:prstGeom prst="rect">
            <a:avLst/>
          </a:prstGeom>
          <a:solidFill>
            <a:schemeClr val="hlink"/>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تدوين الملاحظات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والحل</a:t>
            </a:r>
            <a:endParaRPr kumimoji="0" lang="en-US"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endParaRPr>
          </a:p>
        </p:txBody>
      </p:sp>
      <p:sp>
        <p:nvSpPr>
          <p:cNvPr id="184337" name="Rectangle 17">
            <a:extLst>
              <a:ext uri="{FF2B5EF4-FFF2-40B4-BE49-F238E27FC236}">
                <a16:creationId xmlns:a16="http://schemas.microsoft.com/office/drawing/2014/main" id="{429A8DDF-4733-0470-7459-A36DA4223D27}"/>
              </a:ext>
            </a:extLst>
          </p:cNvPr>
          <p:cNvSpPr>
            <a:spLocks noChangeArrowheads="1"/>
          </p:cNvSpPr>
          <p:nvPr/>
        </p:nvSpPr>
        <p:spPr bwMode="auto">
          <a:xfrm>
            <a:off x="2482850" y="2927350"/>
            <a:ext cx="1731963" cy="858838"/>
          </a:xfrm>
          <a:prstGeom prst="rect">
            <a:avLst/>
          </a:prstGeom>
          <a:solidFill>
            <a:schemeClr val="accent2"/>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2"/>
            </a:extrusionClr>
          </a:sp3d>
        </p:spPr>
        <p:txBody>
          <a:bodyPr wrap="none" anchor="ctr">
            <a:flatTx/>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الانتباه جيدا للشرح</a:t>
            </a:r>
            <a:endParaRPr kumimoji="0" lang="en-US"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endParaRPr>
          </a:p>
        </p:txBody>
      </p:sp>
      <p:sp>
        <p:nvSpPr>
          <p:cNvPr id="184338" name="Rectangle 18">
            <a:extLst>
              <a:ext uri="{FF2B5EF4-FFF2-40B4-BE49-F238E27FC236}">
                <a16:creationId xmlns:a16="http://schemas.microsoft.com/office/drawing/2014/main" id="{3AA7F448-D005-7BE9-5753-0D41C247A6B5}"/>
              </a:ext>
            </a:extLst>
          </p:cNvPr>
          <p:cNvSpPr>
            <a:spLocks noChangeArrowheads="1"/>
          </p:cNvSpPr>
          <p:nvPr/>
        </p:nvSpPr>
        <p:spPr bwMode="auto">
          <a:xfrm>
            <a:off x="468313" y="2924175"/>
            <a:ext cx="1798637" cy="865188"/>
          </a:xfrm>
          <a:prstGeom prst="rect">
            <a:avLst/>
          </a:prstGeom>
          <a:solidFill>
            <a:srgbClr val="FF99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9900"/>
            </a:extrusionClr>
          </a:sp3d>
        </p:spPr>
        <p:txBody>
          <a:bodyPr wrap="none" anchor="ctr">
            <a:flatTx/>
          </a:bodyPr>
          <a:lstStyle/>
          <a:p>
            <a:pPr marL="0" marR="0" lvl="0" indent="0" algn="r" defTabSz="914400" rtl="1" eaLnBrk="1" fontAlgn="auto" latinLnBrk="0" hangingPunct="1">
              <a:lnSpc>
                <a:spcPct val="100000"/>
              </a:lnSpc>
              <a:spcBef>
                <a:spcPct val="0"/>
              </a:spcBef>
              <a:spcAft>
                <a:spcPts val="0"/>
              </a:spcAft>
              <a:buClr>
                <a:srgbClr val="0BD0D9"/>
              </a:buClr>
              <a:buSzPct val="95000"/>
              <a:buFontTx/>
              <a:buNone/>
              <a:tabLst/>
              <a:defRPr/>
            </a:pPr>
            <a:r>
              <a:rPr kumimoji="0" lang="ar-SA" sz="22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رفع اليد للمشاركة</a:t>
            </a:r>
            <a:endParaRPr kumimoji="0" lang="en-US" sz="2200" b="0" i="0" u="none" strike="noStrike" kern="1200" cap="none" spc="0" normalizeH="0" baseline="0" noProof="0" dirty="0">
              <a:ln>
                <a:noFill/>
              </a:ln>
              <a:solidFill>
                <a:prstClr val="black"/>
              </a:solidFill>
              <a:effectLst/>
              <a:uLnTx/>
              <a:uFillTx/>
              <a:latin typeface="Constantia"/>
              <a:ea typeface="+mn-ea"/>
              <a:cs typeface="Arial" panose="020B0604020202020204" pitchFamily="34" charset="0"/>
            </a:endParaRPr>
          </a:p>
        </p:txBody>
      </p:sp>
      <p:sp>
        <p:nvSpPr>
          <p:cNvPr id="184339" name="Rectangle 19">
            <a:extLst>
              <a:ext uri="{FF2B5EF4-FFF2-40B4-BE49-F238E27FC236}">
                <a16:creationId xmlns:a16="http://schemas.microsoft.com/office/drawing/2014/main" id="{2F707A12-6AB0-4309-422C-A1B5962919B0}"/>
              </a:ext>
            </a:extLst>
          </p:cNvPr>
          <p:cNvSpPr>
            <a:spLocks noChangeArrowheads="1"/>
          </p:cNvSpPr>
          <p:nvPr/>
        </p:nvSpPr>
        <p:spPr bwMode="auto">
          <a:xfrm>
            <a:off x="3143250" y="5349875"/>
            <a:ext cx="3454400" cy="936625"/>
          </a:xfrm>
          <a:prstGeom prst="rect">
            <a:avLst/>
          </a:prstGeom>
          <a:solidFill>
            <a:srgbClr val="FF99CC"/>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99CC"/>
            </a:extrusionClr>
          </a:sp3d>
        </p:spPr>
        <p:txBody>
          <a:bodyPr wrap="none" anchor="ctr">
            <a:flatTx/>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اغلاق المايك اذا كنت في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محيط ازعاج</a:t>
            </a:r>
            <a:endPar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endParaRPr>
          </a:p>
        </p:txBody>
      </p:sp>
      <p:pic>
        <p:nvPicPr>
          <p:cNvPr id="215059" name="Picture 20" descr="118">
            <a:extLst>
              <a:ext uri="{FF2B5EF4-FFF2-40B4-BE49-F238E27FC236}">
                <a16:creationId xmlns:a16="http://schemas.microsoft.com/office/drawing/2014/main" id="{5B8CE3BC-C190-45C0-4161-AE9A5AC9ED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3036888"/>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1" name="Rectangle 21">
            <a:extLst>
              <a:ext uri="{FF2B5EF4-FFF2-40B4-BE49-F238E27FC236}">
                <a16:creationId xmlns:a16="http://schemas.microsoft.com/office/drawing/2014/main" id="{B01D0976-9F6A-6A3C-905D-4BDA9C74BF9B}"/>
              </a:ext>
            </a:extLst>
          </p:cNvPr>
          <p:cNvSpPr>
            <a:spLocks noChangeArrowheads="1"/>
          </p:cNvSpPr>
          <p:nvPr/>
        </p:nvSpPr>
        <p:spPr bwMode="auto">
          <a:xfrm>
            <a:off x="5072063" y="4000500"/>
            <a:ext cx="3240087" cy="936625"/>
          </a:xfrm>
          <a:prstGeom prst="rect">
            <a:avLst/>
          </a:prstGeom>
          <a:solidFill>
            <a:srgbClr val="0099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009900"/>
            </a:extrusionClr>
          </a:sp3d>
        </p:spPr>
        <p:txBody>
          <a:bodyPr wrap="none" anchor="ctr">
            <a:flatTx/>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عدم الكتابة في الدردشة الا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باذن</a:t>
            </a:r>
            <a:r>
              <a:rPr kumimoji="0" lang="ar-SA"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 المعلمة</a:t>
            </a:r>
            <a:endParaRPr kumimoji="0" lang="en-US" sz="1800" b="0" i="0" u="none" strike="noStrike" kern="1200" cap="none" spc="0" normalizeH="0" baseline="0" noProof="0" dirty="0">
              <a:ln>
                <a:noFill/>
              </a:ln>
              <a:solidFill>
                <a:prstClr val="black"/>
              </a:solidFill>
              <a:effectLst/>
              <a:uLnTx/>
              <a:uFillTx/>
              <a:latin typeface="Constantia"/>
              <a:ea typeface="+mn-ea"/>
              <a:cs typeface="Arial" panose="020B0604020202020204" pitchFamily="34" charset="0"/>
            </a:endParaRPr>
          </a:p>
        </p:txBody>
      </p:sp>
      <p:pic>
        <p:nvPicPr>
          <p:cNvPr id="215061" name="Picture 23" descr="118">
            <a:extLst>
              <a:ext uri="{FF2B5EF4-FFF2-40B4-BE49-F238E27FC236}">
                <a16:creationId xmlns:a16="http://schemas.microsoft.com/office/drawing/2014/main" id="{00AB4AA8-90EC-511D-761E-50658B0279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35756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4" name="Line 24">
            <a:extLst>
              <a:ext uri="{FF2B5EF4-FFF2-40B4-BE49-F238E27FC236}">
                <a16:creationId xmlns:a16="http://schemas.microsoft.com/office/drawing/2014/main" id="{00168303-0B14-B822-DC01-F2DCAA66DD0A}"/>
              </a:ext>
            </a:extLst>
          </p:cNvPr>
          <p:cNvSpPr>
            <a:spLocks noChangeShapeType="1"/>
          </p:cNvSpPr>
          <p:nvPr/>
        </p:nvSpPr>
        <p:spPr bwMode="auto">
          <a:xfrm>
            <a:off x="8316913" y="2276475"/>
            <a:ext cx="0" cy="504825"/>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15063" name="Picture 1" descr="I:\الرحمة\ابله فاطمه\birds\bird_51.gif">
            <a:extLst>
              <a:ext uri="{FF2B5EF4-FFF2-40B4-BE49-F238E27FC236}">
                <a16:creationId xmlns:a16="http://schemas.microsoft.com/office/drawing/2014/main" id="{7D6EB753-FC51-C33C-34DD-6FC34D88A0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285750"/>
            <a:ext cx="16954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رابط مستقيم 26">
            <a:extLst>
              <a:ext uri="{FF2B5EF4-FFF2-40B4-BE49-F238E27FC236}">
                <a16:creationId xmlns:a16="http://schemas.microsoft.com/office/drawing/2014/main" id="{5722195A-8337-7539-14CE-F27C8B4D917E}"/>
              </a:ext>
            </a:extLst>
          </p:cNvPr>
          <p:cNvCxnSpPr/>
          <p:nvPr/>
        </p:nvCxnSpPr>
        <p:spPr>
          <a:xfrm rot="5400000">
            <a:off x="5929313" y="3143250"/>
            <a:ext cx="17145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WordArt 14">
            <a:extLst>
              <a:ext uri="{FF2B5EF4-FFF2-40B4-BE49-F238E27FC236}">
                <a16:creationId xmlns:a16="http://schemas.microsoft.com/office/drawing/2014/main" id="{B1614D11-B265-16ED-191D-0172C25B6ACC}"/>
              </a:ext>
            </a:extLst>
          </p:cNvPr>
          <p:cNvSpPr>
            <a:spLocks noChangeArrowheads="1" noChangeShapeType="1" noTextEdit="1"/>
          </p:cNvSpPr>
          <p:nvPr/>
        </p:nvSpPr>
        <p:spPr bwMode="auto">
          <a:xfrm>
            <a:off x="1055762" y="548681"/>
            <a:ext cx="6016551" cy="1584920"/>
          </a:xfrm>
          <a:prstGeom prst="rect">
            <a:avLst/>
          </a:prstGeom>
        </p:spPr>
        <p:txBody>
          <a:bodyPr wrap="none" fromWordArt="1">
            <a:prstTxWarp prst="textPlain">
              <a:avLst>
                <a:gd name="adj" fmla="val 50000"/>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0" i="0" u="none" strike="noStrike" kern="10" cap="none" spc="0" normalizeH="0" baseline="0" noProof="0" dirty="0">
                <a:ln w="18415" cmpd="sng">
                  <a:solidFill>
                    <a:srgbClr val="FFFFFF"/>
                  </a:solidFill>
                  <a:prstDash val="solid"/>
                </a:ln>
                <a:solidFill>
                  <a:srgbClr val="FFFFFF"/>
                </a:solidFill>
                <a:effectLst>
                  <a:glow rad="63500">
                    <a:srgbClr val="009DD9">
                      <a:satMod val="175000"/>
                      <a:alpha val="40000"/>
                    </a:srgbClr>
                  </a:glow>
                  <a:outerShdw blurRad="63500" dir="3600000" algn="tl" rotWithShape="0">
                    <a:srgbClr val="000000">
                      <a:alpha val="70000"/>
                    </a:srgbClr>
                  </a:outerShdw>
                </a:effectLst>
                <a:uLnTx/>
                <a:uFillTx/>
                <a:latin typeface="Arial"/>
                <a:ea typeface="+mn-ea"/>
                <a:cs typeface="Arial"/>
              </a:rPr>
              <a:t>لقد تم الاتفاق </a:t>
            </a:r>
            <a:endParaRPr kumimoji="0" lang="ar-SA" sz="3600" b="0" i="0" u="none" strike="noStrike" kern="10" cap="none" spc="0" normalizeH="0" baseline="0" noProof="0" dirty="0">
              <a:ln w="12700">
                <a:solidFill>
                  <a:srgbClr val="FF0000"/>
                </a:solidFill>
                <a:round/>
                <a:headEnd/>
                <a:tailEnd/>
              </a:ln>
              <a:solidFill>
                <a:srgbClr val="008080"/>
              </a:solidFill>
              <a:effectLst>
                <a:glow rad="63500">
                  <a:srgbClr val="009DD9">
                    <a:satMod val="175000"/>
                    <a:alpha val="40000"/>
                  </a:srgbClr>
                </a:glow>
                <a:outerShdw blurRad="63500" dir="3600000" algn="tl" rotWithShape="0">
                  <a:srgbClr val="000000">
                    <a:alpha val="70000"/>
                  </a:srgbClr>
                </a:outerShdw>
              </a:effectLst>
              <a:uLnTx/>
              <a:uFillTx/>
              <a:latin typeface="Arial"/>
              <a:ea typeface="+mn-ea"/>
              <a:cs typeface="Aria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0" i="0" u="none" strike="noStrike" kern="10" cap="none" spc="0" normalizeH="0" baseline="0" noProof="0" dirty="0">
                <a:ln w="18415" cmpd="sng">
                  <a:solidFill>
                    <a:srgbClr val="FFFFFF"/>
                  </a:solidFill>
                  <a:prstDash val="solid"/>
                </a:ln>
                <a:solidFill>
                  <a:srgbClr val="FFFFFF"/>
                </a:solidFill>
                <a:effectLst>
                  <a:glow rad="63500">
                    <a:srgbClr val="009DD9">
                      <a:satMod val="175000"/>
                      <a:alpha val="40000"/>
                    </a:srgbClr>
                  </a:glow>
                  <a:outerShdw blurRad="63500" dir="3600000" algn="tl" rotWithShape="0">
                    <a:srgbClr val="000000">
                      <a:alpha val="70000"/>
                    </a:srgbClr>
                  </a:outerShdw>
                </a:effectLst>
                <a:uLnTx/>
                <a:uFillTx/>
                <a:latin typeface="Arial"/>
                <a:ea typeface="+mn-ea"/>
                <a:cs typeface="Arial"/>
              </a:rPr>
              <a:t>بين المعلمة / أسماء العوفي</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0" i="0" u="none" strike="noStrike" kern="10" cap="none" spc="0" normalizeH="0" baseline="0" noProof="0" dirty="0">
                <a:ln w="18415" cmpd="sng">
                  <a:solidFill>
                    <a:srgbClr val="FFFFFF"/>
                  </a:solidFill>
                  <a:prstDash val="solid"/>
                </a:ln>
                <a:solidFill>
                  <a:srgbClr val="FFFFFF"/>
                </a:solidFill>
                <a:effectLst>
                  <a:glow rad="63500">
                    <a:srgbClr val="009DD9">
                      <a:satMod val="175000"/>
                      <a:alpha val="40000"/>
                    </a:srgbClr>
                  </a:glow>
                  <a:outerShdw blurRad="63500" dir="3600000" algn="tl" rotWithShape="0">
                    <a:srgbClr val="000000">
                      <a:alpha val="70000"/>
                    </a:srgbClr>
                  </a:outerShdw>
                </a:effectLst>
                <a:uLnTx/>
                <a:uFillTx/>
                <a:latin typeface="Arial"/>
                <a:ea typeface="+mn-ea"/>
                <a:cs typeface="Arial"/>
              </a:rPr>
              <a:t>وتلميذات الصف ثالث متوسط على التالي </a:t>
            </a:r>
            <a:r>
              <a:rPr kumimoji="0" lang="ar-SA" sz="3600" b="0" i="0" u="none" strike="noStrike" kern="10" cap="none" spc="0" normalizeH="0" baseline="0" noProof="0" dirty="0">
                <a:ln w="12700">
                  <a:solidFill>
                    <a:srgbClr val="FF0000"/>
                  </a:solidFill>
                  <a:round/>
                  <a:headEnd/>
                  <a:tailEnd/>
                </a:ln>
                <a:solidFill>
                  <a:srgbClr val="008080"/>
                </a:solidFill>
                <a:effectLst>
                  <a:outerShdw dist="35921" dir="2700000" sy="50000" kx="2115830" algn="bl" rotWithShape="0">
                    <a:srgbClr val="C0C0C0">
                      <a:alpha val="79999"/>
                    </a:srgbClr>
                  </a:outerShdw>
                </a:effectLst>
                <a:uLnTx/>
                <a:uFillTx/>
                <a:latin typeface="Arial"/>
                <a:ea typeface="+mn-ea"/>
                <a:cs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dissolve">
                                      <p:cBhvr>
                                        <p:cTn id="7" dur="500"/>
                                        <p:tgtEl>
                                          <p:spTgt spid="184323"/>
                                        </p:tgtEl>
                                      </p:cBhvr>
                                    </p:animEffect>
                                  </p:childTnLst>
                                </p:cTn>
                              </p:par>
                            </p:childTnLst>
                          </p:cTn>
                        </p:par>
                        <p:par>
                          <p:cTn id="8" fill="hold" nodeType="afterGroup">
                            <p:stCondLst>
                              <p:cond delay="500"/>
                            </p:stCondLst>
                            <p:childTnLst>
                              <p:par>
                                <p:cTn id="9" presetID="13" presetClass="entr" presetSubtype="16" fill="hold" nodeType="afterEffect">
                                  <p:stCondLst>
                                    <p:cond delay="0"/>
                                  </p:stCondLst>
                                  <p:childTnLst>
                                    <p:set>
                                      <p:cBhvr>
                                        <p:cTn id="10" dur="1" fill="hold">
                                          <p:stCondLst>
                                            <p:cond delay="0"/>
                                          </p:stCondLst>
                                        </p:cTn>
                                        <p:tgtEl>
                                          <p:spTgt spid="184324"/>
                                        </p:tgtEl>
                                        <p:attrNameLst>
                                          <p:attrName>style.visibility</p:attrName>
                                        </p:attrNameLst>
                                      </p:cBhvr>
                                      <p:to>
                                        <p:strVal val="visible"/>
                                      </p:to>
                                    </p:set>
                                    <p:animEffect transition="in" filter="plus(in)">
                                      <p:cBhvr>
                                        <p:cTn id="11" dur="500"/>
                                        <p:tgtEl>
                                          <p:spTgt spid="184324"/>
                                        </p:tgtEl>
                                      </p:cBhvr>
                                    </p:animEffect>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184344"/>
                                        </p:tgtEl>
                                        <p:attrNameLst>
                                          <p:attrName>style.visibility</p:attrName>
                                        </p:attrNameLst>
                                      </p:cBhvr>
                                      <p:to>
                                        <p:strVal val="visible"/>
                                      </p:to>
                                    </p:set>
                                    <p:anim calcmode="lin" valueType="num">
                                      <p:cBhvr>
                                        <p:cTn id="15" dur="500" fill="hold"/>
                                        <p:tgtEl>
                                          <p:spTgt spid="184344"/>
                                        </p:tgtEl>
                                        <p:attrNameLst>
                                          <p:attrName>ppt_x</p:attrName>
                                        </p:attrNameLst>
                                      </p:cBhvr>
                                      <p:tavLst>
                                        <p:tav tm="0">
                                          <p:val>
                                            <p:strVal val="#ppt_x-.2"/>
                                          </p:val>
                                        </p:tav>
                                        <p:tav tm="100000">
                                          <p:val>
                                            <p:strVal val="#ppt_x"/>
                                          </p:val>
                                        </p:tav>
                                      </p:tavLst>
                                    </p:anim>
                                    <p:anim calcmode="lin" valueType="num">
                                      <p:cBhvr>
                                        <p:cTn id="16" dur="500" fill="hold"/>
                                        <p:tgtEl>
                                          <p:spTgt spid="184344"/>
                                        </p:tgtEl>
                                        <p:attrNameLst>
                                          <p:attrName>ppt_y</p:attrName>
                                        </p:attrNameLst>
                                      </p:cBhvr>
                                      <p:tavLst>
                                        <p:tav tm="0">
                                          <p:val>
                                            <p:strVal val="#ppt_y"/>
                                          </p:val>
                                        </p:tav>
                                        <p:tav tm="100000">
                                          <p:val>
                                            <p:strVal val="#ppt_y"/>
                                          </p:val>
                                        </p:tav>
                                      </p:tavLst>
                                    </p:anim>
                                    <p:animEffect transition="in" filter="wipe(right)" prLst="gradientSize: 0.1">
                                      <p:cBhvr>
                                        <p:cTn id="17" dur="500"/>
                                        <p:tgtEl>
                                          <p:spTgt spid="184344"/>
                                        </p:tgtEl>
                                      </p:cBhvr>
                                    </p:animEffect>
                                  </p:childTnLst>
                                </p:cTn>
                              </p:par>
                            </p:childTnLst>
                          </p:cTn>
                        </p:par>
                        <p:par>
                          <p:cTn id="18" fill="hold" nodeType="afterGroup">
                            <p:stCondLst>
                              <p:cond delay="1500"/>
                            </p:stCondLst>
                            <p:childTnLst>
                              <p:par>
                                <p:cTn id="19" presetID="29" presetClass="entr" presetSubtype="0" fill="hold" nodeType="afterEffect">
                                  <p:stCondLst>
                                    <p:cond delay="0"/>
                                  </p:stCondLst>
                                  <p:childTnLst>
                                    <p:set>
                                      <p:cBhvr>
                                        <p:cTn id="20" dur="1" fill="hold">
                                          <p:stCondLst>
                                            <p:cond delay="0"/>
                                          </p:stCondLst>
                                        </p:cTn>
                                        <p:tgtEl>
                                          <p:spTgt spid="184328"/>
                                        </p:tgtEl>
                                        <p:attrNameLst>
                                          <p:attrName>style.visibility</p:attrName>
                                        </p:attrNameLst>
                                      </p:cBhvr>
                                      <p:to>
                                        <p:strVal val="visible"/>
                                      </p:to>
                                    </p:set>
                                    <p:anim calcmode="lin" valueType="num">
                                      <p:cBhvr>
                                        <p:cTn id="21" dur="500" fill="hold"/>
                                        <p:tgtEl>
                                          <p:spTgt spid="184328"/>
                                        </p:tgtEl>
                                        <p:attrNameLst>
                                          <p:attrName>ppt_x</p:attrName>
                                        </p:attrNameLst>
                                      </p:cBhvr>
                                      <p:tavLst>
                                        <p:tav tm="0">
                                          <p:val>
                                            <p:strVal val="#ppt_x-.2"/>
                                          </p:val>
                                        </p:tav>
                                        <p:tav tm="100000">
                                          <p:val>
                                            <p:strVal val="#ppt_x"/>
                                          </p:val>
                                        </p:tav>
                                      </p:tavLst>
                                    </p:anim>
                                    <p:anim calcmode="lin" valueType="num">
                                      <p:cBhvr>
                                        <p:cTn id="22" dur="500" fill="hold"/>
                                        <p:tgtEl>
                                          <p:spTgt spid="184328"/>
                                        </p:tgtEl>
                                        <p:attrNameLst>
                                          <p:attrName>ppt_y</p:attrName>
                                        </p:attrNameLst>
                                      </p:cBhvr>
                                      <p:tavLst>
                                        <p:tav tm="0">
                                          <p:val>
                                            <p:strVal val="#ppt_y"/>
                                          </p:val>
                                        </p:tav>
                                        <p:tav tm="100000">
                                          <p:val>
                                            <p:strVal val="#ppt_y"/>
                                          </p:val>
                                        </p:tav>
                                      </p:tavLst>
                                    </p:anim>
                                    <p:animEffect transition="in" filter="wipe(right)" prLst="gradientSize: 0.1">
                                      <p:cBhvr>
                                        <p:cTn id="23" dur="500"/>
                                        <p:tgtEl>
                                          <p:spTgt spid="184328"/>
                                        </p:tgtEl>
                                      </p:cBhvr>
                                    </p:animEffect>
                                  </p:childTnLst>
                                </p:cTn>
                              </p:par>
                            </p:childTnLst>
                          </p:cTn>
                        </p:par>
                        <p:par>
                          <p:cTn id="24" fill="hold" nodeType="afterGroup">
                            <p:stCondLst>
                              <p:cond delay="2000"/>
                            </p:stCondLst>
                            <p:childTnLst>
                              <p:par>
                                <p:cTn id="25" presetID="29" presetClass="entr" presetSubtype="0" fill="hold" nodeType="afterEffect">
                                  <p:stCondLst>
                                    <p:cond delay="0"/>
                                  </p:stCondLst>
                                  <p:childTnLst>
                                    <p:set>
                                      <p:cBhvr>
                                        <p:cTn id="26" dur="1" fill="hold">
                                          <p:stCondLst>
                                            <p:cond delay="0"/>
                                          </p:stCondLst>
                                        </p:cTn>
                                        <p:tgtEl>
                                          <p:spTgt spid="184327"/>
                                        </p:tgtEl>
                                        <p:attrNameLst>
                                          <p:attrName>style.visibility</p:attrName>
                                        </p:attrNameLst>
                                      </p:cBhvr>
                                      <p:to>
                                        <p:strVal val="visible"/>
                                      </p:to>
                                    </p:set>
                                    <p:anim calcmode="lin" valueType="num">
                                      <p:cBhvr>
                                        <p:cTn id="27" dur="500" fill="hold"/>
                                        <p:tgtEl>
                                          <p:spTgt spid="184327"/>
                                        </p:tgtEl>
                                        <p:attrNameLst>
                                          <p:attrName>ppt_x</p:attrName>
                                        </p:attrNameLst>
                                      </p:cBhvr>
                                      <p:tavLst>
                                        <p:tav tm="0">
                                          <p:val>
                                            <p:strVal val="#ppt_x-.2"/>
                                          </p:val>
                                        </p:tav>
                                        <p:tav tm="100000">
                                          <p:val>
                                            <p:strVal val="#ppt_x"/>
                                          </p:val>
                                        </p:tav>
                                      </p:tavLst>
                                    </p:anim>
                                    <p:anim calcmode="lin" valueType="num">
                                      <p:cBhvr>
                                        <p:cTn id="28" dur="500" fill="hold"/>
                                        <p:tgtEl>
                                          <p:spTgt spid="1843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184327"/>
                                        </p:tgtEl>
                                      </p:cBhvr>
                                    </p:animEffect>
                                  </p:childTnLst>
                                </p:cTn>
                              </p:par>
                            </p:childTnLst>
                          </p:cTn>
                        </p:par>
                        <p:par>
                          <p:cTn id="30" fill="hold" nodeType="afterGroup">
                            <p:stCondLst>
                              <p:cond delay="2500"/>
                            </p:stCondLst>
                            <p:childTnLst>
                              <p:par>
                                <p:cTn id="31" presetID="29" presetClass="entr" presetSubtype="0" fill="hold" nodeType="afterEffect">
                                  <p:stCondLst>
                                    <p:cond delay="0"/>
                                  </p:stCondLst>
                                  <p:childTnLst>
                                    <p:set>
                                      <p:cBhvr>
                                        <p:cTn id="32" dur="1" fill="hold">
                                          <p:stCondLst>
                                            <p:cond delay="0"/>
                                          </p:stCondLst>
                                        </p:cTn>
                                        <p:tgtEl>
                                          <p:spTgt spid="184326"/>
                                        </p:tgtEl>
                                        <p:attrNameLst>
                                          <p:attrName>style.visibility</p:attrName>
                                        </p:attrNameLst>
                                      </p:cBhvr>
                                      <p:to>
                                        <p:strVal val="visible"/>
                                      </p:to>
                                    </p:set>
                                    <p:anim calcmode="lin" valueType="num">
                                      <p:cBhvr>
                                        <p:cTn id="33" dur="500" fill="hold"/>
                                        <p:tgtEl>
                                          <p:spTgt spid="184326"/>
                                        </p:tgtEl>
                                        <p:attrNameLst>
                                          <p:attrName>ppt_x</p:attrName>
                                        </p:attrNameLst>
                                      </p:cBhvr>
                                      <p:tavLst>
                                        <p:tav tm="0">
                                          <p:val>
                                            <p:strVal val="#ppt_x-.2"/>
                                          </p:val>
                                        </p:tav>
                                        <p:tav tm="100000">
                                          <p:val>
                                            <p:strVal val="#ppt_x"/>
                                          </p:val>
                                        </p:tav>
                                      </p:tavLst>
                                    </p:anim>
                                    <p:anim calcmode="lin" valueType="num">
                                      <p:cBhvr>
                                        <p:cTn id="34" dur="500" fill="hold"/>
                                        <p:tgtEl>
                                          <p:spTgt spid="184326"/>
                                        </p:tgtEl>
                                        <p:attrNameLst>
                                          <p:attrName>ppt_y</p:attrName>
                                        </p:attrNameLst>
                                      </p:cBhvr>
                                      <p:tavLst>
                                        <p:tav tm="0">
                                          <p:val>
                                            <p:strVal val="#ppt_y"/>
                                          </p:val>
                                        </p:tav>
                                        <p:tav tm="100000">
                                          <p:val>
                                            <p:strVal val="#ppt_y"/>
                                          </p:val>
                                        </p:tav>
                                      </p:tavLst>
                                    </p:anim>
                                    <p:animEffect transition="in" filter="wipe(right)" prLst="gradientSize: 0.1">
                                      <p:cBhvr>
                                        <p:cTn id="35" dur="500"/>
                                        <p:tgtEl>
                                          <p:spTgt spid="184326"/>
                                        </p:tgtEl>
                                      </p:cBhvr>
                                    </p:animEffect>
                                  </p:childTnLst>
                                </p:cTn>
                              </p:par>
                            </p:childTnLst>
                          </p:cTn>
                        </p:par>
                        <p:par>
                          <p:cTn id="36" fill="hold" nodeType="afterGroup">
                            <p:stCondLst>
                              <p:cond delay="3000"/>
                            </p:stCondLst>
                            <p:childTnLst>
                              <p:par>
                                <p:cTn id="37" presetID="29" presetClass="entr" presetSubtype="0" fill="hold" nodeType="afterEffect">
                                  <p:stCondLst>
                                    <p:cond delay="0"/>
                                  </p:stCondLst>
                                  <p:childTnLst>
                                    <p:set>
                                      <p:cBhvr>
                                        <p:cTn id="38" dur="1" fill="hold">
                                          <p:stCondLst>
                                            <p:cond delay="0"/>
                                          </p:stCondLst>
                                        </p:cTn>
                                        <p:tgtEl>
                                          <p:spTgt spid="184325"/>
                                        </p:tgtEl>
                                        <p:attrNameLst>
                                          <p:attrName>style.visibility</p:attrName>
                                        </p:attrNameLst>
                                      </p:cBhvr>
                                      <p:to>
                                        <p:strVal val="visible"/>
                                      </p:to>
                                    </p:set>
                                    <p:anim calcmode="lin" valueType="num">
                                      <p:cBhvr>
                                        <p:cTn id="39" dur="500" fill="hold"/>
                                        <p:tgtEl>
                                          <p:spTgt spid="184325"/>
                                        </p:tgtEl>
                                        <p:attrNameLst>
                                          <p:attrName>ppt_x</p:attrName>
                                        </p:attrNameLst>
                                      </p:cBhvr>
                                      <p:tavLst>
                                        <p:tav tm="0">
                                          <p:val>
                                            <p:strVal val="#ppt_x-.2"/>
                                          </p:val>
                                        </p:tav>
                                        <p:tav tm="100000">
                                          <p:val>
                                            <p:strVal val="#ppt_x"/>
                                          </p:val>
                                        </p:tav>
                                      </p:tavLst>
                                    </p:anim>
                                    <p:anim calcmode="lin" valueType="num">
                                      <p:cBhvr>
                                        <p:cTn id="40" dur="500" fill="hold"/>
                                        <p:tgtEl>
                                          <p:spTgt spid="184325"/>
                                        </p:tgtEl>
                                        <p:attrNameLst>
                                          <p:attrName>ppt_y</p:attrName>
                                        </p:attrNameLst>
                                      </p:cBhvr>
                                      <p:tavLst>
                                        <p:tav tm="0">
                                          <p:val>
                                            <p:strVal val="#ppt_y"/>
                                          </p:val>
                                        </p:tav>
                                        <p:tav tm="100000">
                                          <p:val>
                                            <p:strVal val="#ppt_y"/>
                                          </p:val>
                                        </p:tav>
                                      </p:tavLst>
                                    </p:anim>
                                    <p:animEffect transition="in" filter="wipe(right)" prLst="gradientSize: 0.1">
                                      <p:cBhvr>
                                        <p:cTn id="41" dur="500"/>
                                        <p:tgtEl>
                                          <p:spTgt spid="184325"/>
                                        </p:tgtEl>
                                      </p:cBhvr>
                                    </p:animEffect>
                                  </p:childTnLst>
                                </p:cTn>
                              </p:par>
                            </p:childTnLst>
                          </p:cTn>
                        </p:par>
                        <p:par>
                          <p:cTn id="42" fill="hold" nodeType="afterGroup">
                            <p:stCondLst>
                              <p:cond delay="3500"/>
                            </p:stCondLst>
                            <p:childTnLst>
                              <p:par>
                                <p:cTn id="43" presetID="20" presetClass="entr" presetSubtype="0" fill="hold" nodeType="afterEffect">
                                  <p:stCondLst>
                                    <p:cond delay="0"/>
                                  </p:stCondLst>
                                  <p:childTnLst>
                                    <p:set>
                                      <p:cBhvr>
                                        <p:cTn id="44" dur="1" fill="hold">
                                          <p:stCondLst>
                                            <p:cond delay="0"/>
                                          </p:stCondLst>
                                        </p:cTn>
                                        <p:tgtEl>
                                          <p:spTgt spid="184335"/>
                                        </p:tgtEl>
                                        <p:attrNameLst>
                                          <p:attrName>style.visibility</p:attrName>
                                        </p:attrNameLst>
                                      </p:cBhvr>
                                      <p:to>
                                        <p:strVal val="visible"/>
                                      </p:to>
                                    </p:set>
                                    <p:animEffect transition="in" filter="wedge">
                                      <p:cBhvr>
                                        <p:cTn id="45" dur="500"/>
                                        <p:tgtEl>
                                          <p:spTgt spid="184335"/>
                                        </p:tgtEl>
                                      </p:cBhvr>
                                    </p:animEffect>
                                  </p:childTnLst>
                                </p:cTn>
                              </p:par>
                            </p:childTnLst>
                          </p:cTn>
                        </p:par>
                        <p:par>
                          <p:cTn id="46" fill="hold" nodeType="afterGroup">
                            <p:stCondLst>
                              <p:cond delay="400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184336"/>
                                        </p:tgtEl>
                                        <p:attrNameLst>
                                          <p:attrName>style.visibility</p:attrName>
                                        </p:attrNameLst>
                                      </p:cBhvr>
                                      <p:to>
                                        <p:strVal val="visible"/>
                                      </p:to>
                                    </p:set>
                                    <p:anim calcmode="lin" valueType="num">
                                      <p:cBhvr>
                                        <p:cTn id="49" dur="500" fill="hold"/>
                                        <p:tgtEl>
                                          <p:spTgt spid="184336"/>
                                        </p:tgtEl>
                                        <p:attrNameLst>
                                          <p:attrName>ppt_w</p:attrName>
                                        </p:attrNameLst>
                                      </p:cBhvr>
                                      <p:tavLst>
                                        <p:tav tm="0">
                                          <p:val>
                                            <p:fltVal val="0"/>
                                          </p:val>
                                        </p:tav>
                                        <p:tav tm="100000">
                                          <p:val>
                                            <p:strVal val="#ppt_w"/>
                                          </p:val>
                                        </p:tav>
                                      </p:tavLst>
                                    </p:anim>
                                    <p:anim calcmode="lin" valueType="num">
                                      <p:cBhvr>
                                        <p:cTn id="50" dur="500" fill="hold"/>
                                        <p:tgtEl>
                                          <p:spTgt spid="184336"/>
                                        </p:tgtEl>
                                        <p:attrNameLst>
                                          <p:attrName>ppt_h</p:attrName>
                                        </p:attrNameLst>
                                      </p:cBhvr>
                                      <p:tavLst>
                                        <p:tav tm="0">
                                          <p:val>
                                            <p:fltVal val="0"/>
                                          </p:val>
                                        </p:tav>
                                        <p:tav tm="100000">
                                          <p:val>
                                            <p:strVal val="#ppt_h"/>
                                          </p:val>
                                        </p:tav>
                                      </p:tavLst>
                                    </p:anim>
                                    <p:anim calcmode="lin" valueType="num">
                                      <p:cBhvr>
                                        <p:cTn id="51" dur="500" fill="hold"/>
                                        <p:tgtEl>
                                          <p:spTgt spid="184336"/>
                                        </p:tgtEl>
                                        <p:attrNameLst>
                                          <p:attrName>style.rotation</p:attrName>
                                        </p:attrNameLst>
                                      </p:cBhvr>
                                      <p:tavLst>
                                        <p:tav tm="0">
                                          <p:val>
                                            <p:fltVal val="90"/>
                                          </p:val>
                                        </p:tav>
                                        <p:tav tm="100000">
                                          <p:val>
                                            <p:fltVal val="0"/>
                                          </p:val>
                                        </p:tav>
                                      </p:tavLst>
                                    </p:anim>
                                    <p:animEffect transition="in" filter="fade">
                                      <p:cBhvr>
                                        <p:cTn id="52" dur="500"/>
                                        <p:tgtEl>
                                          <p:spTgt spid="184336"/>
                                        </p:tgtEl>
                                      </p:cBhvr>
                                    </p:animEffect>
                                  </p:childTnLst>
                                </p:cTn>
                              </p:par>
                            </p:childTnLst>
                          </p:cTn>
                        </p:par>
                        <p:par>
                          <p:cTn id="53" fill="hold" nodeType="afterGroup">
                            <p:stCondLst>
                              <p:cond delay="4950"/>
                            </p:stCondLst>
                            <p:childTnLst>
                              <p:par>
                                <p:cTn id="54" presetID="35" presetClass="entr" presetSubtype="0" fill="hold" nodeType="afterEffect">
                                  <p:stCondLst>
                                    <p:cond delay="0"/>
                                  </p:stCondLst>
                                  <p:childTnLst>
                                    <p:set>
                                      <p:cBhvr>
                                        <p:cTn id="55" dur="1" fill="hold">
                                          <p:stCondLst>
                                            <p:cond delay="0"/>
                                          </p:stCondLst>
                                        </p:cTn>
                                        <p:tgtEl>
                                          <p:spTgt spid="184337"/>
                                        </p:tgtEl>
                                        <p:attrNameLst>
                                          <p:attrName>style.visibility</p:attrName>
                                        </p:attrNameLst>
                                      </p:cBhvr>
                                      <p:to>
                                        <p:strVal val="visible"/>
                                      </p:to>
                                    </p:set>
                                    <p:animEffect transition="in" filter="fade">
                                      <p:cBhvr>
                                        <p:cTn id="56" dur="500"/>
                                        <p:tgtEl>
                                          <p:spTgt spid="184337"/>
                                        </p:tgtEl>
                                      </p:cBhvr>
                                    </p:animEffect>
                                    <p:anim calcmode="lin" valueType="num">
                                      <p:cBhvr>
                                        <p:cTn id="57" dur="500" fill="hold"/>
                                        <p:tgtEl>
                                          <p:spTgt spid="184337"/>
                                        </p:tgtEl>
                                        <p:attrNameLst>
                                          <p:attrName>style.rotation</p:attrName>
                                        </p:attrNameLst>
                                      </p:cBhvr>
                                      <p:tavLst>
                                        <p:tav tm="0">
                                          <p:val>
                                            <p:fltVal val="720"/>
                                          </p:val>
                                        </p:tav>
                                        <p:tav tm="100000">
                                          <p:val>
                                            <p:fltVal val="0"/>
                                          </p:val>
                                        </p:tav>
                                      </p:tavLst>
                                    </p:anim>
                                    <p:anim calcmode="lin" valueType="num">
                                      <p:cBhvr>
                                        <p:cTn id="58" dur="500" fill="hold"/>
                                        <p:tgtEl>
                                          <p:spTgt spid="184337"/>
                                        </p:tgtEl>
                                        <p:attrNameLst>
                                          <p:attrName>ppt_h</p:attrName>
                                        </p:attrNameLst>
                                      </p:cBhvr>
                                      <p:tavLst>
                                        <p:tav tm="0">
                                          <p:val>
                                            <p:fltVal val="0"/>
                                          </p:val>
                                        </p:tav>
                                        <p:tav tm="100000">
                                          <p:val>
                                            <p:strVal val="#ppt_h"/>
                                          </p:val>
                                        </p:tav>
                                      </p:tavLst>
                                    </p:anim>
                                    <p:anim calcmode="lin" valueType="num">
                                      <p:cBhvr>
                                        <p:cTn id="59" dur="500" fill="hold"/>
                                        <p:tgtEl>
                                          <p:spTgt spid="184337"/>
                                        </p:tgtEl>
                                        <p:attrNameLst>
                                          <p:attrName>ppt_w</p:attrName>
                                        </p:attrNameLst>
                                      </p:cBhvr>
                                      <p:tavLst>
                                        <p:tav tm="0">
                                          <p:val>
                                            <p:fltVal val="0"/>
                                          </p:val>
                                        </p:tav>
                                        <p:tav tm="100000">
                                          <p:val>
                                            <p:strVal val="#ppt_w"/>
                                          </p:val>
                                        </p:tav>
                                      </p:tavLst>
                                    </p:anim>
                                  </p:childTnLst>
                                </p:cTn>
                              </p:par>
                            </p:childTnLst>
                          </p:cTn>
                        </p:par>
                        <p:par>
                          <p:cTn id="60" fill="hold" nodeType="afterGroup">
                            <p:stCondLst>
                              <p:cond delay="5450"/>
                            </p:stCondLst>
                            <p:childTnLst>
                              <p:par>
                                <p:cTn id="61" presetID="26" presetClass="entr" presetSubtype="0" fill="hold" nodeType="afterEffect">
                                  <p:stCondLst>
                                    <p:cond delay="0"/>
                                  </p:stCondLst>
                                  <p:childTnLst>
                                    <p:set>
                                      <p:cBhvr>
                                        <p:cTn id="62" dur="1" fill="hold">
                                          <p:stCondLst>
                                            <p:cond delay="0"/>
                                          </p:stCondLst>
                                        </p:cTn>
                                        <p:tgtEl>
                                          <p:spTgt spid="184338"/>
                                        </p:tgtEl>
                                        <p:attrNameLst>
                                          <p:attrName>style.visibility</p:attrName>
                                        </p:attrNameLst>
                                      </p:cBhvr>
                                      <p:to>
                                        <p:strVal val="visible"/>
                                      </p:to>
                                    </p:set>
                                    <p:animEffect transition="in" filter="wipe(down)">
                                      <p:cBhvr>
                                        <p:cTn id="63" dur="145">
                                          <p:stCondLst>
                                            <p:cond delay="0"/>
                                          </p:stCondLst>
                                        </p:cTn>
                                        <p:tgtEl>
                                          <p:spTgt spid="184338"/>
                                        </p:tgtEl>
                                      </p:cBhvr>
                                    </p:animEffect>
                                    <p:anim calcmode="lin" valueType="num">
                                      <p:cBhvr>
                                        <p:cTn id="64" dur="456" tmFilter="0,0; 0.14,0.36; 0.43,0.73; 0.71,0.91; 1.0,1.0">
                                          <p:stCondLst>
                                            <p:cond delay="0"/>
                                          </p:stCondLst>
                                        </p:cTn>
                                        <p:tgtEl>
                                          <p:spTgt spid="184338"/>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184338"/>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184338"/>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184338"/>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184338"/>
                                        </p:tgtEl>
                                        <p:attrNameLst>
                                          <p:attrName>ppt_y</p:attrName>
                                        </p:attrNameLst>
                                      </p:cBhvr>
                                      <p:tavLst>
                                        <p:tav tm="0" fmla="#ppt_y-sin(pi*$)/81">
                                          <p:val>
                                            <p:fltVal val="0"/>
                                          </p:val>
                                        </p:tav>
                                        <p:tav tm="100000">
                                          <p:val>
                                            <p:fltVal val="1"/>
                                          </p:val>
                                        </p:tav>
                                      </p:tavLst>
                                    </p:anim>
                                    <p:animScale>
                                      <p:cBhvr>
                                        <p:cTn id="69" dur="7">
                                          <p:stCondLst>
                                            <p:cond delay="162"/>
                                          </p:stCondLst>
                                        </p:cTn>
                                        <p:tgtEl>
                                          <p:spTgt spid="184338"/>
                                        </p:tgtEl>
                                      </p:cBhvr>
                                      <p:to x="100000" y="60000"/>
                                    </p:animScale>
                                    <p:animScale>
                                      <p:cBhvr>
                                        <p:cTn id="70" dur="41" decel="50000">
                                          <p:stCondLst>
                                            <p:cond delay="169"/>
                                          </p:stCondLst>
                                        </p:cTn>
                                        <p:tgtEl>
                                          <p:spTgt spid="184338"/>
                                        </p:tgtEl>
                                      </p:cBhvr>
                                      <p:to x="100000" y="100000"/>
                                    </p:animScale>
                                    <p:animScale>
                                      <p:cBhvr>
                                        <p:cTn id="71" dur="7">
                                          <p:stCondLst>
                                            <p:cond delay="328"/>
                                          </p:stCondLst>
                                        </p:cTn>
                                        <p:tgtEl>
                                          <p:spTgt spid="184338"/>
                                        </p:tgtEl>
                                      </p:cBhvr>
                                      <p:to x="100000" y="80000"/>
                                    </p:animScale>
                                    <p:animScale>
                                      <p:cBhvr>
                                        <p:cTn id="72" dur="41" decel="50000">
                                          <p:stCondLst>
                                            <p:cond delay="335"/>
                                          </p:stCondLst>
                                        </p:cTn>
                                        <p:tgtEl>
                                          <p:spTgt spid="184338"/>
                                        </p:tgtEl>
                                      </p:cBhvr>
                                      <p:to x="100000" y="100000"/>
                                    </p:animScale>
                                    <p:animScale>
                                      <p:cBhvr>
                                        <p:cTn id="73" dur="7">
                                          <p:stCondLst>
                                            <p:cond delay="410"/>
                                          </p:stCondLst>
                                        </p:cTn>
                                        <p:tgtEl>
                                          <p:spTgt spid="184338"/>
                                        </p:tgtEl>
                                      </p:cBhvr>
                                      <p:to x="100000" y="90000"/>
                                    </p:animScale>
                                    <p:animScale>
                                      <p:cBhvr>
                                        <p:cTn id="74" dur="41" decel="50000">
                                          <p:stCondLst>
                                            <p:cond delay="417"/>
                                          </p:stCondLst>
                                        </p:cTn>
                                        <p:tgtEl>
                                          <p:spTgt spid="184338"/>
                                        </p:tgtEl>
                                      </p:cBhvr>
                                      <p:to x="100000" y="100000"/>
                                    </p:animScale>
                                    <p:animScale>
                                      <p:cBhvr>
                                        <p:cTn id="75" dur="7">
                                          <p:stCondLst>
                                            <p:cond delay="452"/>
                                          </p:stCondLst>
                                        </p:cTn>
                                        <p:tgtEl>
                                          <p:spTgt spid="184338"/>
                                        </p:tgtEl>
                                      </p:cBhvr>
                                      <p:to x="100000" y="95000"/>
                                    </p:animScale>
                                    <p:animScale>
                                      <p:cBhvr>
                                        <p:cTn id="76" dur="41" decel="50000">
                                          <p:stCondLst>
                                            <p:cond delay="458"/>
                                          </p:stCondLst>
                                        </p:cTn>
                                        <p:tgtEl>
                                          <p:spTgt spid="184338"/>
                                        </p:tgtEl>
                                      </p:cBhvr>
                                      <p:to x="100000" y="100000"/>
                                    </p:animScale>
                                  </p:childTnLst>
                                </p:cTn>
                              </p:par>
                            </p:childTnLst>
                          </p:cTn>
                        </p:par>
                        <p:par>
                          <p:cTn id="77" fill="hold" nodeType="afterGroup">
                            <p:stCondLst>
                              <p:cond delay="5949"/>
                            </p:stCondLst>
                            <p:childTnLst>
                              <p:par>
                                <p:cTn id="78" presetID="31" presetClass="entr" presetSubtype="0" fill="hold" nodeType="afterEffect">
                                  <p:stCondLst>
                                    <p:cond delay="0"/>
                                  </p:stCondLst>
                                  <p:iterate type="lt">
                                    <p:tmPct val="5000"/>
                                  </p:iterate>
                                  <p:childTnLst>
                                    <p:set>
                                      <p:cBhvr>
                                        <p:cTn id="79" dur="1" fill="hold">
                                          <p:stCondLst>
                                            <p:cond delay="0"/>
                                          </p:stCondLst>
                                        </p:cTn>
                                        <p:tgtEl>
                                          <p:spTgt spid="184341"/>
                                        </p:tgtEl>
                                        <p:attrNameLst>
                                          <p:attrName>style.visibility</p:attrName>
                                        </p:attrNameLst>
                                      </p:cBhvr>
                                      <p:to>
                                        <p:strVal val="visible"/>
                                      </p:to>
                                    </p:set>
                                    <p:anim calcmode="lin" valueType="num">
                                      <p:cBhvr>
                                        <p:cTn id="80" dur="500" fill="hold"/>
                                        <p:tgtEl>
                                          <p:spTgt spid="184341"/>
                                        </p:tgtEl>
                                        <p:attrNameLst>
                                          <p:attrName>ppt_w</p:attrName>
                                        </p:attrNameLst>
                                      </p:cBhvr>
                                      <p:tavLst>
                                        <p:tav tm="0">
                                          <p:val>
                                            <p:fltVal val="0"/>
                                          </p:val>
                                        </p:tav>
                                        <p:tav tm="100000">
                                          <p:val>
                                            <p:strVal val="#ppt_w"/>
                                          </p:val>
                                        </p:tav>
                                      </p:tavLst>
                                    </p:anim>
                                    <p:anim calcmode="lin" valueType="num">
                                      <p:cBhvr>
                                        <p:cTn id="81" dur="500" fill="hold"/>
                                        <p:tgtEl>
                                          <p:spTgt spid="184341"/>
                                        </p:tgtEl>
                                        <p:attrNameLst>
                                          <p:attrName>ppt_h</p:attrName>
                                        </p:attrNameLst>
                                      </p:cBhvr>
                                      <p:tavLst>
                                        <p:tav tm="0">
                                          <p:val>
                                            <p:fltVal val="0"/>
                                          </p:val>
                                        </p:tav>
                                        <p:tav tm="100000">
                                          <p:val>
                                            <p:strVal val="#ppt_h"/>
                                          </p:val>
                                        </p:tav>
                                      </p:tavLst>
                                    </p:anim>
                                    <p:anim calcmode="lin" valueType="num">
                                      <p:cBhvr>
                                        <p:cTn id="82" dur="500" fill="hold"/>
                                        <p:tgtEl>
                                          <p:spTgt spid="184341"/>
                                        </p:tgtEl>
                                        <p:attrNameLst>
                                          <p:attrName>style.rotation</p:attrName>
                                        </p:attrNameLst>
                                      </p:cBhvr>
                                      <p:tavLst>
                                        <p:tav tm="0">
                                          <p:val>
                                            <p:fltVal val="90"/>
                                          </p:val>
                                        </p:tav>
                                        <p:tav tm="100000">
                                          <p:val>
                                            <p:fltVal val="0"/>
                                          </p:val>
                                        </p:tav>
                                      </p:tavLst>
                                    </p:anim>
                                    <p:animEffect transition="in" filter="fade">
                                      <p:cBhvr>
                                        <p:cTn id="83" dur="500"/>
                                        <p:tgtEl>
                                          <p:spTgt spid="184341"/>
                                        </p:tgtEl>
                                      </p:cBhvr>
                                    </p:animEffect>
                                  </p:childTnLst>
                                </p:cTn>
                              </p:par>
                            </p:childTnLst>
                          </p:cTn>
                        </p:par>
                        <p:par>
                          <p:cTn id="84" fill="hold" nodeType="afterGroup">
                            <p:stCondLst>
                              <p:cond delay="7249"/>
                            </p:stCondLst>
                            <p:childTnLst>
                              <p:par>
                                <p:cTn id="85" presetID="31" presetClass="entr" presetSubtype="0" fill="hold" nodeType="afterEffect">
                                  <p:stCondLst>
                                    <p:cond delay="0"/>
                                  </p:stCondLst>
                                  <p:iterate type="lt">
                                    <p:tmPct val="5000"/>
                                  </p:iterate>
                                  <p:childTnLst>
                                    <p:set>
                                      <p:cBhvr>
                                        <p:cTn id="86" dur="1" fill="hold">
                                          <p:stCondLst>
                                            <p:cond delay="0"/>
                                          </p:stCondLst>
                                        </p:cTn>
                                        <p:tgtEl>
                                          <p:spTgt spid="184342"/>
                                        </p:tgtEl>
                                        <p:attrNameLst>
                                          <p:attrName>style.visibility</p:attrName>
                                        </p:attrNameLst>
                                      </p:cBhvr>
                                      <p:to>
                                        <p:strVal val="visible"/>
                                      </p:to>
                                    </p:set>
                                    <p:anim calcmode="lin" valueType="num">
                                      <p:cBhvr>
                                        <p:cTn id="87" dur="500" fill="hold"/>
                                        <p:tgtEl>
                                          <p:spTgt spid="184342"/>
                                        </p:tgtEl>
                                        <p:attrNameLst>
                                          <p:attrName>ppt_w</p:attrName>
                                        </p:attrNameLst>
                                      </p:cBhvr>
                                      <p:tavLst>
                                        <p:tav tm="0">
                                          <p:val>
                                            <p:fltVal val="0"/>
                                          </p:val>
                                        </p:tav>
                                        <p:tav tm="100000">
                                          <p:val>
                                            <p:strVal val="#ppt_w"/>
                                          </p:val>
                                        </p:tav>
                                      </p:tavLst>
                                    </p:anim>
                                    <p:anim calcmode="lin" valueType="num">
                                      <p:cBhvr>
                                        <p:cTn id="88" dur="500" fill="hold"/>
                                        <p:tgtEl>
                                          <p:spTgt spid="184342"/>
                                        </p:tgtEl>
                                        <p:attrNameLst>
                                          <p:attrName>ppt_h</p:attrName>
                                        </p:attrNameLst>
                                      </p:cBhvr>
                                      <p:tavLst>
                                        <p:tav tm="0">
                                          <p:val>
                                            <p:fltVal val="0"/>
                                          </p:val>
                                        </p:tav>
                                        <p:tav tm="100000">
                                          <p:val>
                                            <p:strVal val="#ppt_h"/>
                                          </p:val>
                                        </p:tav>
                                      </p:tavLst>
                                    </p:anim>
                                    <p:anim calcmode="lin" valueType="num">
                                      <p:cBhvr>
                                        <p:cTn id="89" dur="500" fill="hold"/>
                                        <p:tgtEl>
                                          <p:spTgt spid="184342"/>
                                        </p:tgtEl>
                                        <p:attrNameLst>
                                          <p:attrName>style.rotation</p:attrName>
                                        </p:attrNameLst>
                                      </p:cBhvr>
                                      <p:tavLst>
                                        <p:tav tm="0">
                                          <p:val>
                                            <p:fltVal val="90"/>
                                          </p:val>
                                        </p:tav>
                                        <p:tav tm="100000">
                                          <p:val>
                                            <p:fltVal val="0"/>
                                          </p:val>
                                        </p:tav>
                                      </p:tavLst>
                                    </p:anim>
                                    <p:animEffect transition="in" filter="fade">
                                      <p:cBhvr>
                                        <p:cTn id="90" dur="500"/>
                                        <p:tgtEl>
                                          <p:spTgt spid="184342"/>
                                        </p:tgtEl>
                                      </p:cBhvr>
                                    </p:animEffect>
                                  </p:childTnLst>
                                </p:cTn>
                              </p:par>
                            </p:childTnLst>
                          </p:cTn>
                        </p:par>
                        <p:par>
                          <p:cTn id="91" fill="hold" nodeType="afterGroup">
                            <p:stCondLst>
                              <p:cond delay="8374"/>
                            </p:stCondLst>
                            <p:childTnLst>
                              <p:par>
                                <p:cTn id="92" presetID="31" presetClass="entr" presetSubtype="0" fill="hold" nodeType="afterEffect">
                                  <p:stCondLst>
                                    <p:cond delay="0"/>
                                  </p:stCondLst>
                                  <p:iterate type="lt">
                                    <p:tmPct val="5000"/>
                                  </p:iterate>
                                  <p:childTnLst>
                                    <p:set>
                                      <p:cBhvr>
                                        <p:cTn id="93" dur="1" fill="hold">
                                          <p:stCondLst>
                                            <p:cond delay="0"/>
                                          </p:stCondLst>
                                        </p:cTn>
                                        <p:tgtEl>
                                          <p:spTgt spid="184339"/>
                                        </p:tgtEl>
                                        <p:attrNameLst>
                                          <p:attrName>style.visibility</p:attrName>
                                        </p:attrNameLst>
                                      </p:cBhvr>
                                      <p:to>
                                        <p:strVal val="visible"/>
                                      </p:to>
                                    </p:set>
                                    <p:anim calcmode="lin" valueType="num">
                                      <p:cBhvr>
                                        <p:cTn id="94" dur="500" fill="hold"/>
                                        <p:tgtEl>
                                          <p:spTgt spid="184339"/>
                                        </p:tgtEl>
                                        <p:attrNameLst>
                                          <p:attrName>ppt_w</p:attrName>
                                        </p:attrNameLst>
                                      </p:cBhvr>
                                      <p:tavLst>
                                        <p:tav tm="0">
                                          <p:val>
                                            <p:fltVal val="0"/>
                                          </p:val>
                                        </p:tav>
                                        <p:tav tm="100000">
                                          <p:val>
                                            <p:strVal val="#ppt_w"/>
                                          </p:val>
                                        </p:tav>
                                      </p:tavLst>
                                    </p:anim>
                                    <p:anim calcmode="lin" valueType="num">
                                      <p:cBhvr>
                                        <p:cTn id="95" dur="500" fill="hold"/>
                                        <p:tgtEl>
                                          <p:spTgt spid="184339"/>
                                        </p:tgtEl>
                                        <p:attrNameLst>
                                          <p:attrName>ppt_h</p:attrName>
                                        </p:attrNameLst>
                                      </p:cBhvr>
                                      <p:tavLst>
                                        <p:tav tm="0">
                                          <p:val>
                                            <p:fltVal val="0"/>
                                          </p:val>
                                        </p:tav>
                                        <p:tav tm="100000">
                                          <p:val>
                                            <p:strVal val="#ppt_h"/>
                                          </p:val>
                                        </p:tav>
                                      </p:tavLst>
                                    </p:anim>
                                    <p:anim calcmode="lin" valueType="num">
                                      <p:cBhvr>
                                        <p:cTn id="96" dur="500" fill="hold"/>
                                        <p:tgtEl>
                                          <p:spTgt spid="184339"/>
                                        </p:tgtEl>
                                        <p:attrNameLst>
                                          <p:attrName>style.rotation</p:attrName>
                                        </p:attrNameLst>
                                      </p:cBhvr>
                                      <p:tavLst>
                                        <p:tav tm="0">
                                          <p:val>
                                            <p:fltVal val="90"/>
                                          </p:val>
                                        </p:tav>
                                        <p:tav tm="100000">
                                          <p:val>
                                            <p:fltVal val="0"/>
                                          </p:val>
                                        </p:tav>
                                      </p:tavLst>
                                    </p:anim>
                                    <p:animEffect transition="in" filter="fade">
                                      <p:cBhvr>
                                        <p:cTn id="97" dur="500"/>
                                        <p:tgtEl>
                                          <p:spTgt spid="184339"/>
                                        </p:tgtEl>
                                      </p:cBhvr>
                                    </p:animEffect>
                                  </p:childTnLst>
                                </p:cTn>
                              </p:par>
                            </p:childTnLst>
                          </p:cTn>
                        </p:par>
                        <p:par>
                          <p:cTn id="98" fill="hold" nodeType="afterGroup">
                            <p:stCondLst>
                              <p:cond delay="9549"/>
                            </p:stCondLst>
                            <p:childTnLst>
                              <p:par>
                                <p:cTn id="99" presetID="6" presetClass="entr" presetSubtype="16"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circle(in)">
                                      <p:cBhvr>
                                        <p:cTn id="10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animBg="1"/>
      <p:bldP spid="184335" grpId="0" animBg="1"/>
      <p:bldP spid="184336" grpId="0" animBg="1"/>
      <p:bldP spid="184337" grpId="0" animBg="1"/>
      <p:bldP spid="184338" grpId="0" animBg="1"/>
      <p:bldP spid="184339" grpId="0" animBg="1"/>
      <p:bldP spid="1843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ZoneTexte 2">
            <a:extLst>
              <a:ext uri="{FF2B5EF4-FFF2-40B4-BE49-F238E27FC236}">
                <a16:creationId xmlns:a16="http://schemas.microsoft.com/office/drawing/2014/main" id="{B4046246-0D6D-30A1-7C70-6904483C072E}"/>
              </a:ext>
            </a:extLst>
          </p:cNvPr>
          <p:cNvSpPr txBox="1">
            <a:spLocks noChangeArrowheads="1"/>
          </p:cNvSpPr>
          <p:nvPr/>
        </p:nvSpPr>
        <p:spPr bwMode="auto">
          <a:xfrm>
            <a:off x="2411413" y="2276475"/>
            <a:ext cx="4548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90488" rtl="1">
              <a:lnSpc>
                <a:spcPct val="90000"/>
              </a:lnSpc>
              <a:spcBef>
                <a:spcPts val="100"/>
              </a:spcBef>
              <a:buFont typeface="Arial" panose="020B0604020202020204" pitchFamily="34" charset="0"/>
              <a:buChar char="•"/>
              <a:defRPr sz="200">
                <a:solidFill>
                  <a:schemeClr val="tx1"/>
                </a:solidFill>
                <a:latin typeface="Calibri" panose="020F0502020204030204" pitchFamily="34" charset="0"/>
                <a:cs typeface="Calibri" panose="020F0502020204030204" pitchFamily="34" charset="0"/>
              </a:defRPr>
            </a:lvl1pPr>
            <a:lvl2pPr marL="742950" indent="-285750" algn="r" defTabSz="90488" rtl="1">
              <a:lnSpc>
                <a:spcPct val="90000"/>
              </a:lnSpc>
              <a:spcBef>
                <a:spcPts val="5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3pPr>
            <a:lvl4pPr marL="16002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4pPr>
            <a:lvl5pPr marL="20574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5pPr>
            <a:lvl6pPr marL="25146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6pPr>
            <a:lvl7pPr marL="29718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7pPr>
            <a:lvl8pPr marL="34290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8pPr>
            <a:lvl9pPr marL="38862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9pPr>
          </a:lstStyle>
          <a:p>
            <a:pPr marL="0" marR="0" lvl="0" indent="0" algn="r" defTabSz="90488"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8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اذكروني بدعواتكم الجميلة</a:t>
            </a:r>
          </a:p>
        </p:txBody>
      </p:sp>
      <p:sp>
        <p:nvSpPr>
          <p:cNvPr id="6" name="عنوان 1">
            <a:extLst>
              <a:ext uri="{FF2B5EF4-FFF2-40B4-BE49-F238E27FC236}">
                <a16:creationId xmlns:a16="http://schemas.microsoft.com/office/drawing/2014/main" id="{FE0B0593-E409-1EDE-4229-CC2CC4E36583}"/>
              </a:ext>
            </a:extLst>
          </p:cNvPr>
          <p:cNvSpPr txBox="1">
            <a:spLocks/>
          </p:cNvSpPr>
          <p:nvPr/>
        </p:nvSpPr>
        <p:spPr>
          <a:xfrm>
            <a:off x="2555875" y="3429000"/>
            <a:ext cx="2586038" cy="60325"/>
          </a:xfrm>
          <a:prstGeom prst="rect">
            <a:avLst/>
          </a:prstGeom>
        </p:spPr>
        <p:txBody>
          <a:bodyPr lIns="9155" tIns="4578" rIns="9155" bIns="4578" anchor="b"/>
          <a:lstStyle>
            <a:lvl1pPr algn="l" defTabSz="914400" rtl="0" eaLnBrk="1" latinLnBrk="0" hangingPunct="1">
              <a:lnSpc>
                <a:spcPct val="100000"/>
              </a:lnSpc>
              <a:spcBef>
                <a:spcPct val="0"/>
              </a:spcBef>
              <a:buNone/>
              <a:defRPr sz="5400" kern="1200">
                <a:solidFill>
                  <a:schemeClr val="tx2"/>
                </a:solidFill>
                <a:latin typeface="+mj-lt"/>
                <a:ea typeface="+mj-ea"/>
                <a:cs typeface="+mj-cs"/>
              </a:defRPr>
            </a:lvl1pPr>
          </a:lstStyle>
          <a:p>
            <a:pPr marL="0" marR="0" lvl="0" indent="0" algn="ctr" defTabSz="91544"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dirty="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المزيد من العروض من إعدادي </a:t>
            </a:r>
          </a:p>
          <a:p>
            <a:pPr marL="0" marR="0" lvl="0" indent="0" algn="ctr" defTabSz="91544"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dirty="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في قناتي </a:t>
            </a:r>
          </a:p>
        </p:txBody>
      </p:sp>
      <p:pic>
        <p:nvPicPr>
          <p:cNvPr id="264196" name="884AEA23-EA58-47EB-8C88-9CE646949802-L0-001.png" descr="884AEA23-EA58-47EB-8C88-9CE646949802-L0-001.png">
            <a:hlinkClick r:id="rId2"/>
            <a:extLst>
              <a:ext uri="{FF2B5EF4-FFF2-40B4-BE49-F238E27FC236}">
                <a16:creationId xmlns:a16="http://schemas.microsoft.com/office/drawing/2014/main" id="{E668C864-F65B-F7A0-6638-4B96B7B9A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3449638"/>
            <a:ext cx="36512"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94918" name="مربع نص 1">
            <a:hlinkClick r:id="rId2"/>
            <a:extLst>
              <a:ext uri="{FF2B5EF4-FFF2-40B4-BE49-F238E27FC236}">
                <a16:creationId xmlns:a16="http://schemas.microsoft.com/office/drawing/2014/main" id="{4406034A-26A0-4D40-E7F6-88FB8C4A1828}"/>
              </a:ext>
            </a:extLst>
          </p:cNvPr>
          <p:cNvSpPr txBox="1">
            <a:spLocks noChangeArrowheads="1"/>
          </p:cNvSpPr>
          <p:nvPr/>
        </p:nvSpPr>
        <p:spPr bwMode="auto">
          <a:xfrm>
            <a:off x="4927600" y="3721100"/>
            <a:ext cx="376238" cy="403225"/>
          </a:xfrm>
          <a:prstGeom prst="rect">
            <a:avLst/>
          </a:prstGeom>
          <a:noFill/>
          <a:ln>
            <a:noFill/>
          </a:ln>
        </p:spPr>
        <p:txBody>
          <a:bodyPr>
            <a:spAutoFit/>
          </a:bodyPr>
          <a:lstStyle>
            <a:lvl1pPr defTabSz="215900">
              <a:defRPr>
                <a:solidFill>
                  <a:schemeClr val="tx1"/>
                </a:solidFill>
                <a:latin typeface="Arial" panose="020B0604020202020204" pitchFamily="34" charset="0"/>
                <a:cs typeface="Arial" panose="020B0604020202020204" pitchFamily="34" charset="0"/>
              </a:defRPr>
            </a:lvl1pPr>
            <a:lvl2pPr marL="742950" indent="-285750" defTabSz="215900">
              <a:defRPr>
                <a:solidFill>
                  <a:schemeClr val="tx1"/>
                </a:solidFill>
                <a:latin typeface="Arial" panose="020B0604020202020204" pitchFamily="34" charset="0"/>
                <a:cs typeface="Arial" panose="020B0604020202020204" pitchFamily="34" charset="0"/>
              </a:defRPr>
            </a:lvl2pPr>
            <a:lvl3pPr marL="1143000" indent="-228600" defTabSz="215900">
              <a:defRPr>
                <a:solidFill>
                  <a:schemeClr val="tx1"/>
                </a:solidFill>
                <a:latin typeface="Arial" panose="020B0604020202020204" pitchFamily="34" charset="0"/>
                <a:cs typeface="Arial" panose="020B0604020202020204" pitchFamily="34" charset="0"/>
              </a:defRPr>
            </a:lvl3pPr>
            <a:lvl4pPr marL="1600200" indent="-228600" defTabSz="215900">
              <a:defRPr>
                <a:solidFill>
                  <a:schemeClr val="tx1"/>
                </a:solidFill>
                <a:latin typeface="Arial" panose="020B0604020202020204" pitchFamily="34" charset="0"/>
                <a:cs typeface="Arial" panose="020B0604020202020204" pitchFamily="34" charset="0"/>
              </a:defRPr>
            </a:lvl4pPr>
            <a:lvl5pPr marL="2057400" indent="-228600" defTabSz="215900">
              <a:defRPr>
                <a:solidFill>
                  <a:schemeClr val="tx1"/>
                </a:solidFill>
                <a:latin typeface="Arial" panose="020B0604020202020204" pitchFamily="34" charset="0"/>
                <a:cs typeface="Arial" panose="020B0604020202020204" pitchFamily="34" charset="0"/>
              </a:defRPr>
            </a:lvl5pPr>
            <a:lvl6pPr marL="2514600" indent="-228600" algn="l" defTabSz="2159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defTabSz="2159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defTabSz="2159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defTabSz="2159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21444" rtl="1" eaLnBrk="1" fontAlgn="base" latinLnBrk="0" hangingPunct="1">
              <a:lnSpc>
                <a:spcPct val="100000"/>
              </a:lnSpc>
              <a:spcBef>
                <a:spcPct val="0"/>
              </a:spcBef>
              <a:spcAft>
                <a:spcPct val="0"/>
              </a:spcAft>
              <a:buClrTx/>
              <a:buSzTx/>
              <a:buFontTx/>
              <a:buNone/>
              <a:tabLst/>
              <a:defRPr/>
            </a:pPr>
            <a:r>
              <a:rPr kumimoji="0" lang="ar-SA" altLang="ar-SA" sz="1013"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اضغط</a:t>
            </a:r>
          </a:p>
        </p:txBody>
      </p:sp>
      <p:pic>
        <p:nvPicPr>
          <p:cNvPr id="264198" name="صورة 2">
            <a:extLst>
              <a:ext uri="{FF2B5EF4-FFF2-40B4-BE49-F238E27FC236}">
                <a16:creationId xmlns:a16="http://schemas.microsoft.com/office/drawing/2014/main" id="{ECC5B4E1-C3A6-13EE-7405-66988713D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4041775"/>
            <a:ext cx="5826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9" name="صورة 2">
            <a:hlinkClick r:id="rId5"/>
            <a:extLst>
              <a:ext uri="{FF2B5EF4-FFF2-40B4-BE49-F238E27FC236}">
                <a16:creationId xmlns:a16="http://schemas.microsoft.com/office/drawing/2014/main" id="{F0ADF60F-59F8-2890-B2FF-70B9FC8EED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6513" y="3600450"/>
            <a:ext cx="12239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200" name="ZoneTexte 2">
            <a:extLst>
              <a:ext uri="{FF2B5EF4-FFF2-40B4-BE49-F238E27FC236}">
                <a16:creationId xmlns:a16="http://schemas.microsoft.com/office/drawing/2014/main" id="{CDE4DD9B-5BAE-162A-E934-1BED4C49BC2C}"/>
              </a:ext>
            </a:extLst>
          </p:cNvPr>
          <p:cNvSpPr txBox="1">
            <a:spLocks noChangeArrowheads="1"/>
          </p:cNvSpPr>
          <p:nvPr/>
        </p:nvSpPr>
        <p:spPr bwMode="auto">
          <a:xfrm>
            <a:off x="971550" y="4149725"/>
            <a:ext cx="683736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90488" rtl="1">
              <a:lnSpc>
                <a:spcPct val="90000"/>
              </a:lnSpc>
              <a:spcBef>
                <a:spcPts val="100"/>
              </a:spcBef>
              <a:buFont typeface="Arial" panose="020B0604020202020204" pitchFamily="34" charset="0"/>
              <a:buChar char="•"/>
              <a:defRPr sz="200">
                <a:solidFill>
                  <a:schemeClr val="tx1"/>
                </a:solidFill>
                <a:latin typeface="Calibri" panose="020F0502020204030204" pitchFamily="34" charset="0"/>
                <a:cs typeface="Calibri" panose="020F0502020204030204" pitchFamily="34" charset="0"/>
              </a:defRPr>
            </a:lvl1pPr>
            <a:lvl2pPr marL="742950" indent="-285750" algn="r" defTabSz="90488" rtl="1">
              <a:lnSpc>
                <a:spcPct val="90000"/>
              </a:lnSpc>
              <a:spcBef>
                <a:spcPts val="5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3pPr>
            <a:lvl4pPr marL="16002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4pPr>
            <a:lvl5pPr marL="20574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5pPr>
            <a:lvl6pPr marL="25146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6pPr>
            <a:lvl7pPr marL="29718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7pPr>
            <a:lvl8pPr marL="34290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8pPr>
            <a:lvl9pPr marL="38862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9pPr>
          </a:lstStyle>
          <a:p>
            <a:pPr marL="0" marR="0" lvl="0" indent="0" algn="ctr" defTabSz="90488"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2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أسمح </a:t>
            </a:r>
            <a:r>
              <a:rPr kumimoji="0" lang="ar-SA" altLang="ar-SA" sz="2200" b="0" i="0" u="none" strike="noStrike" kern="1200" cap="none" spc="0" normalizeH="0" baseline="0" noProof="0">
                <a:ln>
                  <a:noFill/>
                </a:ln>
                <a:solidFill>
                  <a:srgbClr val="33CC33"/>
                </a:solidFill>
                <a:effectLst/>
                <a:uLnTx/>
                <a:uFillTx/>
                <a:latin typeface="Arial" panose="020B0604020202020204" pitchFamily="34" charset="0"/>
                <a:ea typeface="+mn-ea"/>
                <a:cs typeface="AdvertisingBold" pitchFamily="2" charset="-78"/>
              </a:rPr>
              <a:t>بتحويل</a:t>
            </a:r>
            <a:r>
              <a:rPr kumimoji="0" lang="ar-SA" altLang="ar-SA" sz="22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 الملفات من قناتي فقط –ولاأسمح بنشرها من أي حساب آخر في التلقرام أو مواقع الانترنت </a:t>
            </a:r>
          </a:p>
          <a:p>
            <a:pPr marL="0" marR="0" lvl="0" indent="0" algn="ctr" defTabSz="90488"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2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 ولااسمح بإزالة اسمي وحقوقي عند تحويلها في التلقرام او مواقع الانترنت</a:t>
            </a:r>
          </a:p>
        </p:txBody>
      </p:sp>
      <p:sp>
        <p:nvSpPr>
          <p:cNvPr id="264201" name="ZoneTexte 2">
            <a:extLst>
              <a:ext uri="{FF2B5EF4-FFF2-40B4-BE49-F238E27FC236}">
                <a16:creationId xmlns:a16="http://schemas.microsoft.com/office/drawing/2014/main" id="{ADFF2D8E-6B69-60A0-76F8-E36A143043DA}"/>
              </a:ext>
            </a:extLst>
          </p:cNvPr>
          <p:cNvSpPr txBox="1">
            <a:spLocks noChangeArrowheads="1"/>
          </p:cNvSpPr>
          <p:nvPr/>
        </p:nvSpPr>
        <p:spPr bwMode="auto">
          <a:xfrm>
            <a:off x="0" y="1412875"/>
            <a:ext cx="806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defTabSz="90488" rtl="1">
              <a:lnSpc>
                <a:spcPct val="90000"/>
              </a:lnSpc>
              <a:spcBef>
                <a:spcPts val="100"/>
              </a:spcBef>
              <a:buFont typeface="Arial" panose="020B0604020202020204" pitchFamily="34" charset="0"/>
              <a:buChar char="•"/>
              <a:defRPr sz="200">
                <a:solidFill>
                  <a:schemeClr val="tx1"/>
                </a:solidFill>
                <a:latin typeface="Calibri" panose="020F0502020204030204" pitchFamily="34" charset="0"/>
                <a:cs typeface="Calibri" panose="020F0502020204030204" pitchFamily="34" charset="0"/>
              </a:defRPr>
            </a:lvl1pPr>
            <a:lvl2pPr marL="742950" indent="-285750" algn="r" defTabSz="90488" rtl="1">
              <a:lnSpc>
                <a:spcPct val="90000"/>
              </a:lnSpc>
              <a:spcBef>
                <a:spcPts val="5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2pPr>
            <a:lvl3pPr marL="11430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3pPr>
            <a:lvl4pPr marL="16002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4pPr>
            <a:lvl5pPr marL="2057400" indent="-228600" algn="r" defTabSz="90488" rtl="1">
              <a:lnSpc>
                <a:spcPct val="90000"/>
              </a:lnSpc>
              <a:spcBef>
                <a:spcPts val="50"/>
              </a:spcBef>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5pPr>
            <a:lvl6pPr marL="25146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6pPr>
            <a:lvl7pPr marL="29718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7pPr>
            <a:lvl8pPr marL="34290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8pPr>
            <a:lvl9pPr marL="3886200" indent="-228600" defTabSz="90488" eaLnBrk="0" fontAlgn="base" hangingPunct="0">
              <a:lnSpc>
                <a:spcPct val="90000"/>
              </a:lnSpc>
              <a:spcBef>
                <a:spcPts val="50"/>
              </a:spcBef>
              <a:spcAft>
                <a:spcPct val="0"/>
              </a:spcAft>
              <a:buFont typeface="Arial" panose="020B0604020202020204" pitchFamily="34" charset="0"/>
              <a:buChar char="•"/>
              <a:defRPr sz="100">
                <a:solidFill>
                  <a:schemeClr val="tx1"/>
                </a:solidFill>
                <a:latin typeface="Calibri" panose="020F0502020204030204" pitchFamily="34" charset="0"/>
                <a:cs typeface="Calibri" panose="020F0502020204030204" pitchFamily="34" charset="0"/>
              </a:defRPr>
            </a:lvl9pPr>
          </a:lstStyle>
          <a:p>
            <a:pPr marL="0" marR="0" lvl="0" indent="0" algn="r" defTabSz="90488"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800" b="0" i="0" u="none" strike="noStrike" kern="1200" cap="none" spc="0" normalizeH="0" baseline="0" noProof="0">
                <a:ln>
                  <a:noFill/>
                </a:ln>
                <a:solidFill>
                  <a:srgbClr val="0070C0"/>
                </a:solidFill>
                <a:effectLst/>
                <a:uLnTx/>
                <a:uFillTx/>
                <a:latin typeface="Arial" panose="020B0604020202020204" pitchFamily="34" charset="0"/>
                <a:ea typeface="+mn-ea"/>
                <a:cs typeface="AdvertisingBold" pitchFamily="2" charset="-78"/>
              </a:rPr>
              <a:t>الحقوق غيرمحفوظة للتعديل الشخصي في الدرس</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مربع نص 1">
            <a:extLst>
              <a:ext uri="{FF2B5EF4-FFF2-40B4-BE49-F238E27FC236}">
                <a16:creationId xmlns:a16="http://schemas.microsoft.com/office/drawing/2014/main" id="{C12F6C47-46DC-79CC-9BB0-80A55C83DCA4}"/>
              </a:ext>
            </a:extLst>
          </p:cNvPr>
          <p:cNvSpPr txBox="1">
            <a:spLocks noChangeArrowheads="1"/>
          </p:cNvSpPr>
          <p:nvPr/>
        </p:nvSpPr>
        <p:spPr bwMode="auto">
          <a:xfrm>
            <a:off x="468313" y="-6350"/>
            <a:ext cx="8386762" cy="6883400"/>
          </a:xfrm>
          <a:prstGeom prst="rect">
            <a:avLst/>
          </a:prstGeom>
          <a:noFill/>
          <a:ln>
            <a:noFill/>
          </a:ln>
        </p:spPr>
        <p:txBody>
          <a:bodyPr>
            <a:spAutoFit/>
          </a:bodyPr>
          <a:lstStyle>
            <a:lvl1pPr defTabSz="161925">
              <a:spcBef>
                <a:spcPct val="20000"/>
              </a:spcBef>
              <a:buFont typeface="Arial" panose="020B0604020202020204" pitchFamily="34" charset="0"/>
              <a:buChar char="•"/>
              <a:defRPr sz="700">
                <a:solidFill>
                  <a:schemeClr val="tx1"/>
                </a:solidFill>
                <a:latin typeface="Calibri" panose="020F0502020204030204" pitchFamily="34" charset="0"/>
                <a:cs typeface="Arial" panose="020B0604020202020204" pitchFamily="34" charset="0"/>
              </a:defRPr>
            </a:lvl1pPr>
            <a:lvl2pPr marL="742950" indent="-285750" defTabSz="161925">
              <a:spcBef>
                <a:spcPct val="20000"/>
              </a:spcBef>
              <a:buFont typeface="Arial" panose="020B0604020202020204" pitchFamily="34" charset="0"/>
              <a:buChar char="–"/>
              <a:defRPr sz="600">
                <a:solidFill>
                  <a:schemeClr val="tx1"/>
                </a:solidFill>
                <a:latin typeface="Calibri" panose="020F0502020204030204" pitchFamily="34" charset="0"/>
                <a:cs typeface="Arial" panose="020B0604020202020204" pitchFamily="34" charset="0"/>
              </a:defRPr>
            </a:lvl2pPr>
            <a:lvl3pPr marL="1143000" indent="-228600" defTabSz="161925">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defTabSz="161925">
              <a:spcBef>
                <a:spcPct val="20000"/>
              </a:spcBef>
              <a:buFont typeface="Arial" panose="020B0604020202020204" pitchFamily="34" charset="0"/>
              <a:buChar char="–"/>
              <a:defRPr sz="400">
                <a:solidFill>
                  <a:schemeClr val="tx1"/>
                </a:solidFill>
                <a:latin typeface="Calibri" panose="020F0502020204030204" pitchFamily="34" charset="0"/>
                <a:cs typeface="Arial" panose="020B0604020202020204" pitchFamily="34" charset="0"/>
              </a:defRPr>
            </a:lvl4pPr>
            <a:lvl5pPr marL="2057400" indent="-228600" defTabSz="161925">
              <a:spcBef>
                <a:spcPct val="20000"/>
              </a:spcBef>
              <a:buFont typeface="Arial" panose="020B0604020202020204" pitchFamily="34" charset="0"/>
              <a:buChar char="»"/>
              <a:defRPr sz="400">
                <a:solidFill>
                  <a:schemeClr val="tx1"/>
                </a:solidFill>
                <a:latin typeface="Calibri" panose="020F0502020204030204" pitchFamily="34" charset="0"/>
                <a:cs typeface="Arial" panose="020B0604020202020204" pitchFamily="34" charset="0"/>
              </a:defRPr>
            </a:lvl5pPr>
            <a:lvl6pPr marL="2514600" indent="-228600" algn="l" defTabSz="161925" rtl="0" eaLnBrk="0" fontAlgn="base" hangingPunct="0">
              <a:spcBef>
                <a:spcPct val="20000"/>
              </a:spcBef>
              <a:spcAft>
                <a:spcPct val="0"/>
              </a:spcAft>
              <a:buFont typeface="Arial" panose="020B0604020202020204" pitchFamily="34" charset="0"/>
              <a:buChar char="»"/>
              <a:defRPr sz="400">
                <a:solidFill>
                  <a:schemeClr val="tx1"/>
                </a:solidFill>
                <a:latin typeface="Calibri" panose="020F0502020204030204" pitchFamily="34" charset="0"/>
                <a:cs typeface="Arial" panose="020B0604020202020204" pitchFamily="34" charset="0"/>
              </a:defRPr>
            </a:lvl6pPr>
            <a:lvl7pPr marL="2971800" indent="-228600" algn="l" defTabSz="161925" rtl="0" eaLnBrk="0" fontAlgn="base" hangingPunct="0">
              <a:spcBef>
                <a:spcPct val="20000"/>
              </a:spcBef>
              <a:spcAft>
                <a:spcPct val="0"/>
              </a:spcAft>
              <a:buFont typeface="Arial" panose="020B0604020202020204" pitchFamily="34" charset="0"/>
              <a:buChar char="»"/>
              <a:defRPr sz="400">
                <a:solidFill>
                  <a:schemeClr val="tx1"/>
                </a:solidFill>
                <a:latin typeface="Calibri" panose="020F0502020204030204" pitchFamily="34" charset="0"/>
                <a:cs typeface="Arial" panose="020B0604020202020204" pitchFamily="34" charset="0"/>
              </a:defRPr>
            </a:lvl7pPr>
            <a:lvl8pPr marL="3429000" indent="-228600" algn="l" defTabSz="161925" rtl="0" eaLnBrk="0" fontAlgn="base" hangingPunct="0">
              <a:spcBef>
                <a:spcPct val="20000"/>
              </a:spcBef>
              <a:spcAft>
                <a:spcPct val="0"/>
              </a:spcAft>
              <a:buFont typeface="Arial" panose="020B0604020202020204" pitchFamily="34" charset="0"/>
              <a:buChar char="»"/>
              <a:defRPr sz="400">
                <a:solidFill>
                  <a:schemeClr val="tx1"/>
                </a:solidFill>
                <a:latin typeface="Calibri" panose="020F0502020204030204" pitchFamily="34" charset="0"/>
                <a:cs typeface="Arial" panose="020B0604020202020204" pitchFamily="34" charset="0"/>
              </a:defRPr>
            </a:lvl8pPr>
            <a:lvl9pPr marL="3886200" indent="-228600" algn="l" defTabSz="161925" rtl="0" eaLnBrk="0" fontAlgn="base" hangingPunct="0">
              <a:spcBef>
                <a:spcPct val="20000"/>
              </a:spcBef>
              <a:spcAft>
                <a:spcPct val="0"/>
              </a:spcAft>
              <a:buFont typeface="Arial" panose="020B0604020202020204" pitchFamily="34" charset="0"/>
              <a:buChar char="»"/>
              <a:defRPr sz="400">
                <a:solidFill>
                  <a:schemeClr val="tx1"/>
                </a:solidFill>
                <a:latin typeface="Calibri" panose="020F0502020204030204" pitchFamily="34" charset="0"/>
                <a:cs typeface="Arial" panose="020B0604020202020204" pitchFamily="34" charset="0"/>
              </a:defRPr>
            </a:lvl9pPr>
          </a:lstStyle>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rPr>
              <a:t>تم الاستفادة </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3333FF"/>
                </a:solidFill>
                <a:effectLst/>
                <a:uLnTx/>
                <a:uFillTx/>
                <a:latin typeface="Calibri" panose="020F0502020204030204" pitchFamily="34" charset="0"/>
                <a:ea typeface="+mn-ea"/>
                <a:cs typeface="Sultan bold" pitchFamily="2" charset="-78"/>
              </a:rPr>
              <a:t>من الأعضاء في منتديات يزيد</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3333FF"/>
                </a:solidFill>
                <a:effectLst/>
                <a:uLnTx/>
                <a:uFillTx/>
                <a:latin typeface="Calibri" panose="020F0502020204030204" pitchFamily="34" charset="0"/>
                <a:ea typeface="+mn-ea"/>
                <a:cs typeface="Sultan bold" pitchFamily="2" charset="-78"/>
              </a:rPr>
              <a:t>عرض بوربوينت</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3333FF"/>
                </a:solidFill>
                <a:effectLst/>
                <a:uLnTx/>
                <a:uFillTx/>
                <a:latin typeface="Calibri" panose="020F0502020204030204" pitchFamily="34" charset="0"/>
                <a:ea typeface="+mn-ea"/>
                <a:cs typeface="Sultan bold" pitchFamily="2" charset="-78"/>
              </a:rPr>
              <a:t>من إعداد العضو: تركي 30  ( اغلب </a:t>
            </a:r>
            <a:r>
              <a:rPr kumimoji="0" lang="ar-SA" altLang="ar-SA" sz="1800" b="0" i="0" u="none" strike="noStrike" kern="1200" cap="none" spc="0" normalizeH="0" baseline="0" noProof="0" dirty="0" err="1">
                <a:ln>
                  <a:noFill/>
                </a:ln>
                <a:solidFill>
                  <a:srgbClr val="3333FF"/>
                </a:solidFill>
                <a:effectLst/>
                <a:uLnTx/>
                <a:uFillTx/>
                <a:latin typeface="Calibri" panose="020F0502020204030204" pitchFamily="34" charset="0"/>
                <a:ea typeface="+mn-ea"/>
                <a:cs typeface="Sultan bold" pitchFamily="2" charset="-78"/>
              </a:rPr>
              <a:t>الشرايح</a:t>
            </a:r>
            <a:r>
              <a:rPr kumimoji="0" lang="ar-SA" altLang="ar-SA" sz="1800" b="0" i="0" u="none" strike="noStrike" kern="1200" cap="none" spc="0" normalizeH="0" baseline="0" noProof="0" dirty="0">
                <a:ln>
                  <a:noFill/>
                </a:ln>
                <a:solidFill>
                  <a:srgbClr val="3333FF"/>
                </a:solidFill>
                <a:effectLst/>
                <a:uLnTx/>
                <a:uFillTx/>
                <a:latin typeface="Calibri" panose="020F0502020204030204" pitchFamily="34" charset="0"/>
                <a:ea typeface="+mn-ea"/>
                <a:cs typeface="Sultan bold" pitchFamily="2" charset="-78"/>
              </a:rPr>
              <a:t>  نقلتها من عروضه)</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rPr>
              <a:t>وحلول العضو:</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3333FF"/>
                </a:solidFill>
                <a:effectLst/>
                <a:uLnTx/>
                <a:uFillTx/>
                <a:latin typeface="Calibri" panose="020F0502020204030204" pitchFamily="34" charset="0"/>
                <a:ea typeface="+mn-ea"/>
                <a:cs typeface="Sultan bold" pitchFamily="2" charset="-78"/>
              </a:rPr>
              <a:t>عقيل الزبيدي ( رحمه الله)</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rPr>
              <a:t>وحلول الاستاذ:</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3333FF"/>
                </a:solidFill>
                <a:effectLst/>
                <a:uLnTx/>
                <a:uFillTx/>
                <a:latin typeface="Calibri" panose="020F0502020204030204" pitchFamily="34" charset="0"/>
                <a:ea typeface="+mn-ea"/>
                <a:cs typeface="Sultan bold" pitchFamily="2" charset="-78"/>
              </a:rPr>
              <a:t>أحمد صالح الديني</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rPr>
              <a:t>وأوراق عمل :</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3333FF"/>
                </a:solidFill>
                <a:effectLst/>
                <a:uLnTx/>
                <a:uFillTx/>
                <a:latin typeface="Calibri" panose="020F0502020204030204" pitchFamily="34" charset="0"/>
                <a:ea typeface="+mn-ea"/>
                <a:cs typeface="Sultan bold" pitchFamily="2" charset="-78"/>
              </a:rPr>
              <a:t>غادة الشاعر</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rPr>
              <a:t>جزاهم الله خير  وأجزل لهم المثوبة</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rPr>
              <a:t>اللهم ارحم عقيل وتركي واغفر لهما وتجاوز عنهما وارفع منزلتهما  في الجنة</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rPr>
              <a:t>جزاهم الله  خير عني وعن كل من استفاد من أعمالهم </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a:ln>
                  <a:noFill/>
                </a:ln>
                <a:solidFill>
                  <a:srgbClr val="558ED5"/>
                </a:solidFill>
                <a:effectLst/>
                <a:uLnTx/>
                <a:uFillTx/>
                <a:latin typeface="Calibri" panose="020F0502020204030204" pitchFamily="34" charset="0"/>
                <a:ea typeface="+mn-ea"/>
                <a:cs typeface="Sultan bold" pitchFamily="2" charset="-78"/>
              </a:rPr>
              <a:t>اللهم إنهما قد كفونا هم الدنيا </a:t>
            </a:r>
            <a:r>
              <a:rPr kumimoji="0" lang="ar-SA" altLang="ar-SA" sz="1800" b="0" i="0" u="none" strike="noStrike" kern="1200" cap="none" spc="0" normalizeH="0" baseline="0" noProof="0" dirty="0" err="1">
                <a:ln>
                  <a:noFill/>
                </a:ln>
                <a:solidFill>
                  <a:srgbClr val="558ED5"/>
                </a:solidFill>
                <a:effectLst/>
                <a:uLnTx/>
                <a:uFillTx/>
                <a:latin typeface="Calibri" panose="020F0502020204030204" pitchFamily="34" charset="0"/>
                <a:ea typeface="+mn-ea"/>
                <a:cs typeface="Sultan bold" pitchFamily="2" charset="-78"/>
              </a:rPr>
              <a:t>فاكفهم</a:t>
            </a:r>
            <a:r>
              <a:rPr kumimoji="0" lang="ar-SA" altLang="ar-SA" sz="1800" b="0" i="0" u="none" strike="noStrike" kern="1200" cap="none" spc="0" normalizeH="0" baseline="0" noProof="0" dirty="0">
                <a:ln>
                  <a:noFill/>
                </a:ln>
                <a:solidFill>
                  <a:srgbClr val="558ED5"/>
                </a:solidFill>
                <a:effectLst/>
                <a:uLnTx/>
                <a:uFillTx/>
                <a:latin typeface="Calibri" panose="020F0502020204030204" pitchFamily="34" charset="0"/>
                <a:ea typeface="+mn-ea"/>
                <a:cs typeface="Sultan bold" pitchFamily="2" charset="-78"/>
              </a:rPr>
              <a:t> هم البرزخ والاخرة</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1800" b="0" i="0" u="none" strike="noStrike" kern="1200" cap="none" spc="0" normalizeH="0" baseline="0" noProof="0" dirty="0" err="1">
                <a:ln>
                  <a:noFill/>
                </a:ln>
                <a:solidFill>
                  <a:srgbClr val="558ED5"/>
                </a:solidFill>
                <a:effectLst/>
                <a:uLnTx/>
                <a:uFillTx/>
                <a:latin typeface="Arial" panose="020B0604020202020204" pitchFamily="34" charset="0"/>
                <a:ea typeface="+mn-ea"/>
                <a:cs typeface="Sultan bold" pitchFamily="2" charset="-78"/>
              </a:rPr>
              <a:t>يارب</a:t>
            </a:r>
            <a:r>
              <a:rPr kumimoji="0" lang="ar-SA" altLang="ar-SA" sz="1800" b="0" i="0" u="none" strike="noStrike" kern="1200" cap="none" spc="0" normalizeH="0" baseline="0" noProof="0" dirty="0">
                <a:ln>
                  <a:noFill/>
                </a:ln>
                <a:solidFill>
                  <a:srgbClr val="558ED5"/>
                </a:solidFill>
                <a:effectLst/>
                <a:uLnTx/>
                <a:uFillTx/>
                <a:latin typeface="Arial" panose="020B0604020202020204" pitchFamily="34" charset="0"/>
                <a:ea typeface="+mn-ea"/>
                <a:cs typeface="Sultan bold" pitchFamily="2" charset="-78"/>
              </a:rPr>
              <a:t> يامن من وسعت رحمته كل شي </a:t>
            </a:r>
            <a:r>
              <a:rPr kumimoji="0" lang="ar-SA" altLang="ar-SA" sz="1800" b="0" i="0" u="none" strike="noStrike" kern="1200" cap="none" spc="0" normalizeH="0" baseline="0" noProof="0" dirty="0">
                <a:ln>
                  <a:noFill/>
                </a:ln>
                <a:solidFill>
                  <a:srgbClr val="558ED5"/>
                </a:solidFill>
                <a:effectLst/>
                <a:uLnTx/>
                <a:uFillTx/>
                <a:latin typeface="Calibri" panose="020F0502020204030204" pitchFamily="34" charset="0"/>
                <a:ea typeface="+mn-ea"/>
                <a:cs typeface="Sultan bold" pitchFamily="2" charset="-78"/>
              </a:rPr>
              <a:t> </a:t>
            </a:r>
            <a:r>
              <a:rPr kumimoji="0" lang="ar-SA" altLang="ar-SA" sz="1800" b="0" i="0" u="none" strike="noStrike" kern="1200" cap="none" spc="0" normalizeH="0" baseline="0" noProof="0" dirty="0" err="1">
                <a:ln>
                  <a:noFill/>
                </a:ln>
                <a:solidFill>
                  <a:srgbClr val="558ED5"/>
                </a:solidFill>
                <a:effectLst/>
                <a:uLnTx/>
                <a:uFillTx/>
                <a:latin typeface="Calibri" panose="020F0502020204030204" pitchFamily="34" charset="0"/>
                <a:ea typeface="+mn-ea"/>
                <a:cs typeface="Sultan bold" pitchFamily="2" charset="-78"/>
              </a:rPr>
              <a:t>اغفرلتركي</a:t>
            </a:r>
            <a:r>
              <a:rPr kumimoji="0" lang="ar-SA" altLang="ar-SA" sz="1800" b="0" i="0" u="none" strike="noStrike" kern="1200" cap="none" spc="0" normalizeH="0" baseline="0" noProof="0" dirty="0">
                <a:ln>
                  <a:noFill/>
                </a:ln>
                <a:solidFill>
                  <a:srgbClr val="558ED5"/>
                </a:solidFill>
                <a:effectLst/>
                <a:uLnTx/>
                <a:uFillTx/>
                <a:latin typeface="Calibri" panose="020F0502020204030204" pitchFamily="34" charset="0"/>
                <a:ea typeface="+mn-ea"/>
                <a:cs typeface="Sultan bold" pitchFamily="2" charset="-78"/>
              </a:rPr>
              <a:t> و عقيل  واعفو عنهم وارفع منزلتهما عندك في الفردوس الأعلى من الجنة </a:t>
            </a:r>
          </a:p>
          <a:p>
            <a:pPr marL="0" marR="0" lvl="0" indent="0" algn="ctr" defTabSz="91083" rtl="1" eaLnBrk="1" fontAlgn="base" latinLnBrk="0" hangingPunct="1">
              <a:lnSpc>
                <a:spcPct val="150000"/>
              </a:lnSpc>
              <a:spcBef>
                <a:spcPct val="0"/>
              </a:spcBef>
              <a:spcAft>
                <a:spcPct val="0"/>
              </a:spcAft>
              <a:buClrTx/>
              <a:buSzTx/>
              <a:buFont typeface="Arial" panose="020B0604020202020204" pitchFamily="34" charset="0"/>
              <a:buNone/>
              <a:tabLst/>
              <a:defRPr/>
            </a:pPr>
            <a:endParaRPr kumimoji="0" lang="ar-SA" altLang="ar-SA" sz="675" b="0" i="0" u="none" strike="noStrike" kern="1200" cap="none" spc="0" normalizeH="0" baseline="0" noProof="0" dirty="0">
              <a:ln>
                <a:noFill/>
              </a:ln>
              <a:solidFill>
                <a:srgbClr val="C00000"/>
              </a:solidFill>
              <a:effectLst/>
              <a:uLnTx/>
              <a:uFillTx/>
              <a:latin typeface="Calibri" panose="020F0502020204030204" pitchFamily="34" charset="0"/>
              <a:ea typeface="+mn-ea"/>
              <a:cs typeface="Sultan bold"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F:\إطارات فارغه ج\7c6c8ddc65fe6a55e0b5047e6f3be841.jpg">
            <a:extLst>
              <a:ext uri="{FF2B5EF4-FFF2-40B4-BE49-F238E27FC236}">
                <a16:creationId xmlns:a16="http://schemas.microsoft.com/office/drawing/2014/main" id="{29139C92-EBE4-126C-8A6C-CD650200B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6931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5" name="Picture 3">
            <a:extLst>
              <a:ext uri="{FF2B5EF4-FFF2-40B4-BE49-F238E27FC236}">
                <a16:creationId xmlns:a16="http://schemas.microsoft.com/office/drawing/2014/main" id="{997B1BF8-EEF3-35D4-C553-32267AA3D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592263"/>
            <a:ext cx="26447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116" name="Picture 4">
            <a:extLst>
              <a:ext uri="{FF2B5EF4-FFF2-40B4-BE49-F238E27FC236}">
                <a16:creationId xmlns:a16="http://schemas.microsoft.com/office/drawing/2014/main" id="{23971887-C6ED-7476-B8B9-274940FFA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3568700"/>
            <a:ext cx="32289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117" name="مربع نص 1">
            <a:extLst>
              <a:ext uri="{FF2B5EF4-FFF2-40B4-BE49-F238E27FC236}">
                <a16:creationId xmlns:a16="http://schemas.microsoft.com/office/drawing/2014/main" id="{ABC4A4EC-37B8-AB51-81C6-A0CB367F6B76}"/>
              </a:ext>
            </a:extLst>
          </p:cNvPr>
          <p:cNvSpPr txBox="1">
            <a:spLocks noChangeArrowheads="1"/>
          </p:cNvSpPr>
          <p:nvPr/>
        </p:nvSpPr>
        <p:spPr bwMode="auto">
          <a:xfrm>
            <a:off x="3981450" y="1838325"/>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L-Mohanad Bold" pitchFamily="2" charset="-78"/>
              </a:rPr>
              <a:t>أهداف الدرس</a:t>
            </a:r>
          </a:p>
        </p:txBody>
      </p:sp>
      <p:sp>
        <p:nvSpPr>
          <p:cNvPr id="3" name="مربع نص 2">
            <a:extLst>
              <a:ext uri="{FF2B5EF4-FFF2-40B4-BE49-F238E27FC236}">
                <a16:creationId xmlns:a16="http://schemas.microsoft.com/office/drawing/2014/main" id="{2CD34DD5-55BB-1390-9A82-DC5970EE9C28}"/>
              </a:ext>
            </a:extLst>
          </p:cNvPr>
          <p:cNvSpPr txBox="1">
            <a:spLocks noChangeArrowheads="1"/>
          </p:cNvSpPr>
          <p:nvPr/>
        </p:nvSpPr>
        <p:spPr bwMode="auto">
          <a:xfrm>
            <a:off x="2708275" y="2452688"/>
            <a:ext cx="3779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ctr" defTabSz="914400" rtl="1"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ar-SA" altLang="ar-SA" sz="1800" b="1" i="0" u="none" strike="noStrike" kern="1200" cap="none" spc="0" normalizeH="0" baseline="0" noProof="0">
                <a:ln>
                  <a:noFill/>
                </a:ln>
                <a:solidFill>
                  <a:srgbClr val="006600"/>
                </a:solidFill>
                <a:effectLst/>
                <a:uLnTx/>
                <a:uFillTx/>
                <a:latin typeface="Arial" panose="020B0604020202020204" pitchFamily="34" charset="0"/>
                <a:ea typeface="+mn-ea"/>
                <a:cs typeface="bader_al gordabia" panose="00000700000000000000" pitchFamily="2" charset="-78"/>
              </a:rPr>
              <a:t>أحل متباينات مركبة تحتوي أداة الربط (و)، وأمثل مجموعة حلها بيانياً </a:t>
            </a:r>
          </a:p>
        </p:txBody>
      </p:sp>
      <p:sp>
        <p:nvSpPr>
          <p:cNvPr id="10" name="مستطيل 3">
            <a:extLst>
              <a:ext uri="{FF2B5EF4-FFF2-40B4-BE49-F238E27FC236}">
                <a16:creationId xmlns:a16="http://schemas.microsoft.com/office/drawing/2014/main" id="{A35D6266-89D3-3F30-2145-48D99E76A074}"/>
              </a:ext>
            </a:extLst>
          </p:cNvPr>
          <p:cNvSpPr>
            <a:spLocks noChangeArrowheads="1"/>
          </p:cNvSpPr>
          <p:nvPr/>
        </p:nvSpPr>
        <p:spPr bwMode="auto">
          <a:xfrm>
            <a:off x="2500313" y="2997200"/>
            <a:ext cx="4051300" cy="647700"/>
          </a:xfrm>
          <a:prstGeom prst="rect">
            <a:avLst/>
          </a:prstGeom>
          <a:noFill/>
          <a:ln>
            <a:noFill/>
          </a:ln>
        </p:spPr>
        <p:txBody>
          <a:bodyPr>
            <a:spAutoFit/>
          </a:bodyPr>
          <a:lstStyle/>
          <a:p>
            <a:pPr marL="457200" marR="0" lvl="0" indent="-457200" algn="ctr" defTabSz="914400" rtl="1" eaLnBrk="1" fontAlgn="auto" latinLnBrk="0" hangingPunct="1">
              <a:lnSpc>
                <a:spcPct val="100000"/>
              </a:lnSpc>
              <a:spcBef>
                <a:spcPts val="0"/>
              </a:spcBef>
              <a:spcAft>
                <a:spcPts val="0"/>
              </a:spcAft>
              <a:buClrTx/>
              <a:buSzTx/>
              <a:buFont typeface="Wingdings" pitchFamily="2" charset="2"/>
              <a:buChar char="§"/>
              <a:tabLst/>
              <a:defRPr/>
            </a:pPr>
            <a:r>
              <a:rPr kumimoji="0" lang="ar-SA" sz="1800" b="1" i="0" u="none" strike="noStrike" kern="0" cap="none" spc="0" normalizeH="0" baseline="0" noProof="0">
                <a:ln>
                  <a:noFill/>
                </a:ln>
                <a:solidFill>
                  <a:srgbClr val="006600"/>
                </a:solidFill>
                <a:effectLst/>
                <a:uLnTx/>
                <a:uFillTx/>
                <a:latin typeface="Arial" panose="020B0604020202020204" pitchFamily="34" charset="0"/>
                <a:ea typeface="+mn-ea"/>
                <a:cs typeface="bader_al gordabia" pitchFamily="2" charset="-78"/>
              </a:rPr>
              <a:t>أحل متباينات مركبة تحتوي أداة الربط (أو)، وأمثل مجموعة حلها بيانياً </a:t>
            </a:r>
          </a:p>
        </p:txBody>
      </p:sp>
      <p:sp>
        <p:nvSpPr>
          <p:cNvPr id="218120" name="مربع نص 10">
            <a:extLst>
              <a:ext uri="{FF2B5EF4-FFF2-40B4-BE49-F238E27FC236}">
                <a16:creationId xmlns:a16="http://schemas.microsoft.com/office/drawing/2014/main" id="{BABE29A5-B747-3312-AA7B-11D04577FB1E}"/>
              </a:ext>
            </a:extLst>
          </p:cNvPr>
          <p:cNvSpPr txBox="1">
            <a:spLocks noChangeArrowheads="1"/>
          </p:cNvSpPr>
          <p:nvPr/>
        </p:nvSpPr>
        <p:spPr bwMode="auto">
          <a:xfrm>
            <a:off x="4213225" y="3870325"/>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L-Mohanad Bold" pitchFamily="2" charset="-78"/>
              </a:rPr>
              <a:t>المفردات</a:t>
            </a:r>
          </a:p>
        </p:txBody>
      </p:sp>
      <p:sp>
        <p:nvSpPr>
          <p:cNvPr id="12" name="مربع نص 11">
            <a:extLst>
              <a:ext uri="{FF2B5EF4-FFF2-40B4-BE49-F238E27FC236}">
                <a16:creationId xmlns:a16="http://schemas.microsoft.com/office/drawing/2014/main" id="{3F5B13C2-97C6-A4BF-DB26-BF2B33B8F334}"/>
              </a:ext>
            </a:extLst>
          </p:cNvPr>
          <p:cNvSpPr txBox="1">
            <a:spLocks noChangeArrowheads="1"/>
          </p:cNvSpPr>
          <p:nvPr/>
        </p:nvSpPr>
        <p:spPr bwMode="auto">
          <a:xfrm>
            <a:off x="4321175" y="4356100"/>
            <a:ext cx="2166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ctr" defTabSz="914400" rtl="1"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ar-SA" altLang="ar-SA" sz="1800" b="1" i="0" u="none" strike="noStrike" kern="1200" cap="none" spc="0" normalizeH="0" baseline="0" noProof="0">
                <a:ln>
                  <a:noFill/>
                </a:ln>
                <a:solidFill>
                  <a:srgbClr val="CC9900"/>
                </a:solidFill>
                <a:effectLst/>
                <a:uLnTx/>
                <a:uFillTx/>
                <a:latin typeface="Arial" panose="020B0604020202020204" pitchFamily="34" charset="0"/>
                <a:ea typeface="+mn-ea"/>
                <a:cs typeface="bader_al gordabia" panose="00000700000000000000" pitchFamily="2" charset="-78"/>
              </a:rPr>
              <a:t>المتباينات المركبة</a:t>
            </a:r>
          </a:p>
        </p:txBody>
      </p:sp>
      <p:sp>
        <p:nvSpPr>
          <p:cNvPr id="13" name="مربع نص 12">
            <a:extLst>
              <a:ext uri="{FF2B5EF4-FFF2-40B4-BE49-F238E27FC236}">
                <a16:creationId xmlns:a16="http://schemas.microsoft.com/office/drawing/2014/main" id="{EC370462-4346-9BE9-418D-54F338DA3D7A}"/>
              </a:ext>
            </a:extLst>
          </p:cNvPr>
          <p:cNvSpPr txBox="1">
            <a:spLocks noChangeArrowheads="1"/>
          </p:cNvSpPr>
          <p:nvPr/>
        </p:nvSpPr>
        <p:spPr bwMode="auto">
          <a:xfrm>
            <a:off x="3340100" y="4595813"/>
            <a:ext cx="216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ctr" defTabSz="914400" rtl="1"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ar-SA" altLang="ar-SA" sz="1800" b="1" i="0" u="none" strike="noStrike" kern="1200" cap="none" spc="0" normalizeH="0" baseline="0" noProof="0">
                <a:ln>
                  <a:noFill/>
                </a:ln>
                <a:solidFill>
                  <a:srgbClr val="CC9900"/>
                </a:solidFill>
                <a:effectLst/>
                <a:uLnTx/>
                <a:uFillTx/>
                <a:latin typeface="Arial" panose="020B0604020202020204" pitchFamily="34" charset="0"/>
                <a:ea typeface="+mn-ea"/>
                <a:cs typeface="bader_al gordabia" panose="00000700000000000000" pitchFamily="2" charset="-78"/>
              </a:rPr>
              <a:t>التقاطع</a:t>
            </a:r>
          </a:p>
        </p:txBody>
      </p:sp>
      <p:sp>
        <p:nvSpPr>
          <p:cNvPr id="14" name="مربع نص 13">
            <a:extLst>
              <a:ext uri="{FF2B5EF4-FFF2-40B4-BE49-F238E27FC236}">
                <a16:creationId xmlns:a16="http://schemas.microsoft.com/office/drawing/2014/main" id="{55838C82-8D3A-9FF1-6823-E1A02B4D2B5E}"/>
              </a:ext>
            </a:extLst>
          </p:cNvPr>
          <p:cNvSpPr txBox="1">
            <a:spLocks noChangeArrowheads="1"/>
          </p:cNvSpPr>
          <p:nvPr/>
        </p:nvSpPr>
        <p:spPr bwMode="auto">
          <a:xfrm>
            <a:off x="2605088" y="4948238"/>
            <a:ext cx="2168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ctr" defTabSz="914400" rtl="1"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ar-SA" altLang="ar-SA" sz="1800" b="1" i="0" u="none" strike="noStrike" kern="1200" cap="none" spc="0" normalizeH="0" baseline="0" noProof="0">
                <a:ln>
                  <a:noFill/>
                </a:ln>
                <a:solidFill>
                  <a:srgbClr val="CC9900"/>
                </a:solidFill>
                <a:effectLst/>
                <a:uLnTx/>
                <a:uFillTx/>
                <a:latin typeface="Arial" panose="020B0604020202020204" pitchFamily="34" charset="0"/>
                <a:ea typeface="+mn-ea"/>
                <a:cs typeface="bader_al gordabia" panose="00000700000000000000" pitchFamily="2" charset="-78"/>
              </a:rPr>
              <a:t>الاتحاد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4" dur="1000" fill="hold"/>
                                        <p:tgtEl>
                                          <p:spTgt spid="1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255C9D8F-9C19-1E65-CBB1-EEFDC7CF3A45}"/>
              </a:ext>
            </a:extLst>
          </p:cNvPr>
          <p:cNvSpPr/>
          <p:nvPr/>
        </p:nvSpPr>
        <p:spPr>
          <a:xfrm>
            <a:off x="1733550" y="241300"/>
            <a:ext cx="5495925" cy="6350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حل المتباينات المركبة </a:t>
            </a:r>
          </a:p>
        </p:txBody>
      </p:sp>
      <p:sp>
        <p:nvSpPr>
          <p:cNvPr id="3" name="تمرير أفقي 2">
            <a:extLst>
              <a:ext uri="{FF2B5EF4-FFF2-40B4-BE49-F238E27FC236}">
                <a16:creationId xmlns:a16="http://schemas.microsoft.com/office/drawing/2014/main" id="{A156D878-794D-CFAA-5C9D-197D2F344AB5}"/>
              </a:ext>
            </a:extLst>
          </p:cNvPr>
          <p:cNvSpPr/>
          <p:nvPr/>
        </p:nvSpPr>
        <p:spPr>
          <a:xfrm>
            <a:off x="6715125" y="1130300"/>
            <a:ext cx="1790700" cy="850900"/>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حل المتباينة المركبة وتمثيل التقاطع </a:t>
            </a:r>
          </a:p>
        </p:txBody>
      </p:sp>
      <p:sp>
        <p:nvSpPr>
          <p:cNvPr id="4" name="تمرير أفقي 3">
            <a:extLst>
              <a:ext uri="{FF2B5EF4-FFF2-40B4-BE49-F238E27FC236}">
                <a16:creationId xmlns:a16="http://schemas.microsoft.com/office/drawing/2014/main" id="{C4867F6B-9CD0-E392-5983-2C0D9907017D}"/>
              </a:ext>
            </a:extLst>
          </p:cNvPr>
          <p:cNvSpPr/>
          <p:nvPr/>
        </p:nvSpPr>
        <p:spPr>
          <a:xfrm>
            <a:off x="3586163" y="1130300"/>
            <a:ext cx="1790700" cy="850900"/>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كتابة متباينة مركبة وتمثليها بيانياً </a:t>
            </a:r>
          </a:p>
        </p:txBody>
      </p:sp>
      <p:sp>
        <p:nvSpPr>
          <p:cNvPr id="5" name="تمرير أفقي 4">
            <a:extLst>
              <a:ext uri="{FF2B5EF4-FFF2-40B4-BE49-F238E27FC236}">
                <a16:creationId xmlns:a16="http://schemas.microsoft.com/office/drawing/2014/main" id="{38F6B089-8B3B-FBA2-094E-721AC5CCC734}"/>
              </a:ext>
            </a:extLst>
          </p:cNvPr>
          <p:cNvSpPr/>
          <p:nvPr/>
        </p:nvSpPr>
        <p:spPr>
          <a:xfrm>
            <a:off x="742950" y="1143000"/>
            <a:ext cx="1790700" cy="850900"/>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حل المتباينة وتمثيل الاتحاد </a:t>
            </a:r>
          </a:p>
        </p:txBody>
      </p:sp>
      <p:pic>
        <p:nvPicPr>
          <p:cNvPr id="6" name="صورة 5">
            <a:extLst>
              <a:ext uri="{FF2B5EF4-FFF2-40B4-BE49-F238E27FC236}">
                <a16:creationId xmlns:a16="http://schemas.microsoft.com/office/drawing/2014/main" id="{571F745C-6BFD-755C-68A7-A152282228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2425700"/>
            <a:ext cx="2676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a:extLst>
              <a:ext uri="{FF2B5EF4-FFF2-40B4-BE49-F238E27FC236}">
                <a16:creationId xmlns:a16="http://schemas.microsoft.com/office/drawing/2014/main" id="{13055C28-CC40-0222-1E82-F8FA26F69B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4613" y="2787650"/>
            <a:ext cx="26003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a:extLst>
              <a:ext uri="{FF2B5EF4-FFF2-40B4-BE49-F238E27FC236}">
                <a16:creationId xmlns:a16="http://schemas.microsoft.com/office/drawing/2014/main" id="{6F11C037-9CF4-9928-18E7-044B65CBD7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 y="2425700"/>
            <a:ext cx="2984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8">
            <a:extLst>
              <a:ext uri="{FF2B5EF4-FFF2-40B4-BE49-F238E27FC236}">
                <a16:creationId xmlns:a16="http://schemas.microsoft.com/office/drawing/2014/main" id="{5CAA5632-F297-A869-C43B-4DA5ABCB095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8275" y="2695575"/>
            <a:ext cx="27559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9">
            <a:extLst>
              <a:ext uri="{FF2B5EF4-FFF2-40B4-BE49-F238E27FC236}">
                <a16:creationId xmlns:a16="http://schemas.microsoft.com/office/drawing/2014/main" id="{48147B6A-5887-33F2-CE1F-89AB40DA4F1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60738" y="2401888"/>
            <a:ext cx="27416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0">
            <a:extLst>
              <a:ext uri="{FF2B5EF4-FFF2-40B4-BE49-F238E27FC236}">
                <a16:creationId xmlns:a16="http://schemas.microsoft.com/office/drawing/2014/main" id="{23BC2CB0-BD2C-A8C2-67CC-04811388E82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82900" y="3128963"/>
            <a:ext cx="34004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رابط كسهم مستقيم 12">
            <a:extLst>
              <a:ext uri="{FF2B5EF4-FFF2-40B4-BE49-F238E27FC236}">
                <a16:creationId xmlns:a16="http://schemas.microsoft.com/office/drawing/2014/main" id="{93681898-DA6A-06F8-F447-AA4AF03E2299}"/>
              </a:ext>
            </a:extLst>
          </p:cNvPr>
          <p:cNvCxnSpPr/>
          <p:nvPr/>
        </p:nvCxnSpPr>
        <p:spPr>
          <a:xfrm>
            <a:off x="4651375" y="889000"/>
            <a:ext cx="0" cy="325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a:extLst>
              <a:ext uri="{FF2B5EF4-FFF2-40B4-BE49-F238E27FC236}">
                <a16:creationId xmlns:a16="http://schemas.microsoft.com/office/drawing/2014/main" id="{664C1FDB-5AD9-3EF7-CDBA-15F438BA006D}"/>
              </a:ext>
            </a:extLst>
          </p:cNvPr>
          <p:cNvCxnSpPr/>
          <p:nvPr/>
        </p:nvCxnSpPr>
        <p:spPr>
          <a:xfrm flipH="1">
            <a:off x="2533650" y="889000"/>
            <a:ext cx="217805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a:extLst>
              <a:ext uri="{FF2B5EF4-FFF2-40B4-BE49-F238E27FC236}">
                <a16:creationId xmlns:a16="http://schemas.microsoft.com/office/drawing/2014/main" id="{8C77A7A9-4786-EBC6-B101-956835D2C1FD}"/>
              </a:ext>
            </a:extLst>
          </p:cNvPr>
          <p:cNvCxnSpPr/>
          <p:nvPr/>
        </p:nvCxnSpPr>
        <p:spPr>
          <a:xfrm>
            <a:off x="4651375" y="889000"/>
            <a:ext cx="2124075"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a:extLst>
              <a:ext uri="{FF2B5EF4-FFF2-40B4-BE49-F238E27FC236}">
                <a16:creationId xmlns:a16="http://schemas.microsoft.com/office/drawing/2014/main" id="{2751E579-64CC-9856-AA4C-BA3215022127}"/>
              </a:ext>
            </a:extLst>
          </p:cNvPr>
          <p:cNvCxnSpPr/>
          <p:nvPr/>
        </p:nvCxnSpPr>
        <p:spPr>
          <a:xfrm>
            <a:off x="7359650" y="1931988"/>
            <a:ext cx="3175" cy="493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a:extLst>
              <a:ext uri="{FF2B5EF4-FFF2-40B4-BE49-F238E27FC236}">
                <a16:creationId xmlns:a16="http://schemas.microsoft.com/office/drawing/2014/main" id="{2D385774-14AE-2840-FBBF-B804EB5DEAB9}"/>
              </a:ext>
            </a:extLst>
          </p:cNvPr>
          <p:cNvCxnSpPr/>
          <p:nvPr/>
        </p:nvCxnSpPr>
        <p:spPr>
          <a:xfrm>
            <a:off x="4651375" y="1903413"/>
            <a:ext cx="3175" cy="493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a:extLst>
              <a:ext uri="{FF2B5EF4-FFF2-40B4-BE49-F238E27FC236}">
                <a16:creationId xmlns:a16="http://schemas.microsoft.com/office/drawing/2014/main" id="{FA0A4A65-EF39-3543-1248-5F96EE81CFEC}"/>
              </a:ext>
            </a:extLst>
          </p:cNvPr>
          <p:cNvCxnSpPr/>
          <p:nvPr/>
        </p:nvCxnSpPr>
        <p:spPr>
          <a:xfrm>
            <a:off x="1546225" y="1931988"/>
            <a:ext cx="3175" cy="493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مربع نص 22">
            <a:extLst>
              <a:ext uri="{FF2B5EF4-FFF2-40B4-BE49-F238E27FC236}">
                <a16:creationId xmlns:a16="http://schemas.microsoft.com/office/drawing/2014/main" id="{2044A222-D3FD-2B30-C12B-D8AAEF4319FE}"/>
              </a:ext>
            </a:extLst>
          </p:cNvPr>
          <p:cNvSpPr txBox="1">
            <a:spLocks noChangeArrowheads="1"/>
          </p:cNvSpPr>
          <p:nvPr/>
        </p:nvSpPr>
        <p:spPr bwMode="auto">
          <a:xfrm>
            <a:off x="7296150" y="1965325"/>
            <a:ext cx="50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altLang="ar-SA" sz="1800"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rPr>
              <a:t>مثال</a:t>
            </a:r>
          </a:p>
        </p:txBody>
      </p:sp>
      <p:sp>
        <p:nvSpPr>
          <p:cNvPr id="25" name="مربع نص 24">
            <a:extLst>
              <a:ext uri="{FF2B5EF4-FFF2-40B4-BE49-F238E27FC236}">
                <a16:creationId xmlns:a16="http://schemas.microsoft.com/office/drawing/2014/main" id="{75568B5F-6FB9-8F9C-8FDB-82D8284A8F89}"/>
              </a:ext>
            </a:extLst>
          </p:cNvPr>
          <p:cNvSpPr txBox="1">
            <a:spLocks noChangeArrowheads="1"/>
          </p:cNvSpPr>
          <p:nvPr/>
        </p:nvSpPr>
        <p:spPr bwMode="auto">
          <a:xfrm>
            <a:off x="4586288" y="1965325"/>
            <a:ext cx="50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altLang="ar-SA" sz="1800"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rPr>
              <a:t>مثال</a:t>
            </a:r>
          </a:p>
        </p:txBody>
      </p:sp>
      <p:sp>
        <p:nvSpPr>
          <p:cNvPr id="26" name="مربع نص 25">
            <a:extLst>
              <a:ext uri="{FF2B5EF4-FFF2-40B4-BE49-F238E27FC236}">
                <a16:creationId xmlns:a16="http://schemas.microsoft.com/office/drawing/2014/main" id="{CBE452CB-97D0-EED7-C80D-07817F7A2B9D}"/>
              </a:ext>
            </a:extLst>
          </p:cNvPr>
          <p:cNvSpPr txBox="1">
            <a:spLocks noChangeArrowheads="1"/>
          </p:cNvSpPr>
          <p:nvPr/>
        </p:nvSpPr>
        <p:spPr bwMode="auto">
          <a:xfrm>
            <a:off x="1454150" y="1993900"/>
            <a:ext cx="50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altLang="ar-SA" sz="1800"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rPr>
              <a:t>مثال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6" presetClass="entr" presetSubtype="16"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circle(in)">
                                      <p:cBhvr>
                                        <p:cTn id="92" dur="2000"/>
                                        <p:tgtEl>
                                          <p:spTgt spid="1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5" presetClass="entr" presetSubtype="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2000"/>
                                        <p:tgtEl>
                                          <p:spTgt spid="15"/>
                                        </p:tgtEl>
                                      </p:cBhvr>
                                    </p:animEffect>
                                    <p:anim calcmode="lin" valueType="num">
                                      <p:cBhvr>
                                        <p:cTn id="98" dur="2000" fill="hold"/>
                                        <p:tgtEl>
                                          <p:spTgt spid="15"/>
                                        </p:tgtEl>
                                        <p:attrNameLst>
                                          <p:attrName>ppt_w</p:attrName>
                                        </p:attrNameLst>
                                      </p:cBhvr>
                                      <p:tavLst>
                                        <p:tav tm="0" fmla="#ppt_w*sin(2.5*pi*$)">
                                          <p:val>
                                            <p:fltVal val="0"/>
                                          </p:val>
                                        </p:tav>
                                        <p:tav tm="100000">
                                          <p:val>
                                            <p:fltVal val="1"/>
                                          </p:val>
                                        </p:tav>
                                      </p:tavLst>
                                    </p:anim>
                                    <p:anim calcmode="lin" valueType="num">
                                      <p:cBhvr>
                                        <p:cTn id="99" dur="2000" fill="hold"/>
                                        <p:tgtEl>
                                          <p:spTgt spid="15"/>
                                        </p:tgtEl>
                                        <p:attrNameLst>
                                          <p:attrName>ppt_h</p:attrName>
                                        </p:attrNameLst>
                                      </p:cBhvr>
                                      <p:tavLst>
                                        <p:tav tm="0">
                                          <p:val>
                                            <p:strVal val="#ppt_h"/>
                                          </p:val>
                                        </p:tav>
                                        <p:tav tm="100000">
                                          <p:val>
                                            <p:strVal val="#ppt_h"/>
                                          </p:val>
                                        </p:tav>
                                      </p:tavLst>
                                    </p:anim>
                                  </p:childTnLst>
                                </p:cTn>
                              </p:par>
                              <p:par>
                                <p:cTn id="100" presetID="45" presetClass="entr" presetSubtype="0"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2000"/>
                                        <p:tgtEl>
                                          <p:spTgt spid="5"/>
                                        </p:tgtEl>
                                      </p:cBhvr>
                                    </p:animEffect>
                                    <p:anim calcmode="lin" valueType="num">
                                      <p:cBhvr>
                                        <p:cTn id="103" dur="2000" fill="hold"/>
                                        <p:tgtEl>
                                          <p:spTgt spid="5"/>
                                        </p:tgtEl>
                                        <p:attrNameLst>
                                          <p:attrName>ppt_w</p:attrName>
                                        </p:attrNameLst>
                                      </p:cBhvr>
                                      <p:tavLst>
                                        <p:tav tm="0" fmla="#ppt_w*sin(2.5*pi*$)">
                                          <p:val>
                                            <p:fltVal val="0"/>
                                          </p:val>
                                        </p:tav>
                                        <p:tav tm="100000">
                                          <p:val>
                                            <p:fltVal val="1"/>
                                          </p:val>
                                        </p:tav>
                                      </p:tavLst>
                                    </p:anim>
                                    <p:anim calcmode="lin" valueType="num">
                                      <p:cBhvr>
                                        <p:cTn id="10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10" presetClass="entr" presetSubtype="0" fill="hold"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16" fill="hold" nodeType="clickEffect">
                                  <p:stCondLst>
                                    <p:cond delay="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500" fill="hold"/>
                                        <p:tgtEl>
                                          <p:spTgt spid="8"/>
                                        </p:tgtEl>
                                        <p:attrNameLst>
                                          <p:attrName>ppt_w</p:attrName>
                                        </p:attrNameLst>
                                      </p:cBhvr>
                                      <p:tavLst>
                                        <p:tav tm="0">
                                          <p:val>
                                            <p:fltVal val="0"/>
                                          </p:val>
                                        </p:tav>
                                        <p:tav tm="100000">
                                          <p:val>
                                            <p:strVal val="#ppt_w"/>
                                          </p:val>
                                        </p:tav>
                                      </p:tavLst>
                                    </p:anim>
                                    <p:anim calcmode="lin" valueType="num">
                                      <p:cBhvr>
                                        <p:cTn id="118" dur="500" fill="hold"/>
                                        <p:tgtEl>
                                          <p:spTgt spid="8"/>
                                        </p:tgtEl>
                                        <p:attrNameLst>
                                          <p:attrName>ppt_h</p:attrName>
                                        </p:attrNameLst>
                                      </p:cBhvr>
                                      <p:tavLst>
                                        <p:tav tm="0">
                                          <p:val>
                                            <p:fltVal val="0"/>
                                          </p:val>
                                        </p:tav>
                                        <p:tav tm="100000">
                                          <p:val>
                                            <p:strVal val="#ppt_h"/>
                                          </p:val>
                                        </p:tav>
                                      </p:tavLst>
                                    </p:anim>
                                    <p:animEffect transition="in" filter="fade">
                                      <p:cBhvr>
                                        <p:cTn id="119" dur="500"/>
                                        <p:tgtEl>
                                          <p:spTgt spid="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nodeType="click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CC53CF8-33CD-A33D-4F43-9C2585006BF2}"/>
              </a:ext>
            </a:extLst>
          </p:cNvPr>
          <p:cNvPicPr>
            <a:picLocks noChangeAspect="1"/>
          </p:cNvPicPr>
          <p:nvPr/>
        </p:nvPicPr>
        <p:blipFill>
          <a:blip r:embed="rId2"/>
          <a:stretch>
            <a:fillRect/>
          </a:stretch>
        </p:blipFill>
        <p:spPr>
          <a:xfrm>
            <a:off x="186813" y="275303"/>
            <a:ext cx="8463131" cy="6003826"/>
          </a:xfrm>
          <a:prstGeom prst="rect">
            <a:avLst/>
          </a:prstGeom>
        </p:spPr>
      </p:pic>
      <p:pic>
        <p:nvPicPr>
          <p:cNvPr id="4" name="صورة 3">
            <a:extLst>
              <a:ext uri="{FF2B5EF4-FFF2-40B4-BE49-F238E27FC236}">
                <a16:creationId xmlns:a16="http://schemas.microsoft.com/office/drawing/2014/main" id="{D47BEEC1-5E2E-7140-1123-6FB6BB0C6122}"/>
              </a:ext>
            </a:extLst>
          </p:cNvPr>
          <p:cNvPicPr>
            <a:picLocks noChangeAspect="1"/>
          </p:cNvPicPr>
          <p:nvPr/>
        </p:nvPicPr>
        <p:blipFill>
          <a:blip r:embed="rId3"/>
          <a:stretch>
            <a:fillRect/>
          </a:stretch>
        </p:blipFill>
        <p:spPr>
          <a:xfrm>
            <a:off x="2969740" y="6417526"/>
            <a:ext cx="3086531" cy="276264"/>
          </a:xfrm>
          <a:prstGeom prst="rect">
            <a:avLst/>
          </a:prstGeom>
        </p:spPr>
      </p:pic>
      <p:sp>
        <p:nvSpPr>
          <p:cNvPr id="5" name="مربع نص 4">
            <a:extLst>
              <a:ext uri="{FF2B5EF4-FFF2-40B4-BE49-F238E27FC236}">
                <a16:creationId xmlns:a16="http://schemas.microsoft.com/office/drawing/2014/main" id="{0077B6A1-5E94-32CC-6AD1-C792336D9D45}"/>
              </a:ext>
            </a:extLst>
          </p:cNvPr>
          <p:cNvSpPr txBox="1"/>
          <p:nvPr/>
        </p:nvSpPr>
        <p:spPr>
          <a:xfrm>
            <a:off x="580103" y="334297"/>
            <a:ext cx="1012723" cy="1200329"/>
          </a:xfrm>
          <a:prstGeom prst="rect">
            <a:avLst/>
          </a:prstGeom>
          <a:solidFill>
            <a:schemeClr val="bg1"/>
          </a:solidFill>
        </p:spPr>
        <p:txBody>
          <a:bodyPr wrap="square" rtlCol="1">
            <a:spAutoFit/>
          </a:bodyPr>
          <a:lstStyle/>
          <a:p>
            <a:endParaRPr lang="ar-SA" dirty="0">
              <a:solidFill>
                <a:schemeClr val="bg1"/>
              </a:solidFill>
            </a:endParaRPr>
          </a:p>
          <a:p>
            <a:endParaRPr lang="ar-SA" dirty="0">
              <a:solidFill>
                <a:schemeClr val="bg1"/>
              </a:solidFill>
            </a:endParaRPr>
          </a:p>
          <a:p>
            <a:endParaRPr lang="ar-SA" dirty="0">
              <a:solidFill>
                <a:schemeClr val="bg1"/>
              </a:solidFill>
            </a:endParaRPr>
          </a:p>
          <a:p>
            <a:endParaRPr lang="ar-SA" dirty="0">
              <a:solidFill>
                <a:schemeClr val="bg1"/>
              </a:solidFill>
            </a:endParaRPr>
          </a:p>
        </p:txBody>
      </p:sp>
    </p:spTree>
    <p:extLst>
      <p:ext uri="{BB962C8B-B14F-4D97-AF65-F5344CB8AC3E}">
        <p14:creationId xmlns:p14="http://schemas.microsoft.com/office/powerpoint/2010/main" val="31305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8F43031-57DA-B1B6-FEEE-1A55476D088E}"/>
              </a:ext>
            </a:extLst>
          </p:cNvPr>
          <p:cNvPicPr>
            <a:picLocks noChangeAspect="1"/>
          </p:cNvPicPr>
          <p:nvPr/>
        </p:nvPicPr>
        <p:blipFill>
          <a:blip r:embed="rId2"/>
          <a:stretch>
            <a:fillRect/>
          </a:stretch>
        </p:blipFill>
        <p:spPr>
          <a:xfrm>
            <a:off x="393290" y="415941"/>
            <a:ext cx="8111613" cy="5868801"/>
          </a:xfrm>
          <a:prstGeom prst="rect">
            <a:avLst/>
          </a:prstGeom>
        </p:spPr>
      </p:pic>
      <p:pic>
        <p:nvPicPr>
          <p:cNvPr id="5" name="صورة 4">
            <a:extLst>
              <a:ext uri="{FF2B5EF4-FFF2-40B4-BE49-F238E27FC236}">
                <a16:creationId xmlns:a16="http://schemas.microsoft.com/office/drawing/2014/main" id="{D55F9A20-5321-BA3D-A9D9-677F0689AF89}"/>
              </a:ext>
            </a:extLst>
          </p:cNvPr>
          <p:cNvPicPr>
            <a:picLocks noChangeAspect="1"/>
          </p:cNvPicPr>
          <p:nvPr/>
        </p:nvPicPr>
        <p:blipFill>
          <a:blip r:embed="rId3"/>
          <a:stretch>
            <a:fillRect/>
          </a:stretch>
        </p:blipFill>
        <p:spPr>
          <a:xfrm>
            <a:off x="2969740" y="6417526"/>
            <a:ext cx="3086531" cy="276264"/>
          </a:xfrm>
          <a:prstGeom prst="rect">
            <a:avLst/>
          </a:prstGeom>
        </p:spPr>
      </p:pic>
    </p:spTree>
    <p:extLst>
      <p:ext uri="{BB962C8B-B14F-4D97-AF65-F5344CB8AC3E}">
        <p14:creationId xmlns:p14="http://schemas.microsoft.com/office/powerpoint/2010/main" val="416174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2C9947-0391-4C6A-B34F-77672BA72F95}"/>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1F2710BB-88F9-4C7C-825B-073A586BFEB3}"/>
              </a:ext>
            </a:extLst>
          </p:cNvPr>
          <p:cNvSpPr>
            <a:spLocks noGrp="1"/>
          </p:cNvSpPr>
          <p:nvPr>
            <p:ph type="subTitle" idx="1"/>
          </p:nvPr>
        </p:nvSpPr>
        <p:spPr/>
        <p:txBody>
          <a:bodyPr/>
          <a:lstStyle/>
          <a:p>
            <a:endParaRPr lang="ar-SA"/>
          </a:p>
        </p:txBody>
      </p:sp>
      <p:pic>
        <p:nvPicPr>
          <p:cNvPr id="5" name="صورة 4">
            <a:extLst>
              <a:ext uri="{FF2B5EF4-FFF2-40B4-BE49-F238E27FC236}">
                <a16:creationId xmlns:a16="http://schemas.microsoft.com/office/drawing/2014/main" id="{86AFAB92-960D-4A4E-9D88-1815B33D1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76" y="681525"/>
            <a:ext cx="8416413" cy="5140990"/>
          </a:xfrm>
          <a:prstGeom prst="rect">
            <a:avLst/>
          </a:prstGeom>
        </p:spPr>
      </p:pic>
    </p:spTree>
    <p:extLst>
      <p:ext uri="{BB962C8B-B14F-4D97-AF65-F5344CB8AC3E}">
        <p14:creationId xmlns:p14="http://schemas.microsoft.com/office/powerpoint/2010/main" val="393501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4" name="Text Box 104">
            <a:extLst>
              <a:ext uri="{FF2B5EF4-FFF2-40B4-BE49-F238E27FC236}">
                <a16:creationId xmlns:a16="http://schemas.microsoft.com/office/drawing/2014/main" id="{A6188568-88B9-1C8D-0F8F-521230A77421}"/>
              </a:ext>
            </a:extLst>
          </p:cNvPr>
          <p:cNvSpPr txBox="1">
            <a:spLocks noChangeArrowheads="1"/>
          </p:cNvSpPr>
          <p:nvPr/>
        </p:nvSpPr>
        <p:spPr bwMode="auto">
          <a:xfrm>
            <a:off x="5309156" y="3743259"/>
            <a:ext cx="1944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مجموعة الحل :</a:t>
            </a:r>
            <a:endParaRPr kumimoji="0" lang="en-US" altLang="ar-SA"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85" name="Text Box 105">
            <a:extLst>
              <a:ext uri="{FF2B5EF4-FFF2-40B4-BE49-F238E27FC236}">
                <a16:creationId xmlns:a16="http://schemas.microsoft.com/office/drawing/2014/main" id="{EF1EC611-2094-BBBD-658E-391E27B16DCD}"/>
              </a:ext>
            </a:extLst>
          </p:cNvPr>
          <p:cNvSpPr txBox="1">
            <a:spLocks noChangeArrowheads="1"/>
          </p:cNvSpPr>
          <p:nvPr/>
        </p:nvSpPr>
        <p:spPr bwMode="auto">
          <a:xfrm>
            <a:off x="2334214" y="3771540"/>
            <a:ext cx="3384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ن </a:t>
            </a:r>
            <a:r>
              <a:rPr kumimoji="0" lang="en-US" altLang="ar-SA"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ــ 12 </a:t>
            </a:r>
            <a:r>
              <a:rPr kumimoji="0" lang="ar-SA" altLang="ar-SA"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ن  </a:t>
            </a:r>
            <a:r>
              <a:rPr kumimoji="0" lang="ar-SA" altLang="ar-SA"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l-KsorZulfiMath" panose="02010000000000000000" pitchFamily="2" charset="-78"/>
              </a:rPr>
              <a:t>ﲪ</a:t>
            </a:r>
            <a:r>
              <a:rPr kumimoji="0" lang="ar-SA" altLang="ar-SA"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-7  }</a:t>
            </a:r>
          </a:p>
        </p:txBody>
      </p:sp>
      <p:sp>
        <p:nvSpPr>
          <p:cNvPr id="71787" name="Text Box 107">
            <a:extLst>
              <a:ext uri="{FF2B5EF4-FFF2-40B4-BE49-F238E27FC236}">
                <a16:creationId xmlns:a16="http://schemas.microsoft.com/office/drawing/2014/main" id="{C48342C4-0C38-7FB8-3D55-3C216FFFE32A}"/>
              </a:ext>
            </a:extLst>
          </p:cNvPr>
          <p:cNvSpPr txBox="1">
            <a:spLocks noChangeArrowheads="1"/>
          </p:cNvSpPr>
          <p:nvPr/>
        </p:nvSpPr>
        <p:spPr bwMode="auto">
          <a:xfrm>
            <a:off x="4967288" y="1844675"/>
            <a:ext cx="255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ن + 2 </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-5</a:t>
            </a:r>
            <a:endParaRPr kumimoji="0" lang="en-US"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789" name="Text Box 109">
            <a:extLst>
              <a:ext uri="{FF2B5EF4-FFF2-40B4-BE49-F238E27FC236}">
                <a16:creationId xmlns:a16="http://schemas.microsoft.com/office/drawing/2014/main" id="{29FBDF2A-6D0C-2760-87CB-0AEADA075DFE}"/>
              </a:ext>
            </a:extLst>
          </p:cNvPr>
          <p:cNvSpPr txBox="1">
            <a:spLocks noChangeArrowheads="1"/>
          </p:cNvSpPr>
          <p:nvPr/>
        </p:nvSpPr>
        <p:spPr bwMode="auto">
          <a:xfrm>
            <a:off x="5751135" y="2325296"/>
            <a:ext cx="1601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t>ن </a:t>
            </a:r>
            <a:r>
              <a:rPr lang="ar-SA" altLang="ar-SA" sz="2400" b="1" dirty="0">
                <a:cs typeface="Al-KsorZulfiMath" panose="02010000000000000000" pitchFamily="2" charset="-78"/>
              </a:rPr>
              <a:t>ﲪ</a:t>
            </a:r>
            <a:r>
              <a:rPr lang="ar-SA" altLang="ar-SA" sz="2400" b="1" dirty="0"/>
              <a:t> -5 - 2 </a:t>
            </a:r>
            <a:endParaRPr lang="en-US" altLang="ar-SA" sz="2400" b="1" dirty="0"/>
          </a:p>
        </p:txBody>
      </p:sp>
      <p:sp>
        <p:nvSpPr>
          <p:cNvPr id="71792" name="Text Box 112">
            <a:extLst>
              <a:ext uri="{FF2B5EF4-FFF2-40B4-BE49-F238E27FC236}">
                <a16:creationId xmlns:a16="http://schemas.microsoft.com/office/drawing/2014/main" id="{8FFA0374-8F76-BE88-AA32-467AE1EF6A17}"/>
              </a:ext>
            </a:extLst>
          </p:cNvPr>
          <p:cNvSpPr txBox="1">
            <a:spLocks noChangeArrowheads="1"/>
          </p:cNvSpPr>
          <p:nvPr/>
        </p:nvSpPr>
        <p:spPr bwMode="auto">
          <a:xfrm>
            <a:off x="5940425" y="2852738"/>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ن  </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l-KsorZulfiMath" panose="02010000000000000000" pitchFamily="2" charset="-78"/>
              </a:rPr>
              <a:t>ﲪ</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-7</a:t>
            </a:r>
          </a:p>
        </p:txBody>
      </p:sp>
      <p:sp>
        <p:nvSpPr>
          <p:cNvPr id="71794" name="Text Box 114">
            <a:extLst>
              <a:ext uri="{FF2B5EF4-FFF2-40B4-BE49-F238E27FC236}">
                <a16:creationId xmlns:a16="http://schemas.microsoft.com/office/drawing/2014/main" id="{E916FA58-230F-0B1B-67B1-9418AE02D93D}"/>
              </a:ext>
            </a:extLst>
          </p:cNvPr>
          <p:cNvSpPr txBox="1">
            <a:spLocks noChangeArrowheads="1"/>
          </p:cNvSpPr>
          <p:nvPr/>
        </p:nvSpPr>
        <p:spPr bwMode="auto">
          <a:xfrm>
            <a:off x="2450969" y="1844675"/>
            <a:ext cx="166859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ن + 6 </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l-KsorZulfiMath" panose="02010000000000000000" pitchFamily="2" charset="-78"/>
              </a:rPr>
              <a:t>ﲨ</a:t>
            </a:r>
            <a:r>
              <a:rPr kumimoji="0" lang="ar-SA"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-6</a:t>
            </a:r>
            <a:endParaRPr kumimoji="0" lang="en-US" altLang="ar-SA"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1795" name="Text Box 115">
            <a:extLst>
              <a:ext uri="{FF2B5EF4-FFF2-40B4-BE49-F238E27FC236}">
                <a16:creationId xmlns:a16="http://schemas.microsoft.com/office/drawing/2014/main" id="{30B3460D-31F0-E653-5F27-3DFF1E65D357}"/>
              </a:ext>
            </a:extLst>
          </p:cNvPr>
          <p:cNvSpPr txBox="1">
            <a:spLocks noChangeArrowheads="1"/>
          </p:cNvSpPr>
          <p:nvPr/>
        </p:nvSpPr>
        <p:spPr bwMode="auto">
          <a:xfrm>
            <a:off x="2300140" y="2297015"/>
            <a:ext cx="1710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defTabSz="914400" fontAlgn="base">
              <a:spcBef>
                <a:spcPct val="50000"/>
              </a:spcBef>
              <a:spcAft>
                <a:spcPct val="0"/>
              </a:spcAft>
              <a:buNone/>
              <a:defRPr/>
            </a:pPr>
            <a:r>
              <a:rPr lang="ar-SA" altLang="ar-SA" sz="2400" b="1" dirty="0"/>
              <a:t>ن  </a:t>
            </a:r>
            <a:r>
              <a:rPr lang="ar-SA" altLang="ar-SA" sz="2400" b="1" dirty="0">
                <a:cs typeface="Al-KsorZulfiMath" panose="02010000000000000000" pitchFamily="2" charset="-78"/>
              </a:rPr>
              <a:t>ﲨ</a:t>
            </a:r>
            <a:r>
              <a:rPr lang="ar-SA" altLang="ar-SA" sz="2400" b="1" dirty="0"/>
              <a:t> </a:t>
            </a:r>
            <a:r>
              <a:rPr lang="ar-SA" altLang="ar-SA" sz="2400" b="1" dirty="0">
                <a:solidFill>
                  <a:srgbClr val="FF0000"/>
                </a:solidFill>
              </a:rPr>
              <a:t>-6</a:t>
            </a:r>
            <a:r>
              <a:rPr lang="ar-SA" altLang="ar-SA" sz="2400" b="1" dirty="0"/>
              <a:t> - 6</a:t>
            </a:r>
            <a:endParaRPr lang="en-US" altLang="ar-SA" sz="2400" b="1" dirty="0"/>
          </a:p>
        </p:txBody>
      </p:sp>
      <p:sp>
        <p:nvSpPr>
          <p:cNvPr id="71799" name="Text Box 119">
            <a:extLst>
              <a:ext uri="{FF2B5EF4-FFF2-40B4-BE49-F238E27FC236}">
                <a16:creationId xmlns:a16="http://schemas.microsoft.com/office/drawing/2014/main" id="{4C9C530A-6423-B42F-AFC1-443EA6D0A33F}"/>
              </a:ext>
            </a:extLst>
          </p:cNvPr>
          <p:cNvSpPr txBox="1">
            <a:spLocks noChangeArrowheads="1"/>
          </p:cNvSpPr>
          <p:nvPr/>
        </p:nvSpPr>
        <p:spPr bwMode="auto">
          <a:xfrm>
            <a:off x="2490788" y="2852738"/>
            <a:ext cx="160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ن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l-KsorZulfiMath" panose="02010000000000000000" pitchFamily="2" charset="-78"/>
              </a:rPr>
              <a:t>ﲨ</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ar-SA" altLang="ar-SA"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-12</a:t>
            </a:r>
          </a:p>
        </p:txBody>
      </p:sp>
      <p:grpSp>
        <p:nvGrpSpPr>
          <p:cNvPr id="2" name="Group 120">
            <a:extLst>
              <a:ext uri="{FF2B5EF4-FFF2-40B4-BE49-F238E27FC236}">
                <a16:creationId xmlns:a16="http://schemas.microsoft.com/office/drawing/2014/main" id="{DA742EDE-67D6-B6FE-6668-97B0478D8149}"/>
              </a:ext>
            </a:extLst>
          </p:cNvPr>
          <p:cNvGrpSpPr>
            <a:grpSpLocks/>
          </p:cNvGrpSpPr>
          <p:nvPr/>
        </p:nvGrpSpPr>
        <p:grpSpPr bwMode="auto">
          <a:xfrm>
            <a:off x="792163" y="4868863"/>
            <a:ext cx="7883525" cy="1044575"/>
            <a:chOff x="499" y="2772"/>
            <a:chExt cx="4966" cy="658"/>
          </a:xfrm>
        </p:grpSpPr>
        <p:sp>
          <p:nvSpPr>
            <p:cNvPr id="222233" name="Rectangle 121">
              <a:extLst>
                <a:ext uri="{FF2B5EF4-FFF2-40B4-BE49-F238E27FC236}">
                  <a16:creationId xmlns:a16="http://schemas.microsoft.com/office/drawing/2014/main" id="{C2C3BDBF-5625-4E36-D570-8FB6A078BC58}"/>
                </a:ext>
              </a:extLst>
            </p:cNvPr>
            <p:cNvSpPr>
              <a:spLocks noChangeArrowheads="1"/>
            </p:cNvSpPr>
            <p:nvPr/>
          </p:nvSpPr>
          <p:spPr bwMode="auto">
            <a:xfrm>
              <a:off x="589" y="2772"/>
              <a:ext cx="4876" cy="6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234" name="Line 122">
              <a:extLst>
                <a:ext uri="{FF2B5EF4-FFF2-40B4-BE49-F238E27FC236}">
                  <a16:creationId xmlns:a16="http://schemas.microsoft.com/office/drawing/2014/main" id="{EF2CD54E-738E-B28E-B98D-763B6A74F911}"/>
                </a:ext>
              </a:extLst>
            </p:cNvPr>
            <p:cNvSpPr>
              <a:spLocks noChangeShapeType="1"/>
            </p:cNvSpPr>
            <p:nvPr/>
          </p:nvSpPr>
          <p:spPr bwMode="auto">
            <a:xfrm flipH="1">
              <a:off x="703" y="3030"/>
              <a:ext cx="4647"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235" name="Text Box 123">
              <a:extLst>
                <a:ext uri="{FF2B5EF4-FFF2-40B4-BE49-F238E27FC236}">
                  <a16:creationId xmlns:a16="http://schemas.microsoft.com/office/drawing/2014/main" id="{5C7F4B34-AE91-B837-053F-F139053F9487}"/>
                </a:ext>
              </a:extLst>
            </p:cNvPr>
            <p:cNvSpPr txBox="1">
              <a:spLocks noChangeArrowheads="1"/>
            </p:cNvSpPr>
            <p:nvPr/>
          </p:nvSpPr>
          <p:spPr bwMode="auto">
            <a:xfrm>
              <a:off x="499" y="2883"/>
              <a:ext cx="487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           |           |</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-6        -7       -8          -9          -10      -11        ــ 12      ــ 13     ــ 14</a:t>
              </a:r>
              <a:endParaRPr kumimoji="0" lang="he-IL" altLang="ar-SA"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1804" name="AutoShape 124">
            <a:extLst>
              <a:ext uri="{FF2B5EF4-FFF2-40B4-BE49-F238E27FC236}">
                <a16:creationId xmlns:a16="http://schemas.microsoft.com/office/drawing/2014/main" id="{6B882DDC-BCA2-93E0-368B-6500D804C12D}"/>
              </a:ext>
            </a:extLst>
          </p:cNvPr>
          <p:cNvSpPr>
            <a:spLocks noChangeArrowheads="1"/>
          </p:cNvSpPr>
          <p:nvPr/>
        </p:nvSpPr>
        <p:spPr bwMode="auto">
          <a:xfrm>
            <a:off x="1847850" y="4865688"/>
            <a:ext cx="1404938" cy="358775"/>
          </a:xfrm>
          <a:prstGeom prst="leftArrow">
            <a:avLst>
              <a:gd name="adj1" fmla="val 39824"/>
              <a:gd name="adj2" fmla="val 65682"/>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5" name="AutoShape 125">
            <a:extLst>
              <a:ext uri="{FF2B5EF4-FFF2-40B4-BE49-F238E27FC236}">
                <a16:creationId xmlns:a16="http://schemas.microsoft.com/office/drawing/2014/main" id="{EE24C625-2444-34D6-511D-CBA4DF5E2FA6}"/>
              </a:ext>
            </a:extLst>
          </p:cNvPr>
          <p:cNvSpPr>
            <a:spLocks noChangeArrowheads="1"/>
          </p:cNvSpPr>
          <p:nvPr/>
        </p:nvSpPr>
        <p:spPr bwMode="auto">
          <a:xfrm flipH="1">
            <a:off x="7369175" y="4997450"/>
            <a:ext cx="1019175" cy="396875"/>
          </a:xfrm>
          <a:prstGeom prst="leftArrow">
            <a:avLst>
              <a:gd name="adj1" fmla="val 40713"/>
              <a:gd name="adj2" fmla="val 92817"/>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6" name="Rectangle 126">
            <a:extLst>
              <a:ext uri="{FF2B5EF4-FFF2-40B4-BE49-F238E27FC236}">
                <a16:creationId xmlns:a16="http://schemas.microsoft.com/office/drawing/2014/main" id="{4EE2237F-4CCE-AE30-8A09-CBD97B745580}"/>
              </a:ext>
            </a:extLst>
          </p:cNvPr>
          <p:cNvSpPr>
            <a:spLocks noChangeArrowheads="1"/>
          </p:cNvSpPr>
          <p:nvPr/>
        </p:nvSpPr>
        <p:spPr bwMode="auto">
          <a:xfrm>
            <a:off x="3238500" y="4967288"/>
            <a:ext cx="4140200" cy="155575"/>
          </a:xfrm>
          <a:prstGeom prst="rect">
            <a:avLst/>
          </a:prstGeom>
          <a:solidFill>
            <a:srgbClr val="3333F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7" name="Rectangle 127">
            <a:extLst>
              <a:ext uri="{FF2B5EF4-FFF2-40B4-BE49-F238E27FC236}">
                <a16:creationId xmlns:a16="http://schemas.microsoft.com/office/drawing/2014/main" id="{D20032AF-149F-800F-862A-B84FA9B243AC}"/>
              </a:ext>
            </a:extLst>
          </p:cNvPr>
          <p:cNvSpPr>
            <a:spLocks noChangeArrowheads="1"/>
          </p:cNvSpPr>
          <p:nvPr/>
        </p:nvSpPr>
        <p:spPr bwMode="auto">
          <a:xfrm>
            <a:off x="3228975" y="5121275"/>
            <a:ext cx="4140200" cy="157163"/>
          </a:xfrm>
          <a:prstGeom prst="rect">
            <a:avLst/>
          </a:prstGeom>
          <a:solidFill>
            <a:srgbClr val="FF660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8" name="Oval 128">
            <a:extLst>
              <a:ext uri="{FF2B5EF4-FFF2-40B4-BE49-F238E27FC236}">
                <a16:creationId xmlns:a16="http://schemas.microsoft.com/office/drawing/2014/main" id="{3CCAF267-5CE9-86C1-2F95-B562027B8F72}"/>
              </a:ext>
            </a:extLst>
          </p:cNvPr>
          <p:cNvSpPr>
            <a:spLocks noChangeArrowheads="1"/>
          </p:cNvSpPr>
          <p:nvPr/>
        </p:nvSpPr>
        <p:spPr bwMode="auto">
          <a:xfrm>
            <a:off x="7261225" y="5087938"/>
            <a:ext cx="215900" cy="215900"/>
          </a:xfrm>
          <a:prstGeom prst="ellipse">
            <a:avLst/>
          </a:prstGeom>
          <a:solidFill>
            <a:srgbClr val="3333FF"/>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altLang="ar-SA" sz="1800" b="0"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71809" name="Oval 129">
            <a:extLst>
              <a:ext uri="{FF2B5EF4-FFF2-40B4-BE49-F238E27FC236}">
                <a16:creationId xmlns:a16="http://schemas.microsoft.com/office/drawing/2014/main" id="{333C7A2A-0F04-5659-4794-101676D14C5D}"/>
              </a:ext>
            </a:extLst>
          </p:cNvPr>
          <p:cNvSpPr>
            <a:spLocks noChangeArrowheads="1"/>
          </p:cNvSpPr>
          <p:nvPr/>
        </p:nvSpPr>
        <p:spPr bwMode="auto">
          <a:xfrm>
            <a:off x="3036888" y="5062538"/>
            <a:ext cx="215900" cy="215900"/>
          </a:xfrm>
          <a:prstGeom prst="ellipse">
            <a:avLst/>
          </a:prstGeom>
          <a:solidFill>
            <a:srgbClr val="C00000"/>
          </a:solidFill>
          <a:ln w="28575">
            <a:solidFill>
              <a:schemeClr val="tx1"/>
            </a:solidFill>
            <a:round/>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2231" name="Picture 45">
            <a:extLst>
              <a:ext uri="{FF2B5EF4-FFF2-40B4-BE49-F238E27FC236}">
                <a16:creationId xmlns:a16="http://schemas.microsoft.com/office/drawing/2014/main" id="{3DA5F5B8-9DB4-E51C-B93D-F8069FD63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022" y="725307"/>
            <a:ext cx="50355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306" name="Picture 2">
            <a:extLst>
              <a:ext uri="{FF2B5EF4-FFF2-40B4-BE49-F238E27FC236}">
                <a16:creationId xmlns:a16="http://schemas.microsoft.com/office/drawing/2014/main" id="{C4389481-92B5-B16E-FE34-592F507EFF71}"/>
              </a:ext>
            </a:extLst>
          </p:cNvPr>
          <p:cNvPicPr>
            <a:picLocks noChangeAspect="1" noChangeArrowheads="1"/>
          </p:cNvPicPr>
          <p:nvPr/>
        </p:nvPicPr>
        <p:blipFill>
          <a:blip r:embed="rId4">
            <a:duotone>
              <a:prstClr val="black"/>
              <a:srgbClr val="CCFF99">
                <a:tint val="45000"/>
                <a:satMod val="400000"/>
              </a:srgbClr>
            </a:duotone>
          </a:blip>
          <a:srcRect/>
          <a:stretch>
            <a:fillRect/>
          </a:stretch>
        </p:blipFill>
        <p:spPr bwMode="auto">
          <a:xfrm>
            <a:off x="3504513" y="1290737"/>
            <a:ext cx="3263900" cy="468580"/>
          </a:xfrm>
          <a:prstGeom prst="rect">
            <a:avLst/>
          </a:prstGeom>
          <a:noFill/>
          <a:ln>
            <a:noFill/>
          </a:ln>
          <a:effectLst/>
        </p:spPr>
      </p:pic>
      <p:pic>
        <p:nvPicPr>
          <p:cNvPr id="5" name="Picture 11">
            <a:extLst>
              <a:ext uri="{FF2B5EF4-FFF2-40B4-BE49-F238E27FC236}">
                <a16:creationId xmlns:a16="http://schemas.microsoft.com/office/drawing/2014/main" id="{03C4FA66-38C2-03BD-B4D1-F84B8D6236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15888"/>
            <a:ext cx="3908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a:extLst>
              <a:ext uri="{FF2B5EF4-FFF2-40B4-BE49-F238E27FC236}">
                <a16:creationId xmlns:a16="http://schemas.microsoft.com/office/drawing/2014/main" id="{4A1FE7C6-B911-8190-0F76-BD2339B6964F}"/>
              </a:ext>
            </a:extLst>
          </p:cNvPr>
          <p:cNvSpPr txBox="1"/>
          <p:nvPr/>
        </p:nvSpPr>
        <p:spPr>
          <a:xfrm>
            <a:off x="2585884" y="157317"/>
            <a:ext cx="2143433" cy="276999"/>
          </a:xfrm>
          <a:prstGeom prst="rect">
            <a:avLst/>
          </a:prstGeom>
          <a:noFill/>
        </p:spPr>
        <p:txBody>
          <a:bodyPr wrap="square" rtlCol="1">
            <a:spAutoFit/>
          </a:bodyPr>
          <a:lstStyle/>
          <a:p>
            <a:pPr algn="r" rtl="1"/>
            <a:r>
              <a:rPr lang="ar-SA" sz="1200" b="1" dirty="0">
                <a:solidFill>
                  <a:srgbClr val="C00000"/>
                </a:solidFill>
                <a:highlight>
                  <a:srgbClr val="FFFF00"/>
                </a:highlight>
              </a:rPr>
              <a:t>النقل للطرف الثاني مع تغيير الاشارة</a:t>
            </a:r>
          </a:p>
        </p:txBody>
      </p:sp>
      <p:pic>
        <p:nvPicPr>
          <p:cNvPr id="4" name="صورة 3">
            <a:extLst>
              <a:ext uri="{FF2B5EF4-FFF2-40B4-BE49-F238E27FC236}">
                <a16:creationId xmlns:a16="http://schemas.microsoft.com/office/drawing/2014/main" id="{12D3DA17-77C3-98DB-1ADB-7CDE0AB72765}"/>
              </a:ext>
            </a:extLst>
          </p:cNvPr>
          <p:cNvPicPr>
            <a:picLocks noChangeAspect="1"/>
          </p:cNvPicPr>
          <p:nvPr/>
        </p:nvPicPr>
        <p:blipFill>
          <a:blip r:embed="rId6"/>
          <a:stretch>
            <a:fillRect/>
          </a:stretch>
        </p:blipFill>
        <p:spPr>
          <a:xfrm>
            <a:off x="125849" y="99572"/>
            <a:ext cx="1476810" cy="176512"/>
          </a:xfrm>
          <a:prstGeom prst="rect">
            <a:avLst/>
          </a:prstGeom>
        </p:spPr>
      </p:pic>
    </p:spTree>
    <p:extLst>
      <p:ext uri="{BB962C8B-B14F-4D97-AF65-F5344CB8AC3E}">
        <p14:creationId xmlns:p14="http://schemas.microsoft.com/office/powerpoint/2010/main" val="398019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87"/>
                                        </p:tgtEl>
                                        <p:attrNameLst>
                                          <p:attrName>style.visibility</p:attrName>
                                        </p:attrNameLst>
                                      </p:cBhvr>
                                      <p:to>
                                        <p:strVal val="visible"/>
                                      </p:to>
                                    </p:set>
                                    <p:animEffect transition="in" filter="fade">
                                      <p:cBhvr>
                                        <p:cTn id="7" dur="800" decel="100000"/>
                                        <p:tgtEl>
                                          <p:spTgt spid="71787"/>
                                        </p:tgtEl>
                                      </p:cBhvr>
                                    </p:animEffect>
                                    <p:anim calcmode="lin" valueType="num">
                                      <p:cBhvr>
                                        <p:cTn id="8" dur="800" decel="100000" fill="hold"/>
                                        <p:tgtEl>
                                          <p:spTgt spid="71787"/>
                                        </p:tgtEl>
                                        <p:attrNameLst>
                                          <p:attrName>style.rotation</p:attrName>
                                        </p:attrNameLst>
                                      </p:cBhvr>
                                      <p:tavLst>
                                        <p:tav tm="0">
                                          <p:val>
                                            <p:fltVal val="-90"/>
                                          </p:val>
                                        </p:tav>
                                        <p:tav tm="100000">
                                          <p:val>
                                            <p:fltVal val="0"/>
                                          </p:val>
                                        </p:tav>
                                      </p:tavLst>
                                    </p:anim>
                                    <p:anim calcmode="lin" valueType="num">
                                      <p:cBhvr>
                                        <p:cTn id="9" dur="800" decel="100000" fill="hold"/>
                                        <p:tgtEl>
                                          <p:spTgt spid="71787"/>
                                        </p:tgtEl>
                                        <p:attrNameLst>
                                          <p:attrName>ppt_x</p:attrName>
                                        </p:attrNameLst>
                                      </p:cBhvr>
                                      <p:tavLst>
                                        <p:tav tm="0">
                                          <p:val>
                                            <p:strVal val="#ppt_x+0.4"/>
                                          </p:val>
                                        </p:tav>
                                        <p:tav tm="100000">
                                          <p:val>
                                            <p:strVal val="#ppt_x-0.05"/>
                                          </p:val>
                                        </p:tav>
                                      </p:tavLst>
                                    </p:anim>
                                    <p:anim calcmode="lin" valueType="num">
                                      <p:cBhvr>
                                        <p:cTn id="10" dur="800" decel="100000" fill="hold"/>
                                        <p:tgtEl>
                                          <p:spTgt spid="7178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8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8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794"/>
                                        </p:tgtEl>
                                        <p:attrNameLst>
                                          <p:attrName>style.visibility</p:attrName>
                                        </p:attrNameLst>
                                      </p:cBhvr>
                                      <p:to>
                                        <p:strVal val="visible"/>
                                      </p:to>
                                    </p:set>
                                    <p:animEffect transition="in" filter="fade">
                                      <p:cBhvr>
                                        <p:cTn id="15" dur="800" decel="100000"/>
                                        <p:tgtEl>
                                          <p:spTgt spid="71794"/>
                                        </p:tgtEl>
                                      </p:cBhvr>
                                    </p:animEffect>
                                    <p:anim calcmode="lin" valueType="num">
                                      <p:cBhvr>
                                        <p:cTn id="16" dur="800" decel="100000" fill="hold"/>
                                        <p:tgtEl>
                                          <p:spTgt spid="71794"/>
                                        </p:tgtEl>
                                        <p:attrNameLst>
                                          <p:attrName>style.rotation</p:attrName>
                                        </p:attrNameLst>
                                      </p:cBhvr>
                                      <p:tavLst>
                                        <p:tav tm="0">
                                          <p:val>
                                            <p:fltVal val="-90"/>
                                          </p:val>
                                        </p:tav>
                                        <p:tav tm="100000">
                                          <p:val>
                                            <p:fltVal val="0"/>
                                          </p:val>
                                        </p:tav>
                                      </p:tavLst>
                                    </p:anim>
                                    <p:anim calcmode="lin" valueType="num">
                                      <p:cBhvr>
                                        <p:cTn id="17" dur="800" decel="100000" fill="hold"/>
                                        <p:tgtEl>
                                          <p:spTgt spid="71794"/>
                                        </p:tgtEl>
                                        <p:attrNameLst>
                                          <p:attrName>ppt_x</p:attrName>
                                        </p:attrNameLst>
                                      </p:cBhvr>
                                      <p:tavLst>
                                        <p:tav tm="0">
                                          <p:val>
                                            <p:strVal val="#ppt_x+0.4"/>
                                          </p:val>
                                        </p:tav>
                                        <p:tav tm="100000">
                                          <p:val>
                                            <p:strVal val="#ppt_x-0.05"/>
                                          </p:val>
                                        </p:tav>
                                      </p:tavLst>
                                    </p:anim>
                                    <p:anim calcmode="lin" valueType="num">
                                      <p:cBhvr>
                                        <p:cTn id="18" dur="800" decel="100000" fill="hold"/>
                                        <p:tgtEl>
                                          <p:spTgt spid="71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79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71789"/>
                                        </p:tgtEl>
                                        <p:attrNameLst>
                                          <p:attrName>style.visibility</p:attrName>
                                        </p:attrNameLst>
                                      </p:cBhvr>
                                      <p:to>
                                        <p:strVal val="visible"/>
                                      </p:to>
                                    </p:set>
                                    <p:animEffect transition="in" filter="fade">
                                      <p:cBhvr>
                                        <p:cTn id="23" dur="800" decel="100000"/>
                                        <p:tgtEl>
                                          <p:spTgt spid="71789"/>
                                        </p:tgtEl>
                                      </p:cBhvr>
                                    </p:animEffect>
                                    <p:anim calcmode="lin" valueType="num">
                                      <p:cBhvr>
                                        <p:cTn id="24" dur="800" decel="100000" fill="hold"/>
                                        <p:tgtEl>
                                          <p:spTgt spid="71789"/>
                                        </p:tgtEl>
                                        <p:attrNameLst>
                                          <p:attrName>style.rotation</p:attrName>
                                        </p:attrNameLst>
                                      </p:cBhvr>
                                      <p:tavLst>
                                        <p:tav tm="0">
                                          <p:val>
                                            <p:fltVal val="-90"/>
                                          </p:val>
                                        </p:tav>
                                        <p:tav tm="100000">
                                          <p:val>
                                            <p:fltVal val="0"/>
                                          </p:val>
                                        </p:tav>
                                      </p:tavLst>
                                    </p:anim>
                                    <p:anim calcmode="lin" valueType="num">
                                      <p:cBhvr>
                                        <p:cTn id="25" dur="800" decel="100000" fill="hold"/>
                                        <p:tgtEl>
                                          <p:spTgt spid="71789"/>
                                        </p:tgtEl>
                                        <p:attrNameLst>
                                          <p:attrName>ppt_x</p:attrName>
                                        </p:attrNameLst>
                                      </p:cBhvr>
                                      <p:tavLst>
                                        <p:tav tm="0">
                                          <p:val>
                                            <p:strVal val="#ppt_x+0.4"/>
                                          </p:val>
                                        </p:tav>
                                        <p:tav tm="100000">
                                          <p:val>
                                            <p:strVal val="#ppt_x-0.05"/>
                                          </p:val>
                                        </p:tav>
                                      </p:tavLst>
                                    </p:anim>
                                    <p:anim calcmode="lin" valueType="num">
                                      <p:cBhvr>
                                        <p:cTn id="26" dur="800" decel="100000" fill="hold"/>
                                        <p:tgtEl>
                                          <p:spTgt spid="7178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178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1789"/>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71792"/>
                                        </p:tgtEl>
                                        <p:attrNameLst>
                                          <p:attrName>style.visibility</p:attrName>
                                        </p:attrNameLst>
                                      </p:cBhvr>
                                      <p:to>
                                        <p:strVal val="visible"/>
                                      </p:to>
                                    </p:set>
                                    <p:anim calcmode="lin" valueType="num">
                                      <p:cBhvr>
                                        <p:cTn id="33" dur="1000" fill="hold"/>
                                        <p:tgtEl>
                                          <p:spTgt spid="71792"/>
                                        </p:tgtEl>
                                        <p:attrNameLst>
                                          <p:attrName>ppt_x</p:attrName>
                                        </p:attrNameLst>
                                      </p:cBhvr>
                                      <p:tavLst>
                                        <p:tav tm="0">
                                          <p:val>
                                            <p:strVal val="#ppt_x-.2"/>
                                          </p:val>
                                        </p:tav>
                                        <p:tav tm="100000">
                                          <p:val>
                                            <p:strVal val="#ppt_x"/>
                                          </p:val>
                                        </p:tav>
                                      </p:tavLst>
                                    </p:anim>
                                    <p:anim calcmode="lin" valueType="num">
                                      <p:cBhvr>
                                        <p:cTn id="34" dur="1000" fill="hold"/>
                                        <p:tgtEl>
                                          <p:spTgt spid="7179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7179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ppt_x</p:attrName>
                                        </p:attrNameLst>
                                      </p:cBhvr>
                                      <p:tavLst>
                                        <p:tav tm="0">
                                          <p:val>
                                            <p:strVal val="#ppt_x-.2"/>
                                          </p:val>
                                        </p:tav>
                                        <p:tav tm="100000">
                                          <p:val>
                                            <p:strVal val="#ppt_x"/>
                                          </p:val>
                                        </p:tav>
                                      </p:tavLst>
                                    </p:anim>
                                    <p:anim calcmode="lin" valueType="num">
                                      <p:cBhvr>
                                        <p:cTn id="4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71808"/>
                                        </p:tgtEl>
                                        <p:attrNameLst>
                                          <p:attrName>style.visibility</p:attrName>
                                        </p:attrNameLst>
                                      </p:cBhvr>
                                      <p:to>
                                        <p:strVal val="visible"/>
                                      </p:to>
                                    </p:set>
                                    <p:animEffect transition="in" filter="fade">
                                      <p:cBhvr>
                                        <p:cTn id="47" dur="800" decel="100000"/>
                                        <p:tgtEl>
                                          <p:spTgt spid="71808"/>
                                        </p:tgtEl>
                                      </p:cBhvr>
                                    </p:animEffect>
                                    <p:anim calcmode="lin" valueType="num">
                                      <p:cBhvr>
                                        <p:cTn id="48" dur="800" decel="100000" fill="hold"/>
                                        <p:tgtEl>
                                          <p:spTgt spid="71808"/>
                                        </p:tgtEl>
                                        <p:attrNameLst>
                                          <p:attrName>style.rotation</p:attrName>
                                        </p:attrNameLst>
                                      </p:cBhvr>
                                      <p:tavLst>
                                        <p:tav tm="0">
                                          <p:val>
                                            <p:fltVal val="-90"/>
                                          </p:val>
                                        </p:tav>
                                        <p:tav tm="100000">
                                          <p:val>
                                            <p:fltVal val="0"/>
                                          </p:val>
                                        </p:tav>
                                      </p:tavLst>
                                    </p:anim>
                                    <p:anim calcmode="lin" valueType="num">
                                      <p:cBhvr>
                                        <p:cTn id="49" dur="800" decel="100000" fill="hold"/>
                                        <p:tgtEl>
                                          <p:spTgt spid="71808"/>
                                        </p:tgtEl>
                                        <p:attrNameLst>
                                          <p:attrName>ppt_x</p:attrName>
                                        </p:attrNameLst>
                                      </p:cBhvr>
                                      <p:tavLst>
                                        <p:tav tm="0">
                                          <p:val>
                                            <p:strVal val="#ppt_x+0.4"/>
                                          </p:val>
                                        </p:tav>
                                        <p:tav tm="100000">
                                          <p:val>
                                            <p:strVal val="#ppt_x-0.05"/>
                                          </p:val>
                                        </p:tav>
                                      </p:tavLst>
                                    </p:anim>
                                    <p:anim calcmode="lin" valueType="num">
                                      <p:cBhvr>
                                        <p:cTn id="50" dur="800" decel="100000" fill="hold"/>
                                        <p:tgtEl>
                                          <p:spTgt spid="7180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180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1808"/>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71806"/>
                                        </p:tgtEl>
                                        <p:attrNameLst>
                                          <p:attrName>style.visibility</p:attrName>
                                        </p:attrNameLst>
                                      </p:cBhvr>
                                      <p:to>
                                        <p:strVal val="visible"/>
                                      </p:to>
                                    </p:set>
                                    <p:animEffect transition="in" filter="wipe(right)">
                                      <p:cBhvr>
                                        <p:cTn id="57" dur="1000"/>
                                        <p:tgtEl>
                                          <p:spTgt spid="71806"/>
                                        </p:tgtEl>
                                      </p:cBhvr>
                                    </p:animEffect>
                                  </p:childTnLst>
                                </p:cTn>
                              </p:par>
                              <p:par>
                                <p:cTn id="58" presetID="22" presetClass="entr" presetSubtype="2" fill="hold" nodeType="withEffect">
                                  <p:stCondLst>
                                    <p:cond delay="0"/>
                                  </p:stCondLst>
                                  <p:childTnLst>
                                    <p:set>
                                      <p:cBhvr>
                                        <p:cTn id="59" dur="1" fill="hold">
                                          <p:stCondLst>
                                            <p:cond delay="0"/>
                                          </p:stCondLst>
                                        </p:cTn>
                                        <p:tgtEl>
                                          <p:spTgt spid="71804"/>
                                        </p:tgtEl>
                                        <p:attrNameLst>
                                          <p:attrName>style.visibility</p:attrName>
                                        </p:attrNameLst>
                                      </p:cBhvr>
                                      <p:to>
                                        <p:strVal val="visible"/>
                                      </p:to>
                                    </p:set>
                                    <p:animEffect transition="in" filter="wipe(right)">
                                      <p:cBhvr>
                                        <p:cTn id="60" dur="1000"/>
                                        <p:tgtEl>
                                          <p:spTgt spid="71804"/>
                                        </p:tgtEl>
                                      </p:cBhvr>
                                    </p:animEffect>
                                  </p:childTnLst>
                                </p:cTn>
                              </p:par>
                              <p:par>
                                <p:cTn id="61" presetID="30" presetClass="entr" presetSubtype="0" fill="hold" nodeType="withEffect">
                                  <p:stCondLst>
                                    <p:cond delay="0"/>
                                  </p:stCondLst>
                                  <p:childTnLst>
                                    <p:set>
                                      <p:cBhvr>
                                        <p:cTn id="62" dur="1" fill="hold">
                                          <p:stCondLst>
                                            <p:cond delay="0"/>
                                          </p:stCondLst>
                                        </p:cTn>
                                        <p:tgtEl>
                                          <p:spTgt spid="71795"/>
                                        </p:tgtEl>
                                        <p:attrNameLst>
                                          <p:attrName>style.visibility</p:attrName>
                                        </p:attrNameLst>
                                      </p:cBhvr>
                                      <p:to>
                                        <p:strVal val="visible"/>
                                      </p:to>
                                    </p:set>
                                    <p:animEffect transition="in" filter="fade">
                                      <p:cBhvr>
                                        <p:cTn id="63" dur="800" decel="100000"/>
                                        <p:tgtEl>
                                          <p:spTgt spid="71795"/>
                                        </p:tgtEl>
                                      </p:cBhvr>
                                    </p:animEffect>
                                    <p:anim calcmode="lin" valueType="num">
                                      <p:cBhvr>
                                        <p:cTn id="64" dur="800" decel="100000" fill="hold"/>
                                        <p:tgtEl>
                                          <p:spTgt spid="71795"/>
                                        </p:tgtEl>
                                        <p:attrNameLst>
                                          <p:attrName>style.rotation</p:attrName>
                                        </p:attrNameLst>
                                      </p:cBhvr>
                                      <p:tavLst>
                                        <p:tav tm="0">
                                          <p:val>
                                            <p:fltVal val="-90"/>
                                          </p:val>
                                        </p:tav>
                                        <p:tav tm="100000">
                                          <p:val>
                                            <p:fltVal val="0"/>
                                          </p:val>
                                        </p:tav>
                                      </p:tavLst>
                                    </p:anim>
                                    <p:anim calcmode="lin" valueType="num">
                                      <p:cBhvr>
                                        <p:cTn id="65" dur="800" decel="100000" fill="hold"/>
                                        <p:tgtEl>
                                          <p:spTgt spid="71795"/>
                                        </p:tgtEl>
                                        <p:attrNameLst>
                                          <p:attrName>ppt_x</p:attrName>
                                        </p:attrNameLst>
                                      </p:cBhvr>
                                      <p:tavLst>
                                        <p:tav tm="0">
                                          <p:val>
                                            <p:strVal val="#ppt_x+0.4"/>
                                          </p:val>
                                        </p:tav>
                                        <p:tav tm="100000">
                                          <p:val>
                                            <p:strVal val="#ppt_x-0.05"/>
                                          </p:val>
                                        </p:tav>
                                      </p:tavLst>
                                    </p:anim>
                                    <p:anim calcmode="lin" valueType="num">
                                      <p:cBhvr>
                                        <p:cTn id="66" dur="800" decel="100000" fill="hold"/>
                                        <p:tgtEl>
                                          <p:spTgt spid="71795"/>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71795"/>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71795"/>
                                        </p:tgtEl>
                                        <p:attrNameLst>
                                          <p:attrName>ppt_y</p:attrName>
                                        </p:attrNameLst>
                                      </p:cBhvr>
                                      <p:tavLst>
                                        <p:tav tm="0">
                                          <p:val>
                                            <p:strVal val="#ppt_y+0.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nodeType="clickEffect">
                                  <p:stCondLst>
                                    <p:cond delay="0"/>
                                  </p:stCondLst>
                                  <p:childTnLst>
                                    <p:set>
                                      <p:cBhvr>
                                        <p:cTn id="72" dur="1" fill="hold">
                                          <p:stCondLst>
                                            <p:cond delay="0"/>
                                          </p:stCondLst>
                                        </p:cTn>
                                        <p:tgtEl>
                                          <p:spTgt spid="71799"/>
                                        </p:tgtEl>
                                        <p:attrNameLst>
                                          <p:attrName>style.visibility</p:attrName>
                                        </p:attrNameLst>
                                      </p:cBhvr>
                                      <p:to>
                                        <p:strVal val="visible"/>
                                      </p:to>
                                    </p:set>
                                    <p:anim calcmode="lin" valueType="num">
                                      <p:cBhvr>
                                        <p:cTn id="73" dur="1000" fill="hold"/>
                                        <p:tgtEl>
                                          <p:spTgt spid="71799"/>
                                        </p:tgtEl>
                                        <p:attrNameLst>
                                          <p:attrName>ppt_x</p:attrName>
                                        </p:attrNameLst>
                                      </p:cBhvr>
                                      <p:tavLst>
                                        <p:tav tm="0">
                                          <p:val>
                                            <p:strVal val="#ppt_x-.2"/>
                                          </p:val>
                                        </p:tav>
                                        <p:tav tm="100000">
                                          <p:val>
                                            <p:strVal val="#ppt_x"/>
                                          </p:val>
                                        </p:tav>
                                      </p:tavLst>
                                    </p:anim>
                                    <p:anim calcmode="lin" valueType="num">
                                      <p:cBhvr>
                                        <p:cTn id="74" dur="1000" fill="hold"/>
                                        <p:tgtEl>
                                          <p:spTgt spid="71799"/>
                                        </p:tgtEl>
                                        <p:attrNameLst>
                                          <p:attrName>ppt_y</p:attrName>
                                        </p:attrNameLst>
                                      </p:cBhvr>
                                      <p:tavLst>
                                        <p:tav tm="0">
                                          <p:val>
                                            <p:strVal val="#ppt_y"/>
                                          </p:val>
                                        </p:tav>
                                        <p:tav tm="100000">
                                          <p:val>
                                            <p:strVal val="#ppt_y"/>
                                          </p:val>
                                        </p:tav>
                                      </p:tavLst>
                                    </p:anim>
                                    <p:animEffect transition="in" filter="wipe(right)" prLst="gradientSize: 0.1">
                                      <p:cBhvr>
                                        <p:cTn id="75" dur="1000"/>
                                        <p:tgtEl>
                                          <p:spTgt spid="7179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0" presetClass="entr" presetSubtype="0" fill="hold" nodeType="clickEffect">
                                  <p:stCondLst>
                                    <p:cond delay="0"/>
                                  </p:stCondLst>
                                  <p:childTnLst>
                                    <p:set>
                                      <p:cBhvr>
                                        <p:cTn id="79" dur="1" fill="hold">
                                          <p:stCondLst>
                                            <p:cond delay="0"/>
                                          </p:stCondLst>
                                        </p:cTn>
                                        <p:tgtEl>
                                          <p:spTgt spid="71809"/>
                                        </p:tgtEl>
                                        <p:attrNameLst>
                                          <p:attrName>style.visibility</p:attrName>
                                        </p:attrNameLst>
                                      </p:cBhvr>
                                      <p:to>
                                        <p:strVal val="visible"/>
                                      </p:to>
                                    </p:set>
                                    <p:animEffect transition="in" filter="fade">
                                      <p:cBhvr>
                                        <p:cTn id="80" dur="800" decel="100000"/>
                                        <p:tgtEl>
                                          <p:spTgt spid="71809"/>
                                        </p:tgtEl>
                                      </p:cBhvr>
                                    </p:animEffect>
                                    <p:anim calcmode="lin" valueType="num">
                                      <p:cBhvr>
                                        <p:cTn id="81" dur="800" decel="100000" fill="hold"/>
                                        <p:tgtEl>
                                          <p:spTgt spid="71809"/>
                                        </p:tgtEl>
                                        <p:attrNameLst>
                                          <p:attrName>style.rotation</p:attrName>
                                        </p:attrNameLst>
                                      </p:cBhvr>
                                      <p:tavLst>
                                        <p:tav tm="0">
                                          <p:val>
                                            <p:fltVal val="-90"/>
                                          </p:val>
                                        </p:tav>
                                        <p:tav tm="100000">
                                          <p:val>
                                            <p:fltVal val="0"/>
                                          </p:val>
                                        </p:tav>
                                      </p:tavLst>
                                    </p:anim>
                                    <p:anim calcmode="lin" valueType="num">
                                      <p:cBhvr>
                                        <p:cTn id="82" dur="800" decel="100000" fill="hold"/>
                                        <p:tgtEl>
                                          <p:spTgt spid="71809"/>
                                        </p:tgtEl>
                                        <p:attrNameLst>
                                          <p:attrName>ppt_x</p:attrName>
                                        </p:attrNameLst>
                                      </p:cBhvr>
                                      <p:tavLst>
                                        <p:tav tm="0">
                                          <p:val>
                                            <p:strVal val="#ppt_x+0.4"/>
                                          </p:val>
                                        </p:tav>
                                        <p:tav tm="100000">
                                          <p:val>
                                            <p:strVal val="#ppt_x-0.05"/>
                                          </p:val>
                                        </p:tav>
                                      </p:tavLst>
                                    </p:anim>
                                    <p:anim calcmode="lin" valueType="num">
                                      <p:cBhvr>
                                        <p:cTn id="83" dur="800" decel="100000" fill="hold"/>
                                        <p:tgtEl>
                                          <p:spTgt spid="71809"/>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1809"/>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1809"/>
                                        </p:tgtEl>
                                        <p:attrNameLst>
                                          <p:attrName>ppt_y</p:attrName>
                                        </p:attrNameLst>
                                      </p:cBhvr>
                                      <p:tavLst>
                                        <p:tav tm="0">
                                          <p:val>
                                            <p:strVal val="#ppt_y+0.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71807"/>
                                        </p:tgtEl>
                                        <p:attrNameLst>
                                          <p:attrName>style.visibility</p:attrName>
                                        </p:attrNameLst>
                                      </p:cBhvr>
                                      <p:to>
                                        <p:strVal val="visible"/>
                                      </p:to>
                                    </p:set>
                                    <p:animEffect transition="in" filter="wipe(left)">
                                      <p:cBhvr>
                                        <p:cTn id="90" dur="1000"/>
                                        <p:tgtEl>
                                          <p:spTgt spid="71807"/>
                                        </p:tgtEl>
                                      </p:cBhvr>
                                    </p:animEffect>
                                  </p:childTnLst>
                                </p:cTn>
                              </p:par>
                            </p:childTnLst>
                          </p:cTn>
                        </p:par>
                        <p:par>
                          <p:cTn id="91" fill="hold" nodeType="afterGroup">
                            <p:stCondLst>
                              <p:cond delay="1000"/>
                            </p:stCondLst>
                            <p:childTnLst>
                              <p:par>
                                <p:cTn id="92" presetID="22" presetClass="entr" presetSubtype="8" fill="hold" nodeType="afterEffect">
                                  <p:stCondLst>
                                    <p:cond delay="0"/>
                                  </p:stCondLst>
                                  <p:childTnLst>
                                    <p:set>
                                      <p:cBhvr>
                                        <p:cTn id="93" dur="1" fill="hold">
                                          <p:stCondLst>
                                            <p:cond delay="0"/>
                                          </p:stCondLst>
                                        </p:cTn>
                                        <p:tgtEl>
                                          <p:spTgt spid="71805"/>
                                        </p:tgtEl>
                                        <p:attrNameLst>
                                          <p:attrName>style.visibility</p:attrName>
                                        </p:attrNameLst>
                                      </p:cBhvr>
                                      <p:to>
                                        <p:strVal val="visible"/>
                                      </p:to>
                                    </p:set>
                                    <p:animEffect transition="in" filter="wipe(left)">
                                      <p:cBhvr>
                                        <p:cTn id="94" dur="1000"/>
                                        <p:tgtEl>
                                          <p:spTgt spid="7180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xit" presetSubtype="4" fill="hold" nodeType="clickEffect">
                                  <p:stCondLst>
                                    <p:cond delay="0"/>
                                  </p:stCondLst>
                                  <p:childTnLst>
                                    <p:anim calcmode="lin" valueType="num">
                                      <p:cBhvr additive="base">
                                        <p:cTn id="98" dur="2000"/>
                                        <p:tgtEl>
                                          <p:spTgt spid="71805"/>
                                        </p:tgtEl>
                                        <p:attrNameLst>
                                          <p:attrName>ppt_x</p:attrName>
                                        </p:attrNameLst>
                                      </p:cBhvr>
                                      <p:tavLst>
                                        <p:tav tm="0">
                                          <p:val>
                                            <p:strVal val="ppt_x"/>
                                          </p:val>
                                        </p:tav>
                                        <p:tav tm="100000">
                                          <p:val>
                                            <p:strVal val="ppt_x"/>
                                          </p:val>
                                        </p:tav>
                                      </p:tavLst>
                                    </p:anim>
                                    <p:anim calcmode="lin" valueType="num">
                                      <p:cBhvr additive="base">
                                        <p:cTn id="99" dur="2000"/>
                                        <p:tgtEl>
                                          <p:spTgt spid="71805"/>
                                        </p:tgtEl>
                                        <p:attrNameLst>
                                          <p:attrName>ppt_y</p:attrName>
                                        </p:attrNameLst>
                                      </p:cBhvr>
                                      <p:tavLst>
                                        <p:tav tm="0">
                                          <p:val>
                                            <p:strVal val="ppt_y"/>
                                          </p:val>
                                        </p:tav>
                                        <p:tav tm="100000">
                                          <p:val>
                                            <p:strVal val="1+ppt_h/2"/>
                                          </p:val>
                                        </p:tav>
                                      </p:tavLst>
                                    </p:anim>
                                    <p:set>
                                      <p:cBhvr>
                                        <p:cTn id="100" dur="1" fill="hold">
                                          <p:stCondLst>
                                            <p:cond delay="1999"/>
                                          </p:stCondLst>
                                        </p:cTn>
                                        <p:tgtEl>
                                          <p:spTgt spid="71805"/>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2000"/>
                                        <p:tgtEl>
                                          <p:spTgt spid="71804"/>
                                        </p:tgtEl>
                                        <p:attrNameLst>
                                          <p:attrName>ppt_x</p:attrName>
                                        </p:attrNameLst>
                                      </p:cBhvr>
                                      <p:tavLst>
                                        <p:tav tm="0">
                                          <p:val>
                                            <p:strVal val="ppt_x"/>
                                          </p:val>
                                        </p:tav>
                                        <p:tav tm="100000">
                                          <p:val>
                                            <p:strVal val="ppt_x"/>
                                          </p:val>
                                        </p:tav>
                                      </p:tavLst>
                                    </p:anim>
                                    <p:anim calcmode="lin" valueType="num">
                                      <p:cBhvr additive="base">
                                        <p:cTn id="103" dur="2000"/>
                                        <p:tgtEl>
                                          <p:spTgt spid="71804"/>
                                        </p:tgtEl>
                                        <p:attrNameLst>
                                          <p:attrName>ppt_y</p:attrName>
                                        </p:attrNameLst>
                                      </p:cBhvr>
                                      <p:tavLst>
                                        <p:tav tm="0">
                                          <p:val>
                                            <p:strVal val="ppt_y"/>
                                          </p:val>
                                        </p:tav>
                                        <p:tav tm="100000">
                                          <p:val>
                                            <p:strVal val="1+ppt_h/2"/>
                                          </p:val>
                                        </p:tav>
                                      </p:tavLst>
                                    </p:anim>
                                    <p:set>
                                      <p:cBhvr>
                                        <p:cTn id="104" dur="1" fill="hold">
                                          <p:stCondLst>
                                            <p:cond delay="1999"/>
                                          </p:stCondLst>
                                        </p:cTn>
                                        <p:tgtEl>
                                          <p:spTgt spid="71804"/>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0" presetClass="entr" presetSubtype="0" fill="hold" nodeType="clickEffect">
                                  <p:stCondLst>
                                    <p:cond delay="0"/>
                                  </p:stCondLst>
                                  <p:childTnLst>
                                    <p:set>
                                      <p:cBhvr>
                                        <p:cTn id="108" dur="1" fill="hold">
                                          <p:stCondLst>
                                            <p:cond delay="0"/>
                                          </p:stCondLst>
                                        </p:cTn>
                                        <p:tgtEl>
                                          <p:spTgt spid="71784"/>
                                        </p:tgtEl>
                                        <p:attrNameLst>
                                          <p:attrName>style.visibility</p:attrName>
                                        </p:attrNameLst>
                                      </p:cBhvr>
                                      <p:to>
                                        <p:strVal val="visible"/>
                                      </p:to>
                                    </p:set>
                                    <p:animEffect transition="in" filter="fade">
                                      <p:cBhvr>
                                        <p:cTn id="109" dur="800" decel="100000"/>
                                        <p:tgtEl>
                                          <p:spTgt spid="71784"/>
                                        </p:tgtEl>
                                      </p:cBhvr>
                                    </p:animEffect>
                                    <p:anim calcmode="lin" valueType="num">
                                      <p:cBhvr>
                                        <p:cTn id="110" dur="800" decel="100000" fill="hold"/>
                                        <p:tgtEl>
                                          <p:spTgt spid="71784"/>
                                        </p:tgtEl>
                                        <p:attrNameLst>
                                          <p:attrName>style.rotation</p:attrName>
                                        </p:attrNameLst>
                                      </p:cBhvr>
                                      <p:tavLst>
                                        <p:tav tm="0">
                                          <p:val>
                                            <p:fltVal val="-90"/>
                                          </p:val>
                                        </p:tav>
                                        <p:tav tm="100000">
                                          <p:val>
                                            <p:fltVal val="0"/>
                                          </p:val>
                                        </p:tav>
                                      </p:tavLst>
                                    </p:anim>
                                    <p:anim calcmode="lin" valueType="num">
                                      <p:cBhvr>
                                        <p:cTn id="111" dur="800" decel="100000" fill="hold"/>
                                        <p:tgtEl>
                                          <p:spTgt spid="71784"/>
                                        </p:tgtEl>
                                        <p:attrNameLst>
                                          <p:attrName>ppt_x</p:attrName>
                                        </p:attrNameLst>
                                      </p:cBhvr>
                                      <p:tavLst>
                                        <p:tav tm="0">
                                          <p:val>
                                            <p:strVal val="#ppt_x+0.4"/>
                                          </p:val>
                                        </p:tav>
                                        <p:tav tm="100000">
                                          <p:val>
                                            <p:strVal val="#ppt_x-0.05"/>
                                          </p:val>
                                        </p:tav>
                                      </p:tavLst>
                                    </p:anim>
                                    <p:anim calcmode="lin" valueType="num">
                                      <p:cBhvr>
                                        <p:cTn id="112" dur="800" decel="100000" fill="hold"/>
                                        <p:tgtEl>
                                          <p:spTgt spid="71784"/>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71784"/>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71784"/>
                                        </p:tgtEl>
                                        <p:attrNameLst>
                                          <p:attrName>ppt_y</p:attrName>
                                        </p:attrNameLst>
                                      </p:cBhvr>
                                      <p:tavLst>
                                        <p:tav tm="0">
                                          <p:val>
                                            <p:strVal val="#ppt_y+0.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9" presetClass="entr" presetSubtype="0" fill="hold" nodeType="clickEffect">
                                  <p:stCondLst>
                                    <p:cond delay="0"/>
                                  </p:stCondLst>
                                  <p:childTnLst>
                                    <p:set>
                                      <p:cBhvr>
                                        <p:cTn id="118" dur="1" fill="hold">
                                          <p:stCondLst>
                                            <p:cond delay="0"/>
                                          </p:stCondLst>
                                        </p:cTn>
                                        <p:tgtEl>
                                          <p:spTgt spid="71785"/>
                                        </p:tgtEl>
                                        <p:attrNameLst>
                                          <p:attrName>style.visibility</p:attrName>
                                        </p:attrNameLst>
                                      </p:cBhvr>
                                      <p:to>
                                        <p:strVal val="visible"/>
                                      </p:to>
                                    </p:set>
                                    <p:anim calcmode="lin" valueType="num">
                                      <p:cBhvr>
                                        <p:cTn id="119" dur="1000" fill="hold"/>
                                        <p:tgtEl>
                                          <p:spTgt spid="71785"/>
                                        </p:tgtEl>
                                        <p:attrNameLst>
                                          <p:attrName>ppt_x</p:attrName>
                                        </p:attrNameLst>
                                      </p:cBhvr>
                                      <p:tavLst>
                                        <p:tav tm="0">
                                          <p:val>
                                            <p:strVal val="#ppt_x-.2"/>
                                          </p:val>
                                        </p:tav>
                                        <p:tav tm="100000">
                                          <p:val>
                                            <p:strVal val="#ppt_x"/>
                                          </p:val>
                                        </p:tav>
                                      </p:tavLst>
                                    </p:anim>
                                    <p:anim calcmode="lin" valueType="num">
                                      <p:cBhvr>
                                        <p:cTn id="120" dur="1000" fill="hold"/>
                                        <p:tgtEl>
                                          <p:spTgt spid="71785"/>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7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4" grpId="0"/>
      <p:bldP spid="71785" grpId="0"/>
      <p:bldP spid="71787" grpId="0"/>
      <p:bldP spid="71789" grpId="0"/>
      <p:bldP spid="71792" grpId="0"/>
      <p:bldP spid="71794" grpId="0"/>
      <p:bldP spid="71795" grpId="0"/>
      <p:bldP spid="71799" grpId="0"/>
      <p:bldP spid="71804" grpId="0" animBg="1"/>
      <p:bldP spid="71804" grpId="1" animBg="1"/>
      <p:bldP spid="71805" grpId="0" animBg="1"/>
      <p:bldP spid="71805" grpId="1" animBg="1"/>
      <p:bldP spid="71806" grpId="0" animBg="1"/>
      <p:bldP spid="71807" grpId="0" animBg="1"/>
      <p:bldP spid="71808" grpId="0" animBg="1"/>
      <p:bldP spid="71809" grpId="0" animBg="1"/>
    </p:bld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Office 2013 - 2022 Theme</Template>
  <TotalTime>198</TotalTime>
  <Words>1769</Words>
  <Application>Microsoft Office PowerPoint</Application>
  <PresentationFormat>عرض على الشاشة (4:3)</PresentationFormat>
  <Paragraphs>281</Paragraphs>
  <Slides>31</Slides>
  <Notes>22</Notes>
  <HiddenSlides>1</HiddenSlides>
  <MMClips>0</MMClips>
  <ScaleCrop>false</ScaleCrop>
  <HeadingPairs>
    <vt:vector size="6" baseType="variant">
      <vt:variant>
        <vt:lpstr>الخطوط المستخدمة</vt:lpstr>
      </vt:variant>
      <vt:variant>
        <vt:i4>9</vt:i4>
      </vt:variant>
      <vt:variant>
        <vt:lpstr>نسق</vt:lpstr>
      </vt:variant>
      <vt:variant>
        <vt:i4>11</vt:i4>
      </vt:variant>
      <vt:variant>
        <vt:lpstr>عناوين الشرائح</vt:lpstr>
      </vt:variant>
      <vt:variant>
        <vt:i4>31</vt:i4>
      </vt:variant>
    </vt:vector>
  </HeadingPairs>
  <TitlesOfParts>
    <vt:vector size="51" baseType="lpstr">
      <vt:lpstr>Al-KsorZulfiMath</vt:lpstr>
      <vt:lpstr>Al-QuranAlKareem</vt:lpstr>
      <vt:lpstr>Arial</vt:lpstr>
      <vt:lpstr>Calibri</vt:lpstr>
      <vt:lpstr>Calibri Light</vt:lpstr>
      <vt:lpstr>Constantia</vt:lpstr>
      <vt:lpstr>Traditional Arabic</vt:lpstr>
      <vt:lpstr>Wingdings</vt:lpstr>
      <vt:lpstr>Wingdings 2</vt:lpstr>
      <vt:lpstr>2_تصميم افتراضي</vt:lpstr>
      <vt:lpstr>3_تصميم افتراضي</vt:lpstr>
      <vt:lpstr>5_تصميم افتراضي</vt:lpstr>
      <vt:lpstr>6_تصميم افتراضي</vt:lpstr>
      <vt:lpstr>15_تصميم افتراضي</vt:lpstr>
      <vt:lpstr>4_تدفق</vt:lpstr>
      <vt:lpstr>11_تصميم افتراضي</vt:lpstr>
      <vt:lpstr>نسق Office</vt:lpstr>
      <vt:lpstr>9_تصميم افتراضي</vt:lpstr>
      <vt:lpstr>11_نسق Office</vt:lpstr>
      <vt:lpstr>10_سمة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أسماء العوفي</dc:creator>
  <cp:lastModifiedBy>أسماء العوفي</cp:lastModifiedBy>
  <cp:revision>40</cp:revision>
  <dcterms:created xsi:type="dcterms:W3CDTF">2024-05-17T14:50:18Z</dcterms:created>
  <dcterms:modified xsi:type="dcterms:W3CDTF">2024-10-11T16:27:55Z</dcterms:modified>
</cp:coreProperties>
</file>