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4" r:id="rId3"/>
    <p:sldMasterId id="2147483941" r:id="rId4"/>
  </p:sldMasterIdLst>
  <p:notesMasterIdLst>
    <p:notesMasterId r:id="rId95"/>
  </p:notesMasterIdLst>
  <p:sldIdLst>
    <p:sldId id="256" r:id="rId5"/>
    <p:sldId id="758" r:id="rId6"/>
    <p:sldId id="268" r:id="rId7"/>
    <p:sldId id="265" r:id="rId8"/>
    <p:sldId id="257" r:id="rId9"/>
    <p:sldId id="266" r:id="rId10"/>
    <p:sldId id="543" r:id="rId11"/>
    <p:sldId id="544" r:id="rId12"/>
    <p:sldId id="545" r:id="rId13"/>
    <p:sldId id="271" r:id="rId14"/>
    <p:sldId id="546" r:id="rId15"/>
    <p:sldId id="260" r:id="rId16"/>
    <p:sldId id="759" r:id="rId17"/>
    <p:sldId id="548" r:id="rId18"/>
    <p:sldId id="549" r:id="rId19"/>
    <p:sldId id="762" r:id="rId20"/>
    <p:sldId id="764" r:id="rId21"/>
    <p:sldId id="456" r:id="rId22"/>
    <p:sldId id="457" r:id="rId23"/>
    <p:sldId id="551" r:id="rId24"/>
    <p:sldId id="552" r:id="rId25"/>
    <p:sldId id="553" r:id="rId26"/>
    <p:sldId id="763" r:id="rId27"/>
    <p:sldId id="269" r:id="rId28"/>
    <p:sldId id="765" r:id="rId29"/>
    <p:sldId id="766" r:id="rId30"/>
    <p:sldId id="554" r:id="rId31"/>
    <p:sldId id="459" r:id="rId32"/>
    <p:sldId id="767" r:id="rId33"/>
    <p:sldId id="270" r:id="rId34"/>
    <p:sldId id="461" r:id="rId35"/>
    <p:sldId id="560" r:id="rId36"/>
    <p:sldId id="768" r:id="rId37"/>
    <p:sldId id="647" r:id="rId38"/>
    <p:sldId id="556" r:id="rId39"/>
    <p:sldId id="562" r:id="rId40"/>
    <p:sldId id="769" r:id="rId41"/>
    <p:sldId id="770" r:id="rId42"/>
    <p:sldId id="300" r:id="rId43"/>
    <p:sldId id="771" r:id="rId44"/>
    <p:sldId id="772" r:id="rId45"/>
    <p:sldId id="466" r:id="rId46"/>
    <p:sldId id="565" r:id="rId47"/>
    <p:sldId id="773" r:id="rId48"/>
    <p:sldId id="774" r:id="rId49"/>
    <p:sldId id="567" r:id="rId50"/>
    <p:sldId id="568" r:id="rId51"/>
    <p:sldId id="775" r:id="rId52"/>
    <p:sldId id="291" r:id="rId53"/>
    <p:sldId id="776" r:id="rId54"/>
    <p:sldId id="777" r:id="rId55"/>
    <p:sldId id="454" r:id="rId56"/>
    <p:sldId id="455" r:id="rId57"/>
    <p:sldId id="469" r:id="rId58"/>
    <p:sldId id="470" r:id="rId59"/>
    <p:sldId id="569" r:id="rId60"/>
    <p:sldId id="778" r:id="rId61"/>
    <p:sldId id="570" r:id="rId62"/>
    <p:sldId id="664" r:id="rId63"/>
    <p:sldId id="656" r:id="rId64"/>
    <p:sldId id="657" r:id="rId65"/>
    <p:sldId id="290" r:id="rId66"/>
    <p:sldId id="473" r:id="rId67"/>
    <p:sldId id="474" r:id="rId68"/>
    <p:sldId id="475" r:id="rId69"/>
    <p:sldId id="779" r:id="rId70"/>
    <p:sldId id="659" r:id="rId71"/>
    <p:sldId id="476" r:id="rId72"/>
    <p:sldId id="571" r:id="rId73"/>
    <p:sldId id="572" r:id="rId74"/>
    <p:sldId id="573" r:id="rId75"/>
    <p:sldId id="574" r:id="rId76"/>
    <p:sldId id="575" r:id="rId77"/>
    <p:sldId id="576" r:id="rId78"/>
    <p:sldId id="577" r:id="rId79"/>
    <p:sldId id="578" r:id="rId80"/>
    <p:sldId id="579" r:id="rId81"/>
    <p:sldId id="580" r:id="rId82"/>
    <p:sldId id="581" r:id="rId83"/>
    <p:sldId id="582" r:id="rId84"/>
    <p:sldId id="583" r:id="rId85"/>
    <p:sldId id="584" r:id="rId86"/>
    <p:sldId id="585" r:id="rId87"/>
    <p:sldId id="586" r:id="rId88"/>
    <p:sldId id="587" r:id="rId89"/>
    <p:sldId id="589" r:id="rId90"/>
    <p:sldId id="780" r:id="rId91"/>
    <p:sldId id="595" r:id="rId92"/>
    <p:sldId id="596" r:id="rId93"/>
    <p:sldId id="597" r:id="rId94"/>
  </p:sldIdLst>
  <p:sldSz cx="9144000" cy="6858000" type="screen4x3"/>
  <p:notesSz cx="6858000" cy="9144000"/>
  <p:defaultTextStyle>
    <a:defPPr>
      <a:defRPr lang="ar-EG"/>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B9B"/>
    <a:srgbClr val="990099"/>
    <a:srgbClr val="0000FF"/>
    <a:srgbClr val="CC0099"/>
    <a:srgbClr val="FF00FF"/>
    <a:srgbClr val="008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8" autoAdjust="0"/>
    <p:restoredTop sz="94645"/>
  </p:normalViewPr>
  <p:slideViewPr>
    <p:cSldViewPr>
      <p:cViewPr varScale="1">
        <p:scale>
          <a:sx n="113" d="100"/>
          <a:sy n="113" d="100"/>
        </p:scale>
        <p:origin x="190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2761D-55CB-E820-BACC-F6D8C76C16D9}"/>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EG"/>
          </a:p>
        </p:txBody>
      </p:sp>
      <p:sp>
        <p:nvSpPr>
          <p:cNvPr id="3" name="Date Placeholder 2">
            <a:extLst>
              <a:ext uri="{FF2B5EF4-FFF2-40B4-BE49-F238E27FC236}">
                <a16:creationId xmlns:a16="http://schemas.microsoft.com/office/drawing/2014/main" id="{AEF795DE-AEDD-E721-9EAA-98332B27F094}"/>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762114EB-69A0-4EDD-BCE2-09D3A5DD72CD}" type="datetimeFigureOut">
              <a:rPr lang="ar-EG"/>
              <a:pPr>
                <a:defRPr/>
              </a:pPr>
              <a:t>9‏/10‏/1447</a:t>
            </a:fld>
            <a:endParaRPr lang="ar-EG"/>
          </a:p>
        </p:txBody>
      </p:sp>
      <p:sp>
        <p:nvSpPr>
          <p:cNvPr id="4" name="Slide Image Placeholder 3">
            <a:extLst>
              <a:ext uri="{FF2B5EF4-FFF2-40B4-BE49-F238E27FC236}">
                <a16:creationId xmlns:a16="http://schemas.microsoft.com/office/drawing/2014/main" id="{A7DF4015-2C9A-39BB-9D60-98319078487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a:extLst>
              <a:ext uri="{FF2B5EF4-FFF2-40B4-BE49-F238E27FC236}">
                <a16:creationId xmlns:a16="http://schemas.microsoft.com/office/drawing/2014/main" id="{5EA9B6FD-5DCE-DA7F-AEFB-35BECA55B780}"/>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65B204-59FC-A5E4-44EF-E2FA28D57E59}"/>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EG"/>
          </a:p>
        </p:txBody>
      </p:sp>
      <p:sp>
        <p:nvSpPr>
          <p:cNvPr id="7" name="Slide Number Placeholder 6">
            <a:extLst>
              <a:ext uri="{FF2B5EF4-FFF2-40B4-BE49-F238E27FC236}">
                <a16:creationId xmlns:a16="http://schemas.microsoft.com/office/drawing/2014/main" id="{EA03AD6C-8B2E-93B6-FA5F-A7D890759806}"/>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atin typeface="Calibri" panose="020F0502020204030204" pitchFamily="34" charset="0"/>
              </a:defRPr>
            </a:lvl1pPr>
          </a:lstStyle>
          <a:p>
            <a:fld id="{82A4C9A3-BF68-45BA-AE02-B6B0CD8DC222}" type="slidenum">
              <a:rPr lang="ar-EG" altLang="ar-EG"/>
              <a:pPr/>
              <a:t>‹#›</a:t>
            </a:fld>
            <a:endParaRPr lang="ar-EG" alt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wav"/></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EBBEF6A5-468A-C0E2-13DE-1587B3D1DCA5}"/>
              </a:ext>
            </a:extLst>
          </p:cNvPr>
          <p:cNvSpPr>
            <a:spLocks noGrp="1"/>
          </p:cNvSpPr>
          <p:nvPr>
            <p:ph type="dt" sz="half" idx="10"/>
          </p:nvPr>
        </p:nvSpPr>
        <p:spPr/>
        <p:txBody>
          <a:bodyPr/>
          <a:lstStyle>
            <a:lvl1pPr>
              <a:defRPr/>
            </a:lvl1pPr>
          </a:lstStyle>
          <a:p>
            <a:pPr>
              <a:defRPr/>
            </a:pPr>
            <a:fld id="{F9656532-EFB0-40E7-B051-658DF9726636}" type="datetimeFigureOut">
              <a:rPr lang="ar-EG"/>
              <a:pPr>
                <a:defRPr/>
              </a:pPr>
              <a:t>9‏/10‏/1447</a:t>
            </a:fld>
            <a:endParaRPr lang="ar-EG"/>
          </a:p>
        </p:txBody>
      </p:sp>
      <p:sp>
        <p:nvSpPr>
          <p:cNvPr id="5" name="Footer Placeholder 4">
            <a:extLst>
              <a:ext uri="{FF2B5EF4-FFF2-40B4-BE49-F238E27FC236}">
                <a16:creationId xmlns:a16="http://schemas.microsoft.com/office/drawing/2014/main" id="{C5E8DCD2-B6CE-0590-02BC-7503A3EC155C}"/>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BDE303B0-86DE-107B-2F48-52A16C7ABF24}"/>
              </a:ext>
            </a:extLst>
          </p:cNvPr>
          <p:cNvSpPr>
            <a:spLocks noGrp="1"/>
          </p:cNvSpPr>
          <p:nvPr>
            <p:ph type="sldNum" sz="quarter" idx="12"/>
          </p:nvPr>
        </p:nvSpPr>
        <p:spPr/>
        <p:txBody>
          <a:bodyPr/>
          <a:lstStyle>
            <a:lvl1pPr>
              <a:defRPr/>
            </a:lvl1pPr>
          </a:lstStyle>
          <a:p>
            <a:fld id="{12DE9F4D-AB26-4154-A44A-B452E64C7353}" type="slidenum">
              <a:rPr lang="ar-EG" altLang="ar-EG"/>
              <a:pPr/>
              <a:t>‹#›</a:t>
            </a:fld>
            <a:endParaRPr lang="ar-EG" altLang="ar-EG"/>
          </a:p>
        </p:txBody>
      </p:sp>
    </p:spTree>
    <p:extLst>
      <p:ext uri="{BB962C8B-B14F-4D97-AF65-F5344CB8AC3E}">
        <p14:creationId xmlns:p14="http://schemas.microsoft.com/office/powerpoint/2010/main" val="381683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EBECAD07-CF91-E230-74A1-51A804B1F18D}"/>
              </a:ext>
            </a:extLst>
          </p:cNvPr>
          <p:cNvSpPr>
            <a:spLocks noGrp="1"/>
          </p:cNvSpPr>
          <p:nvPr>
            <p:ph type="dt" sz="half" idx="10"/>
          </p:nvPr>
        </p:nvSpPr>
        <p:spPr/>
        <p:txBody>
          <a:bodyPr/>
          <a:lstStyle>
            <a:lvl1pPr>
              <a:defRPr/>
            </a:lvl1pPr>
          </a:lstStyle>
          <a:p>
            <a:pPr>
              <a:defRPr/>
            </a:pPr>
            <a:fld id="{F0AB5520-CE87-4487-957D-DAF6B2DC11A8}" type="datetimeFigureOut">
              <a:rPr lang="ar-EG"/>
              <a:pPr>
                <a:defRPr/>
              </a:pPr>
              <a:t>9‏/10‏/1447</a:t>
            </a:fld>
            <a:endParaRPr lang="ar-EG"/>
          </a:p>
        </p:txBody>
      </p:sp>
      <p:sp>
        <p:nvSpPr>
          <p:cNvPr id="5" name="Footer Placeholder 4">
            <a:extLst>
              <a:ext uri="{FF2B5EF4-FFF2-40B4-BE49-F238E27FC236}">
                <a16:creationId xmlns:a16="http://schemas.microsoft.com/office/drawing/2014/main" id="{5A8B8072-418F-84BC-DDF6-52063B5A67B5}"/>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8DBFD0A2-D680-2EB3-AA6A-421010E9BCDF}"/>
              </a:ext>
            </a:extLst>
          </p:cNvPr>
          <p:cNvSpPr>
            <a:spLocks noGrp="1"/>
          </p:cNvSpPr>
          <p:nvPr>
            <p:ph type="sldNum" sz="quarter" idx="12"/>
          </p:nvPr>
        </p:nvSpPr>
        <p:spPr/>
        <p:txBody>
          <a:bodyPr/>
          <a:lstStyle>
            <a:lvl1pPr>
              <a:defRPr/>
            </a:lvl1pPr>
          </a:lstStyle>
          <a:p>
            <a:fld id="{89E53FF1-6D93-41B2-9A6B-A39C15459300}" type="slidenum">
              <a:rPr lang="ar-EG" altLang="ar-EG"/>
              <a:pPr/>
              <a:t>‹#›</a:t>
            </a:fld>
            <a:endParaRPr lang="ar-EG" altLang="ar-EG"/>
          </a:p>
        </p:txBody>
      </p:sp>
    </p:spTree>
    <p:extLst>
      <p:ext uri="{BB962C8B-B14F-4D97-AF65-F5344CB8AC3E}">
        <p14:creationId xmlns:p14="http://schemas.microsoft.com/office/powerpoint/2010/main" val="185632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84A2F296-275D-B751-97CC-A8B9EAEDE1C2}"/>
              </a:ext>
            </a:extLst>
          </p:cNvPr>
          <p:cNvSpPr>
            <a:spLocks noGrp="1"/>
          </p:cNvSpPr>
          <p:nvPr>
            <p:ph type="dt" sz="half" idx="10"/>
          </p:nvPr>
        </p:nvSpPr>
        <p:spPr/>
        <p:txBody>
          <a:bodyPr/>
          <a:lstStyle>
            <a:lvl1pPr>
              <a:defRPr/>
            </a:lvl1pPr>
          </a:lstStyle>
          <a:p>
            <a:pPr>
              <a:defRPr/>
            </a:pPr>
            <a:fld id="{76B5919F-BB22-4307-9355-2D6303529839}" type="datetimeFigureOut">
              <a:rPr lang="ar-EG"/>
              <a:pPr>
                <a:defRPr/>
              </a:pPr>
              <a:t>9‏/10‏/1447</a:t>
            </a:fld>
            <a:endParaRPr lang="ar-EG"/>
          </a:p>
        </p:txBody>
      </p:sp>
      <p:sp>
        <p:nvSpPr>
          <p:cNvPr id="5" name="Footer Placeholder 4">
            <a:extLst>
              <a:ext uri="{FF2B5EF4-FFF2-40B4-BE49-F238E27FC236}">
                <a16:creationId xmlns:a16="http://schemas.microsoft.com/office/drawing/2014/main" id="{D4EB4842-4207-193D-AB04-04EAA88FD5BF}"/>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3A96CD11-3AB1-63CA-E3ED-61FA9378590A}"/>
              </a:ext>
            </a:extLst>
          </p:cNvPr>
          <p:cNvSpPr>
            <a:spLocks noGrp="1"/>
          </p:cNvSpPr>
          <p:nvPr>
            <p:ph type="sldNum" sz="quarter" idx="12"/>
          </p:nvPr>
        </p:nvSpPr>
        <p:spPr/>
        <p:txBody>
          <a:bodyPr/>
          <a:lstStyle>
            <a:lvl1pPr>
              <a:defRPr/>
            </a:lvl1pPr>
          </a:lstStyle>
          <a:p>
            <a:fld id="{B2393E2A-9A06-47B1-9A5D-332850C4C842}" type="slidenum">
              <a:rPr lang="ar-EG" altLang="ar-EG"/>
              <a:pPr/>
              <a:t>‹#›</a:t>
            </a:fld>
            <a:endParaRPr lang="ar-EG" altLang="ar-EG"/>
          </a:p>
        </p:txBody>
      </p:sp>
    </p:spTree>
    <p:extLst>
      <p:ext uri="{BB962C8B-B14F-4D97-AF65-F5344CB8AC3E}">
        <p14:creationId xmlns:p14="http://schemas.microsoft.com/office/powerpoint/2010/main" val="90773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ar-EG" dirty="0"/>
          </a:p>
        </p:txBody>
      </p:sp>
      <p:sp>
        <p:nvSpPr>
          <p:cNvPr id="4" name="Date Placeholder 3">
            <a:extLst>
              <a:ext uri="{FF2B5EF4-FFF2-40B4-BE49-F238E27FC236}">
                <a16:creationId xmlns:a16="http://schemas.microsoft.com/office/drawing/2014/main" id="{F7EFAAB9-6BA3-7FB7-5F62-3AF958B710CC}"/>
              </a:ext>
            </a:extLst>
          </p:cNvPr>
          <p:cNvSpPr>
            <a:spLocks noGrp="1"/>
          </p:cNvSpPr>
          <p:nvPr>
            <p:ph type="dt" sz="half" idx="10"/>
          </p:nvPr>
        </p:nvSpPr>
        <p:spPr/>
        <p:txBody>
          <a:bodyPr/>
          <a:lstStyle>
            <a:lvl1pPr>
              <a:defRPr/>
            </a:lvl1pPr>
          </a:lstStyle>
          <a:p>
            <a:pPr>
              <a:defRPr/>
            </a:pPr>
            <a:fld id="{FA2D82A0-2D34-4F9B-BB6C-837725736BBC}"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1A2B29D8-5AFD-A780-4185-3714FCF125E0}"/>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774B20C7-6BBB-B3F9-DF14-438129C67BE8}"/>
              </a:ext>
            </a:extLst>
          </p:cNvPr>
          <p:cNvSpPr>
            <a:spLocks noGrp="1"/>
          </p:cNvSpPr>
          <p:nvPr>
            <p:ph type="sldNum" sz="quarter" idx="12"/>
          </p:nvPr>
        </p:nvSpPr>
        <p:spPr/>
        <p:txBody>
          <a:bodyPr/>
          <a:lstStyle>
            <a:lvl1pPr>
              <a:defRPr/>
            </a:lvl1pPr>
          </a:lstStyle>
          <a:p>
            <a:fld id="{DB4AA509-8191-429A-9CEF-8E1F5EB28921}" type="slidenum">
              <a:rPr lang="ar-EG" altLang="ar-SA"/>
              <a:pPr/>
              <a:t>‹#›</a:t>
            </a:fld>
            <a:endParaRPr lang="ar-EG" altLang="ar-SA"/>
          </a:p>
        </p:txBody>
      </p:sp>
    </p:spTree>
    <p:extLst>
      <p:ext uri="{BB962C8B-B14F-4D97-AF65-F5344CB8AC3E}">
        <p14:creationId xmlns:p14="http://schemas.microsoft.com/office/powerpoint/2010/main" val="1722198959"/>
      </p:ext>
    </p:extLst>
  </p:cSld>
  <p:clrMapOvr>
    <a:masterClrMapping/>
  </p:clrMapOvr>
  <p:transition>
    <p:pull dir="lu"/>
    <p:sndAc>
      <p:stSnd>
        <p:snd r:embed="rId1" name="SOUND999.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C1BCA8AD-F10C-8247-645E-9097C00DB288}"/>
              </a:ext>
            </a:extLst>
          </p:cNvPr>
          <p:cNvSpPr>
            <a:spLocks noGrp="1"/>
          </p:cNvSpPr>
          <p:nvPr>
            <p:ph type="dt" sz="half" idx="10"/>
          </p:nvPr>
        </p:nvSpPr>
        <p:spPr/>
        <p:txBody>
          <a:bodyPr/>
          <a:lstStyle>
            <a:lvl1pPr>
              <a:defRPr/>
            </a:lvl1pPr>
          </a:lstStyle>
          <a:p>
            <a:pPr>
              <a:defRPr/>
            </a:pPr>
            <a:fld id="{DF9A339B-E246-4B87-BC41-CD7F4C83DF6D}"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D5B2A94E-2F6C-47DD-6417-66F2B9D2DD9C}"/>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B6857FAC-58C5-2A63-D621-B38A7ACB18E8}"/>
              </a:ext>
            </a:extLst>
          </p:cNvPr>
          <p:cNvSpPr>
            <a:spLocks noGrp="1"/>
          </p:cNvSpPr>
          <p:nvPr>
            <p:ph type="sldNum" sz="quarter" idx="12"/>
          </p:nvPr>
        </p:nvSpPr>
        <p:spPr/>
        <p:txBody>
          <a:bodyPr/>
          <a:lstStyle>
            <a:lvl1pPr>
              <a:defRPr/>
            </a:lvl1pPr>
          </a:lstStyle>
          <a:p>
            <a:fld id="{932E781B-1704-47B2-871B-F1A8CBDF3F2D}" type="slidenum">
              <a:rPr lang="ar-EG" altLang="ar-SA"/>
              <a:pPr/>
              <a:t>‹#›</a:t>
            </a:fld>
            <a:endParaRPr lang="ar-EG" altLang="ar-SA"/>
          </a:p>
        </p:txBody>
      </p:sp>
    </p:spTree>
    <p:extLst>
      <p:ext uri="{BB962C8B-B14F-4D97-AF65-F5344CB8AC3E}">
        <p14:creationId xmlns:p14="http://schemas.microsoft.com/office/powerpoint/2010/main" val="3907881097"/>
      </p:ext>
    </p:extLst>
  </p:cSld>
  <p:clrMapOvr>
    <a:masterClrMapping/>
  </p:clrMapOvr>
  <p:transition>
    <p:pull dir="lu"/>
    <p:sndAc>
      <p:stSnd>
        <p:snd r:embed="rId1" name="SOUND999.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9F40E0-6134-6D41-A8AE-617044E17B2E}"/>
              </a:ext>
            </a:extLst>
          </p:cNvPr>
          <p:cNvSpPr>
            <a:spLocks noGrp="1"/>
          </p:cNvSpPr>
          <p:nvPr>
            <p:ph type="dt" sz="half" idx="10"/>
          </p:nvPr>
        </p:nvSpPr>
        <p:spPr/>
        <p:txBody>
          <a:bodyPr/>
          <a:lstStyle>
            <a:lvl1pPr>
              <a:defRPr/>
            </a:lvl1pPr>
          </a:lstStyle>
          <a:p>
            <a:pPr>
              <a:defRPr/>
            </a:pPr>
            <a:fld id="{6EC13791-7174-4CD6-A694-32DBC463D00D}"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6836750F-5C8A-6306-1D16-A9ABD6E4F527}"/>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80B75888-883C-3E93-D3F2-1E25531662A1}"/>
              </a:ext>
            </a:extLst>
          </p:cNvPr>
          <p:cNvSpPr>
            <a:spLocks noGrp="1"/>
          </p:cNvSpPr>
          <p:nvPr>
            <p:ph type="sldNum" sz="quarter" idx="12"/>
          </p:nvPr>
        </p:nvSpPr>
        <p:spPr/>
        <p:txBody>
          <a:bodyPr/>
          <a:lstStyle>
            <a:lvl1pPr>
              <a:defRPr/>
            </a:lvl1pPr>
          </a:lstStyle>
          <a:p>
            <a:fld id="{769159C7-1ADD-4B4A-914B-0BA43CC83DBD}" type="slidenum">
              <a:rPr lang="ar-EG" altLang="ar-SA"/>
              <a:pPr/>
              <a:t>‹#›</a:t>
            </a:fld>
            <a:endParaRPr lang="ar-EG" altLang="ar-SA"/>
          </a:p>
        </p:txBody>
      </p:sp>
    </p:spTree>
    <p:extLst>
      <p:ext uri="{BB962C8B-B14F-4D97-AF65-F5344CB8AC3E}">
        <p14:creationId xmlns:p14="http://schemas.microsoft.com/office/powerpoint/2010/main" val="3431730265"/>
      </p:ext>
    </p:extLst>
  </p:cSld>
  <p:clrMapOvr>
    <a:masterClrMapping/>
  </p:clrMapOvr>
  <p:transition>
    <p:pull dir="lu"/>
    <p:sndAc>
      <p:stSnd>
        <p:snd r:embed="rId1" name="SOUND999.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5" name="Date Placeholder 3">
            <a:extLst>
              <a:ext uri="{FF2B5EF4-FFF2-40B4-BE49-F238E27FC236}">
                <a16:creationId xmlns:a16="http://schemas.microsoft.com/office/drawing/2014/main" id="{429BD825-4A10-2995-77B3-1720E583A681}"/>
              </a:ext>
            </a:extLst>
          </p:cNvPr>
          <p:cNvSpPr>
            <a:spLocks noGrp="1"/>
          </p:cNvSpPr>
          <p:nvPr>
            <p:ph type="dt" sz="half" idx="10"/>
          </p:nvPr>
        </p:nvSpPr>
        <p:spPr/>
        <p:txBody>
          <a:bodyPr/>
          <a:lstStyle>
            <a:lvl1pPr>
              <a:defRPr/>
            </a:lvl1pPr>
          </a:lstStyle>
          <a:p>
            <a:pPr>
              <a:defRPr/>
            </a:pPr>
            <a:fld id="{6374F9E7-E411-4893-99E3-7006C6B10B54}"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C24C1FD6-4D9B-44A7-5FA2-7D6E3A110776}"/>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4746652B-6AAB-9BB1-BDB2-64DA5E589050}"/>
              </a:ext>
            </a:extLst>
          </p:cNvPr>
          <p:cNvSpPr>
            <a:spLocks noGrp="1"/>
          </p:cNvSpPr>
          <p:nvPr>
            <p:ph type="sldNum" sz="quarter" idx="12"/>
          </p:nvPr>
        </p:nvSpPr>
        <p:spPr/>
        <p:txBody>
          <a:bodyPr/>
          <a:lstStyle>
            <a:lvl1pPr>
              <a:defRPr/>
            </a:lvl1pPr>
          </a:lstStyle>
          <a:p>
            <a:fld id="{01D5C50C-CBBC-4571-8F87-696EF9FC8C86}" type="slidenum">
              <a:rPr lang="ar-EG" altLang="ar-SA"/>
              <a:pPr/>
              <a:t>‹#›</a:t>
            </a:fld>
            <a:endParaRPr lang="ar-EG" altLang="ar-SA"/>
          </a:p>
        </p:txBody>
      </p:sp>
    </p:spTree>
    <p:extLst>
      <p:ext uri="{BB962C8B-B14F-4D97-AF65-F5344CB8AC3E}">
        <p14:creationId xmlns:p14="http://schemas.microsoft.com/office/powerpoint/2010/main" val="1314644576"/>
      </p:ext>
    </p:extLst>
  </p:cSld>
  <p:clrMapOvr>
    <a:masterClrMapping/>
  </p:clrMapOvr>
  <p:transition>
    <p:pull dir="lu"/>
    <p:sndAc>
      <p:stSnd>
        <p:snd r:embed="rId1" name="SOUND999.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cs typeface="Times New Roman"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cs typeface="Times New Roman"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7" name="Date Placeholder 3">
            <a:extLst>
              <a:ext uri="{FF2B5EF4-FFF2-40B4-BE49-F238E27FC236}">
                <a16:creationId xmlns:a16="http://schemas.microsoft.com/office/drawing/2014/main" id="{EC9B3CF6-87CF-7C41-E119-40FC02BCB4CF}"/>
              </a:ext>
            </a:extLst>
          </p:cNvPr>
          <p:cNvSpPr>
            <a:spLocks noGrp="1"/>
          </p:cNvSpPr>
          <p:nvPr>
            <p:ph type="dt" sz="half" idx="10"/>
          </p:nvPr>
        </p:nvSpPr>
        <p:spPr/>
        <p:txBody>
          <a:bodyPr/>
          <a:lstStyle>
            <a:lvl1pPr>
              <a:defRPr/>
            </a:lvl1pPr>
          </a:lstStyle>
          <a:p>
            <a:pPr>
              <a:defRPr/>
            </a:pPr>
            <a:fld id="{7B470535-9D3F-4EF4-8D83-2D5473452A65}" type="datetimeFigureOut">
              <a:rPr lang="ar-EG"/>
              <a:pPr>
                <a:defRPr/>
              </a:pPr>
              <a:t>9‏/10‏/1447</a:t>
            </a:fld>
            <a:endParaRPr lang="ar-EG" dirty="0"/>
          </a:p>
        </p:txBody>
      </p:sp>
      <p:sp>
        <p:nvSpPr>
          <p:cNvPr id="8" name="Footer Placeholder 4">
            <a:extLst>
              <a:ext uri="{FF2B5EF4-FFF2-40B4-BE49-F238E27FC236}">
                <a16:creationId xmlns:a16="http://schemas.microsoft.com/office/drawing/2014/main" id="{82E9208E-DD57-DFE5-50EC-8A4CE93C1F7B}"/>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7E63B1DE-FCDF-ADC6-944B-50061639A796}"/>
              </a:ext>
            </a:extLst>
          </p:cNvPr>
          <p:cNvSpPr>
            <a:spLocks noGrp="1"/>
          </p:cNvSpPr>
          <p:nvPr>
            <p:ph type="sldNum" sz="quarter" idx="12"/>
          </p:nvPr>
        </p:nvSpPr>
        <p:spPr/>
        <p:txBody>
          <a:bodyPr/>
          <a:lstStyle>
            <a:lvl1pPr>
              <a:defRPr/>
            </a:lvl1pPr>
          </a:lstStyle>
          <a:p>
            <a:fld id="{5A9E7707-C9CD-4E54-ACC4-1F4F533B072A}" type="slidenum">
              <a:rPr lang="ar-EG" altLang="ar-SA"/>
              <a:pPr/>
              <a:t>‹#›</a:t>
            </a:fld>
            <a:endParaRPr lang="ar-EG" altLang="ar-SA"/>
          </a:p>
        </p:txBody>
      </p:sp>
    </p:spTree>
    <p:extLst>
      <p:ext uri="{BB962C8B-B14F-4D97-AF65-F5344CB8AC3E}">
        <p14:creationId xmlns:p14="http://schemas.microsoft.com/office/powerpoint/2010/main" val="1394680124"/>
      </p:ext>
    </p:extLst>
  </p:cSld>
  <p:clrMapOvr>
    <a:masterClrMapping/>
  </p:clrMapOvr>
  <p:transition>
    <p:pull dir="lu"/>
    <p:sndAc>
      <p:stSnd>
        <p:snd r:embed="rId1" name="SOUND999.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id="{B44C1EA0-1105-7E39-3AD8-3B0C34198D31}"/>
              </a:ext>
            </a:extLst>
          </p:cNvPr>
          <p:cNvSpPr>
            <a:spLocks noGrp="1"/>
          </p:cNvSpPr>
          <p:nvPr>
            <p:ph type="dt" sz="half" idx="10"/>
          </p:nvPr>
        </p:nvSpPr>
        <p:spPr/>
        <p:txBody>
          <a:bodyPr/>
          <a:lstStyle>
            <a:lvl1pPr>
              <a:defRPr/>
            </a:lvl1pPr>
          </a:lstStyle>
          <a:p>
            <a:pPr>
              <a:defRPr/>
            </a:pPr>
            <a:fld id="{F48BA48A-8C22-440F-96ED-920D3C870092}" type="datetimeFigureOut">
              <a:rPr lang="ar-EG"/>
              <a:pPr>
                <a:defRPr/>
              </a:pPr>
              <a:t>9‏/10‏/1447</a:t>
            </a:fld>
            <a:endParaRPr lang="ar-EG" dirty="0"/>
          </a:p>
        </p:txBody>
      </p:sp>
      <p:sp>
        <p:nvSpPr>
          <p:cNvPr id="4" name="Footer Placeholder 4">
            <a:extLst>
              <a:ext uri="{FF2B5EF4-FFF2-40B4-BE49-F238E27FC236}">
                <a16:creationId xmlns:a16="http://schemas.microsoft.com/office/drawing/2014/main" id="{A857C970-49C1-2E34-BAA2-FCA1C250C13B}"/>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9131D48A-D6AF-D726-FF2F-981510247043}"/>
              </a:ext>
            </a:extLst>
          </p:cNvPr>
          <p:cNvSpPr>
            <a:spLocks noGrp="1"/>
          </p:cNvSpPr>
          <p:nvPr>
            <p:ph type="sldNum" sz="quarter" idx="12"/>
          </p:nvPr>
        </p:nvSpPr>
        <p:spPr/>
        <p:txBody>
          <a:bodyPr/>
          <a:lstStyle>
            <a:lvl1pPr>
              <a:defRPr/>
            </a:lvl1pPr>
          </a:lstStyle>
          <a:p>
            <a:fld id="{FB30526F-4971-45A8-B42A-7389979DF7D0}" type="slidenum">
              <a:rPr lang="ar-EG" altLang="ar-SA"/>
              <a:pPr/>
              <a:t>‹#›</a:t>
            </a:fld>
            <a:endParaRPr lang="ar-EG" altLang="ar-SA"/>
          </a:p>
        </p:txBody>
      </p:sp>
    </p:spTree>
    <p:extLst>
      <p:ext uri="{BB962C8B-B14F-4D97-AF65-F5344CB8AC3E}">
        <p14:creationId xmlns:p14="http://schemas.microsoft.com/office/powerpoint/2010/main" val="498665384"/>
      </p:ext>
    </p:extLst>
  </p:cSld>
  <p:clrMapOvr>
    <a:masterClrMapping/>
  </p:clrMapOvr>
  <p:transition>
    <p:pull dir="lu"/>
    <p:sndAc>
      <p:stSnd>
        <p:snd r:embed="rId1" name="SOUND999.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9059EC-94A1-5E88-8D6A-0964ABAAE7BD}"/>
              </a:ext>
            </a:extLst>
          </p:cNvPr>
          <p:cNvSpPr>
            <a:spLocks noGrp="1"/>
          </p:cNvSpPr>
          <p:nvPr>
            <p:ph type="dt" sz="half" idx="10"/>
          </p:nvPr>
        </p:nvSpPr>
        <p:spPr/>
        <p:txBody>
          <a:bodyPr/>
          <a:lstStyle>
            <a:lvl1pPr>
              <a:defRPr/>
            </a:lvl1pPr>
          </a:lstStyle>
          <a:p>
            <a:pPr>
              <a:defRPr/>
            </a:pPr>
            <a:fld id="{9487E773-6576-46F9-BA7F-3574AAFF7461}" type="datetimeFigureOut">
              <a:rPr lang="ar-EG"/>
              <a:pPr>
                <a:defRPr/>
              </a:pPr>
              <a:t>9‏/10‏/1447</a:t>
            </a:fld>
            <a:endParaRPr lang="ar-EG" dirty="0"/>
          </a:p>
        </p:txBody>
      </p:sp>
      <p:sp>
        <p:nvSpPr>
          <p:cNvPr id="3" name="Footer Placeholder 4">
            <a:extLst>
              <a:ext uri="{FF2B5EF4-FFF2-40B4-BE49-F238E27FC236}">
                <a16:creationId xmlns:a16="http://schemas.microsoft.com/office/drawing/2014/main" id="{848F59E0-6CDF-B491-1368-9EA21439206D}"/>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20FA9226-ED9C-84C6-CB05-97D36ED7DF4E}"/>
              </a:ext>
            </a:extLst>
          </p:cNvPr>
          <p:cNvSpPr>
            <a:spLocks noGrp="1"/>
          </p:cNvSpPr>
          <p:nvPr>
            <p:ph type="sldNum" sz="quarter" idx="12"/>
          </p:nvPr>
        </p:nvSpPr>
        <p:spPr/>
        <p:txBody>
          <a:bodyPr/>
          <a:lstStyle>
            <a:lvl1pPr>
              <a:defRPr/>
            </a:lvl1pPr>
          </a:lstStyle>
          <a:p>
            <a:fld id="{E951E453-1759-464E-AFB7-1AE2CE93872E}" type="slidenum">
              <a:rPr lang="ar-EG" altLang="ar-SA"/>
              <a:pPr/>
              <a:t>‹#›</a:t>
            </a:fld>
            <a:endParaRPr lang="ar-EG" altLang="ar-SA"/>
          </a:p>
        </p:txBody>
      </p:sp>
    </p:spTree>
    <p:extLst>
      <p:ext uri="{BB962C8B-B14F-4D97-AF65-F5344CB8AC3E}">
        <p14:creationId xmlns:p14="http://schemas.microsoft.com/office/powerpoint/2010/main" val="2857471024"/>
      </p:ext>
    </p:extLst>
  </p:cSld>
  <p:clrMapOvr>
    <a:masterClrMapping/>
  </p:clrMapOvr>
  <p:transition>
    <p:pull dir="lu"/>
    <p:sndAc>
      <p:stSnd>
        <p:snd r:embed="rId1" name="SOUND999.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cs typeface="Times New Roman"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788D76-2BCB-B894-EACD-62C8C5BA7A7E}"/>
              </a:ext>
            </a:extLst>
          </p:cNvPr>
          <p:cNvSpPr>
            <a:spLocks noGrp="1"/>
          </p:cNvSpPr>
          <p:nvPr>
            <p:ph type="dt" sz="half" idx="10"/>
          </p:nvPr>
        </p:nvSpPr>
        <p:spPr/>
        <p:txBody>
          <a:bodyPr/>
          <a:lstStyle>
            <a:lvl1pPr>
              <a:defRPr/>
            </a:lvl1pPr>
          </a:lstStyle>
          <a:p>
            <a:pPr>
              <a:defRPr/>
            </a:pPr>
            <a:fld id="{C26FF1B5-6694-437F-88AD-4A8B9DC69C01}"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3E451486-AAE8-A43E-F2B9-11A114C83FD1}"/>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38E04C14-08FA-5A97-7348-DFFE6BB9E337}"/>
              </a:ext>
            </a:extLst>
          </p:cNvPr>
          <p:cNvSpPr>
            <a:spLocks noGrp="1"/>
          </p:cNvSpPr>
          <p:nvPr>
            <p:ph type="sldNum" sz="quarter" idx="12"/>
          </p:nvPr>
        </p:nvSpPr>
        <p:spPr/>
        <p:txBody>
          <a:bodyPr/>
          <a:lstStyle>
            <a:lvl1pPr>
              <a:defRPr/>
            </a:lvl1pPr>
          </a:lstStyle>
          <a:p>
            <a:fld id="{D00AED6F-3636-4D23-AB19-103D4288D4B8}" type="slidenum">
              <a:rPr lang="ar-EG" altLang="ar-SA"/>
              <a:pPr/>
              <a:t>‹#›</a:t>
            </a:fld>
            <a:endParaRPr lang="ar-EG" altLang="ar-SA"/>
          </a:p>
        </p:txBody>
      </p:sp>
    </p:spTree>
    <p:extLst>
      <p:ext uri="{BB962C8B-B14F-4D97-AF65-F5344CB8AC3E}">
        <p14:creationId xmlns:p14="http://schemas.microsoft.com/office/powerpoint/2010/main" val="163059660"/>
      </p:ext>
    </p:extLst>
  </p:cSld>
  <p:clrMapOvr>
    <a:masterClrMapping/>
  </p:clrMapOvr>
  <p:transition>
    <p:pull dir="lu"/>
    <p:sndAc>
      <p:stSnd>
        <p:snd r:embed="rId1" name="SOUND999.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D65D8B89-6264-CD60-68E3-82D4B5C53620}"/>
              </a:ext>
            </a:extLst>
          </p:cNvPr>
          <p:cNvSpPr>
            <a:spLocks noGrp="1"/>
          </p:cNvSpPr>
          <p:nvPr>
            <p:ph type="dt" sz="half" idx="10"/>
          </p:nvPr>
        </p:nvSpPr>
        <p:spPr/>
        <p:txBody>
          <a:bodyPr/>
          <a:lstStyle>
            <a:lvl1pPr>
              <a:defRPr/>
            </a:lvl1pPr>
          </a:lstStyle>
          <a:p>
            <a:pPr>
              <a:defRPr/>
            </a:pPr>
            <a:fld id="{DB84AE37-79FF-4502-92C4-438CB34B9C76}" type="datetimeFigureOut">
              <a:rPr lang="ar-EG"/>
              <a:pPr>
                <a:defRPr/>
              </a:pPr>
              <a:t>9‏/10‏/1447</a:t>
            </a:fld>
            <a:endParaRPr lang="ar-EG"/>
          </a:p>
        </p:txBody>
      </p:sp>
      <p:sp>
        <p:nvSpPr>
          <p:cNvPr id="5" name="Footer Placeholder 4">
            <a:extLst>
              <a:ext uri="{FF2B5EF4-FFF2-40B4-BE49-F238E27FC236}">
                <a16:creationId xmlns:a16="http://schemas.microsoft.com/office/drawing/2014/main" id="{0CE45F21-4518-3756-5824-62F46F346F5A}"/>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AEE8CC1F-0002-E4A8-01DD-EC361F778326}"/>
              </a:ext>
            </a:extLst>
          </p:cNvPr>
          <p:cNvSpPr>
            <a:spLocks noGrp="1"/>
          </p:cNvSpPr>
          <p:nvPr>
            <p:ph type="sldNum" sz="quarter" idx="12"/>
          </p:nvPr>
        </p:nvSpPr>
        <p:spPr/>
        <p:txBody>
          <a:bodyPr/>
          <a:lstStyle>
            <a:lvl1pPr>
              <a:defRPr/>
            </a:lvl1pPr>
          </a:lstStyle>
          <a:p>
            <a:fld id="{627D6E5C-71F5-4247-A7DC-E384EE7A4021}" type="slidenum">
              <a:rPr lang="ar-EG" altLang="ar-EG"/>
              <a:pPr/>
              <a:t>‹#›</a:t>
            </a:fld>
            <a:endParaRPr lang="ar-EG" altLang="ar-EG"/>
          </a:p>
        </p:txBody>
      </p:sp>
    </p:spTree>
    <p:extLst>
      <p:ext uri="{BB962C8B-B14F-4D97-AF65-F5344CB8AC3E}">
        <p14:creationId xmlns:p14="http://schemas.microsoft.com/office/powerpoint/2010/main" val="361443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CD350B8-A362-33B5-1A76-6A2C627E9225}"/>
              </a:ext>
            </a:extLst>
          </p:cNvPr>
          <p:cNvSpPr>
            <a:spLocks noGrp="1"/>
          </p:cNvSpPr>
          <p:nvPr>
            <p:ph type="dt" sz="half" idx="10"/>
          </p:nvPr>
        </p:nvSpPr>
        <p:spPr/>
        <p:txBody>
          <a:bodyPr/>
          <a:lstStyle>
            <a:lvl1pPr>
              <a:defRPr/>
            </a:lvl1pPr>
          </a:lstStyle>
          <a:p>
            <a:pPr>
              <a:defRPr/>
            </a:pPr>
            <a:fld id="{F91BC959-FC66-4851-904A-13EE45279AA3}"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47CD0573-E220-47FB-05C7-94AB67DBDEB6}"/>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40E199DC-C479-123C-69B4-0C4212AE7EF9}"/>
              </a:ext>
            </a:extLst>
          </p:cNvPr>
          <p:cNvSpPr>
            <a:spLocks noGrp="1"/>
          </p:cNvSpPr>
          <p:nvPr>
            <p:ph type="sldNum" sz="quarter" idx="12"/>
          </p:nvPr>
        </p:nvSpPr>
        <p:spPr/>
        <p:txBody>
          <a:bodyPr/>
          <a:lstStyle>
            <a:lvl1pPr>
              <a:defRPr/>
            </a:lvl1pPr>
          </a:lstStyle>
          <a:p>
            <a:fld id="{566AAE86-150B-4D89-AEBC-EBEACBFFF9E9}" type="slidenum">
              <a:rPr lang="ar-EG" altLang="ar-SA"/>
              <a:pPr/>
              <a:t>‹#›</a:t>
            </a:fld>
            <a:endParaRPr lang="ar-EG" altLang="ar-SA"/>
          </a:p>
        </p:txBody>
      </p:sp>
    </p:spTree>
    <p:extLst>
      <p:ext uri="{BB962C8B-B14F-4D97-AF65-F5344CB8AC3E}">
        <p14:creationId xmlns:p14="http://schemas.microsoft.com/office/powerpoint/2010/main" val="4279777126"/>
      </p:ext>
    </p:extLst>
  </p:cSld>
  <p:clrMapOvr>
    <a:masterClrMapping/>
  </p:clrMapOvr>
  <p:transition>
    <p:pull dir="lu"/>
    <p:sndAc>
      <p:stSnd>
        <p:snd r:embed="rId1" name="SOUND999.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C2C20DC1-DC29-B2EB-3A57-2C0C7CA6B245}"/>
              </a:ext>
            </a:extLst>
          </p:cNvPr>
          <p:cNvSpPr>
            <a:spLocks noGrp="1"/>
          </p:cNvSpPr>
          <p:nvPr>
            <p:ph type="dt" sz="half" idx="10"/>
          </p:nvPr>
        </p:nvSpPr>
        <p:spPr/>
        <p:txBody>
          <a:bodyPr/>
          <a:lstStyle>
            <a:lvl1pPr>
              <a:defRPr/>
            </a:lvl1pPr>
          </a:lstStyle>
          <a:p>
            <a:pPr>
              <a:defRPr/>
            </a:pPr>
            <a:fld id="{126D166C-B932-4B47-9279-FC9D77B13C7D}"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3CC2D96A-66CB-E19C-71C6-6A19C2C6EE61}"/>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D66A6CB1-9141-17C4-2350-F023BF824B56}"/>
              </a:ext>
            </a:extLst>
          </p:cNvPr>
          <p:cNvSpPr>
            <a:spLocks noGrp="1"/>
          </p:cNvSpPr>
          <p:nvPr>
            <p:ph type="sldNum" sz="quarter" idx="12"/>
          </p:nvPr>
        </p:nvSpPr>
        <p:spPr/>
        <p:txBody>
          <a:bodyPr/>
          <a:lstStyle>
            <a:lvl1pPr>
              <a:defRPr/>
            </a:lvl1pPr>
          </a:lstStyle>
          <a:p>
            <a:fld id="{4E74F0AA-6B94-4E3E-A258-CFA452BFD644}" type="slidenum">
              <a:rPr lang="ar-EG" altLang="ar-SA"/>
              <a:pPr/>
              <a:t>‹#›</a:t>
            </a:fld>
            <a:endParaRPr lang="ar-EG" altLang="ar-SA"/>
          </a:p>
        </p:txBody>
      </p:sp>
    </p:spTree>
    <p:extLst>
      <p:ext uri="{BB962C8B-B14F-4D97-AF65-F5344CB8AC3E}">
        <p14:creationId xmlns:p14="http://schemas.microsoft.com/office/powerpoint/2010/main" val="719143323"/>
      </p:ext>
    </p:extLst>
  </p:cSld>
  <p:clrMapOvr>
    <a:masterClrMapping/>
  </p:clrMapOvr>
  <p:transition>
    <p:pull dir="lu"/>
    <p:sndAc>
      <p:stSnd>
        <p:snd r:embed="rId1" name="SOUND999.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919C3DD2-1CDE-4417-376E-BFC85B08FC65}"/>
              </a:ext>
            </a:extLst>
          </p:cNvPr>
          <p:cNvSpPr>
            <a:spLocks noGrp="1"/>
          </p:cNvSpPr>
          <p:nvPr>
            <p:ph type="dt" sz="half" idx="10"/>
          </p:nvPr>
        </p:nvSpPr>
        <p:spPr/>
        <p:txBody>
          <a:bodyPr/>
          <a:lstStyle>
            <a:lvl1pPr>
              <a:defRPr/>
            </a:lvl1pPr>
          </a:lstStyle>
          <a:p>
            <a:pPr>
              <a:defRPr/>
            </a:pPr>
            <a:fld id="{4477FD3A-5F16-444D-A8E1-CD60AF64CB46}"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E27F23C3-77DF-E150-1B4B-BBEFBE68E117}"/>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443CA4E8-2E00-7FB1-7235-2569110E1E65}"/>
              </a:ext>
            </a:extLst>
          </p:cNvPr>
          <p:cNvSpPr>
            <a:spLocks noGrp="1"/>
          </p:cNvSpPr>
          <p:nvPr>
            <p:ph type="sldNum" sz="quarter" idx="12"/>
          </p:nvPr>
        </p:nvSpPr>
        <p:spPr/>
        <p:txBody>
          <a:bodyPr/>
          <a:lstStyle>
            <a:lvl1pPr>
              <a:defRPr/>
            </a:lvl1pPr>
          </a:lstStyle>
          <a:p>
            <a:fld id="{367EF085-FDA7-4759-9F58-5AEFEA002F2F}" type="slidenum">
              <a:rPr lang="ar-EG" altLang="ar-SA"/>
              <a:pPr/>
              <a:t>‹#›</a:t>
            </a:fld>
            <a:endParaRPr lang="ar-EG" altLang="ar-SA"/>
          </a:p>
        </p:txBody>
      </p:sp>
    </p:spTree>
    <p:extLst>
      <p:ext uri="{BB962C8B-B14F-4D97-AF65-F5344CB8AC3E}">
        <p14:creationId xmlns:p14="http://schemas.microsoft.com/office/powerpoint/2010/main" val="3519556944"/>
      </p:ext>
    </p:extLst>
  </p:cSld>
  <p:clrMapOvr>
    <a:masterClrMapping/>
  </p:clrMapOvr>
  <p:transition>
    <p:pull dir="lu"/>
    <p:sndAc>
      <p:stSnd>
        <p:snd r:embed="rId1" name="SOUND999.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ar-EG" dirty="0"/>
          </a:p>
        </p:txBody>
      </p:sp>
      <p:sp>
        <p:nvSpPr>
          <p:cNvPr id="4" name="Date Placeholder 3">
            <a:extLst>
              <a:ext uri="{FF2B5EF4-FFF2-40B4-BE49-F238E27FC236}">
                <a16:creationId xmlns:a16="http://schemas.microsoft.com/office/drawing/2014/main" id="{824E6DC5-D42F-EB2D-D808-F2A4B7E8F5CA}"/>
              </a:ext>
            </a:extLst>
          </p:cNvPr>
          <p:cNvSpPr>
            <a:spLocks noGrp="1"/>
          </p:cNvSpPr>
          <p:nvPr>
            <p:ph type="dt" sz="half" idx="10"/>
          </p:nvPr>
        </p:nvSpPr>
        <p:spPr/>
        <p:txBody>
          <a:bodyPr/>
          <a:lstStyle>
            <a:lvl1pPr>
              <a:defRPr/>
            </a:lvl1pPr>
          </a:lstStyle>
          <a:p>
            <a:pPr>
              <a:defRPr/>
            </a:pPr>
            <a:fld id="{1A8ED304-003B-4E4D-BC5E-0DAE770D2092}"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3AA1172C-EB9B-D689-B99C-03D4C3240D7F}"/>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54E2BD8B-B0C5-B162-3BD1-04BA39908993}"/>
              </a:ext>
            </a:extLst>
          </p:cNvPr>
          <p:cNvSpPr>
            <a:spLocks noGrp="1"/>
          </p:cNvSpPr>
          <p:nvPr>
            <p:ph type="sldNum" sz="quarter" idx="12"/>
          </p:nvPr>
        </p:nvSpPr>
        <p:spPr/>
        <p:txBody>
          <a:bodyPr/>
          <a:lstStyle>
            <a:lvl1pPr>
              <a:defRPr/>
            </a:lvl1pPr>
          </a:lstStyle>
          <a:p>
            <a:fld id="{5FC60E14-9D43-4BBA-BD2E-E868E446C222}" type="slidenum">
              <a:rPr lang="ar-EG" altLang="ar-SA"/>
              <a:pPr/>
              <a:t>‹#›</a:t>
            </a:fld>
            <a:endParaRPr lang="ar-EG" altLang="ar-SA"/>
          </a:p>
        </p:txBody>
      </p:sp>
    </p:spTree>
    <p:extLst>
      <p:ext uri="{BB962C8B-B14F-4D97-AF65-F5344CB8AC3E}">
        <p14:creationId xmlns:p14="http://schemas.microsoft.com/office/powerpoint/2010/main" val="4203340680"/>
      </p:ext>
    </p:extLst>
  </p:cSld>
  <p:clrMapOvr>
    <a:masterClrMapping/>
  </p:clrMapOvr>
  <p:transition>
    <p:pull dir="lu"/>
    <p:sndAc>
      <p:stSnd>
        <p:snd r:embed="rId1" name="SOUND999.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A7573F4E-BD0F-1B29-2749-FF14B9AB1FCA}"/>
              </a:ext>
            </a:extLst>
          </p:cNvPr>
          <p:cNvSpPr>
            <a:spLocks noGrp="1"/>
          </p:cNvSpPr>
          <p:nvPr>
            <p:ph type="dt" sz="half" idx="10"/>
          </p:nvPr>
        </p:nvSpPr>
        <p:spPr/>
        <p:txBody>
          <a:bodyPr/>
          <a:lstStyle>
            <a:lvl1pPr>
              <a:defRPr/>
            </a:lvl1pPr>
          </a:lstStyle>
          <a:p>
            <a:pPr>
              <a:defRPr/>
            </a:pPr>
            <a:fld id="{F33DB156-30AE-4C22-8236-F3FDFE6D9740}"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EAAE536F-6370-67EB-372D-6CC767444629}"/>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7B410C5B-32CD-060A-8C36-574F4C44D914}"/>
              </a:ext>
            </a:extLst>
          </p:cNvPr>
          <p:cNvSpPr>
            <a:spLocks noGrp="1"/>
          </p:cNvSpPr>
          <p:nvPr>
            <p:ph type="sldNum" sz="quarter" idx="12"/>
          </p:nvPr>
        </p:nvSpPr>
        <p:spPr/>
        <p:txBody>
          <a:bodyPr/>
          <a:lstStyle>
            <a:lvl1pPr>
              <a:defRPr/>
            </a:lvl1pPr>
          </a:lstStyle>
          <a:p>
            <a:fld id="{A9A0FFB8-2C33-4E1D-B498-CFB4808AFADB}" type="slidenum">
              <a:rPr lang="ar-EG" altLang="ar-SA"/>
              <a:pPr/>
              <a:t>‹#›</a:t>
            </a:fld>
            <a:endParaRPr lang="ar-EG" altLang="ar-SA"/>
          </a:p>
        </p:txBody>
      </p:sp>
    </p:spTree>
    <p:extLst>
      <p:ext uri="{BB962C8B-B14F-4D97-AF65-F5344CB8AC3E}">
        <p14:creationId xmlns:p14="http://schemas.microsoft.com/office/powerpoint/2010/main" val="603085072"/>
      </p:ext>
    </p:extLst>
  </p:cSld>
  <p:clrMapOvr>
    <a:masterClrMapping/>
  </p:clrMapOvr>
  <p:transition>
    <p:pull dir="lu"/>
    <p:sndAc>
      <p:stSnd>
        <p:snd r:embed="rId1" name="SOUND999.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95CF8-A99F-F374-945B-BE8FD80CFC52}"/>
              </a:ext>
            </a:extLst>
          </p:cNvPr>
          <p:cNvSpPr>
            <a:spLocks noGrp="1"/>
          </p:cNvSpPr>
          <p:nvPr>
            <p:ph type="dt" sz="half" idx="10"/>
          </p:nvPr>
        </p:nvSpPr>
        <p:spPr/>
        <p:txBody>
          <a:bodyPr/>
          <a:lstStyle>
            <a:lvl1pPr>
              <a:defRPr/>
            </a:lvl1pPr>
          </a:lstStyle>
          <a:p>
            <a:pPr>
              <a:defRPr/>
            </a:pPr>
            <a:fld id="{D0B43940-06F4-4742-8C18-31EFCA2BD2A7}"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FBCAF005-B3A6-DD56-2CEA-D399AFDB2CA5}"/>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7E58903B-EF1C-E471-56ED-0DBD3A12EDE4}"/>
              </a:ext>
            </a:extLst>
          </p:cNvPr>
          <p:cNvSpPr>
            <a:spLocks noGrp="1"/>
          </p:cNvSpPr>
          <p:nvPr>
            <p:ph type="sldNum" sz="quarter" idx="12"/>
          </p:nvPr>
        </p:nvSpPr>
        <p:spPr/>
        <p:txBody>
          <a:bodyPr/>
          <a:lstStyle>
            <a:lvl1pPr>
              <a:defRPr/>
            </a:lvl1pPr>
          </a:lstStyle>
          <a:p>
            <a:fld id="{46B94CFA-7AE8-4132-90F9-0C874ADF982D}" type="slidenum">
              <a:rPr lang="ar-EG" altLang="ar-SA"/>
              <a:pPr/>
              <a:t>‹#›</a:t>
            </a:fld>
            <a:endParaRPr lang="ar-EG" altLang="ar-SA"/>
          </a:p>
        </p:txBody>
      </p:sp>
    </p:spTree>
    <p:extLst>
      <p:ext uri="{BB962C8B-B14F-4D97-AF65-F5344CB8AC3E}">
        <p14:creationId xmlns:p14="http://schemas.microsoft.com/office/powerpoint/2010/main" val="1581157896"/>
      </p:ext>
    </p:extLst>
  </p:cSld>
  <p:clrMapOvr>
    <a:masterClrMapping/>
  </p:clrMapOvr>
  <p:transition>
    <p:pull dir="lu"/>
    <p:sndAc>
      <p:stSnd>
        <p:snd r:embed="rId1" name="SOUND999.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5" name="Date Placeholder 3">
            <a:extLst>
              <a:ext uri="{FF2B5EF4-FFF2-40B4-BE49-F238E27FC236}">
                <a16:creationId xmlns:a16="http://schemas.microsoft.com/office/drawing/2014/main" id="{2922B6D5-379F-5234-06F8-71347672E27A}"/>
              </a:ext>
            </a:extLst>
          </p:cNvPr>
          <p:cNvSpPr>
            <a:spLocks noGrp="1"/>
          </p:cNvSpPr>
          <p:nvPr>
            <p:ph type="dt" sz="half" idx="10"/>
          </p:nvPr>
        </p:nvSpPr>
        <p:spPr/>
        <p:txBody>
          <a:bodyPr/>
          <a:lstStyle>
            <a:lvl1pPr>
              <a:defRPr/>
            </a:lvl1pPr>
          </a:lstStyle>
          <a:p>
            <a:pPr>
              <a:defRPr/>
            </a:pPr>
            <a:fld id="{0E01CC65-A48D-48F8-A7B8-804E8CFC2443}"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14C9F719-8B0F-2539-E683-69FDE62681F9}"/>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7CA214FA-E3B5-915A-B517-515D77345586}"/>
              </a:ext>
            </a:extLst>
          </p:cNvPr>
          <p:cNvSpPr>
            <a:spLocks noGrp="1"/>
          </p:cNvSpPr>
          <p:nvPr>
            <p:ph type="sldNum" sz="quarter" idx="12"/>
          </p:nvPr>
        </p:nvSpPr>
        <p:spPr/>
        <p:txBody>
          <a:bodyPr/>
          <a:lstStyle>
            <a:lvl1pPr>
              <a:defRPr/>
            </a:lvl1pPr>
          </a:lstStyle>
          <a:p>
            <a:fld id="{71BBD561-6601-4B1E-8BBE-A5364CA2825A}" type="slidenum">
              <a:rPr lang="ar-EG" altLang="ar-SA"/>
              <a:pPr/>
              <a:t>‹#›</a:t>
            </a:fld>
            <a:endParaRPr lang="ar-EG" altLang="ar-SA"/>
          </a:p>
        </p:txBody>
      </p:sp>
    </p:spTree>
    <p:extLst>
      <p:ext uri="{BB962C8B-B14F-4D97-AF65-F5344CB8AC3E}">
        <p14:creationId xmlns:p14="http://schemas.microsoft.com/office/powerpoint/2010/main" val="2774730907"/>
      </p:ext>
    </p:extLst>
  </p:cSld>
  <p:clrMapOvr>
    <a:masterClrMapping/>
  </p:clrMapOvr>
  <p:transition>
    <p:pull dir="lu"/>
    <p:sndAc>
      <p:stSnd>
        <p:snd r:embed="rId1" name="SOUND999.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cs typeface="Times New Roman"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cs typeface="Times New Roman"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7" name="Date Placeholder 3">
            <a:extLst>
              <a:ext uri="{FF2B5EF4-FFF2-40B4-BE49-F238E27FC236}">
                <a16:creationId xmlns:a16="http://schemas.microsoft.com/office/drawing/2014/main" id="{82ADD87D-C910-3131-14FB-5F3F82B4677D}"/>
              </a:ext>
            </a:extLst>
          </p:cNvPr>
          <p:cNvSpPr>
            <a:spLocks noGrp="1"/>
          </p:cNvSpPr>
          <p:nvPr>
            <p:ph type="dt" sz="half" idx="10"/>
          </p:nvPr>
        </p:nvSpPr>
        <p:spPr/>
        <p:txBody>
          <a:bodyPr/>
          <a:lstStyle>
            <a:lvl1pPr>
              <a:defRPr/>
            </a:lvl1pPr>
          </a:lstStyle>
          <a:p>
            <a:pPr>
              <a:defRPr/>
            </a:pPr>
            <a:fld id="{2F2E8B23-2134-4DED-8E74-A7642414D5B3}" type="datetimeFigureOut">
              <a:rPr lang="ar-EG"/>
              <a:pPr>
                <a:defRPr/>
              </a:pPr>
              <a:t>9‏/10‏/1447</a:t>
            </a:fld>
            <a:endParaRPr lang="ar-EG" dirty="0"/>
          </a:p>
        </p:txBody>
      </p:sp>
      <p:sp>
        <p:nvSpPr>
          <p:cNvPr id="8" name="Footer Placeholder 4">
            <a:extLst>
              <a:ext uri="{FF2B5EF4-FFF2-40B4-BE49-F238E27FC236}">
                <a16:creationId xmlns:a16="http://schemas.microsoft.com/office/drawing/2014/main" id="{8593A48E-695F-02D3-B14C-FA6D949006DA}"/>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B181CE49-15DC-67A5-23C4-2F71AA573FC6}"/>
              </a:ext>
            </a:extLst>
          </p:cNvPr>
          <p:cNvSpPr>
            <a:spLocks noGrp="1"/>
          </p:cNvSpPr>
          <p:nvPr>
            <p:ph type="sldNum" sz="quarter" idx="12"/>
          </p:nvPr>
        </p:nvSpPr>
        <p:spPr/>
        <p:txBody>
          <a:bodyPr/>
          <a:lstStyle>
            <a:lvl1pPr>
              <a:defRPr/>
            </a:lvl1pPr>
          </a:lstStyle>
          <a:p>
            <a:fld id="{8AE0AA6A-F829-481E-AB0B-9FC42EB94319}" type="slidenum">
              <a:rPr lang="ar-EG" altLang="ar-SA"/>
              <a:pPr/>
              <a:t>‹#›</a:t>
            </a:fld>
            <a:endParaRPr lang="ar-EG" altLang="ar-SA"/>
          </a:p>
        </p:txBody>
      </p:sp>
    </p:spTree>
    <p:extLst>
      <p:ext uri="{BB962C8B-B14F-4D97-AF65-F5344CB8AC3E}">
        <p14:creationId xmlns:p14="http://schemas.microsoft.com/office/powerpoint/2010/main" val="1750019058"/>
      </p:ext>
    </p:extLst>
  </p:cSld>
  <p:clrMapOvr>
    <a:masterClrMapping/>
  </p:clrMapOvr>
  <p:transition>
    <p:pull dir="lu"/>
    <p:sndAc>
      <p:stSnd>
        <p:snd r:embed="rId1" name="SOUND999.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id="{2DDC34F9-D0B4-D0BF-07C4-2A26402C9D42}"/>
              </a:ext>
            </a:extLst>
          </p:cNvPr>
          <p:cNvSpPr>
            <a:spLocks noGrp="1"/>
          </p:cNvSpPr>
          <p:nvPr>
            <p:ph type="dt" sz="half" idx="10"/>
          </p:nvPr>
        </p:nvSpPr>
        <p:spPr/>
        <p:txBody>
          <a:bodyPr/>
          <a:lstStyle>
            <a:lvl1pPr>
              <a:defRPr/>
            </a:lvl1pPr>
          </a:lstStyle>
          <a:p>
            <a:pPr>
              <a:defRPr/>
            </a:pPr>
            <a:fld id="{8B6C5EB5-EB97-4CD6-9676-87E53773982F}" type="datetimeFigureOut">
              <a:rPr lang="ar-EG"/>
              <a:pPr>
                <a:defRPr/>
              </a:pPr>
              <a:t>9‏/10‏/1447</a:t>
            </a:fld>
            <a:endParaRPr lang="ar-EG" dirty="0"/>
          </a:p>
        </p:txBody>
      </p:sp>
      <p:sp>
        <p:nvSpPr>
          <p:cNvPr id="4" name="Footer Placeholder 4">
            <a:extLst>
              <a:ext uri="{FF2B5EF4-FFF2-40B4-BE49-F238E27FC236}">
                <a16:creationId xmlns:a16="http://schemas.microsoft.com/office/drawing/2014/main" id="{1D8B6AC0-2F2D-066B-F735-7042B9E21D42}"/>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B25EB367-D66D-C3F0-57EE-5A5EAD7E85B9}"/>
              </a:ext>
            </a:extLst>
          </p:cNvPr>
          <p:cNvSpPr>
            <a:spLocks noGrp="1"/>
          </p:cNvSpPr>
          <p:nvPr>
            <p:ph type="sldNum" sz="quarter" idx="12"/>
          </p:nvPr>
        </p:nvSpPr>
        <p:spPr/>
        <p:txBody>
          <a:bodyPr/>
          <a:lstStyle>
            <a:lvl1pPr>
              <a:defRPr/>
            </a:lvl1pPr>
          </a:lstStyle>
          <a:p>
            <a:fld id="{3C408EF8-A138-4521-854E-176E91FECD84}" type="slidenum">
              <a:rPr lang="ar-EG" altLang="ar-SA"/>
              <a:pPr/>
              <a:t>‹#›</a:t>
            </a:fld>
            <a:endParaRPr lang="ar-EG" altLang="ar-SA"/>
          </a:p>
        </p:txBody>
      </p:sp>
    </p:spTree>
    <p:extLst>
      <p:ext uri="{BB962C8B-B14F-4D97-AF65-F5344CB8AC3E}">
        <p14:creationId xmlns:p14="http://schemas.microsoft.com/office/powerpoint/2010/main" val="3361805605"/>
      </p:ext>
    </p:extLst>
  </p:cSld>
  <p:clrMapOvr>
    <a:masterClrMapping/>
  </p:clrMapOvr>
  <p:transition>
    <p:pull dir="lu"/>
    <p:sndAc>
      <p:stSnd>
        <p:snd r:embed="rId1" name="SOUND999.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A37DCC2-58B2-C17A-B8B3-2B5DE9437D83}"/>
              </a:ext>
            </a:extLst>
          </p:cNvPr>
          <p:cNvSpPr>
            <a:spLocks noGrp="1"/>
          </p:cNvSpPr>
          <p:nvPr>
            <p:ph type="dt" sz="half" idx="10"/>
          </p:nvPr>
        </p:nvSpPr>
        <p:spPr/>
        <p:txBody>
          <a:bodyPr/>
          <a:lstStyle>
            <a:lvl1pPr>
              <a:defRPr/>
            </a:lvl1pPr>
          </a:lstStyle>
          <a:p>
            <a:pPr>
              <a:defRPr/>
            </a:pPr>
            <a:fld id="{54750024-0722-40CA-8843-9A3F1653F783}" type="datetimeFigureOut">
              <a:rPr lang="ar-EG"/>
              <a:pPr>
                <a:defRPr/>
              </a:pPr>
              <a:t>9‏/10‏/1447</a:t>
            </a:fld>
            <a:endParaRPr lang="ar-EG" dirty="0"/>
          </a:p>
        </p:txBody>
      </p:sp>
      <p:sp>
        <p:nvSpPr>
          <p:cNvPr id="3" name="Footer Placeholder 4">
            <a:extLst>
              <a:ext uri="{FF2B5EF4-FFF2-40B4-BE49-F238E27FC236}">
                <a16:creationId xmlns:a16="http://schemas.microsoft.com/office/drawing/2014/main" id="{BC6E596C-02CD-D569-829C-A88BF949C137}"/>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1EA3CB1D-6183-3D11-0B56-098BAD172D16}"/>
              </a:ext>
            </a:extLst>
          </p:cNvPr>
          <p:cNvSpPr>
            <a:spLocks noGrp="1"/>
          </p:cNvSpPr>
          <p:nvPr>
            <p:ph type="sldNum" sz="quarter" idx="12"/>
          </p:nvPr>
        </p:nvSpPr>
        <p:spPr/>
        <p:txBody>
          <a:bodyPr/>
          <a:lstStyle>
            <a:lvl1pPr>
              <a:defRPr/>
            </a:lvl1pPr>
          </a:lstStyle>
          <a:p>
            <a:fld id="{1231DD78-3D9B-4BE4-89A7-DF389357DBF5}" type="slidenum">
              <a:rPr lang="ar-EG" altLang="ar-SA"/>
              <a:pPr/>
              <a:t>‹#›</a:t>
            </a:fld>
            <a:endParaRPr lang="ar-EG" altLang="ar-SA"/>
          </a:p>
        </p:txBody>
      </p:sp>
    </p:spTree>
    <p:extLst>
      <p:ext uri="{BB962C8B-B14F-4D97-AF65-F5344CB8AC3E}">
        <p14:creationId xmlns:p14="http://schemas.microsoft.com/office/powerpoint/2010/main" val="38236096"/>
      </p:ext>
    </p:extLst>
  </p:cSld>
  <p:clrMapOvr>
    <a:masterClrMapping/>
  </p:clrMapOvr>
  <p:transition>
    <p:pull dir="lu"/>
    <p:sndAc>
      <p:stSnd>
        <p:snd r:embed="rId1" name="SOUND999.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19553C-CA17-5FE3-0F9A-F53FA6056CE5}"/>
              </a:ext>
            </a:extLst>
          </p:cNvPr>
          <p:cNvSpPr>
            <a:spLocks noGrp="1"/>
          </p:cNvSpPr>
          <p:nvPr>
            <p:ph type="dt" sz="half" idx="10"/>
          </p:nvPr>
        </p:nvSpPr>
        <p:spPr/>
        <p:txBody>
          <a:bodyPr/>
          <a:lstStyle>
            <a:lvl1pPr>
              <a:defRPr/>
            </a:lvl1pPr>
          </a:lstStyle>
          <a:p>
            <a:pPr>
              <a:defRPr/>
            </a:pPr>
            <a:fld id="{CFAB4682-A7D6-44A2-961F-C7BC77052974}" type="datetimeFigureOut">
              <a:rPr lang="ar-EG"/>
              <a:pPr>
                <a:defRPr/>
              </a:pPr>
              <a:t>9‏/10‏/1447</a:t>
            </a:fld>
            <a:endParaRPr lang="ar-EG"/>
          </a:p>
        </p:txBody>
      </p:sp>
      <p:sp>
        <p:nvSpPr>
          <p:cNvPr id="5" name="Footer Placeholder 4">
            <a:extLst>
              <a:ext uri="{FF2B5EF4-FFF2-40B4-BE49-F238E27FC236}">
                <a16:creationId xmlns:a16="http://schemas.microsoft.com/office/drawing/2014/main" id="{592411C5-2695-8870-8000-FD01B664F1B8}"/>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42E7813C-73E1-6312-C8B9-671E24909937}"/>
              </a:ext>
            </a:extLst>
          </p:cNvPr>
          <p:cNvSpPr>
            <a:spLocks noGrp="1"/>
          </p:cNvSpPr>
          <p:nvPr>
            <p:ph type="sldNum" sz="quarter" idx="12"/>
          </p:nvPr>
        </p:nvSpPr>
        <p:spPr/>
        <p:txBody>
          <a:bodyPr/>
          <a:lstStyle>
            <a:lvl1pPr>
              <a:defRPr/>
            </a:lvl1pPr>
          </a:lstStyle>
          <a:p>
            <a:fld id="{CA888030-5EF5-49DD-9347-500CF96E8E7C}" type="slidenum">
              <a:rPr lang="ar-EG" altLang="ar-EG"/>
              <a:pPr/>
              <a:t>‹#›</a:t>
            </a:fld>
            <a:endParaRPr lang="ar-EG" altLang="ar-EG"/>
          </a:p>
        </p:txBody>
      </p:sp>
    </p:spTree>
    <p:extLst>
      <p:ext uri="{BB962C8B-B14F-4D97-AF65-F5344CB8AC3E}">
        <p14:creationId xmlns:p14="http://schemas.microsoft.com/office/powerpoint/2010/main" val="2087604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cs typeface="Times New Roman"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931909F-8746-8E38-1630-D64007AC811F}"/>
              </a:ext>
            </a:extLst>
          </p:cNvPr>
          <p:cNvSpPr>
            <a:spLocks noGrp="1"/>
          </p:cNvSpPr>
          <p:nvPr>
            <p:ph type="dt" sz="half" idx="10"/>
          </p:nvPr>
        </p:nvSpPr>
        <p:spPr/>
        <p:txBody>
          <a:bodyPr/>
          <a:lstStyle>
            <a:lvl1pPr>
              <a:defRPr/>
            </a:lvl1pPr>
          </a:lstStyle>
          <a:p>
            <a:pPr>
              <a:defRPr/>
            </a:pPr>
            <a:fld id="{1C7A66A4-2D3C-47CB-95C9-BAF9E9C7F295}"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9D27E750-97B1-A152-9769-596E077C62C1}"/>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2E021041-1032-49DF-B806-EAAD6378A775}"/>
              </a:ext>
            </a:extLst>
          </p:cNvPr>
          <p:cNvSpPr>
            <a:spLocks noGrp="1"/>
          </p:cNvSpPr>
          <p:nvPr>
            <p:ph type="sldNum" sz="quarter" idx="12"/>
          </p:nvPr>
        </p:nvSpPr>
        <p:spPr/>
        <p:txBody>
          <a:bodyPr/>
          <a:lstStyle>
            <a:lvl1pPr>
              <a:defRPr/>
            </a:lvl1pPr>
          </a:lstStyle>
          <a:p>
            <a:fld id="{25C24DB4-0102-4B9F-937C-3C74F2866066}" type="slidenum">
              <a:rPr lang="ar-EG" altLang="ar-SA"/>
              <a:pPr/>
              <a:t>‹#›</a:t>
            </a:fld>
            <a:endParaRPr lang="ar-EG" altLang="ar-SA"/>
          </a:p>
        </p:txBody>
      </p:sp>
    </p:spTree>
    <p:extLst>
      <p:ext uri="{BB962C8B-B14F-4D97-AF65-F5344CB8AC3E}">
        <p14:creationId xmlns:p14="http://schemas.microsoft.com/office/powerpoint/2010/main" val="1302361357"/>
      </p:ext>
    </p:extLst>
  </p:cSld>
  <p:clrMapOvr>
    <a:masterClrMapping/>
  </p:clrMapOvr>
  <p:transition>
    <p:pull dir="lu"/>
    <p:sndAc>
      <p:stSnd>
        <p:snd r:embed="rId1" name="SOUND999.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7386C3-BA5C-C6B3-7DBA-73F56CCE3D40}"/>
              </a:ext>
            </a:extLst>
          </p:cNvPr>
          <p:cNvSpPr>
            <a:spLocks noGrp="1"/>
          </p:cNvSpPr>
          <p:nvPr>
            <p:ph type="dt" sz="half" idx="10"/>
          </p:nvPr>
        </p:nvSpPr>
        <p:spPr/>
        <p:txBody>
          <a:bodyPr/>
          <a:lstStyle>
            <a:lvl1pPr>
              <a:defRPr/>
            </a:lvl1pPr>
          </a:lstStyle>
          <a:p>
            <a:pPr>
              <a:defRPr/>
            </a:pPr>
            <a:fld id="{871B2AEF-145A-4E1B-BE3D-5852ADC9ABCF}"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86E733CF-A6E5-EFB2-040F-C7D3D48B7499}"/>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D0C15462-327B-B30B-3A71-2CFE0655DC82}"/>
              </a:ext>
            </a:extLst>
          </p:cNvPr>
          <p:cNvSpPr>
            <a:spLocks noGrp="1"/>
          </p:cNvSpPr>
          <p:nvPr>
            <p:ph type="sldNum" sz="quarter" idx="12"/>
          </p:nvPr>
        </p:nvSpPr>
        <p:spPr/>
        <p:txBody>
          <a:bodyPr/>
          <a:lstStyle>
            <a:lvl1pPr>
              <a:defRPr/>
            </a:lvl1pPr>
          </a:lstStyle>
          <a:p>
            <a:fld id="{E348E5C4-7B9D-4143-9F73-8B0E56FD8CD8}" type="slidenum">
              <a:rPr lang="ar-EG" altLang="ar-SA"/>
              <a:pPr/>
              <a:t>‹#›</a:t>
            </a:fld>
            <a:endParaRPr lang="ar-EG" altLang="ar-SA"/>
          </a:p>
        </p:txBody>
      </p:sp>
    </p:spTree>
    <p:extLst>
      <p:ext uri="{BB962C8B-B14F-4D97-AF65-F5344CB8AC3E}">
        <p14:creationId xmlns:p14="http://schemas.microsoft.com/office/powerpoint/2010/main" val="144325215"/>
      </p:ext>
    </p:extLst>
  </p:cSld>
  <p:clrMapOvr>
    <a:masterClrMapping/>
  </p:clrMapOvr>
  <p:transition>
    <p:pull dir="lu"/>
    <p:sndAc>
      <p:stSnd>
        <p:snd r:embed="rId1" name="SOUND999.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BD1C4E66-AE43-8E9A-CE21-CAC33F1B46C6}"/>
              </a:ext>
            </a:extLst>
          </p:cNvPr>
          <p:cNvSpPr>
            <a:spLocks noGrp="1"/>
          </p:cNvSpPr>
          <p:nvPr>
            <p:ph type="dt" sz="half" idx="10"/>
          </p:nvPr>
        </p:nvSpPr>
        <p:spPr/>
        <p:txBody>
          <a:bodyPr/>
          <a:lstStyle>
            <a:lvl1pPr>
              <a:defRPr/>
            </a:lvl1pPr>
          </a:lstStyle>
          <a:p>
            <a:pPr>
              <a:defRPr/>
            </a:pPr>
            <a:fld id="{8500E734-C268-4765-BE07-581F13CEDB82}"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5DDB5759-E091-7E84-6BEF-C5E909E9DC8C}"/>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157BDC5F-B702-AB43-92B7-5F83B98BBC25}"/>
              </a:ext>
            </a:extLst>
          </p:cNvPr>
          <p:cNvSpPr>
            <a:spLocks noGrp="1"/>
          </p:cNvSpPr>
          <p:nvPr>
            <p:ph type="sldNum" sz="quarter" idx="12"/>
          </p:nvPr>
        </p:nvSpPr>
        <p:spPr/>
        <p:txBody>
          <a:bodyPr/>
          <a:lstStyle>
            <a:lvl1pPr>
              <a:defRPr/>
            </a:lvl1pPr>
          </a:lstStyle>
          <a:p>
            <a:fld id="{7BC3E38E-F081-4CAC-8494-AD6BFEE25CA3}" type="slidenum">
              <a:rPr lang="ar-EG" altLang="ar-SA"/>
              <a:pPr/>
              <a:t>‹#›</a:t>
            </a:fld>
            <a:endParaRPr lang="ar-EG" altLang="ar-SA"/>
          </a:p>
        </p:txBody>
      </p:sp>
    </p:spTree>
    <p:extLst>
      <p:ext uri="{BB962C8B-B14F-4D97-AF65-F5344CB8AC3E}">
        <p14:creationId xmlns:p14="http://schemas.microsoft.com/office/powerpoint/2010/main" val="3823597160"/>
      </p:ext>
    </p:extLst>
  </p:cSld>
  <p:clrMapOvr>
    <a:masterClrMapping/>
  </p:clrMapOvr>
  <p:transition>
    <p:pull dir="lu"/>
    <p:sndAc>
      <p:stSnd>
        <p:snd r:embed="rId1" name="SOUND999.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A0C99310-26BD-940C-7828-951B0BA660BF}"/>
              </a:ext>
            </a:extLst>
          </p:cNvPr>
          <p:cNvSpPr>
            <a:spLocks noGrp="1"/>
          </p:cNvSpPr>
          <p:nvPr>
            <p:ph type="dt" sz="half" idx="10"/>
          </p:nvPr>
        </p:nvSpPr>
        <p:spPr/>
        <p:txBody>
          <a:bodyPr/>
          <a:lstStyle>
            <a:lvl1pPr>
              <a:defRPr/>
            </a:lvl1pPr>
          </a:lstStyle>
          <a:p>
            <a:pPr>
              <a:defRPr/>
            </a:pPr>
            <a:fld id="{151C5B8E-E0F5-464A-A1FB-1D76BB23B1AC}"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64060A2F-376D-3E58-4F77-77A01F3DA404}"/>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AF1A647D-7C3A-ED80-09F1-6BDC3A396E2A}"/>
              </a:ext>
            </a:extLst>
          </p:cNvPr>
          <p:cNvSpPr>
            <a:spLocks noGrp="1"/>
          </p:cNvSpPr>
          <p:nvPr>
            <p:ph type="sldNum" sz="quarter" idx="12"/>
          </p:nvPr>
        </p:nvSpPr>
        <p:spPr/>
        <p:txBody>
          <a:bodyPr/>
          <a:lstStyle>
            <a:lvl1pPr>
              <a:defRPr/>
            </a:lvl1pPr>
          </a:lstStyle>
          <a:p>
            <a:fld id="{B388FF16-B11D-4C97-A3CA-A87709991C39}" type="slidenum">
              <a:rPr lang="ar-EG" altLang="ar-SA"/>
              <a:pPr/>
              <a:t>‹#›</a:t>
            </a:fld>
            <a:endParaRPr lang="ar-EG" altLang="ar-SA"/>
          </a:p>
        </p:txBody>
      </p:sp>
    </p:spTree>
    <p:extLst>
      <p:ext uri="{BB962C8B-B14F-4D97-AF65-F5344CB8AC3E}">
        <p14:creationId xmlns:p14="http://schemas.microsoft.com/office/powerpoint/2010/main" val="2851275531"/>
      </p:ext>
    </p:extLst>
  </p:cSld>
  <p:clrMapOvr>
    <a:masterClrMapping/>
  </p:clrMapOvr>
  <p:transition>
    <p:pull dir="lu"/>
    <p:sndAc>
      <p:stSnd>
        <p:snd r:embed="rId1" name="SOUND999.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2078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89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4604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4162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031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82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a:extLst>
              <a:ext uri="{FF2B5EF4-FFF2-40B4-BE49-F238E27FC236}">
                <a16:creationId xmlns:a16="http://schemas.microsoft.com/office/drawing/2014/main" id="{A4398F08-018D-57C6-E8FC-B67A5A7299CF}"/>
              </a:ext>
            </a:extLst>
          </p:cNvPr>
          <p:cNvSpPr>
            <a:spLocks noGrp="1"/>
          </p:cNvSpPr>
          <p:nvPr>
            <p:ph type="dt" sz="half" idx="10"/>
          </p:nvPr>
        </p:nvSpPr>
        <p:spPr/>
        <p:txBody>
          <a:bodyPr/>
          <a:lstStyle>
            <a:lvl1pPr>
              <a:defRPr/>
            </a:lvl1pPr>
          </a:lstStyle>
          <a:p>
            <a:pPr>
              <a:defRPr/>
            </a:pPr>
            <a:fld id="{E1D50390-C85B-42B3-A3A5-9AB8E59A233B}" type="datetimeFigureOut">
              <a:rPr lang="ar-EG"/>
              <a:pPr>
                <a:defRPr/>
              </a:pPr>
              <a:t>9‏/10‏/1447</a:t>
            </a:fld>
            <a:endParaRPr lang="ar-EG"/>
          </a:p>
        </p:txBody>
      </p:sp>
      <p:sp>
        <p:nvSpPr>
          <p:cNvPr id="6" name="Footer Placeholder 4">
            <a:extLst>
              <a:ext uri="{FF2B5EF4-FFF2-40B4-BE49-F238E27FC236}">
                <a16:creationId xmlns:a16="http://schemas.microsoft.com/office/drawing/2014/main" id="{C7E10603-8278-82EF-E64A-EB78E21A6FF6}"/>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6D0BD6E1-1482-A125-797B-ECC2F458B377}"/>
              </a:ext>
            </a:extLst>
          </p:cNvPr>
          <p:cNvSpPr>
            <a:spLocks noGrp="1"/>
          </p:cNvSpPr>
          <p:nvPr>
            <p:ph type="sldNum" sz="quarter" idx="12"/>
          </p:nvPr>
        </p:nvSpPr>
        <p:spPr/>
        <p:txBody>
          <a:bodyPr/>
          <a:lstStyle>
            <a:lvl1pPr>
              <a:defRPr/>
            </a:lvl1pPr>
          </a:lstStyle>
          <a:p>
            <a:fld id="{4172EAF6-319F-405C-A0A9-2A5C487897C7}" type="slidenum">
              <a:rPr lang="ar-EG" altLang="ar-EG"/>
              <a:pPr/>
              <a:t>‹#›</a:t>
            </a:fld>
            <a:endParaRPr lang="ar-EG" altLang="ar-EG"/>
          </a:p>
        </p:txBody>
      </p:sp>
    </p:spTree>
    <p:extLst>
      <p:ext uri="{BB962C8B-B14F-4D97-AF65-F5344CB8AC3E}">
        <p14:creationId xmlns:p14="http://schemas.microsoft.com/office/powerpoint/2010/main" val="3776370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81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912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304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861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245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a:extLst>
              <a:ext uri="{FF2B5EF4-FFF2-40B4-BE49-F238E27FC236}">
                <a16:creationId xmlns:a16="http://schemas.microsoft.com/office/drawing/2014/main" id="{05C5AAE0-1C07-A247-828C-CDD406EC842F}"/>
              </a:ext>
            </a:extLst>
          </p:cNvPr>
          <p:cNvSpPr>
            <a:spLocks noGrp="1"/>
          </p:cNvSpPr>
          <p:nvPr>
            <p:ph type="dt" sz="half" idx="10"/>
          </p:nvPr>
        </p:nvSpPr>
        <p:spPr/>
        <p:txBody>
          <a:bodyPr/>
          <a:lstStyle>
            <a:lvl1pPr>
              <a:defRPr/>
            </a:lvl1pPr>
          </a:lstStyle>
          <a:p>
            <a:pPr>
              <a:defRPr/>
            </a:pPr>
            <a:fld id="{DF585BDA-6EDB-4A36-8531-C9E9801E8AB6}" type="datetimeFigureOut">
              <a:rPr lang="ar-EG"/>
              <a:pPr>
                <a:defRPr/>
              </a:pPr>
              <a:t>9‏/10‏/1447</a:t>
            </a:fld>
            <a:endParaRPr lang="ar-EG"/>
          </a:p>
        </p:txBody>
      </p:sp>
      <p:sp>
        <p:nvSpPr>
          <p:cNvPr id="8" name="Footer Placeholder 4">
            <a:extLst>
              <a:ext uri="{FF2B5EF4-FFF2-40B4-BE49-F238E27FC236}">
                <a16:creationId xmlns:a16="http://schemas.microsoft.com/office/drawing/2014/main" id="{A5D1310F-29F1-2FC6-AB37-2BACA02B7D5C}"/>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CC76060F-35BC-F39B-3102-AA4D1190F1AB}"/>
              </a:ext>
            </a:extLst>
          </p:cNvPr>
          <p:cNvSpPr>
            <a:spLocks noGrp="1"/>
          </p:cNvSpPr>
          <p:nvPr>
            <p:ph type="sldNum" sz="quarter" idx="12"/>
          </p:nvPr>
        </p:nvSpPr>
        <p:spPr/>
        <p:txBody>
          <a:bodyPr/>
          <a:lstStyle>
            <a:lvl1pPr>
              <a:defRPr/>
            </a:lvl1pPr>
          </a:lstStyle>
          <a:p>
            <a:fld id="{F87EF947-82CA-4DEA-BA39-59017FF1B080}" type="slidenum">
              <a:rPr lang="ar-EG" altLang="ar-EG"/>
              <a:pPr/>
              <a:t>‹#›</a:t>
            </a:fld>
            <a:endParaRPr lang="ar-EG" altLang="ar-EG"/>
          </a:p>
        </p:txBody>
      </p:sp>
    </p:spTree>
    <p:extLst>
      <p:ext uri="{BB962C8B-B14F-4D97-AF65-F5344CB8AC3E}">
        <p14:creationId xmlns:p14="http://schemas.microsoft.com/office/powerpoint/2010/main" val="28293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id="{351D08CE-F800-8022-27ED-502A2C92347A}"/>
              </a:ext>
            </a:extLst>
          </p:cNvPr>
          <p:cNvSpPr>
            <a:spLocks noGrp="1"/>
          </p:cNvSpPr>
          <p:nvPr>
            <p:ph type="dt" sz="half" idx="10"/>
          </p:nvPr>
        </p:nvSpPr>
        <p:spPr/>
        <p:txBody>
          <a:bodyPr/>
          <a:lstStyle>
            <a:lvl1pPr>
              <a:defRPr/>
            </a:lvl1pPr>
          </a:lstStyle>
          <a:p>
            <a:pPr>
              <a:defRPr/>
            </a:pPr>
            <a:fld id="{F33816E4-5391-49BE-BD57-7089E317748E}" type="datetimeFigureOut">
              <a:rPr lang="ar-EG"/>
              <a:pPr>
                <a:defRPr/>
              </a:pPr>
              <a:t>9‏/10‏/1447</a:t>
            </a:fld>
            <a:endParaRPr lang="ar-EG"/>
          </a:p>
        </p:txBody>
      </p:sp>
      <p:sp>
        <p:nvSpPr>
          <p:cNvPr id="4" name="Footer Placeholder 4">
            <a:extLst>
              <a:ext uri="{FF2B5EF4-FFF2-40B4-BE49-F238E27FC236}">
                <a16:creationId xmlns:a16="http://schemas.microsoft.com/office/drawing/2014/main" id="{68A9B260-44A9-F1C8-40C4-E86A5DC71A3A}"/>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1D8DF288-1338-99AC-0758-20752935A2FF}"/>
              </a:ext>
            </a:extLst>
          </p:cNvPr>
          <p:cNvSpPr>
            <a:spLocks noGrp="1"/>
          </p:cNvSpPr>
          <p:nvPr>
            <p:ph type="sldNum" sz="quarter" idx="12"/>
          </p:nvPr>
        </p:nvSpPr>
        <p:spPr/>
        <p:txBody>
          <a:bodyPr/>
          <a:lstStyle>
            <a:lvl1pPr>
              <a:defRPr/>
            </a:lvl1pPr>
          </a:lstStyle>
          <a:p>
            <a:fld id="{D84A1512-B051-4544-BBCE-2CB5C62EFC51}" type="slidenum">
              <a:rPr lang="ar-EG" altLang="ar-EG"/>
              <a:pPr/>
              <a:t>‹#›</a:t>
            </a:fld>
            <a:endParaRPr lang="ar-EG" altLang="ar-EG"/>
          </a:p>
        </p:txBody>
      </p:sp>
    </p:spTree>
    <p:extLst>
      <p:ext uri="{BB962C8B-B14F-4D97-AF65-F5344CB8AC3E}">
        <p14:creationId xmlns:p14="http://schemas.microsoft.com/office/powerpoint/2010/main" val="134585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32E4BF-B10E-2CE5-5EF4-8E87CD24F6F4}"/>
              </a:ext>
            </a:extLst>
          </p:cNvPr>
          <p:cNvSpPr>
            <a:spLocks noGrp="1"/>
          </p:cNvSpPr>
          <p:nvPr>
            <p:ph type="dt" sz="half" idx="10"/>
          </p:nvPr>
        </p:nvSpPr>
        <p:spPr/>
        <p:txBody>
          <a:bodyPr/>
          <a:lstStyle>
            <a:lvl1pPr>
              <a:defRPr/>
            </a:lvl1pPr>
          </a:lstStyle>
          <a:p>
            <a:pPr>
              <a:defRPr/>
            </a:pPr>
            <a:fld id="{3DE3EF11-DFCA-445B-ABB9-864FD5574A16}" type="datetimeFigureOut">
              <a:rPr lang="ar-EG"/>
              <a:pPr>
                <a:defRPr/>
              </a:pPr>
              <a:t>9‏/10‏/1447</a:t>
            </a:fld>
            <a:endParaRPr lang="ar-EG"/>
          </a:p>
        </p:txBody>
      </p:sp>
      <p:sp>
        <p:nvSpPr>
          <p:cNvPr id="3" name="Footer Placeholder 4">
            <a:extLst>
              <a:ext uri="{FF2B5EF4-FFF2-40B4-BE49-F238E27FC236}">
                <a16:creationId xmlns:a16="http://schemas.microsoft.com/office/drawing/2014/main" id="{79781A31-D1ED-3442-5EC5-6ADA19A517F3}"/>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B45480B7-6A1B-95C6-02ED-4ED1637C9FAE}"/>
              </a:ext>
            </a:extLst>
          </p:cNvPr>
          <p:cNvSpPr>
            <a:spLocks noGrp="1"/>
          </p:cNvSpPr>
          <p:nvPr>
            <p:ph type="sldNum" sz="quarter" idx="12"/>
          </p:nvPr>
        </p:nvSpPr>
        <p:spPr/>
        <p:txBody>
          <a:bodyPr/>
          <a:lstStyle>
            <a:lvl1pPr>
              <a:defRPr/>
            </a:lvl1pPr>
          </a:lstStyle>
          <a:p>
            <a:fld id="{01A1F331-C89B-4CD6-8BD8-B03279A13B3B}" type="slidenum">
              <a:rPr lang="ar-EG" altLang="ar-EG"/>
              <a:pPr/>
              <a:t>‹#›</a:t>
            </a:fld>
            <a:endParaRPr lang="ar-EG" altLang="ar-EG"/>
          </a:p>
        </p:txBody>
      </p:sp>
    </p:spTree>
    <p:extLst>
      <p:ext uri="{BB962C8B-B14F-4D97-AF65-F5344CB8AC3E}">
        <p14:creationId xmlns:p14="http://schemas.microsoft.com/office/powerpoint/2010/main" val="130140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97973F-F4C8-7FCC-B2F8-353C9D5E221D}"/>
              </a:ext>
            </a:extLst>
          </p:cNvPr>
          <p:cNvSpPr>
            <a:spLocks noGrp="1"/>
          </p:cNvSpPr>
          <p:nvPr>
            <p:ph type="dt" sz="half" idx="10"/>
          </p:nvPr>
        </p:nvSpPr>
        <p:spPr/>
        <p:txBody>
          <a:bodyPr/>
          <a:lstStyle>
            <a:lvl1pPr>
              <a:defRPr/>
            </a:lvl1pPr>
          </a:lstStyle>
          <a:p>
            <a:pPr>
              <a:defRPr/>
            </a:pPr>
            <a:fld id="{A7857A54-3B3B-4E91-985D-186B6885B361}" type="datetimeFigureOut">
              <a:rPr lang="ar-EG"/>
              <a:pPr>
                <a:defRPr/>
              </a:pPr>
              <a:t>9‏/10‏/1447</a:t>
            </a:fld>
            <a:endParaRPr lang="ar-EG"/>
          </a:p>
        </p:txBody>
      </p:sp>
      <p:sp>
        <p:nvSpPr>
          <p:cNvPr id="6" name="Footer Placeholder 4">
            <a:extLst>
              <a:ext uri="{FF2B5EF4-FFF2-40B4-BE49-F238E27FC236}">
                <a16:creationId xmlns:a16="http://schemas.microsoft.com/office/drawing/2014/main" id="{EB1852B6-2773-69FA-A38E-CA51628BB031}"/>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B94B94FA-07E7-30A1-F3EC-ECE722156442}"/>
              </a:ext>
            </a:extLst>
          </p:cNvPr>
          <p:cNvSpPr>
            <a:spLocks noGrp="1"/>
          </p:cNvSpPr>
          <p:nvPr>
            <p:ph type="sldNum" sz="quarter" idx="12"/>
          </p:nvPr>
        </p:nvSpPr>
        <p:spPr/>
        <p:txBody>
          <a:bodyPr/>
          <a:lstStyle>
            <a:lvl1pPr>
              <a:defRPr/>
            </a:lvl1pPr>
          </a:lstStyle>
          <a:p>
            <a:fld id="{1A118AB4-799C-4AC4-85C2-5B68B63498D7}" type="slidenum">
              <a:rPr lang="ar-EG" altLang="ar-EG"/>
              <a:pPr/>
              <a:t>‹#›</a:t>
            </a:fld>
            <a:endParaRPr lang="ar-EG" altLang="ar-EG"/>
          </a:p>
        </p:txBody>
      </p:sp>
    </p:spTree>
    <p:extLst>
      <p:ext uri="{BB962C8B-B14F-4D97-AF65-F5344CB8AC3E}">
        <p14:creationId xmlns:p14="http://schemas.microsoft.com/office/powerpoint/2010/main" val="161710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5D6D72-8A95-37D3-A53C-01CDF76EE0ED}"/>
              </a:ext>
            </a:extLst>
          </p:cNvPr>
          <p:cNvSpPr>
            <a:spLocks noGrp="1"/>
          </p:cNvSpPr>
          <p:nvPr>
            <p:ph type="dt" sz="half" idx="10"/>
          </p:nvPr>
        </p:nvSpPr>
        <p:spPr/>
        <p:txBody>
          <a:bodyPr/>
          <a:lstStyle>
            <a:lvl1pPr>
              <a:defRPr/>
            </a:lvl1pPr>
          </a:lstStyle>
          <a:p>
            <a:pPr>
              <a:defRPr/>
            </a:pPr>
            <a:fld id="{844CBC28-E5EF-436A-A64B-73C489D91368}" type="datetimeFigureOut">
              <a:rPr lang="ar-EG"/>
              <a:pPr>
                <a:defRPr/>
              </a:pPr>
              <a:t>9‏/10‏/1447</a:t>
            </a:fld>
            <a:endParaRPr lang="ar-EG"/>
          </a:p>
        </p:txBody>
      </p:sp>
      <p:sp>
        <p:nvSpPr>
          <p:cNvPr id="6" name="Footer Placeholder 4">
            <a:extLst>
              <a:ext uri="{FF2B5EF4-FFF2-40B4-BE49-F238E27FC236}">
                <a16:creationId xmlns:a16="http://schemas.microsoft.com/office/drawing/2014/main" id="{35C542D6-21EB-142B-40E3-45C3AD2EBC7B}"/>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6CA6AB4D-1F18-941C-761B-B4E51D5A2EFE}"/>
              </a:ext>
            </a:extLst>
          </p:cNvPr>
          <p:cNvSpPr>
            <a:spLocks noGrp="1"/>
          </p:cNvSpPr>
          <p:nvPr>
            <p:ph type="sldNum" sz="quarter" idx="12"/>
          </p:nvPr>
        </p:nvSpPr>
        <p:spPr/>
        <p:txBody>
          <a:bodyPr/>
          <a:lstStyle>
            <a:lvl1pPr>
              <a:defRPr/>
            </a:lvl1pPr>
          </a:lstStyle>
          <a:p>
            <a:fld id="{4C0678A7-0040-41EF-AB22-BD4C3BD4FD00}" type="slidenum">
              <a:rPr lang="ar-EG" altLang="ar-EG"/>
              <a:pPr/>
              <a:t>‹#›</a:t>
            </a:fld>
            <a:endParaRPr lang="ar-EG" altLang="ar-EG"/>
          </a:p>
        </p:txBody>
      </p:sp>
    </p:spTree>
    <p:extLst>
      <p:ext uri="{BB962C8B-B14F-4D97-AF65-F5344CB8AC3E}">
        <p14:creationId xmlns:p14="http://schemas.microsoft.com/office/powerpoint/2010/main" val="21159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0F5DFA-E66A-64C6-802C-1DD62231E9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1027" name="Text Placeholder 2">
            <a:extLst>
              <a:ext uri="{FF2B5EF4-FFF2-40B4-BE49-F238E27FC236}">
                <a16:creationId xmlns:a16="http://schemas.microsoft.com/office/drawing/2014/main" id="{C96A65C8-E50A-CCAB-F9EF-DD2EDC9F780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4" name="Date Placeholder 3">
            <a:extLst>
              <a:ext uri="{FF2B5EF4-FFF2-40B4-BE49-F238E27FC236}">
                <a16:creationId xmlns:a16="http://schemas.microsoft.com/office/drawing/2014/main" id="{522E283A-315C-7585-9FA7-68DDA0922289}"/>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1B43E4E0-0168-43AD-8739-53A3A18036B1}" type="datetimeFigureOut">
              <a:rPr lang="ar-EG"/>
              <a:pPr>
                <a:defRPr/>
              </a:pPr>
              <a:t>9‏/10‏/1447</a:t>
            </a:fld>
            <a:endParaRPr lang="ar-EG"/>
          </a:p>
        </p:txBody>
      </p:sp>
      <p:sp>
        <p:nvSpPr>
          <p:cNvPr id="5" name="Footer Placeholder 4">
            <a:extLst>
              <a:ext uri="{FF2B5EF4-FFF2-40B4-BE49-F238E27FC236}">
                <a16:creationId xmlns:a16="http://schemas.microsoft.com/office/drawing/2014/main" id="{9385DA55-9697-F045-EA65-F9BFCD5365D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a:extLst>
              <a:ext uri="{FF2B5EF4-FFF2-40B4-BE49-F238E27FC236}">
                <a16:creationId xmlns:a16="http://schemas.microsoft.com/office/drawing/2014/main" id="{3134310C-17D1-9F50-B679-98C58B8F37F2}"/>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fld id="{CC1D42CB-A35A-4F4D-8FE7-EA39BB48A274}" type="slidenum">
              <a:rPr lang="ar-EG" altLang="ar-EG"/>
              <a:pPr/>
              <a:t>‹#›</a:t>
            </a:fld>
            <a:endParaRPr lang="ar-EG" altLang="ar-EG"/>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E07474A-A345-E564-6DAF-6144E8662DA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2051" name="Text Placeholder 2">
            <a:extLst>
              <a:ext uri="{FF2B5EF4-FFF2-40B4-BE49-F238E27FC236}">
                <a16:creationId xmlns:a16="http://schemas.microsoft.com/office/drawing/2014/main" id="{8E60FDA1-D54F-D973-4A19-192A9A2B547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4" name="Date Placeholder 3">
            <a:extLst>
              <a:ext uri="{FF2B5EF4-FFF2-40B4-BE49-F238E27FC236}">
                <a16:creationId xmlns:a16="http://schemas.microsoft.com/office/drawing/2014/main" id="{FB4C27D7-336C-32C4-DFD5-D38AF95C9781}"/>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Times New Roman" pitchFamily="18" charset="0"/>
              </a:defRPr>
            </a:lvl1pPr>
          </a:lstStyle>
          <a:p>
            <a:pPr>
              <a:defRPr/>
            </a:pPr>
            <a:fld id="{D369ECAF-46DE-4CDC-9AEE-720AD9949E33}"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CB839069-E9EB-AA44-E72A-A0B287465A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Times New Roman" pitchFamily="18" charset="0"/>
              </a:defRPr>
            </a:lvl1pPr>
          </a:lstStyle>
          <a:p>
            <a:pPr>
              <a:defRPr/>
            </a:pPr>
            <a:endParaRPr lang="ar-EG"/>
          </a:p>
        </p:txBody>
      </p:sp>
      <p:sp>
        <p:nvSpPr>
          <p:cNvPr id="6" name="Slide Number Placeholder 5">
            <a:extLst>
              <a:ext uri="{FF2B5EF4-FFF2-40B4-BE49-F238E27FC236}">
                <a16:creationId xmlns:a16="http://schemas.microsoft.com/office/drawing/2014/main" id="{524D39E3-7439-EF28-32B5-6481C7DCFFBB}"/>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cs typeface="Times New Roman" panose="02020603050405020304" pitchFamily="18" charset="0"/>
              </a:defRPr>
            </a:lvl1pPr>
          </a:lstStyle>
          <a:p>
            <a:fld id="{F09B62ED-4A3F-4092-8992-039FC06695DE}" type="slidenum">
              <a:rPr lang="ar-EG" altLang="ar-SA"/>
              <a:pPr/>
              <a:t>‹#›</a:t>
            </a:fld>
            <a:endParaRPr lang="ar-EG" altLang="ar-SA"/>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pull dir="lu"/>
    <p:sndAc>
      <p:stSnd>
        <p:snd r:embed="rId13" name="cp_empty.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19BD376-ED47-835C-EC11-E1375FEAF43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4099" name="Text Placeholder 2">
            <a:extLst>
              <a:ext uri="{FF2B5EF4-FFF2-40B4-BE49-F238E27FC236}">
                <a16:creationId xmlns:a16="http://schemas.microsoft.com/office/drawing/2014/main" id="{E653525D-46BC-5B09-3AC2-641B53885FD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4" name="Date Placeholder 3">
            <a:extLst>
              <a:ext uri="{FF2B5EF4-FFF2-40B4-BE49-F238E27FC236}">
                <a16:creationId xmlns:a16="http://schemas.microsoft.com/office/drawing/2014/main" id="{7C50C28F-4B7C-B6C3-6BC4-9DC993030F0E}"/>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Times New Roman" pitchFamily="18" charset="0"/>
              </a:defRPr>
            </a:lvl1pPr>
          </a:lstStyle>
          <a:p>
            <a:pPr>
              <a:defRPr/>
            </a:pPr>
            <a:fld id="{62F5F3BA-D002-4B61-8740-D453A0CEB2F1}"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4D2F49E7-118F-33ED-B046-80C96B9C4D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Times New Roman" pitchFamily="18" charset="0"/>
              </a:defRPr>
            </a:lvl1pPr>
          </a:lstStyle>
          <a:p>
            <a:pPr>
              <a:defRPr/>
            </a:pPr>
            <a:endParaRPr lang="ar-EG"/>
          </a:p>
        </p:txBody>
      </p:sp>
      <p:sp>
        <p:nvSpPr>
          <p:cNvPr id="6" name="Slide Number Placeholder 5">
            <a:extLst>
              <a:ext uri="{FF2B5EF4-FFF2-40B4-BE49-F238E27FC236}">
                <a16:creationId xmlns:a16="http://schemas.microsoft.com/office/drawing/2014/main" id="{333735AC-829F-FBF0-7E64-20830B0F4AA4}"/>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cs typeface="Times New Roman" panose="02020603050405020304" pitchFamily="18" charset="0"/>
              </a:defRPr>
            </a:lvl1pPr>
          </a:lstStyle>
          <a:p>
            <a:fld id="{81E1AC63-154A-490D-975B-1C262281E63D}" type="slidenum">
              <a:rPr lang="ar-EG" altLang="ar-SA"/>
              <a:pPr/>
              <a:t>‹#›</a:t>
            </a:fld>
            <a:endParaRPr lang="ar-EG" altLang="ar-SA"/>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pull dir="lu"/>
    <p:sndAc>
      <p:stSnd>
        <p:snd r:embed="rId13" name="cp_empty.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3/27/26</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6804101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slideLayout" Target="../slideLayouts/slideLayout40.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4.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3.svg"/><Relationship Id="rId2" Type="http://schemas.openxmlformats.org/officeDocument/2006/relationships/audio" Target="../media/audio5.wav"/><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1.sv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slideLayout" Target="../slideLayouts/slideLayout40.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7.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3.svg"/><Relationship Id="rId2" Type="http://schemas.openxmlformats.org/officeDocument/2006/relationships/audio" Target="../media/audio6.wav"/><Relationship Id="rId16" Type="http://schemas.openxmlformats.org/officeDocument/2006/relationships/image" Target="../media/image27.svg"/><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49.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5.svg"/><Relationship Id="rId2" Type="http://schemas.openxmlformats.org/officeDocument/2006/relationships/image" Target="../media/image2.svg"/><Relationship Id="rId1" Type="http://schemas.openxmlformats.org/officeDocument/2006/relationships/slideLayout" Target="../slideLayouts/slideLayout40.xml"/><Relationship Id="rId6" Type="http://schemas.openxmlformats.org/officeDocument/2006/relationships/image" Target="../media/image6.svg"/><Relationship Id="rId11" Type="http://schemas.openxmlformats.org/officeDocument/2006/relationships/image" Target="../media/image14.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30.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3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2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48.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7.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33.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2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7.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3.svg"/><Relationship Id="rId2" Type="http://schemas.openxmlformats.org/officeDocument/2006/relationships/audio" Target="../media/audio9.wav"/><Relationship Id="rId16" Type="http://schemas.openxmlformats.org/officeDocument/2006/relationships/image" Target="../media/image27.svg"/><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49.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8.svg"/></Relationships>
</file>

<file path=ppt/slides/_rels/slide27.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slideLayout" Target="../slideLayouts/slideLayout40.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svg"/></Relationships>
</file>

<file path=ppt/slides/_rels/slide3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51.svg"/><Relationship Id="rId2" Type="http://schemas.openxmlformats.org/officeDocument/2006/relationships/audio" Target="../media/audio6.wav"/><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s>
</file>

<file path=ppt/slides/_rels/slide3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3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audio" Target="../media/audio14.wav"/></Relationships>
</file>

<file path=ppt/slides/_rels/slide3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5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3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3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30.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3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4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3" Type="http://schemas.openxmlformats.org/officeDocument/2006/relationships/audio" Target="../media/audio6.wav"/><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audio" Target="../media/audio9.wav"/><Relationship Id="rId1" Type="http://schemas.openxmlformats.org/officeDocument/2006/relationships/slideLayout" Target="../slideLayouts/slideLayout40.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svg"/></Relationships>
</file>

<file path=ppt/slides/_rels/slide4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51.svg"/><Relationship Id="rId2" Type="http://schemas.openxmlformats.org/officeDocument/2006/relationships/audio" Target="../media/audio9.wav"/><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s>
</file>

<file path=ppt/slides/_rels/slide4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4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51.svg"/><Relationship Id="rId2" Type="http://schemas.openxmlformats.org/officeDocument/2006/relationships/audio" Target="../media/audio9.wav"/><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s>
</file>

<file path=ppt/slides/_rels/slide46.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audio" Target="../media/audio14.wav"/></Relationships>
</file>

<file path=ppt/slides/_rels/slide4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svg"/><Relationship Id="rId18" Type="http://schemas.openxmlformats.org/officeDocument/2006/relationships/image" Target="../media/image39.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3.svg"/><Relationship Id="rId17" Type="http://schemas.openxmlformats.org/officeDocument/2006/relationships/image" Target="../media/image38.svg"/><Relationship Id="rId2" Type="http://schemas.openxmlformats.org/officeDocument/2006/relationships/audio" Target="../media/audio1.wav"/><Relationship Id="rId16" Type="http://schemas.openxmlformats.org/officeDocument/2006/relationships/image" Target="../media/image37.svg"/><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36.svg"/><Relationship Id="rId10" Type="http://schemas.openxmlformats.org/officeDocument/2006/relationships/image" Target="../media/image23.svg"/><Relationship Id="rId19" Type="http://schemas.openxmlformats.org/officeDocument/2006/relationships/image" Target="../media/image40.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35.svg"/></Relationships>
</file>

<file path=ppt/slides/_rels/slide5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3" Type="http://schemas.openxmlformats.org/officeDocument/2006/relationships/audio" Target="../media/audio6.wav"/><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audio" Target="../media/audio9.wav"/><Relationship Id="rId1" Type="http://schemas.openxmlformats.org/officeDocument/2006/relationships/slideLayout" Target="../slideLayouts/slideLayout40.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svg"/></Relationships>
</file>

<file path=ppt/slides/_rels/slide5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51.svg"/><Relationship Id="rId2" Type="http://schemas.openxmlformats.org/officeDocument/2006/relationships/audio" Target="../media/audio9.wav"/><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s>
</file>

<file path=ppt/slides/_rels/slide52.xml.rels><?xml version="1.0" encoding="UTF-8" standalone="yes"?>
<Relationships xmlns="http://schemas.openxmlformats.org/package/2006/relationships"><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5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5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audio" Target="../media/audio20.wav"/></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6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2.wav"/><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audio" Target="../media/audio21.wav"/></Relationships>
</file>

<file path=ppt/slides/_rels/slide6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audio" Target="../media/audio21.wav"/></Relationships>
</file>

<file path=ppt/slides/_rels/slide65.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audio" Target="../media/audio21.wav"/></Relationships>
</file>

<file path=ppt/slides/_rels/slide6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audio" Target="../media/audio9.wav"/><Relationship Id="rId1" Type="http://schemas.openxmlformats.org/officeDocument/2006/relationships/slideLayout" Target="../slideLayouts/slideLayout40.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svg"/></Relationships>
</file>

<file path=ppt/slides/_rels/slide6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audio" Target="../media/audio21.wav"/></Relationships>
</file>

<file path=ppt/slides/_rels/slide69.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70.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audio" Target="../media/audio21.wav"/></Relationships>
</file>

<file path=ppt/slides/_rels/slide73.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audio" Target="../media/audio21.wav"/></Relationships>
</file>

<file path=ppt/slides/_rels/slide77.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0.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audio" Target="../media/audio22.wav"/></Relationships>
</file>

<file path=ppt/slides/_rels/slide86.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svg"/><Relationship Id="rId17" Type="http://schemas.openxmlformats.org/officeDocument/2006/relationships/image" Target="../media/image30.svg"/><Relationship Id="rId2" Type="http://schemas.openxmlformats.org/officeDocument/2006/relationships/audio" Target="../media/audio9.wav"/><Relationship Id="rId16" Type="http://schemas.openxmlformats.org/officeDocument/2006/relationships/image" Target="../media/image29.svg"/><Relationship Id="rId1" Type="http://schemas.openxmlformats.org/officeDocument/2006/relationships/slideLayout" Target="../slideLayouts/slideLayout4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27.svg"/></Relationships>
</file>

<file path=ppt/slides/_rels/slide88.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90.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144013"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59" name="Freeform 59"/>
          <p:cNvSpPr/>
          <p:nvPr/>
        </p:nvSpPr>
        <p:spPr>
          <a:xfrm rot="9408861">
            <a:off x="774653" y="-3685967"/>
            <a:ext cx="9765048" cy="9321183"/>
          </a:xfrm>
          <a:custGeom>
            <a:avLst/>
            <a:gdLst/>
            <a:ahLst/>
            <a:cxnLst/>
            <a:rect l="l" t="t" r="r" b="b"/>
            <a:pathLst>
              <a:path w="19530096" h="18642365">
                <a:moveTo>
                  <a:pt x="0" y="0"/>
                </a:moveTo>
                <a:lnTo>
                  <a:pt x="19530096" y="0"/>
                </a:lnTo>
                <a:lnTo>
                  <a:pt x="19530096" y="18642364"/>
                </a:lnTo>
                <a:lnTo>
                  <a:pt x="0" y="1864236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1" name="Freeform 61"/>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7" name="Rectangle 4">
            <a:extLst>
              <a:ext uri="{FF2B5EF4-FFF2-40B4-BE49-F238E27FC236}">
                <a16:creationId xmlns:a16="http://schemas.microsoft.com/office/drawing/2014/main" id="{3F9AE51F-A052-D8F3-4815-B5F12ECC1DFD}"/>
              </a:ext>
            </a:extLst>
          </p:cNvPr>
          <p:cNvSpPr/>
          <p:nvPr/>
        </p:nvSpPr>
        <p:spPr bwMode="auto">
          <a:xfrm>
            <a:off x="3465660" y="580735"/>
            <a:ext cx="5312673" cy="156966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solidFill>
                    <a:sysClr val="windowText" lastClr="000000"/>
                  </a:solidFill>
                </a:ln>
                <a:solidFill>
                  <a:srgbClr val="0070C0"/>
                </a:solidFill>
                <a:effectLst/>
                <a:uLnTx/>
                <a:uFillTx/>
                <a:latin typeface="Calibri"/>
                <a:ea typeface="+mn-ea"/>
                <a:cs typeface="Times New Roman" panose="02020603050405020304" pitchFamily="18" charset="0"/>
              </a:rPr>
              <a:t>الفصل الثامن</a:t>
            </a:r>
          </a:p>
        </p:txBody>
      </p:sp>
      <p:sp>
        <p:nvSpPr>
          <p:cNvPr id="68" name="TextBox 7">
            <a:extLst>
              <a:ext uri="{FF2B5EF4-FFF2-40B4-BE49-F238E27FC236}">
                <a16:creationId xmlns:a16="http://schemas.microsoft.com/office/drawing/2014/main" id="{36049954-A5AC-05B7-1A5D-543D422B8781}"/>
              </a:ext>
            </a:extLst>
          </p:cNvPr>
          <p:cNvSpPr txBox="1"/>
          <p:nvPr/>
        </p:nvSpPr>
        <p:spPr bwMode="auto">
          <a:xfrm>
            <a:off x="3313684" y="2391018"/>
            <a:ext cx="5616624" cy="132343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الدوال التربيعية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barn(inVertical)">
                                      <p:cBhvr>
                                        <p:cTn id="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BDCDD2-9F38-89E2-82DB-3AB21906EF76}"/>
              </a:ext>
            </a:extLst>
          </p:cNvPr>
          <p:cNvSpPr/>
          <p:nvPr/>
        </p:nvSpPr>
        <p:spPr>
          <a:xfrm>
            <a:off x="1322388" y="765175"/>
            <a:ext cx="6994028" cy="4524315"/>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spAutoFit/>
          </a:bodyPr>
          <a:lstStyle/>
          <a:p>
            <a:pPr algn="justLow" rtl="1" eaLnBrk="1" fontAlgn="auto" hangingPunct="1">
              <a:spcBef>
                <a:spcPts val="0"/>
              </a:spcBef>
              <a:spcAft>
                <a:spcPts val="0"/>
              </a:spcAft>
              <a:defRPr/>
            </a:pPr>
            <a:r>
              <a:rPr lang="ar-EG" sz="3200" b="1" cap="small" dirty="0">
                <a:solidFill>
                  <a:srgbClr val="C00000"/>
                </a:solidFill>
              </a:rPr>
              <a:t>إكمال المربع: </a:t>
            </a:r>
            <a:r>
              <a:rPr lang="ar-EG" sz="3200" b="1" cap="small" dirty="0"/>
              <a:t>درست في الدرس 7-6 حل معادلات تربيعية بإيجاد الجذر التربيعي لكل طرف منها، والتي تستعمل فقط إذا كان المقدار الواقع على الطرف الأيمن مربعًا كاملًا، أما في العبارات ثلاثية الحدود التربيعية التي تمثل مربعات كاملة والتي يكون معاملها الرئيسي 1، فهناك علاقة </a:t>
            </a:r>
            <a:r>
              <a:rPr lang="ar-EG" sz="3200" b="1" cap="small" dirty="0">
                <a:solidFill>
                  <a:srgbClr val="FF0000"/>
                </a:solidFill>
              </a:rPr>
              <a:t>بين معامل الحد الذي يحتوي س</a:t>
            </a:r>
            <a:r>
              <a:rPr lang="ar-EG" sz="3200" b="1" cap="small" dirty="0"/>
              <a:t> </a:t>
            </a:r>
            <a:r>
              <a:rPr lang="ar-EG" sz="3200" b="1" cap="small" dirty="0">
                <a:solidFill>
                  <a:srgbClr val="00B0F0"/>
                </a:solidFill>
              </a:rPr>
              <a:t>والحد الثابت</a:t>
            </a:r>
            <a:r>
              <a:rPr lang="ar-SA" sz="3200" b="1" dirty="0">
                <a:solidFill>
                  <a:srgbClr val="00B0F0"/>
                </a:solidFill>
              </a:rPr>
              <a:t>. </a:t>
            </a:r>
            <a:endParaRPr lang="ar-EG" sz="3200" b="1" dirty="0">
              <a:solidFill>
                <a:srgbClr val="00B0F0"/>
              </a:solidFill>
            </a:endParaRPr>
          </a:p>
          <a:p>
            <a:pPr algn="justLow" rtl="1" eaLnBrk="1" fontAlgn="auto" hangingPunct="1">
              <a:spcBef>
                <a:spcPts val="0"/>
              </a:spcBef>
              <a:spcAft>
                <a:spcPts val="0"/>
              </a:spcAft>
              <a:defRPr/>
            </a:pPr>
            <a:r>
              <a:rPr lang="ar-EG" sz="3200" b="1" cap="small" dirty="0"/>
              <a:t>(س + 5)</a:t>
            </a:r>
            <a:r>
              <a:rPr lang="ar-EG" sz="3200" b="1" baseline="30000" dirty="0"/>
              <a:t> 2</a:t>
            </a:r>
            <a:r>
              <a:rPr lang="ar-EG" sz="3200" b="1" cap="small" dirty="0"/>
              <a:t> = س</a:t>
            </a:r>
            <a:r>
              <a:rPr lang="ar-EG" sz="3200" b="1" baseline="30000" dirty="0"/>
              <a:t>2</a:t>
            </a:r>
            <a:r>
              <a:rPr lang="ar-EG" sz="3200" b="1" cap="small" dirty="0"/>
              <a:t> + 2 (5) س + </a:t>
            </a:r>
            <a:r>
              <a:rPr lang="ar-EG" sz="3200" b="1" baseline="30000" dirty="0"/>
              <a:t>2</a:t>
            </a:r>
            <a:r>
              <a:rPr lang="ar-EG" sz="3200" b="1" cap="small" dirty="0"/>
              <a:t>5 </a:t>
            </a:r>
            <a:endParaRPr lang="en-US" sz="3200" dirty="0"/>
          </a:p>
          <a:p>
            <a:pPr algn="justLow" rtl="1" eaLnBrk="1" fontAlgn="auto" hangingPunct="1">
              <a:spcBef>
                <a:spcPts val="0"/>
              </a:spcBef>
              <a:spcAft>
                <a:spcPts val="0"/>
              </a:spcAft>
              <a:defRPr/>
            </a:pPr>
            <a:r>
              <a:rPr lang="ar-EG" sz="3200" b="1" cap="small" dirty="0"/>
              <a:t>                  = س</a:t>
            </a:r>
            <a:r>
              <a:rPr lang="ar-EG" sz="3200" b="1" baseline="30000" dirty="0"/>
              <a:t>2</a:t>
            </a:r>
            <a:r>
              <a:rPr lang="ar-EG" sz="3200" b="1" cap="small" dirty="0"/>
              <a:t> + 10س + 25</a:t>
            </a:r>
            <a:endParaRPr lang="en-US" sz="3200" dirty="0"/>
          </a:p>
        </p:txBody>
      </p:sp>
    </p:spTree>
  </p:cSld>
  <p:clrMapOvr>
    <a:masterClrMapping/>
  </p:clrMapOvr>
  <p:transition>
    <p:split orient="vert"/>
    <p:sndAc>
      <p:stSnd>
        <p:snd r:embed="rId2" name="0481 - Windows starting sou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F568BC6-073C-9E7B-34C7-1AA4B5DED192}"/>
              </a:ext>
            </a:extLst>
          </p:cNvPr>
          <p:cNvSpPr/>
          <p:nvPr/>
        </p:nvSpPr>
        <p:spPr>
          <a:xfrm>
            <a:off x="1547664" y="1342875"/>
            <a:ext cx="6679133" cy="3046988"/>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spAutoFit/>
          </a:bodyPr>
          <a:lstStyle/>
          <a:p>
            <a:pPr algn="justLow" rtl="1" eaLnBrk="1" fontAlgn="auto" hangingPunct="1">
              <a:spcBef>
                <a:spcPts val="0"/>
              </a:spcBef>
              <a:spcAft>
                <a:spcPts val="0"/>
              </a:spcAft>
              <a:defRPr/>
            </a:pPr>
            <a:r>
              <a:rPr lang="ar-EG" sz="3200" b="1" cap="small" dirty="0"/>
              <a:t>لاحظ أن (ـــــــــــــ) </a:t>
            </a:r>
            <a:r>
              <a:rPr lang="ar-EG" sz="3200" b="1" baseline="30000" dirty="0"/>
              <a:t>2</a:t>
            </a:r>
            <a:r>
              <a:rPr lang="ar-EG" sz="3200" b="1" cap="small" dirty="0"/>
              <a:t>= 25، ويمكن الحصول على </a:t>
            </a:r>
          </a:p>
          <a:p>
            <a:pPr algn="justLow" rtl="1" eaLnBrk="1" fontAlgn="auto" hangingPunct="1">
              <a:spcBef>
                <a:spcPts val="0"/>
              </a:spcBef>
              <a:spcAft>
                <a:spcPts val="0"/>
              </a:spcAft>
              <a:defRPr/>
            </a:pPr>
            <a:r>
              <a:rPr lang="ar-EG" sz="3200" b="1" cap="small" dirty="0"/>
              <a:t>الحد الثابت، بقسمة معامل الحد الذي يحتوي س على 2، وتربيع الناتج، يمكن استعمال هذه الفكرة في تحويل أي عبارة تربيعية على الصورة</a:t>
            </a:r>
          </a:p>
          <a:p>
            <a:pPr algn="justLow" rtl="1" eaLnBrk="1" fontAlgn="auto" hangingPunct="1">
              <a:spcBef>
                <a:spcPts val="0"/>
              </a:spcBef>
              <a:spcAft>
                <a:spcPts val="0"/>
              </a:spcAft>
              <a:defRPr/>
            </a:pPr>
            <a:r>
              <a:rPr lang="ar-EG" sz="3200" b="1" cap="small" dirty="0"/>
              <a:t>س2 + ب س إلى مربع كامل باستعمال طريقة تُسمى إكمال المربع.</a:t>
            </a:r>
            <a:endParaRPr lang="en-US" sz="3200" b="1" cap="small" dirty="0"/>
          </a:p>
        </p:txBody>
      </p:sp>
      <p:sp>
        <p:nvSpPr>
          <p:cNvPr id="5" name="Rectangle 3">
            <a:extLst>
              <a:ext uri="{FF2B5EF4-FFF2-40B4-BE49-F238E27FC236}">
                <a16:creationId xmlns:a16="http://schemas.microsoft.com/office/drawing/2014/main" id="{AC724240-5C49-CFAA-F25B-FA86F1E2B338}"/>
              </a:ext>
            </a:extLst>
          </p:cNvPr>
          <p:cNvSpPr/>
          <p:nvPr/>
        </p:nvSpPr>
        <p:spPr>
          <a:xfrm>
            <a:off x="5867400" y="1700213"/>
            <a:ext cx="727075" cy="585787"/>
          </a:xfrm>
          <a:prstGeom prst="rect">
            <a:avLst/>
          </a:prstGeom>
        </p:spPr>
        <p:txBody>
          <a:bodyPr>
            <a:spAutoFit/>
          </a:bodyPr>
          <a:lstStyle/>
          <a:p>
            <a:pPr algn="r" rtl="1" eaLnBrk="1" fontAlgn="auto" hangingPunct="1">
              <a:spcBef>
                <a:spcPts val="0"/>
              </a:spcBef>
              <a:spcAft>
                <a:spcPts val="0"/>
              </a:spcAft>
              <a:defRPr/>
            </a:pPr>
            <a:r>
              <a:rPr lang="ar-EG" sz="3200" b="1" cap="small" dirty="0">
                <a:latin typeface="+mn-lt"/>
                <a:cs typeface="+mn-cs"/>
              </a:rPr>
              <a:t>2</a:t>
            </a:r>
            <a:endParaRPr lang="en-US" sz="3200" dirty="0">
              <a:latin typeface="+mn-lt"/>
              <a:cs typeface="+mn-cs"/>
            </a:endParaRPr>
          </a:p>
        </p:txBody>
      </p:sp>
      <p:sp>
        <p:nvSpPr>
          <p:cNvPr id="8" name="Rectangle 3">
            <a:extLst>
              <a:ext uri="{FF2B5EF4-FFF2-40B4-BE49-F238E27FC236}">
                <a16:creationId xmlns:a16="http://schemas.microsoft.com/office/drawing/2014/main" id="{B589FFCF-C038-9A33-739E-72BF32A29362}"/>
              </a:ext>
            </a:extLst>
          </p:cNvPr>
          <p:cNvSpPr/>
          <p:nvPr/>
        </p:nvSpPr>
        <p:spPr>
          <a:xfrm>
            <a:off x="5899150" y="1322388"/>
            <a:ext cx="727075" cy="522287"/>
          </a:xfrm>
          <a:prstGeom prst="rect">
            <a:avLst/>
          </a:prstGeom>
        </p:spPr>
        <p:txBody>
          <a:bodyPr>
            <a:spAutoFit/>
          </a:bodyPr>
          <a:lstStyle/>
          <a:p>
            <a:pPr algn="r" rtl="1" eaLnBrk="1" fontAlgn="auto" hangingPunct="1">
              <a:spcBef>
                <a:spcPts val="0"/>
              </a:spcBef>
              <a:spcAft>
                <a:spcPts val="0"/>
              </a:spcAft>
              <a:defRPr/>
            </a:pPr>
            <a:r>
              <a:rPr lang="ar-EG" sz="2800" b="1" cap="small" dirty="0">
                <a:latin typeface="+mn-lt"/>
                <a:cs typeface="+mn-cs"/>
              </a:rPr>
              <a:t>10</a:t>
            </a:r>
            <a:endParaRPr lang="en-US" sz="2800" dirty="0">
              <a:latin typeface="+mn-lt"/>
              <a:cs typeface="+mn-cs"/>
            </a:endParaRPr>
          </a:p>
        </p:txBody>
      </p:sp>
    </p:spTree>
  </p:cSld>
  <p:clrMapOvr>
    <a:masterClrMapping/>
  </p:clrMapOvr>
  <p:transition>
    <p:split orient="vert"/>
    <p:sndAc>
      <p:stSnd>
        <p:snd r:embed="rId2" name="0481 - Windows starting sou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5885455">
            <a:off x="2372917" y="-1378174"/>
            <a:ext cx="5074065" cy="8158259"/>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2"/>
                </a:ext>
              </a:extLst>
            </a:blip>
            <a:stretch>
              <a:fillRect l="-77488" t="-6186" r="-1372"/>
            </a:stretch>
          </a:blipFill>
        </p:spPr>
        <p:txBody>
          <a:bodyPr/>
          <a:lstStyle/>
          <a:p>
            <a:endParaRPr lang="ar-SA"/>
          </a:p>
        </p:txBody>
      </p:sp>
      <p:sp>
        <p:nvSpPr>
          <p:cNvPr id="63" name="Freeform 63"/>
          <p:cNvSpPr/>
          <p:nvPr/>
        </p:nvSpPr>
        <p:spPr>
          <a:xfrm>
            <a:off x="140023" y="3199392"/>
            <a:ext cx="3926570" cy="2801358"/>
          </a:xfrm>
          <a:custGeom>
            <a:avLst/>
            <a:gdLst/>
            <a:ahLst/>
            <a:cxnLst/>
            <a:rect l="l" t="t" r="r" b="b"/>
            <a:pathLst>
              <a:path w="7853140" h="5602716">
                <a:moveTo>
                  <a:pt x="0" y="0"/>
                </a:moveTo>
                <a:lnTo>
                  <a:pt x="7853140" y="0"/>
                </a:lnTo>
                <a:lnTo>
                  <a:pt x="7853140" y="5602716"/>
                </a:lnTo>
                <a:lnTo>
                  <a:pt x="0" y="5602716"/>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4" name="Freeform 64"/>
          <p:cNvSpPr/>
          <p:nvPr/>
        </p:nvSpPr>
        <p:spPr>
          <a:xfrm>
            <a:off x="3170651" y="694599"/>
            <a:ext cx="3943073" cy="1439373"/>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8" name="TextBox 3">
            <a:extLst>
              <a:ext uri="{FF2B5EF4-FFF2-40B4-BE49-F238E27FC236}">
                <a16:creationId xmlns:a16="http://schemas.microsoft.com/office/drawing/2014/main" id="{537D361D-8A7E-4045-8991-3A7FE61B6A3B}"/>
              </a:ext>
            </a:extLst>
          </p:cNvPr>
          <p:cNvSpPr txBox="1"/>
          <p:nvPr/>
        </p:nvSpPr>
        <p:spPr bwMode="auto">
          <a:xfrm>
            <a:off x="2765805" y="865703"/>
            <a:ext cx="4896544"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algn="ctr" rtl="1" eaLnBrk="1" fontAlgn="auto" hangingPunct="1">
              <a:spcBef>
                <a:spcPts val="0"/>
              </a:spcBef>
              <a:spcAft>
                <a:spcPts val="0"/>
              </a:spcAft>
              <a:defRPr/>
            </a:pPr>
            <a:r>
              <a:rPr lang="ar-EG" sz="4800" b="1" dirty="0">
                <a:solidFill>
                  <a:prstClr val="black"/>
                </a:solidFill>
                <a:cs typeface="Times New Roman" panose="02020603050405020304" pitchFamily="18" charset="0"/>
              </a:rPr>
              <a:t>مفهوم أساسي</a:t>
            </a:r>
          </a:p>
        </p:txBody>
      </p:sp>
      <p:sp>
        <p:nvSpPr>
          <p:cNvPr id="69" name="Flowchart: Process 2">
            <a:extLst>
              <a:ext uri="{FF2B5EF4-FFF2-40B4-BE49-F238E27FC236}">
                <a16:creationId xmlns:a16="http://schemas.microsoft.com/office/drawing/2014/main" id="{EAC3D8EB-BEBF-4CCA-9CE3-7771261BC34B}"/>
              </a:ext>
            </a:extLst>
          </p:cNvPr>
          <p:cNvSpPr/>
          <p:nvPr/>
        </p:nvSpPr>
        <p:spPr>
          <a:xfrm>
            <a:off x="2932663" y="2610117"/>
            <a:ext cx="4896544" cy="1217613"/>
          </a:xfrm>
          <a:prstGeom prst="flowChartProcess">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1" anchor="ctr"/>
          <a:lstStyle/>
          <a:p>
            <a:pPr algn="ctr" rtl="1" eaLnBrk="1" fontAlgn="auto" hangingPunct="1">
              <a:spcBef>
                <a:spcPts val="0"/>
              </a:spcBef>
              <a:spcAft>
                <a:spcPts val="0"/>
              </a:spcAft>
              <a:defRPr/>
            </a:pPr>
            <a:r>
              <a:rPr lang="ar-EG" sz="5400" b="1" dirty="0">
                <a:solidFill>
                  <a:schemeClr val="accent3">
                    <a:lumMod val="50000"/>
                  </a:schemeClr>
                </a:solidFill>
              </a:rPr>
              <a:t>أضف إلى مطويتك</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diamond(in)">
                                      <p:cBhvr>
                                        <p:cTn id="13" dur="500"/>
                                        <p:tgtEl>
                                          <p:spTgt spid="69"/>
                                        </p:tgtEl>
                                      </p:cBhvr>
                                    </p:animEffect>
                                  </p:childTnLst>
                                  <p:subTnLst>
                                    <p:audio>
                                      <p:cMediaNode>
                                        <p:cTn display="0" masterRel="sameClick">
                                          <p:stCondLst>
                                            <p:cond evt="begin" delay="0">
                                              <p:tn val="11"/>
                                            </p:cond>
                                          </p:stCondLst>
                                          <p:endCondLst>
                                            <p:cond evt="onStopAudio" delay="0">
                                              <p:tgtEl>
                                                <p:sldTgt/>
                                              </p:tgtEl>
                                            </p:cond>
                                          </p:endCondLst>
                                        </p:cTn>
                                        <p:tgtEl>
                                          <p:sndTgt r:embed="rId2" name="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100" name="Freeform 100"/>
          <p:cNvSpPr/>
          <p:nvPr/>
        </p:nvSpPr>
        <p:spPr>
          <a:xfrm rot="-3657550" flipH="1">
            <a:off x="1677416" y="2660969"/>
            <a:ext cx="959854" cy="433573"/>
          </a:xfrm>
          <a:custGeom>
            <a:avLst/>
            <a:gdLst/>
            <a:ahLst/>
            <a:cxnLst/>
            <a:rect l="l" t="t" r="r" b="b"/>
            <a:pathLst>
              <a:path w="1919707" h="867145">
                <a:moveTo>
                  <a:pt x="1919707" y="0"/>
                </a:moveTo>
                <a:lnTo>
                  <a:pt x="0" y="0"/>
                </a:lnTo>
                <a:lnTo>
                  <a:pt x="0" y="867145"/>
                </a:lnTo>
                <a:lnTo>
                  <a:pt x="1919707" y="867145"/>
                </a:lnTo>
                <a:lnTo>
                  <a:pt x="1919707"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02" name="Freeform 102"/>
          <p:cNvSpPr/>
          <p:nvPr/>
        </p:nvSpPr>
        <p:spPr>
          <a:xfrm>
            <a:off x="2252089" y="1315131"/>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4"/>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3334658" y="1662062"/>
            <a:ext cx="2230438" cy="706438"/>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algn="ctr" rtl="1" eaLnBrk="1" fontAlgn="auto" hangingPunct="1">
              <a:spcBef>
                <a:spcPts val="0"/>
              </a:spcBef>
              <a:spcAft>
                <a:spcPts val="0"/>
              </a:spcAft>
              <a:defRPr/>
            </a:pPr>
            <a:r>
              <a:rPr lang="ar-EG" sz="4000" b="1" cap="small" dirty="0">
                <a:latin typeface="+mn-lt"/>
                <a:cs typeface="+mn-cs"/>
              </a:rPr>
              <a:t>إكمال المربع</a:t>
            </a:r>
            <a:endParaRPr lang="ar-EG" sz="4000" dirty="0">
              <a:latin typeface="+mn-lt"/>
              <a:cs typeface="+mn-cs"/>
            </a:endParaRPr>
          </a:p>
        </p:txBody>
      </p:sp>
      <p:sp>
        <p:nvSpPr>
          <p:cNvPr id="110" name="Rectangle 1">
            <a:extLst>
              <a:ext uri="{FF2B5EF4-FFF2-40B4-BE49-F238E27FC236}">
                <a16:creationId xmlns:a16="http://schemas.microsoft.com/office/drawing/2014/main" id="{CA3C7542-0C74-4B11-B556-46B1D57A2296}"/>
              </a:ext>
            </a:extLst>
          </p:cNvPr>
          <p:cNvSpPr>
            <a:spLocks noChangeArrowheads="1"/>
          </p:cNvSpPr>
          <p:nvPr/>
        </p:nvSpPr>
        <p:spPr bwMode="auto">
          <a:xfrm>
            <a:off x="811994" y="3600768"/>
            <a:ext cx="7516812" cy="1816100"/>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fontAlgn="auto" hangingPunct="1">
              <a:spcBef>
                <a:spcPts val="0"/>
              </a:spcBef>
              <a:spcAft>
                <a:spcPts val="0"/>
              </a:spcAft>
              <a:defRPr/>
            </a:pPr>
            <a:r>
              <a:rPr lang="ar-EG" sz="4000" b="1" cap="small" dirty="0"/>
              <a:t>التعبير اللفظي: </a:t>
            </a:r>
            <a:r>
              <a:rPr lang="ar-EG" sz="3600" b="1" cap="small" dirty="0"/>
              <a:t>لإكمال المربع في أي عبارة تربيعية على الصورة س</a:t>
            </a:r>
            <a:r>
              <a:rPr lang="ar-EG" sz="3600" b="1" baseline="30000" dirty="0"/>
              <a:t>2</a:t>
            </a:r>
            <a:r>
              <a:rPr lang="ar-EG" sz="3600" b="1" cap="small" dirty="0"/>
              <a:t> + ب س، اتبع الخطوات الآتية:</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par>
                                <p:cTn id="8" presetID="5" presetClass="entr" presetSubtype="1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checkerboard(across)">
                                      <p:cBhvr>
                                        <p:cTn id="10" dur="500"/>
                                        <p:tgtEl>
                                          <p:spTgt spid="110"/>
                                        </p:tgtEl>
                                      </p:cBhvr>
                                    </p:animEffect>
                                  </p:childTnLst>
                                  <p:subTnLst>
                                    <p:audio>
                                      <p:cMediaNode>
                                        <p:cTn display="0" masterRel="sameClick">
                                          <p:stCondLst>
                                            <p:cond evt="begin" delay="0">
                                              <p:tn val="8"/>
                                            </p:cond>
                                          </p:stCondLst>
                                          <p:endCondLst>
                                            <p:cond evt="onStopAudio" delay="0">
                                              <p:tgtEl>
                                                <p:sldTgt/>
                                              </p:tgtEl>
                                            </p:cond>
                                          </p:endCondLst>
                                        </p:cTn>
                                        <p:tgtEl>
                                          <p:sndTgt r:embed="rId2"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7D059A73-32CD-4225-06C2-E89F085B84C2}"/>
              </a:ext>
            </a:extLst>
          </p:cNvPr>
          <p:cNvSpPr>
            <a:spLocks noChangeArrowheads="1"/>
          </p:cNvSpPr>
          <p:nvPr/>
        </p:nvSpPr>
        <p:spPr bwMode="auto">
          <a:xfrm>
            <a:off x="797381" y="1078285"/>
            <a:ext cx="7549237" cy="769441"/>
          </a:xfrm>
          <a:prstGeom prst="rect">
            <a:avLst/>
          </a:prstGeom>
          <a:solidFill>
            <a:schemeClr val="accent5">
              <a:lumMod val="40000"/>
              <a:lumOff val="60000"/>
            </a:scheme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p>
            <a:pPr algn="r" rtl="1" eaLnBrk="1" fontAlgn="auto" hangingPunct="1">
              <a:spcBef>
                <a:spcPts val="0"/>
              </a:spcBef>
              <a:spcAft>
                <a:spcPts val="0"/>
              </a:spcAft>
              <a:defRPr/>
            </a:pPr>
            <a:r>
              <a:rPr lang="ar-EG" sz="4400" b="1" cap="small" dirty="0">
                <a:solidFill>
                  <a:srgbClr val="C00000"/>
                </a:solidFill>
                <a:latin typeface="+mn-lt"/>
                <a:cs typeface="+mn-cs"/>
              </a:rPr>
              <a:t>الخطوة 1: </a:t>
            </a:r>
            <a:r>
              <a:rPr lang="ar-EG" sz="4400" b="1" cap="small" dirty="0">
                <a:latin typeface="+mn-lt"/>
                <a:cs typeface="+mn-cs"/>
              </a:rPr>
              <a:t>أوجد نصف ب (معامل س).</a:t>
            </a:r>
            <a:endParaRPr lang="en-US" sz="4400" dirty="0">
              <a:latin typeface="+mn-lt"/>
              <a:cs typeface="+mn-cs"/>
            </a:endParaRPr>
          </a:p>
        </p:txBody>
      </p:sp>
      <p:sp>
        <p:nvSpPr>
          <p:cNvPr id="15" name="Rectangle 1">
            <a:extLst>
              <a:ext uri="{FF2B5EF4-FFF2-40B4-BE49-F238E27FC236}">
                <a16:creationId xmlns:a16="http://schemas.microsoft.com/office/drawing/2014/main" id="{0BF95D8E-2768-23BA-53B0-302FC8368EF6}"/>
              </a:ext>
            </a:extLst>
          </p:cNvPr>
          <p:cNvSpPr>
            <a:spLocks noChangeArrowheads="1"/>
          </p:cNvSpPr>
          <p:nvPr/>
        </p:nvSpPr>
        <p:spPr bwMode="auto">
          <a:xfrm>
            <a:off x="813407" y="2247836"/>
            <a:ext cx="7549236" cy="769441"/>
          </a:xfrm>
          <a:prstGeom prst="rect">
            <a:avLst/>
          </a:prstGeom>
          <a:solidFill>
            <a:schemeClr val="accent5">
              <a:lumMod val="40000"/>
              <a:lumOff val="60000"/>
            </a:scheme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p>
            <a:pPr algn="r" rtl="1" eaLnBrk="1" fontAlgn="auto" hangingPunct="1">
              <a:spcBef>
                <a:spcPts val="0"/>
              </a:spcBef>
              <a:spcAft>
                <a:spcPts val="0"/>
              </a:spcAft>
              <a:defRPr/>
            </a:pPr>
            <a:r>
              <a:rPr lang="ar-EG" sz="4400" b="1" cap="small" dirty="0">
                <a:solidFill>
                  <a:srgbClr val="C00000"/>
                </a:solidFill>
                <a:latin typeface="+mn-lt"/>
                <a:cs typeface="+mn-cs"/>
              </a:rPr>
              <a:t>الخطوة 2: </a:t>
            </a:r>
            <a:r>
              <a:rPr lang="ar-EG" sz="4400" b="1" cap="small" dirty="0">
                <a:latin typeface="+mn-lt"/>
                <a:cs typeface="+mn-cs"/>
              </a:rPr>
              <a:t>ربع الناتج في الخطوة 1.</a:t>
            </a:r>
            <a:endParaRPr lang="en-US" sz="4400" b="1" cap="small" dirty="0">
              <a:latin typeface="+mn-lt"/>
              <a:cs typeface="+mn-cs"/>
            </a:endParaRPr>
          </a:p>
        </p:txBody>
      </p:sp>
      <p:sp>
        <p:nvSpPr>
          <p:cNvPr id="4" name="Rectangle 1">
            <a:extLst>
              <a:ext uri="{FF2B5EF4-FFF2-40B4-BE49-F238E27FC236}">
                <a16:creationId xmlns:a16="http://schemas.microsoft.com/office/drawing/2014/main" id="{FD59A926-A28B-75D2-AB19-868BECB4A74D}"/>
              </a:ext>
            </a:extLst>
          </p:cNvPr>
          <p:cNvSpPr>
            <a:spLocks noChangeArrowheads="1"/>
          </p:cNvSpPr>
          <p:nvPr/>
        </p:nvSpPr>
        <p:spPr bwMode="auto">
          <a:xfrm>
            <a:off x="802860" y="3501008"/>
            <a:ext cx="7549236" cy="1938992"/>
          </a:xfrm>
          <a:prstGeom prst="rect">
            <a:avLst/>
          </a:prstGeom>
          <a:solidFill>
            <a:schemeClr val="accent5">
              <a:lumMod val="40000"/>
              <a:lumOff val="60000"/>
            </a:scheme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p>
            <a:pPr algn="ctr" rtl="1" eaLnBrk="1" fontAlgn="auto" hangingPunct="1">
              <a:spcBef>
                <a:spcPts val="0"/>
              </a:spcBef>
              <a:spcAft>
                <a:spcPts val="0"/>
              </a:spcAft>
              <a:defRPr/>
            </a:pPr>
            <a:r>
              <a:rPr lang="ar-EG" sz="4000" b="1" cap="small" dirty="0">
                <a:solidFill>
                  <a:srgbClr val="C00000"/>
                </a:solidFill>
                <a:latin typeface="+mn-lt"/>
                <a:cs typeface="+mn-cs"/>
              </a:rPr>
              <a:t>الخطوة 3: </a:t>
            </a:r>
            <a:r>
              <a:rPr lang="ar-EG" sz="4000" b="1" cap="small" dirty="0">
                <a:latin typeface="+mn-lt"/>
                <a:cs typeface="+mn-cs"/>
              </a:rPr>
              <a:t>أضف الناتج من الخطوة 2 إلى س2 + ب س، ثم أكتب العبارة على صورة مربع كامل.</a:t>
            </a:r>
            <a:endParaRPr lang="en-US" sz="4000" b="1" cap="small" dirty="0">
              <a:latin typeface="+mn-lt"/>
              <a:cs typeface="+mn-cs"/>
            </a:endParaRPr>
          </a:p>
        </p:txBody>
      </p:sp>
    </p:spTree>
  </p:cSld>
  <p:clrMapOvr>
    <a:masterClrMapping/>
  </p:clrMapOvr>
  <p:transition>
    <p:zoom/>
    <p:sndAc>
      <p:stSnd>
        <p:snd r:embed="rId2" name="cached_warning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cp_empty.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2506017D-8368-4903-E627-285224740337}"/>
              </a:ext>
            </a:extLst>
          </p:cNvPr>
          <p:cNvSpPr>
            <a:spLocks noChangeArrowheads="1"/>
          </p:cNvSpPr>
          <p:nvPr/>
        </p:nvSpPr>
        <p:spPr bwMode="auto">
          <a:xfrm>
            <a:off x="1475656" y="2492896"/>
            <a:ext cx="6624736" cy="1200150"/>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algn="r" rtl="1" eaLnBrk="1" fontAlgn="auto" hangingPunct="1">
              <a:spcBef>
                <a:spcPts val="0"/>
              </a:spcBef>
              <a:spcAft>
                <a:spcPts val="0"/>
              </a:spcAft>
              <a:defRPr/>
            </a:pPr>
            <a:r>
              <a:rPr lang="ar-EG" sz="3600" b="1" cap="small" dirty="0">
                <a:latin typeface="Arial" charset="0"/>
              </a:rPr>
              <a:t>الرموز: س</a:t>
            </a:r>
            <a:r>
              <a:rPr lang="ar-EG" sz="3600" b="1" baseline="30000" dirty="0">
                <a:latin typeface="Arial" charset="0"/>
              </a:rPr>
              <a:t>2</a:t>
            </a:r>
            <a:r>
              <a:rPr lang="ar-EG" sz="3600" b="1" cap="small" dirty="0">
                <a:latin typeface="Arial" charset="0"/>
              </a:rPr>
              <a:t> + ب س + (</a:t>
            </a:r>
            <a:r>
              <a:rPr lang="ar-EG" sz="2800" b="1" cap="small" dirty="0">
                <a:latin typeface="Arial" charset="0"/>
              </a:rPr>
              <a:t>ـــــــــــ</a:t>
            </a:r>
            <a:r>
              <a:rPr lang="ar-EG" sz="3600" b="1" cap="small" dirty="0">
                <a:latin typeface="Arial" charset="0"/>
              </a:rPr>
              <a:t>)</a:t>
            </a:r>
            <a:r>
              <a:rPr lang="ar-EG" sz="3600" b="1" baseline="30000" dirty="0">
                <a:latin typeface="Arial" charset="0"/>
              </a:rPr>
              <a:t> 2</a:t>
            </a:r>
            <a:r>
              <a:rPr lang="ar-EG" sz="3600" b="1" cap="small" dirty="0">
                <a:latin typeface="Arial" charset="0"/>
              </a:rPr>
              <a:t> = </a:t>
            </a:r>
          </a:p>
          <a:p>
            <a:pPr algn="r" rtl="1" eaLnBrk="1" fontAlgn="auto" hangingPunct="1">
              <a:spcBef>
                <a:spcPts val="0"/>
              </a:spcBef>
              <a:spcAft>
                <a:spcPts val="0"/>
              </a:spcAft>
              <a:defRPr/>
            </a:pPr>
            <a:r>
              <a:rPr lang="ar-EG" sz="3600" b="1" cap="small" dirty="0">
                <a:latin typeface="Arial" charset="0"/>
              </a:rPr>
              <a:t>(س + </a:t>
            </a:r>
            <a:r>
              <a:rPr lang="ar-EG" sz="2400" b="1" cap="small" dirty="0">
                <a:latin typeface="Arial" charset="0"/>
              </a:rPr>
              <a:t>ـــــــــــــ</a:t>
            </a:r>
            <a:r>
              <a:rPr lang="ar-EG" sz="3600" b="1" cap="small" dirty="0">
                <a:latin typeface="Arial" charset="0"/>
              </a:rPr>
              <a:t>)</a:t>
            </a:r>
            <a:r>
              <a:rPr lang="ar-EG" sz="3600" b="1" baseline="30000" dirty="0">
                <a:latin typeface="Arial" charset="0"/>
              </a:rPr>
              <a:t> 2</a:t>
            </a:r>
            <a:endParaRPr lang="en-US" sz="3600" dirty="0">
              <a:latin typeface="Arial" charset="0"/>
              <a:cs typeface="Arial" charset="0"/>
            </a:endParaRPr>
          </a:p>
        </p:txBody>
      </p:sp>
      <p:sp>
        <p:nvSpPr>
          <p:cNvPr id="13" name="Rectangle 1">
            <a:extLst>
              <a:ext uri="{FF2B5EF4-FFF2-40B4-BE49-F238E27FC236}">
                <a16:creationId xmlns:a16="http://schemas.microsoft.com/office/drawing/2014/main" id="{D80BCBDA-153F-97E1-757C-6B2B94E6A359}"/>
              </a:ext>
            </a:extLst>
          </p:cNvPr>
          <p:cNvSpPr>
            <a:spLocks noChangeArrowheads="1"/>
          </p:cNvSpPr>
          <p:nvPr/>
        </p:nvSpPr>
        <p:spPr bwMode="auto">
          <a:xfrm>
            <a:off x="3389313" y="230346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ب</a:t>
            </a:r>
            <a:endParaRPr lang="en-US" sz="3600" dirty="0">
              <a:latin typeface="Arial" charset="0"/>
              <a:cs typeface="Arial" charset="0"/>
            </a:endParaRPr>
          </a:p>
        </p:txBody>
      </p:sp>
      <p:sp>
        <p:nvSpPr>
          <p:cNvPr id="15" name="Rectangle 1">
            <a:extLst>
              <a:ext uri="{FF2B5EF4-FFF2-40B4-BE49-F238E27FC236}">
                <a16:creationId xmlns:a16="http://schemas.microsoft.com/office/drawing/2014/main" id="{86D24E13-5C0C-3524-319A-6565CF09A7E6}"/>
              </a:ext>
            </a:extLst>
          </p:cNvPr>
          <p:cNvSpPr>
            <a:spLocks noChangeArrowheads="1"/>
          </p:cNvSpPr>
          <p:nvPr/>
        </p:nvSpPr>
        <p:spPr bwMode="auto">
          <a:xfrm>
            <a:off x="3235325" y="3046413"/>
            <a:ext cx="7254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
        <p:nvSpPr>
          <p:cNvPr id="16" name="Rectangle 1">
            <a:extLst>
              <a:ext uri="{FF2B5EF4-FFF2-40B4-BE49-F238E27FC236}">
                <a16:creationId xmlns:a16="http://schemas.microsoft.com/office/drawing/2014/main" id="{2E1FB3A5-14D3-4226-625D-E5DF3A072B43}"/>
              </a:ext>
            </a:extLst>
          </p:cNvPr>
          <p:cNvSpPr>
            <a:spLocks noChangeArrowheads="1"/>
          </p:cNvSpPr>
          <p:nvPr/>
        </p:nvSpPr>
        <p:spPr bwMode="auto">
          <a:xfrm>
            <a:off x="6007100" y="2863850"/>
            <a:ext cx="725488"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ب</a:t>
            </a:r>
            <a:endParaRPr lang="en-US" sz="3600" dirty="0">
              <a:latin typeface="Arial" charset="0"/>
              <a:cs typeface="Arial" charset="0"/>
            </a:endParaRPr>
          </a:p>
        </p:txBody>
      </p:sp>
      <p:sp>
        <p:nvSpPr>
          <p:cNvPr id="17" name="Rectangle 1">
            <a:extLst>
              <a:ext uri="{FF2B5EF4-FFF2-40B4-BE49-F238E27FC236}">
                <a16:creationId xmlns:a16="http://schemas.microsoft.com/office/drawing/2014/main" id="{DD7EA760-D672-3E92-42BA-1E0433578B38}"/>
              </a:ext>
            </a:extLst>
          </p:cNvPr>
          <p:cNvSpPr>
            <a:spLocks noChangeArrowheads="1"/>
          </p:cNvSpPr>
          <p:nvPr/>
        </p:nvSpPr>
        <p:spPr bwMode="auto">
          <a:xfrm>
            <a:off x="6007100" y="3484563"/>
            <a:ext cx="723900"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Tree>
  </p:cSld>
  <p:clrMapOvr>
    <a:masterClrMapping/>
  </p:clrMapOvr>
  <p:transition>
    <p:zoom/>
    <p:sndAc>
      <p:stSnd>
        <p:snd r:embed="rId2" name="cached_warning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par>
                                <p:cTn id="17" presetID="5"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1"/>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Rectangle 4">
            <a:extLst>
              <a:ext uri="{FF2B5EF4-FFF2-40B4-BE49-F238E27FC236}">
                <a16:creationId xmlns:a16="http://schemas.microsoft.com/office/drawing/2014/main" id="{9E63CD9F-9B82-407F-9ED6-3FA174B7D2C0}"/>
              </a:ext>
            </a:extLst>
          </p:cNvPr>
          <p:cNvSpPr/>
          <p:nvPr/>
        </p:nvSpPr>
        <p:spPr bwMode="auto">
          <a:xfrm>
            <a:off x="4426966" y="755128"/>
            <a:ext cx="1866280" cy="1938992"/>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6000" b="1" dirty="0">
                <a:ln>
                  <a:solidFill>
                    <a:sysClr val="windowText" lastClr="000000"/>
                  </a:solidFill>
                </a:ln>
                <a:solidFill>
                  <a:srgbClr val="FFC000"/>
                </a:solidFill>
                <a:cs typeface="Times New Roman" panose="02020603050405020304" pitchFamily="18" charset="0"/>
              </a:rPr>
              <a:t>مثال 1</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60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endParaRPr>
          </a:p>
        </p:txBody>
      </p:sp>
      <p:sp>
        <p:nvSpPr>
          <p:cNvPr id="67" name="TextBox 7">
            <a:extLst>
              <a:ext uri="{FF2B5EF4-FFF2-40B4-BE49-F238E27FC236}">
                <a16:creationId xmlns:a16="http://schemas.microsoft.com/office/drawing/2014/main" id="{43ADCF67-770E-42DE-AB87-5C84BBE89958}"/>
              </a:ext>
            </a:extLst>
          </p:cNvPr>
          <p:cNvSpPr txBox="1"/>
          <p:nvPr/>
        </p:nvSpPr>
        <p:spPr bwMode="auto">
          <a:xfrm>
            <a:off x="2015705" y="2617169"/>
            <a:ext cx="6660521"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000" b="1" dirty="0">
                <a:solidFill>
                  <a:prstClr val="black"/>
                </a:solidFill>
                <a:cs typeface="Times New Roman" panose="02020603050405020304" pitchFamily="18" charset="0"/>
              </a:rPr>
              <a:t>إكمال المربع</a:t>
            </a:r>
          </a:p>
        </p:txBody>
      </p:sp>
    </p:spTree>
    <p:extLst>
      <p:ext uri="{BB962C8B-B14F-4D97-AF65-F5344CB8AC3E}">
        <p14:creationId xmlns:p14="http://schemas.microsoft.com/office/powerpoint/2010/main" val="3120114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99390"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2148761">
            <a:off x="1094084" y="404641"/>
            <a:ext cx="7466523" cy="5672785"/>
          </a:xfrm>
          <a:custGeom>
            <a:avLst/>
            <a:gdLst/>
            <a:ahLst/>
            <a:cxnLst/>
            <a:rect l="l" t="t" r="r" b="b"/>
            <a:pathLst>
              <a:path w="13528674" h="12913735">
                <a:moveTo>
                  <a:pt x="0" y="0"/>
                </a:moveTo>
                <a:lnTo>
                  <a:pt x="13528674" y="0"/>
                </a:lnTo>
                <a:lnTo>
                  <a:pt x="13528674" y="12913735"/>
                </a:lnTo>
                <a:lnTo>
                  <a:pt x="0" y="1291373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1343918">
            <a:off x="574476" y="3773268"/>
            <a:ext cx="705179" cy="1029229"/>
          </a:xfrm>
          <a:custGeom>
            <a:avLst/>
            <a:gdLst/>
            <a:ahLst/>
            <a:cxnLst/>
            <a:rect l="l" t="t" r="r" b="b"/>
            <a:pathLst>
              <a:path w="1410357" h="2058458">
                <a:moveTo>
                  <a:pt x="0" y="0"/>
                </a:moveTo>
                <a:lnTo>
                  <a:pt x="1410356" y="0"/>
                </a:lnTo>
                <a:lnTo>
                  <a:pt x="1410356" y="2058458"/>
                </a:lnTo>
                <a:lnTo>
                  <a:pt x="0" y="2058458"/>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447030">
            <a:off x="1204499" y="4418198"/>
            <a:ext cx="514615" cy="514615"/>
          </a:xfrm>
          <a:custGeom>
            <a:avLst/>
            <a:gdLst/>
            <a:ahLst/>
            <a:cxnLst/>
            <a:rect l="l" t="t" r="r" b="b"/>
            <a:pathLst>
              <a:path w="1029229" h="1029229">
                <a:moveTo>
                  <a:pt x="0" y="0"/>
                </a:moveTo>
                <a:lnTo>
                  <a:pt x="1029229" y="0"/>
                </a:lnTo>
                <a:lnTo>
                  <a:pt x="1029229" y="1029229"/>
                </a:lnTo>
                <a:lnTo>
                  <a:pt x="0" y="1029229"/>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1469984">
            <a:off x="7181730" y="1637054"/>
            <a:ext cx="584525" cy="637862"/>
          </a:xfrm>
          <a:custGeom>
            <a:avLst/>
            <a:gdLst/>
            <a:ahLst/>
            <a:cxnLst/>
            <a:rect l="l" t="t" r="r" b="b"/>
            <a:pathLst>
              <a:path w="1169050" h="1275723">
                <a:moveTo>
                  <a:pt x="0" y="0"/>
                </a:moveTo>
                <a:lnTo>
                  <a:pt x="1169050" y="0"/>
                </a:lnTo>
                <a:lnTo>
                  <a:pt x="1169050" y="1275723"/>
                </a:lnTo>
                <a:lnTo>
                  <a:pt x="0" y="1275723"/>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3024561">
            <a:off x="6919285" y="2231565"/>
            <a:ext cx="807511" cy="546563"/>
          </a:xfrm>
          <a:custGeom>
            <a:avLst/>
            <a:gdLst/>
            <a:ahLst/>
            <a:cxnLst/>
            <a:rect l="l" t="t" r="r" b="b"/>
            <a:pathLst>
              <a:path w="1615022" h="1093126">
                <a:moveTo>
                  <a:pt x="0" y="0"/>
                </a:moveTo>
                <a:lnTo>
                  <a:pt x="1615022" y="0"/>
                </a:lnTo>
                <a:lnTo>
                  <a:pt x="1615022" y="1093126"/>
                </a:lnTo>
                <a:lnTo>
                  <a:pt x="0" y="1093126"/>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9" name="Rectangle 8">
            <a:extLst>
              <a:ext uri="{FF2B5EF4-FFF2-40B4-BE49-F238E27FC236}">
                <a16:creationId xmlns:a16="http://schemas.microsoft.com/office/drawing/2014/main" id="{481AAA44-E13D-4CC5-9931-DF0820C437D8}"/>
              </a:ext>
            </a:extLst>
          </p:cNvPr>
          <p:cNvSpPr/>
          <p:nvPr/>
        </p:nvSpPr>
        <p:spPr>
          <a:xfrm>
            <a:off x="1057658" y="2636097"/>
            <a:ext cx="6699250" cy="1323975"/>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4000" b="1" cap="small" dirty="0">
                <a:latin typeface="+mn-lt"/>
                <a:cs typeface="+mn-cs"/>
              </a:rPr>
              <a:t>أوجد قيمة </a:t>
            </a:r>
            <a:r>
              <a:rPr lang="ar-EG" sz="4000" b="1" cap="small" dirty="0" err="1">
                <a:latin typeface="+mn-lt"/>
                <a:cs typeface="+mn-cs"/>
              </a:rPr>
              <a:t>جـ</a:t>
            </a:r>
            <a:r>
              <a:rPr lang="ar-EG" sz="4000" b="1" cap="small" dirty="0">
                <a:latin typeface="+mn-lt"/>
                <a:cs typeface="+mn-cs"/>
              </a:rPr>
              <a:t> التي تجعل ثلاثية الحدود: </a:t>
            </a:r>
            <a:endParaRPr lang="ar-SA" sz="4000" b="1" cap="small" dirty="0">
              <a:latin typeface="+mn-lt"/>
              <a:cs typeface="+mn-cs"/>
            </a:endParaRPr>
          </a:p>
          <a:p>
            <a:pPr algn="ctr" rtl="1" eaLnBrk="1" fontAlgn="auto" hangingPunct="1">
              <a:spcBef>
                <a:spcPts val="0"/>
              </a:spcBef>
              <a:spcAft>
                <a:spcPts val="0"/>
              </a:spcAft>
              <a:defRPr/>
            </a:pPr>
            <a:r>
              <a:rPr lang="ar-EG" sz="4000" b="1" cap="small" dirty="0">
                <a:latin typeface="+mn-lt"/>
                <a:cs typeface="+mn-cs"/>
              </a:rPr>
              <a:t>س</a:t>
            </a:r>
            <a:r>
              <a:rPr lang="ar-EG" sz="4000" b="1" baseline="30000" dirty="0">
                <a:latin typeface="+mn-lt"/>
                <a:cs typeface="+mn-cs"/>
              </a:rPr>
              <a:t>2</a:t>
            </a:r>
            <a:r>
              <a:rPr lang="ar-EG" sz="4000" b="1" cap="small" dirty="0">
                <a:latin typeface="+mn-lt"/>
                <a:cs typeface="+mn-cs"/>
              </a:rPr>
              <a:t> + 4س + جـ مربعًا كاملًا .</a:t>
            </a:r>
            <a:endParaRPr lang="en-US" sz="4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70"/>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Effect transition="in" filter="fade">
                                      <p:cBhvr>
                                        <p:cTn id="9" dur="500"/>
                                        <p:tgtEl>
                                          <p:spTgt spid="69"/>
                                        </p:tgtEl>
                                      </p:cBhvr>
                                    </p:animEffect>
                                  </p:childTnLst>
                                  <p:subTnLst>
                                    <p:audio>
                                      <p:cMediaNode>
                                        <p:cTn display="0" masterRel="sameClick">
                                          <p:stCondLst>
                                            <p:cond evt="begin" delay="0">
                                              <p:tn val="5"/>
                                            </p:cond>
                                          </p:stCondLst>
                                          <p:endCondLst>
                                            <p:cond evt="onStopAudio" delay="0">
                                              <p:tgtEl>
                                                <p:sldTgt/>
                                              </p:tgtEl>
                                            </p:cond>
                                          </p:endCondLst>
                                        </p:cTn>
                                        <p:tgtEl>
                                          <p:sndTgt r:embed="rId2"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132307FD-9EA2-8536-B284-935A3036BF3F}"/>
              </a:ext>
            </a:extLst>
          </p:cNvPr>
          <p:cNvSpPr>
            <a:spLocks noChangeArrowheads="1"/>
          </p:cNvSpPr>
          <p:nvPr/>
        </p:nvSpPr>
        <p:spPr bwMode="auto">
          <a:xfrm rot="21596737">
            <a:off x="1403982" y="888158"/>
            <a:ext cx="6573496" cy="707886"/>
          </a:xfrm>
          <a:prstGeom prst="rect">
            <a:avLst/>
          </a:prstGeom>
          <a:noFill/>
          <a:ln>
            <a:headEnd/>
            <a:tailEnd/>
          </a:ln>
        </p:spPr>
        <p:style>
          <a:lnRef idx="2">
            <a:schemeClr val="accent6"/>
          </a:lnRef>
          <a:fillRef idx="1">
            <a:schemeClr val="lt1"/>
          </a:fillRef>
          <a:effectRef idx="0">
            <a:schemeClr val="accent6"/>
          </a:effectRef>
          <a:fontRef idx="minor">
            <a:schemeClr val="dk1"/>
          </a:fontRef>
        </p:style>
        <p:txBody>
          <a:bodyPr anchor="ctr">
            <a:spAutoFit/>
          </a:bodyPr>
          <a:lstStyle/>
          <a:p>
            <a:pPr algn="r" rtl="1" eaLnBrk="1" fontAlgn="auto" hangingPunct="1">
              <a:spcBef>
                <a:spcPts val="0"/>
              </a:spcBef>
              <a:spcAft>
                <a:spcPts val="0"/>
              </a:spcAft>
              <a:defRPr/>
            </a:pPr>
            <a:r>
              <a:rPr lang="ar-EG" sz="4000" b="1" cap="small" dirty="0">
                <a:solidFill>
                  <a:schemeClr val="tx1"/>
                </a:solidFill>
              </a:rPr>
              <a:t>الطريقة 1: استعمال بطاقات الجبر .</a:t>
            </a:r>
            <a:endParaRPr lang="en-US" sz="4000" dirty="0">
              <a:solidFill>
                <a:schemeClr val="tx1"/>
              </a:solidFill>
            </a:endParaRPr>
          </a:p>
        </p:txBody>
      </p:sp>
      <p:sp>
        <p:nvSpPr>
          <p:cNvPr id="12" name="Rectangle 11">
            <a:extLst>
              <a:ext uri="{FF2B5EF4-FFF2-40B4-BE49-F238E27FC236}">
                <a16:creationId xmlns:a16="http://schemas.microsoft.com/office/drawing/2014/main" id="{F89C28EB-8B82-2FEC-E478-03FB3DDD5CE3}"/>
              </a:ext>
            </a:extLst>
          </p:cNvPr>
          <p:cNvSpPr/>
          <p:nvPr/>
        </p:nvSpPr>
        <p:spPr>
          <a:xfrm>
            <a:off x="6643702" y="3500438"/>
            <a:ext cx="1643042" cy="2308324"/>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r" rtl="1" eaLnBrk="1" fontAlgn="auto" hangingPunct="1">
              <a:spcBef>
                <a:spcPts val="0"/>
              </a:spcBef>
              <a:spcAft>
                <a:spcPts val="0"/>
              </a:spcAft>
              <a:defRPr/>
            </a:pPr>
            <a:r>
              <a:rPr lang="ar-EG" sz="2400" b="1" cap="small" dirty="0"/>
              <a:t>رتب بطاقات الجبر للعبارة </a:t>
            </a:r>
            <a:r>
              <a:rPr lang="ar-EG" sz="2400" b="1" cap="small" dirty="0" err="1"/>
              <a:t>التربيعية</a:t>
            </a:r>
            <a:r>
              <a:rPr lang="ar-EG" sz="2400" b="1" cap="small" dirty="0"/>
              <a:t> </a:t>
            </a:r>
            <a:endParaRPr lang="ar-SA" sz="2400" b="1" cap="small" dirty="0"/>
          </a:p>
          <a:p>
            <a:pPr algn="r" rtl="1" eaLnBrk="1" fontAlgn="auto" hangingPunct="1">
              <a:spcBef>
                <a:spcPts val="0"/>
              </a:spcBef>
              <a:spcAft>
                <a:spcPts val="0"/>
              </a:spcAft>
              <a:defRPr/>
            </a:pPr>
            <a:r>
              <a:rPr lang="ar-EG" sz="2400" b="1" cap="small" dirty="0" err="1"/>
              <a:t>س</a:t>
            </a:r>
            <a:r>
              <a:rPr lang="ar-EG" sz="2400" b="1" baseline="30000" dirty="0" err="1"/>
              <a:t>2</a:t>
            </a:r>
            <a:r>
              <a:rPr lang="ar-EG" sz="2400" b="1" cap="small" dirty="0"/>
              <a:t> + 4س بحيث يتطابق طرفا الشكل.</a:t>
            </a:r>
            <a:endParaRPr lang="ar-EG" sz="2400" b="1" dirty="0"/>
          </a:p>
        </p:txBody>
      </p:sp>
      <p:pic>
        <p:nvPicPr>
          <p:cNvPr id="1026" name="Picture 2">
            <a:extLst>
              <a:ext uri="{FF2B5EF4-FFF2-40B4-BE49-F238E27FC236}">
                <a16:creationId xmlns:a16="http://schemas.microsoft.com/office/drawing/2014/main" id="{0D53525F-2BB7-8BAA-846F-021135C7D9D5}"/>
              </a:ext>
            </a:extLst>
          </p:cNvPr>
          <p:cNvPicPr>
            <a:picLocks noChangeAspect="1" noChangeArrowheads="1"/>
          </p:cNvPicPr>
          <p:nvPr/>
        </p:nvPicPr>
        <p:blipFill>
          <a:blip r:embed="rId4">
            <a:lum bright="-2000" contrast="24000"/>
            <a:extLst>
              <a:ext uri="{28A0092B-C50C-407E-A947-70E740481C1C}">
                <a14:useLocalDpi xmlns:a14="http://schemas.microsoft.com/office/drawing/2010/main" val="0"/>
              </a:ext>
            </a:extLst>
          </a:blip>
          <a:srcRect/>
          <a:stretch>
            <a:fillRect/>
          </a:stretch>
        </p:blipFill>
        <p:spPr bwMode="auto">
          <a:xfrm>
            <a:off x="2786063" y="3571875"/>
            <a:ext cx="345281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2E623E53-3BEB-BFB6-B9A6-CDA3AD732524}"/>
              </a:ext>
            </a:extLst>
          </p:cNvPr>
          <p:cNvCxnSpPr/>
          <p:nvPr/>
        </p:nvCxnSpPr>
        <p:spPr>
          <a:xfrm rot="10800000">
            <a:off x="6000750" y="4572000"/>
            <a:ext cx="728663" cy="142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B8B9E1-51BD-755F-E10B-EC81D0E0A9FD}"/>
              </a:ext>
            </a:extLst>
          </p:cNvPr>
          <p:cNvCxnSpPr/>
          <p:nvPr/>
        </p:nvCxnSpPr>
        <p:spPr>
          <a:xfrm rot="5400000" flipH="1" flipV="1">
            <a:off x="5430044" y="5714206"/>
            <a:ext cx="5715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09A66C1-FAC7-8A4F-3D2F-EB964B1DC595}"/>
              </a:ext>
            </a:extLst>
          </p:cNvPr>
          <p:cNvCxnSpPr/>
          <p:nvPr/>
        </p:nvCxnSpPr>
        <p:spPr>
          <a:xfrm flipV="1">
            <a:off x="2051050" y="5070475"/>
            <a:ext cx="771525" cy="142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FD5AF7-AF80-F3FD-4ECD-B34E48140A13}"/>
              </a:ext>
            </a:extLst>
          </p:cNvPr>
          <p:cNvCxnSpPr/>
          <p:nvPr/>
        </p:nvCxnSpPr>
        <p:spPr>
          <a:xfrm flipV="1">
            <a:off x="5715000" y="5715000"/>
            <a:ext cx="1428750" cy="28575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FBDA8E2-A66D-B5E7-4F02-7AAA09D4B2CB}"/>
              </a:ext>
            </a:extLst>
          </p:cNvPr>
          <p:cNvSpPr/>
          <p:nvPr/>
        </p:nvSpPr>
        <p:spPr>
          <a:xfrm>
            <a:off x="857224" y="3500438"/>
            <a:ext cx="1500198" cy="2308324"/>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rtl="1" eaLnBrk="1" fontAlgn="auto" hangingPunct="1">
              <a:spcBef>
                <a:spcPts val="0"/>
              </a:spcBef>
              <a:spcAft>
                <a:spcPts val="0"/>
              </a:spcAft>
              <a:defRPr/>
            </a:pPr>
            <a:r>
              <a:rPr lang="ar-EG" sz="2400" b="1" cap="small" dirty="0"/>
              <a:t>لتكملة الشكل إلى مربع، أضف 4 بطاقات جبر من بطاقات العدد 1</a:t>
            </a:r>
            <a:endParaRPr lang="ar-EG" sz="2400" b="1" dirty="0"/>
          </a:p>
        </p:txBody>
      </p:sp>
    </p:spTree>
  </p:cSld>
  <p:clrMapOvr>
    <a:masterClrMapping/>
  </p:clrMapOvr>
  <p:transition>
    <p:pull dir="d"/>
    <p:sndAc>
      <p:stSnd>
        <p:snd r:embed="rId2" name="SOUND30.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par>
                                <p:cTn id="8" presetID="5"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heckerboard(across)">
                                      <p:cBhvr>
                                        <p:cTn id="19" dur="500"/>
                                        <p:tgtEl>
                                          <p:spTgt spid="24"/>
                                        </p:tgtEl>
                                      </p:cBhvr>
                                    </p:animEffect>
                                  </p:childTnLst>
                                </p:cTn>
                              </p:par>
                              <p:par>
                                <p:cTn id="20" presetID="5" presetClass="entr" presetSubtype="1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heckerboard(across)">
                                      <p:cBhvr>
                                        <p:cTn id="22" dur="500"/>
                                        <p:tgtEl>
                                          <p:spTgt spid="10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A1CA4696-B475-C370-C269-86313952CEF8}"/>
              </a:ext>
            </a:extLst>
          </p:cNvPr>
          <p:cNvSpPr>
            <a:spLocks noChangeArrowheads="1"/>
          </p:cNvSpPr>
          <p:nvPr/>
        </p:nvSpPr>
        <p:spPr bwMode="auto">
          <a:xfrm rot="21596737">
            <a:off x="866423" y="750982"/>
            <a:ext cx="7429058" cy="1323439"/>
          </a:xfrm>
          <a:prstGeom prst="rect">
            <a:avLst/>
          </a:prstGeom>
          <a:noFill/>
          <a:ln>
            <a:headEnd/>
            <a:tailEnd/>
          </a:ln>
        </p:spPr>
        <p:style>
          <a:lnRef idx="2">
            <a:schemeClr val="accent6"/>
          </a:lnRef>
          <a:fillRef idx="1">
            <a:schemeClr val="lt1"/>
          </a:fillRef>
          <a:effectRef idx="0">
            <a:schemeClr val="accent6"/>
          </a:effectRef>
          <a:fontRef idx="minor">
            <a:schemeClr val="dk1"/>
          </a:fontRef>
        </p:style>
        <p:txBody>
          <a:bodyPr anchor="ctr">
            <a:spAutoFit/>
          </a:bodyPr>
          <a:lstStyle/>
          <a:p>
            <a:pPr algn="ctr" rtl="1" eaLnBrk="1" fontAlgn="auto" hangingPunct="1">
              <a:spcBef>
                <a:spcPts val="0"/>
              </a:spcBef>
              <a:spcAft>
                <a:spcPts val="0"/>
              </a:spcAft>
              <a:defRPr/>
            </a:pPr>
            <a:r>
              <a:rPr lang="ar-EG" sz="4000" b="1" cap="small" dirty="0"/>
              <a:t>الطريقة 2: استعمال خوارزمية إكمال المربع.</a:t>
            </a:r>
          </a:p>
        </p:txBody>
      </p:sp>
      <p:sp>
        <p:nvSpPr>
          <p:cNvPr id="16" name="Rectangle 15">
            <a:extLst>
              <a:ext uri="{FF2B5EF4-FFF2-40B4-BE49-F238E27FC236}">
                <a16:creationId xmlns:a16="http://schemas.microsoft.com/office/drawing/2014/main" id="{C86E2FCF-C6EA-8514-9807-E944CADB6BE6}"/>
              </a:ext>
            </a:extLst>
          </p:cNvPr>
          <p:cNvSpPr/>
          <p:nvPr/>
        </p:nvSpPr>
        <p:spPr>
          <a:xfrm>
            <a:off x="684213" y="4284663"/>
            <a:ext cx="7429500" cy="646112"/>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0000FF"/>
                </a:solidFill>
                <a:latin typeface="+mn-lt"/>
                <a:cs typeface="+mn-cs"/>
              </a:rPr>
              <a:t>الخطوة 1: </a:t>
            </a:r>
            <a:r>
              <a:rPr lang="ar-EG" sz="3200" b="1" cap="small" dirty="0">
                <a:latin typeface="+mn-lt"/>
                <a:cs typeface="+mn-cs"/>
              </a:rPr>
              <a:t>أوجد </a:t>
            </a:r>
            <a:r>
              <a:rPr lang="ar-EG" sz="2400" b="1" cap="small" dirty="0">
                <a:latin typeface="+mn-lt"/>
                <a:cs typeface="+mn-cs"/>
              </a:rPr>
              <a:t>ــــــــــ </a:t>
            </a:r>
            <a:r>
              <a:rPr lang="ar-EG" sz="3200" b="1" cap="small" dirty="0">
                <a:latin typeface="+mn-lt"/>
                <a:cs typeface="+mn-cs"/>
              </a:rPr>
              <a:t>العدد 4.</a:t>
            </a:r>
            <a:endParaRPr lang="ar-EG" sz="3200" dirty="0">
              <a:solidFill>
                <a:srgbClr val="008000"/>
              </a:solidFill>
              <a:latin typeface="+mn-lt"/>
              <a:cs typeface="+mn-cs"/>
            </a:endParaRPr>
          </a:p>
        </p:txBody>
      </p:sp>
      <p:sp>
        <p:nvSpPr>
          <p:cNvPr id="14" name="Rectangle 1">
            <a:extLst>
              <a:ext uri="{FF2B5EF4-FFF2-40B4-BE49-F238E27FC236}">
                <a16:creationId xmlns:a16="http://schemas.microsoft.com/office/drawing/2014/main" id="{10FF55F0-D729-402D-A959-2B8057F3BAC3}"/>
              </a:ext>
            </a:extLst>
          </p:cNvPr>
          <p:cNvSpPr>
            <a:spLocks noChangeArrowheads="1"/>
          </p:cNvSpPr>
          <p:nvPr/>
        </p:nvSpPr>
        <p:spPr bwMode="auto">
          <a:xfrm>
            <a:off x="1258888" y="5032375"/>
            <a:ext cx="1800225" cy="585788"/>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2400" b="1" cap="small" dirty="0" err="1">
                <a:solidFill>
                  <a:srgbClr val="C00000"/>
                </a:solidFill>
                <a:latin typeface="Arial" charset="0"/>
                <a:cs typeface="Arial" charset="0"/>
              </a:rPr>
              <a:t>ـــــــــــ</a:t>
            </a:r>
            <a:r>
              <a:rPr lang="ar-EG" sz="3200" b="1" cap="small" dirty="0" err="1">
                <a:solidFill>
                  <a:srgbClr val="C00000"/>
                </a:solidFill>
                <a:latin typeface="Arial" charset="0"/>
                <a:cs typeface="Arial" charset="0"/>
              </a:rPr>
              <a:t> </a:t>
            </a:r>
            <a:r>
              <a:rPr lang="ar-EG" sz="3200" b="1" cap="small" dirty="0">
                <a:solidFill>
                  <a:srgbClr val="C00000"/>
                </a:solidFill>
                <a:latin typeface="Arial" charset="0"/>
                <a:cs typeface="Arial" charset="0"/>
              </a:rPr>
              <a:t>= 2</a:t>
            </a:r>
            <a:endParaRPr lang="en-US" sz="3200" dirty="0">
              <a:solidFill>
                <a:srgbClr val="C00000"/>
              </a:solidFill>
              <a:latin typeface="Arial" charset="0"/>
              <a:cs typeface="Arial" charset="0"/>
            </a:endParaRPr>
          </a:p>
        </p:txBody>
      </p:sp>
      <p:sp>
        <p:nvSpPr>
          <p:cNvPr id="15" name="Rectangle 1">
            <a:extLst>
              <a:ext uri="{FF2B5EF4-FFF2-40B4-BE49-F238E27FC236}">
                <a16:creationId xmlns:a16="http://schemas.microsoft.com/office/drawing/2014/main" id="{08D446D6-7B82-9F61-4FAE-CADC4856EC6C}"/>
              </a:ext>
            </a:extLst>
          </p:cNvPr>
          <p:cNvSpPr>
            <a:spLocks noChangeArrowheads="1"/>
          </p:cNvSpPr>
          <p:nvPr/>
        </p:nvSpPr>
        <p:spPr bwMode="auto">
          <a:xfrm>
            <a:off x="4716463" y="4068763"/>
            <a:ext cx="723900"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latin typeface="Arial" charset="0"/>
                <a:cs typeface="Arial" charset="0"/>
              </a:rPr>
              <a:t>1</a:t>
            </a:r>
            <a:endParaRPr lang="en-US" sz="3200" dirty="0">
              <a:latin typeface="Arial" charset="0"/>
              <a:cs typeface="Arial" charset="0"/>
            </a:endParaRPr>
          </a:p>
        </p:txBody>
      </p:sp>
      <p:sp>
        <p:nvSpPr>
          <p:cNvPr id="17" name="Rectangle 1">
            <a:extLst>
              <a:ext uri="{FF2B5EF4-FFF2-40B4-BE49-F238E27FC236}">
                <a16:creationId xmlns:a16="http://schemas.microsoft.com/office/drawing/2014/main" id="{7B250D75-7B50-5909-6D45-D92611034564}"/>
              </a:ext>
            </a:extLst>
          </p:cNvPr>
          <p:cNvSpPr>
            <a:spLocks noChangeArrowheads="1"/>
          </p:cNvSpPr>
          <p:nvPr/>
        </p:nvSpPr>
        <p:spPr bwMode="auto">
          <a:xfrm>
            <a:off x="4719638" y="4611688"/>
            <a:ext cx="725487"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latin typeface="Arial" charset="0"/>
                <a:cs typeface="Arial" charset="0"/>
              </a:rPr>
              <a:t>2</a:t>
            </a:r>
            <a:endParaRPr lang="en-US" sz="3200" dirty="0">
              <a:latin typeface="Arial" charset="0"/>
              <a:cs typeface="Arial" charset="0"/>
            </a:endParaRPr>
          </a:p>
        </p:txBody>
      </p:sp>
      <p:sp>
        <p:nvSpPr>
          <p:cNvPr id="18" name="Rectangle 1">
            <a:extLst>
              <a:ext uri="{FF2B5EF4-FFF2-40B4-BE49-F238E27FC236}">
                <a16:creationId xmlns:a16="http://schemas.microsoft.com/office/drawing/2014/main" id="{D25A70B6-7FEA-B2F5-97D4-9CDDC535B083}"/>
              </a:ext>
            </a:extLst>
          </p:cNvPr>
          <p:cNvSpPr>
            <a:spLocks noChangeArrowheads="1"/>
          </p:cNvSpPr>
          <p:nvPr/>
        </p:nvSpPr>
        <p:spPr bwMode="auto">
          <a:xfrm>
            <a:off x="2051050" y="4860925"/>
            <a:ext cx="725488"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C00000"/>
                </a:solidFill>
                <a:latin typeface="Arial" charset="0"/>
                <a:cs typeface="Arial" charset="0"/>
              </a:rPr>
              <a:t>4</a:t>
            </a:r>
            <a:endParaRPr lang="en-US" sz="3200" dirty="0">
              <a:solidFill>
                <a:srgbClr val="C00000"/>
              </a:solidFill>
              <a:latin typeface="Arial" charset="0"/>
              <a:cs typeface="Arial" charset="0"/>
            </a:endParaRPr>
          </a:p>
        </p:txBody>
      </p:sp>
      <p:sp>
        <p:nvSpPr>
          <p:cNvPr id="19" name="Rectangle 1">
            <a:extLst>
              <a:ext uri="{FF2B5EF4-FFF2-40B4-BE49-F238E27FC236}">
                <a16:creationId xmlns:a16="http://schemas.microsoft.com/office/drawing/2014/main" id="{59F0E6D7-398D-115D-B1C8-D548265FF8AF}"/>
              </a:ext>
            </a:extLst>
          </p:cNvPr>
          <p:cNvSpPr>
            <a:spLocks noChangeArrowheads="1"/>
          </p:cNvSpPr>
          <p:nvPr/>
        </p:nvSpPr>
        <p:spPr bwMode="auto">
          <a:xfrm>
            <a:off x="2055813" y="5437188"/>
            <a:ext cx="723900"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C00000"/>
                </a:solidFill>
                <a:latin typeface="Arial" charset="0"/>
                <a:cs typeface="Arial" charset="0"/>
              </a:rPr>
              <a:t>2</a:t>
            </a:r>
            <a:endParaRPr lang="en-US" sz="3200" dirty="0">
              <a:solidFill>
                <a:srgbClr val="C00000"/>
              </a:solidFill>
              <a:latin typeface="Arial" charset="0"/>
              <a:cs typeface="Arial" charset="0"/>
            </a:endParaRPr>
          </a:p>
        </p:txBody>
      </p:sp>
    </p:spTree>
  </p:cSld>
  <p:clrMapOvr>
    <a:masterClrMapping/>
  </p:clrMapOvr>
  <p:transition>
    <p:pull dir="d"/>
    <p:sndAc>
      <p:stSnd>
        <p:snd r:embed="rId2" name="SOUND30.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nodeType="afterGroup">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nodeType="afterGroup">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par>
                          <p:cTn id="28" fill="hold" nodeType="afterGroup">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5"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394765" y="489175"/>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7" name="Group 67"/>
          <p:cNvGrpSpPr/>
          <p:nvPr/>
        </p:nvGrpSpPr>
        <p:grpSpPr>
          <a:xfrm>
            <a:off x="839546" y="2032759"/>
            <a:ext cx="5123005" cy="2663548"/>
            <a:chOff x="0" y="0"/>
            <a:chExt cx="1978702" cy="635605"/>
          </a:xfrm>
        </p:grpSpPr>
        <p:sp>
          <p:nvSpPr>
            <p:cNvPr id="68" name="Freeform 68"/>
            <p:cNvSpPr/>
            <p:nvPr/>
          </p:nvSpPr>
          <p:spPr>
            <a:xfrm>
              <a:off x="9779" y="6223"/>
              <a:ext cx="1963970" cy="620238"/>
            </a:xfrm>
            <a:custGeom>
              <a:avLst/>
              <a:gdLst/>
              <a:ahLst/>
              <a:cxnLst/>
              <a:rect l="l" t="t" r="r" b="b"/>
              <a:pathLst>
                <a:path w="1963970" h="620238">
                  <a:moveTo>
                    <a:pt x="1963462" y="479014"/>
                  </a:moveTo>
                  <a:lnTo>
                    <a:pt x="1963462" y="455519"/>
                  </a:lnTo>
                  <a:cubicBezTo>
                    <a:pt x="1963462" y="455138"/>
                    <a:pt x="1963462" y="454757"/>
                    <a:pt x="1963462" y="454376"/>
                  </a:cubicBezTo>
                  <a:cubicBezTo>
                    <a:pt x="1963462" y="454503"/>
                    <a:pt x="1963462" y="454757"/>
                    <a:pt x="1963462" y="454884"/>
                  </a:cubicBezTo>
                  <a:lnTo>
                    <a:pt x="1963208" y="212861"/>
                  </a:lnTo>
                  <a:lnTo>
                    <a:pt x="1963208" y="212224"/>
                  </a:lnTo>
                  <a:cubicBezTo>
                    <a:pt x="1963208" y="211715"/>
                    <a:pt x="1963208" y="211205"/>
                    <a:pt x="1963208" y="210823"/>
                  </a:cubicBezTo>
                  <a:lnTo>
                    <a:pt x="1963208" y="163195"/>
                  </a:lnTo>
                  <a:cubicBezTo>
                    <a:pt x="1963335" y="164084"/>
                    <a:pt x="1963462" y="165608"/>
                    <a:pt x="1963589" y="167259"/>
                  </a:cubicBezTo>
                  <a:cubicBezTo>
                    <a:pt x="1962954" y="151384"/>
                    <a:pt x="1963716" y="134112"/>
                    <a:pt x="1963208" y="125349"/>
                  </a:cubicBezTo>
                  <a:lnTo>
                    <a:pt x="1962827" y="126238"/>
                  </a:lnTo>
                  <a:cubicBezTo>
                    <a:pt x="1962700" y="120777"/>
                    <a:pt x="1962573" y="115824"/>
                    <a:pt x="1962700" y="110998"/>
                  </a:cubicBezTo>
                  <a:cubicBezTo>
                    <a:pt x="1962573" y="105283"/>
                    <a:pt x="1962700" y="98552"/>
                    <a:pt x="1961811" y="92456"/>
                  </a:cubicBezTo>
                  <a:cubicBezTo>
                    <a:pt x="1960160" y="80010"/>
                    <a:pt x="1956858" y="66929"/>
                    <a:pt x="1947714" y="52451"/>
                  </a:cubicBezTo>
                  <a:lnTo>
                    <a:pt x="1947714" y="52705"/>
                  </a:lnTo>
                  <a:cubicBezTo>
                    <a:pt x="1940221" y="40894"/>
                    <a:pt x="1930061" y="28448"/>
                    <a:pt x="1920409" y="20828"/>
                  </a:cubicBezTo>
                  <a:cubicBezTo>
                    <a:pt x="1906312" y="11176"/>
                    <a:pt x="1918758" y="20828"/>
                    <a:pt x="1906693" y="13589"/>
                  </a:cubicBezTo>
                  <a:cubicBezTo>
                    <a:pt x="1905804" y="12827"/>
                    <a:pt x="1904153" y="12446"/>
                    <a:pt x="1902248" y="12319"/>
                  </a:cubicBezTo>
                  <a:cubicBezTo>
                    <a:pt x="1895644" y="9017"/>
                    <a:pt x="1894628" y="8890"/>
                    <a:pt x="1893485" y="8636"/>
                  </a:cubicBezTo>
                  <a:cubicBezTo>
                    <a:pt x="1892342" y="8509"/>
                    <a:pt x="1891326" y="8001"/>
                    <a:pt x="1883960" y="5588"/>
                  </a:cubicBezTo>
                  <a:cubicBezTo>
                    <a:pt x="1883198" y="5334"/>
                    <a:pt x="1882309" y="5080"/>
                    <a:pt x="1881420" y="4699"/>
                  </a:cubicBezTo>
                  <a:lnTo>
                    <a:pt x="1880023" y="3429"/>
                  </a:lnTo>
                  <a:cubicBezTo>
                    <a:pt x="1877483" y="2667"/>
                    <a:pt x="1873038" y="2921"/>
                    <a:pt x="1868593" y="3302"/>
                  </a:cubicBezTo>
                  <a:cubicBezTo>
                    <a:pt x="1866815" y="3048"/>
                    <a:pt x="1865164" y="2540"/>
                    <a:pt x="1863259" y="2413"/>
                  </a:cubicBezTo>
                  <a:cubicBezTo>
                    <a:pt x="1858941" y="2159"/>
                    <a:pt x="1853607" y="1778"/>
                    <a:pt x="1849797" y="1778"/>
                  </a:cubicBezTo>
                  <a:cubicBezTo>
                    <a:pt x="1845860" y="1778"/>
                    <a:pt x="1841923" y="1778"/>
                    <a:pt x="1837986" y="1778"/>
                  </a:cubicBezTo>
                  <a:cubicBezTo>
                    <a:pt x="1829985" y="1778"/>
                    <a:pt x="1821730" y="1778"/>
                    <a:pt x="1813221" y="1778"/>
                  </a:cubicBezTo>
                  <a:cubicBezTo>
                    <a:pt x="1796076" y="1778"/>
                    <a:pt x="1778042" y="1905"/>
                    <a:pt x="1722604" y="1905"/>
                  </a:cubicBezTo>
                  <a:lnTo>
                    <a:pt x="1725356" y="1651"/>
                  </a:lnTo>
                  <a:lnTo>
                    <a:pt x="1548296" y="1905"/>
                  </a:lnTo>
                  <a:cubicBezTo>
                    <a:pt x="1475820" y="1905"/>
                    <a:pt x="1402427" y="1905"/>
                    <a:pt x="1329034" y="2032"/>
                  </a:cubicBezTo>
                  <a:cubicBezTo>
                    <a:pt x="1286833" y="2032"/>
                    <a:pt x="1241880" y="2286"/>
                    <a:pt x="1196009" y="2540"/>
                  </a:cubicBezTo>
                  <a:lnTo>
                    <a:pt x="835466" y="3048"/>
                  </a:lnTo>
                  <a:cubicBezTo>
                    <a:pt x="729964" y="2032"/>
                    <a:pt x="624461" y="2540"/>
                    <a:pt x="520793" y="4572"/>
                  </a:cubicBezTo>
                  <a:lnTo>
                    <a:pt x="490519" y="5334"/>
                  </a:lnTo>
                  <a:cubicBezTo>
                    <a:pt x="318963" y="5080"/>
                    <a:pt x="217130"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24323"/>
                    <a:pt x="1016" y="248903"/>
                    <a:pt x="0" y="269789"/>
                  </a:cubicBezTo>
                  <a:cubicBezTo>
                    <a:pt x="0" y="278831"/>
                    <a:pt x="127" y="293222"/>
                    <a:pt x="254" y="310925"/>
                  </a:cubicBezTo>
                  <a:cubicBezTo>
                    <a:pt x="127" y="328627"/>
                    <a:pt x="0" y="343018"/>
                    <a:pt x="0" y="352061"/>
                  </a:cubicBezTo>
                  <a:cubicBezTo>
                    <a:pt x="1016" y="372692"/>
                    <a:pt x="762" y="396890"/>
                    <a:pt x="889" y="419177"/>
                  </a:cubicBezTo>
                  <a:lnTo>
                    <a:pt x="889" y="438374"/>
                  </a:lnTo>
                  <a:lnTo>
                    <a:pt x="889" y="437993"/>
                  </a:lnTo>
                  <a:cubicBezTo>
                    <a:pt x="889" y="441803"/>
                    <a:pt x="889" y="448153"/>
                    <a:pt x="889" y="456154"/>
                  </a:cubicBezTo>
                  <a:lnTo>
                    <a:pt x="889" y="513177"/>
                  </a:lnTo>
                  <a:cubicBezTo>
                    <a:pt x="889" y="526893"/>
                    <a:pt x="3683" y="541498"/>
                    <a:pt x="9525" y="554833"/>
                  </a:cubicBezTo>
                  <a:cubicBezTo>
                    <a:pt x="20828" y="581884"/>
                    <a:pt x="44450" y="602458"/>
                    <a:pt x="67183" y="611475"/>
                  </a:cubicBezTo>
                  <a:cubicBezTo>
                    <a:pt x="78486" y="616301"/>
                    <a:pt x="89662" y="618079"/>
                    <a:pt x="98806" y="618968"/>
                  </a:cubicBezTo>
                  <a:cubicBezTo>
                    <a:pt x="104267" y="619349"/>
                    <a:pt x="108331" y="619349"/>
                    <a:pt x="111633" y="619349"/>
                  </a:cubicBezTo>
                  <a:cubicBezTo>
                    <a:pt x="110871" y="619476"/>
                    <a:pt x="109982" y="619603"/>
                    <a:pt x="108966" y="619603"/>
                  </a:cubicBezTo>
                  <a:cubicBezTo>
                    <a:pt x="111252" y="619476"/>
                    <a:pt x="112776" y="619349"/>
                    <a:pt x="113538" y="619222"/>
                  </a:cubicBezTo>
                  <a:cubicBezTo>
                    <a:pt x="115316" y="619222"/>
                    <a:pt x="116840" y="619222"/>
                    <a:pt x="118237" y="619222"/>
                  </a:cubicBezTo>
                  <a:lnTo>
                    <a:pt x="114300" y="619095"/>
                  </a:lnTo>
                  <a:cubicBezTo>
                    <a:pt x="142748" y="618333"/>
                    <a:pt x="139065" y="619730"/>
                    <a:pt x="161925" y="620238"/>
                  </a:cubicBezTo>
                  <a:cubicBezTo>
                    <a:pt x="161544" y="619984"/>
                    <a:pt x="161798" y="619857"/>
                    <a:pt x="162433" y="619603"/>
                  </a:cubicBezTo>
                  <a:lnTo>
                    <a:pt x="161925" y="620238"/>
                  </a:lnTo>
                  <a:lnTo>
                    <a:pt x="1830747" y="620238"/>
                  </a:lnTo>
                  <a:cubicBezTo>
                    <a:pt x="1833160" y="620238"/>
                    <a:pt x="1835573" y="620238"/>
                    <a:pt x="1837986" y="620238"/>
                  </a:cubicBezTo>
                  <a:cubicBezTo>
                    <a:pt x="1842050" y="620238"/>
                    <a:pt x="1845987" y="620238"/>
                    <a:pt x="1849797" y="620238"/>
                  </a:cubicBezTo>
                  <a:cubicBezTo>
                    <a:pt x="1853607" y="620238"/>
                    <a:pt x="1858941" y="619984"/>
                    <a:pt x="1863259" y="619603"/>
                  </a:cubicBezTo>
                  <a:cubicBezTo>
                    <a:pt x="1865037" y="619349"/>
                    <a:pt x="1866815" y="618968"/>
                    <a:pt x="1868593" y="618714"/>
                  </a:cubicBezTo>
                  <a:cubicBezTo>
                    <a:pt x="1873038" y="619095"/>
                    <a:pt x="1877483" y="619349"/>
                    <a:pt x="1879896" y="618587"/>
                  </a:cubicBezTo>
                  <a:lnTo>
                    <a:pt x="1881039" y="617063"/>
                  </a:lnTo>
                  <a:cubicBezTo>
                    <a:pt x="1881039" y="617063"/>
                    <a:pt x="1898184" y="614523"/>
                    <a:pt x="1912916" y="605633"/>
                  </a:cubicBezTo>
                  <a:cubicBezTo>
                    <a:pt x="1913551" y="605379"/>
                    <a:pt x="1915075" y="604490"/>
                    <a:pt x="1920155" y="601061"/>
                  </a:cubicBezTo>
                  <a:cubicBezTo>
                    <a:pt x="1929807" y="593441"/>
                    <a:pt x="1939967" y="580995"/>
                    <a:pt x="1947460" y="569184"/>
                  </a:cubicBezTo>
                  <a:lnTo>
                    <a:pt x="1947460" y="569438"/>
                  </a:lnTo>
                  <a:cubicBezTo>
                    <a:pt x="1954445" y="558389"/>
                    <a:pt x="1957874" y="548229"/>
                    <a:pt x="1959906" y="538450"/>
                  </a:cubicBezTo>
                  <a:cubicBezTo>
                    <a:pt x="1959906" y="538450"/>
                    <a:pt x="1959906" y="538450"/>
                    <a:pt x="1960033" y="538323"/>
                  </a:cubicBezTo>
                  <a:cubicBezTo>
                    <a:pt x="1960668" y="536672"/>
                    <a:pt x="1961684" y="528798"/>
                    <a:pt x="1961684" y="528798"/>
                  </a:cubicBezTo>
                  <a:cubicBezTo>
                    <a:pt x="1962319" y="523591"/>
                    <a:pt x="1963970" y="508605"/>
                    <a:pt x="1963462" y="479014"/>
                  </a:cubicBezTo>
                  <a:close/>
                </a:path>
              </a:pathLst>
            </a:custGeom>
            <a:solidFill>
              <a:srgbClr val="FDD336"/>
            </a:solidFill>
          </p:spPr>
          <p:txBody>
            <a:bodyPr/>
            <a:lstStyle/>
            <a:p>
              <a:endParaRPr lang="ar-SA"/>
            </a:p>
          </p:txBody>
        </p:sp>
      </p:grpSp>
      <p:grpSp>
        <p:nvGrpSpPr>
          <p:cNvPr id="70" name="Group 70"/>
          <p:cNvGrpSpPr/>
          <p:nvPr/>
        </p:nvGrpSpPr>
        <p:grpSpPr>
          <a:xfrm>
            <a:off x="6471646" y="1586296"/>
            <a:ext cx="1064972" cy="1095215"/>
            <a:chOff x="0" y="0"/>
            <a:chExt cx="2839924" cy="2920572"/>
          </a:xfrm>
        </p:grpSpPr>
        <p:sp>
          <p:nvSpPr>
            <p:cNvPr id="71" name="Freeform 71"/>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72" name="Group 72"/>
            <p:cNvGrpSpPr/>
            <p:nvPr/>
          </p:nvGrpSpPr>
          <p:grpSpPr>
            <a:xfrm>
              <a:off x="0" y="2485022"/>
              <a:ext cx="2839924" cy="435550"/>
              <a:chOff x="0" y="0"/>
              <a:chExt cx="560973" cy="86035"/>
            </a:xfrm>
          </p:grpSpPr>
          <p:sp>
            <p:nvSpPr>
              <p:cNvPr id="73" name="Freeform 73"/>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74" name="TextBox 74"/>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grpSp>
        <p:nvGrpSpPr>
          <p:cNvPr id="75" name="Group 75"/>
          <p:cNvGrpSpPr/>
          <p:nvPr/>
        </p:nvGrpSpPr>
        <p:grpSpPr>
          <a:xfrm>
            <a:off x="6471646" y="2870059"/>
            <a:ext cx="1064972" cy="1095215"/>
            <a:chOff x="0" y="0"/>
            <a:chExt cx="2839924" cy="2920572"/>
          </a:xfrm>
        </p:grpSpPr>
        <p:sp>
          <p:nvSpPr>
            <p:cNvPr id="76" name="Freeform 76"/>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77" name="Group 77"/>
            <p:cNvGrpSpPr/>
            <p:nvPr/>
          </p:nvGrpSpPr>
          <p:grpSpPr>
            <a:xfrm>
              <a:off x="0" y="2485022"/>
              <a:ext cx="2839924" cy="435550"/>
              <a:chOff x="0" y="0"/>
              <a:chExt cx="560973" cy="86035"/>
            </a:xfrm>
          </p:grpSpPr>
          <p:sp>
            <p:nvSpPr>
              <p:cNvPr id="78" name="Freeform 78"/>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79" name="TextBox 79"/>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grpSp>
        <p:nvGrpSpPr>
          <p:cNvPr id="80" name="Group 80"/>
          <p:cNvGrpSpPr/>
          <p:nvPr/>
        </p:nvGrpSpPr>
        <p:grpSpPr>
          <a:xfrm>
            <a:off x="6471646" y="4153822"/>
            <a:ext cx="1064972" cy="1095215"/>
            <a:chOff x="0" y="0"/>
            <a:chExt cx="2839924" cy="2920572"/>
          </a:xfrm>
        </p:grpSpPr>
        <p:sp>
          <p:nvSpPr>
            <p:cNvPr id="81" name="Freeform 81"/>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82" name="Group 82"/>
            <p:cNvGrpSpPr/>
            <p:nvPr/>
          </p:nvGrpSpPr>
          <p:grpSpPr>
            <a:xfrm>
              <a:off x="0" y="2485022"/>
              <a:ext cx="2839924" cy="435550"/>
              <a:chOff x="0" y="0"/>
              <a:chExt cx="560973" cy="86035"/>
            </a:xfrm>
          </p:grpSpPr>
          <p:sp>
            <p:nvSpPr>
              <p:cNvPr id="83" name="Freeform 83"/>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84" name="TextBox 84"/>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sp>
        <p:nvSpPr>
          <p:cNvPr id="65" name="TextBox 3">
            <a:extLst>
              <a:ext uri="{FF2B5EF4-FFF2-40B4-BE49-F238E27FC236}">
                <a16:creationId xmlns:a16="http://schemas.microsoft.com/office/drawing/2014/main" id="{4C7E118A-E6CE-28AD-5F07-5600B5220407}"/>
              </a:ext>
            </a:extLst>
          </p:cNvPr>
          <p:cNvSpPr txBox="1"/>
          <p:nvPr/>
        </p:nvSpPr>
        <p:spPr bwMode="auto">
          <a:xfrm>
            <a:off x="3737318" y="2826635"/>
            <a:ext cx="2166420" cy="830997"/>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dirty="0">
                <a:solidFill>
                  <a:srgbClr val="C00000"/>
                </a:solidFill>
                <a:effectLst>
                  <a:outerShdw blurRad="38100" dist="38100" dir="2700000" algn="tl">
                    <a:srgbClr val="000000">
                      <a:alpha val="43137"/>
                    </a:srgbClr>
                  </a:outerShdw>
                </a:effectLst>
                <a:cs typeface="Times New Roman" panose="02020603050405020304" pitchFamily="18" charset="0"/>
              </a:rPr>
              <a:t>8-3</a:t>
            </a:r>
          </a:p>
        </p:txBody>
      </p:sp>
      <p:sp>
        <p:nvSpPr>
          <p:cNvPr id="85" name="TextBox 3">
            <a:extLst>
              <a:ext uri="{FF2B5EF4-FFF2-40B4-BE49-F238E27FC236}">
                <a16:creationId xmlns:a16="http://schemas.microsoft.com/office/drawing/2014/main" id="{5E6AA6ED-150D-4330-96B3-AD50DEF45E20}"/>
              </a:ext>
            </a:extLst>
          </p:cNvPr>
          <p:cNvSpPr txBox="1"/>
          <p:nvPr/>
        </p:nvSpPr>
        <p:spPr bwMode="auto">
          <a:xfrm>
            <a:off x="1043130" y="2254086"/>
            <a:ext cx="2740529" cy="2145268"/>
          </a:xfrm>
          <a:prstGeom prst="flowChartAlternateProcess">
            <a:avLst/>
          </a:prstGeom>
          <a:solidFill>
            <a:srgbClr val="58AB9B"/>
          </a:solidFill>
          <a:ln>
            <a:noFill/>
          </a:ln>
          <a:effectLst/>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000" b="1" dirty="0">
                <a:solidFill>
                  <a:prstClr val="black"/>
                </a:solidFill>
                <a:cs typeface="Times New Roman" panose="02020603050405020304" pitchFamily="18" charset="0"/>
              </a:rPr>
              <a:t>حل المعادلات التربيعية بإكمال المربع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1000"/>
                                        <p:tgtEl>
                                          <p:spTgt spid="85"/>
                                        </p:tgtEl>
                                      </p:cBhvr>
                                    </p:animEffect>
                                    <p:anim calcmode="lin" valueType="num">
                                      <p:cBhvr>
                                        <p:cTn id="14" dur="1000" fill="hold"/>
                                        <p:tgtEl>
                                          <p:spTgt spid="85"/>
                                        </p:tgtEl>
                                        <p:attrNameLst>
                                          <p:attrName>ppt_x</p:attrName>
                                        </p:attrNameLst>
                                      </p:cBhvr>
                                      <p:tavLst>
                                        <p:tav tm="0">
                                          <p:val>
                                            <p:strVal val="#ppt_x"/>
                                          </p:val>
                                        </p:tav>
                                        <p:tav tm="100000">
                                          <p:val>
                                            <p:strVal val="#ppt_x"/>
                                          </p:val>
                                        </p:tav>
                                      </p:tavLst>
                                    </p:anim>
                                    <p:anim calcmode="lin" valueType="num">
                                      <p:cBhvr>
                                        <p:cTn id="1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2A5132E-2891-7354-47D4-A8AE380D3036}"/>
              </a:ext>
            </a:extLst>
          </p:cNvPr>
          <p:cNvSpPr>
            <a:spLocks noChangeArrowheads="1"/>
          </p:cNvSpPr>
          <p:nvPr/>
        </p:nvSpPr>
        <p:spPr bwMode="auto">
          <a:xfrm rot="21596737">
            <a:off x="675481" y="1128442"/>
            <a:ext cx="7793037" cy="707886"/>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anchor="ctr">
            <a:spAutoFit/>
          </a:bodyPr>
          <a:lstStyle/>
          <a:p>
            <a:pPr algn="r" rtl="1" eaLnBrk="1" fontAlgn="auto" hangingPunct="1">
              <a:spcBef>
                <a:spcPts val="0"/>
              </a:spcBef>
              <a:spcAft>
                <a:spcPts val="0"/>
              </a:spcAft>
              <a:defRPr/>
            </a:pPr>
            <a:r>
              <a:rPr lang="ar-EG" sz="4000" b="1" cap="small" dirty="0"/>
              <a:t>الطريقة 2: استعمال خوارزمية إكمال المربع.</a:t>
            </a:r>
            <a:endParaRPr lang="en-US" sz="4000" b="1" cap="small" dirty="0"/>
          </a:p>
        </p:txBody>
      </p:sp>
      <p:sp>
        <p:nvSpPr>
          <p:cNvPr id="16" name="Rectangle 15">
            <a:extLst>
              <a:ext uri="{FF2B5EF4-FFF2-40B4-BE49-F238E27FC236}">
                <a16:creationId xmlns:a16="http://schemas.microsoft.com/office/drawing/2014/main" id="{8BF84DFC-A771-51AC-AC41-97DA00D619D9}"/>
              </a:ext>
            </a:extLst>
          </p:cNvPr>
          <p:cNvSpPr/>
          <p:nvPr/>
        </p:nvSpPr>
        <p:spPr>
          <a:xfrm>
            <a:off x="579438" y="2768600"/>
            <a:ext cx="7429500" cy="646113"/>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0000FF"/>
                </a:solidFill>
                <a:latin typeface="Arial" charset="0"/>
                <a:cs typeface="Arial" charset="0"/>
              </a:rPr>
              <a:t>الخطوة 2: </a:t>
            </a:r>
            <a:r>
              <a:rPr lang="ar-EG" sz="3200" b="1" cap="small" dirty="0">
                <a:latin typeface="Arial" charset="0"/>
                <a:cs typeface="Arial" charset="0"/>
              </a:rPr>
              <a:t>ربع الناتج من الخطوة 1.</a:t>
            </a:r>
            <a:endParaRPr lang="ar-EG" sz="3200" dirty="0">
              <a:latin typeface="+mn-lt"/>
              <a:cs typeface="+mn-cs"/>
            </a:endParaRPr>
          </a:p>
        </p:txBody>
      </p:sp>
      <p:sp>
        <p:nvSpPr>
          <p:cNvPr id="14" name="Rectangle 1">
            <a:extLst>
              <a:ext uri="{FF2B5EF4-FFF2-40B4-BE49-F238E27FC236}">
                <a16:creationId xmlns:a16="http://schemas.microsoft.com/office/drawing/2014/main" id="{95F04213-F361-5361-4DD7-B83C32C7D111}"/>
              </a:ext>
            </a:extLst>
          </p:cNvPr>
          <p:cNvSpPr>
            <a:spLocks noChangeArrowheads="1"/>
          </p:cNvSpPr>
          <p:nvPr/>
        </p:nvSpPr>
        <p:spPr bwMode="auto">
          <a:xfrm>
            <a:off x="866775" y="3714750"/>
            <a:ext cx="180022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baseline="30000" dirty="0" err="1">
                <a:solidFill>
                  <a:srgbClr val="C00000"/>
                </a:solidFill>
                <a:latin typeface="Arial" charset="0"/>
                <a:cs typeface="Arial" charset="0"/>
              </a:rPr>
              <a:t>2</a:t>
            </a:r>
            <a:r>
              <a:rPr lang="ar-EG" sz="3600" b="1" cap="small" dirty="0" err="1">
                <a:solidFill>
                  <a:srgbClr val="C00000"/>
                </a:solidFill>
                <a:latin typeface="Arial" charset="0"/>
                <a:cs typeface="Arial" charset="0"/>
              </a:rPr>
              <a:t>2 </a:t>
            </a:r>
            <a:r>
              <a:rPr lang="ar-EG" sz="3600" b="1" cap="small" dirty="0">
                <a:solidFill>
                  <a:srgbClr val="C00000"/>
                </a:solidFill>
                <a:latin typeface="Arial" charset="0"/>
                <a:cs typeface="Arial" charset="0"/>
              </a:rPr>
              <a:t>= 4 </a:t>
            </a:r>
            <a:endParaRPr lang="en-US" sz="3600" dirty="0">
              <a:solidFill>
                <a:srgbClr val="C00000"/>
              </a:solidFill>
              <a:latin typeface="Arial" charset="0"/>
              <a:cs typeface="Arial" charset="0"/>
            </a:endParaRPr>
          </a:p>
        </p:txBody>
      </p:sp>
    </p:spTree>
  </p:cSld>
  <p:clrMapOvr>
    <a:masterClrMapping/>
  </p:clrMapOvr>
  <p:transition>
    <p:pull dir="d"/>
    <p:sndAc>
      <p:stSnd>
        <p:snd r:embed="rId2" name="SOUND30.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4FED78A5-816A-EAA8-CFE0-C860301C296B}"/>
              </a:ext>
            </a:extLst>
          </p:cNvPr>
          <p:cNvSpPr>
            <a:spLocks noChangeArrowheads="1"/>
          </p:cNvSpPr>
          <p:nvPr/>
        </p:nvSpPr>
        <p:spPr bwMode="auto">
          <a:xfrm rot="21596737">
            <a:off x="555403" y="940075"/>
            <a:ext cx="7793037" cy="707886"/>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r" rtl="1" eaLnBrk="1" fontAlgn="auto" hangingPunct="1">
              <a:spcBef>
                <a:spcPts val="0"/>
              </a:spcBef>
              <a:spcAft>
                <a:spcPts val="0"/>
              </a:spcAft>
              <a:defRPr/>
            </a:pPr>
            <a:r>
              <a:rPr lang="ar-EG" sz="4000" b="1" cap="small" dirty="0"/>
              <a:t>الطريقة 2: استعمال خوارزمية إكمال </a:t>
            </a:r>
            <a:r>
              <a:rPr lang="ar-EG" sz="4000" b="1" cap="small"/>
              <a:t>المربع.</a:t>
            </a:r>
            <a:endParaRPr lang="en-US" sz="4000" b="1" cap="small" dirty="0"/>
          </a:p>
        </p:txBody>
      </p:sp>
      <p:sp>
        <p:nvSpPr>
          <p:cNvPr id="16" name="Rectangle 15">
            <a:extLst>
              <a:ext uri="{FF2B5EF4-FFF2-40B4-BE49-F238E27FC236}">
                <a16:creationId xmlns:a16="http://schemas.microsoft.com/office/drawing/2014/main" id="{11C7B663-6FA1-01A6-CCAF-010E4DA0B214}"/>
              </a:ext>
            </a:extLst>
          </p:cNvPr>
          <p:cNvSpPr/>
          <p:nvPr/>
        </p:nvSpPr>
        <p:spPr>
          <a:xfrm>
            <a:off x="1692275" y="2859088"/>
            <a:ext cx="6264275" cy="1139825"/>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0000FF"/>
                </a:solidFill>
                <a:latin typeface="Arial" charset="0"/>
                <a:cs typeface="Arial" charset="0"/>
              </a:rPr>
              <a:t>الخطوة 3: </a:t>
            </a:r>
            <a:r>
              <a:rPr lang="ar-EG" sz="3200" b="1" cap="small" dirty="0">
                <a:latin typeface="Arial" charset="0"/>
                <a:cs typeface="Arial" charset="0"/>
              </a:rPr>
              <a:t>أضف الناتج من الخطوة 2 إلى </a:t>
            </a:r>
            <a:r>
              <a:rPr lang="ar-EG" sz="3200" b="1" cap="small" dirty="0" err="1">
                <a:latin typeface="Arial" charset="0"/>
                <a:cs typeface="Arial" charset="0"/>
              </a:rPr>
              <a:t>س</a:t>
            </a:r>
            <a:r>
              <a:rPr lang="ar-EG" sz="3200" b="1" baseline="30000" dirty="0" err="1">
                <a:latin typeface="Arial" charset="0"/>
                <a:cs typeface="Arial" charset="0"/>
              </a:rPr>
              <a:t>2</a:t>
            </a:r>
            <a:r>
              <a:rPr lang="ar-EG" sz="3200" b="1" cap="small" dirty="0">
                <a:latin typeface="Arial" charset="0"/>
                <a:cs typeface="Arial" charset="0"/>
              </a:rPr>
              <a:t> + </a:t>
            </a:r>
            <a:r>
              <a:rPr lang="ar-EG" sz="3200" b="1" cap="small" dirty="0" err="1">
                <a:latin typeface="Arial" charset="0"/>
                <a:cs typeface="Arial" charset="0"/>
              </a:rPr>
              <a:t>4س</a:t>
            </a:r>
            <a:endParaRPr lang="en-US" sz="3200" dirty="0">
              <a:latin typeface="Arial" charset="0"/>
              <a:cs typeface="Arial" charset="0"/>
            </a:endParaRPr>
          </a:p>
        </p:txBody>
      </p:sp>
      <p:sp>
        <p:nvSpPr>
          <p:cNvPr id="14" name="Rectangle 1">
            <a:extLst>
              <a:ext uri="{FF2B5EF4-FFF2-40B4-BE49-F238E27FC236}">
                <a16:creationId xmlns:a16="http://schemas.microsoft.com/office/drawing/2014/main" id="{F6D3E5F7-78B2-A951-E133-B0B4DAA8D600}"/>
              </a:ext>
            </a:extLst>
          </p:cNvPr>
          <p:cNvSpPr>
            <a:spLocks noChangeArrowheads="1"/>
          </p:cNvSpPr>
          <p:nvPr/>
        </p:nvSpPr>
        <p:spPr bwMode="auto">
          <a:xfrm>
            <a:off x="539750" y="5300663"/>
            <a:ext cx="34559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C00000"/>
                </a:solidFill>
                <a:latin typeface="Arial" charset="0"/>
                <a:cs typeface="Arial" charset="0"/>
              </a:rPr>
              <a:t>س</a:t>
            </a:r>
            <a:r>
              <a:rPr lang="ar-EG" sz="3600" b="1" baseline="30000" dirty="0" err="1">
                <a:solidFill>
                  <a:srgbClr val="C00000"/>
                </a:solidFill>
                <a:latin typeface="Arial" charset="0"/>
                <a:cs typeface="Arial" charset="0"/>
              </a:rPr>
              <a:t>2</a:t>
            </a:r>
            <a:r>
              <a:rPr lang="ar-EG" sz="3600" b="1" cap="small" dirty="0">
                <a:solidFill>
                  <a:srgbClr val="C00000"/>
                </a:solidFill>
                <a:latin typeface="Arial" charset="0"/>
                <a:cs typeface="Arial" charset="0"/>
              </a:rPr>
              <a:t> + </a:t>
            </a:r>
            <a:r>
              <a:rPr lang="ar-EG" sz="3600" b="1" cap="small" dirty="0" err="1">
                <a:solidFill>
                  <a:srgbClr val="C00000"/>
                </a:solidFill>
                <a:latin typeface="Arial" charset="0"/>
                <a:cs typeface="Arial" charset="0"/>
              </a:rPr>
              <a:t>4س</a:t>
            </a:r>
            <a:r>
              <a:rPr lang="ar-EG" sz="3600" b="1" cap="small" dirty="0">
                <a:solidFill>
                  <a:srgbClr val="C00000"/>
                </a:solidFill>
                <a:latin typeface="Arial" charset="0"/>
                <a:cs typeface="Arial" charset="0"/>
              </a:rPr>
              <a:t> + 4</a:t>
            </a:r>
            <a:endParaRPr lang="en-US" sz="3600" dirty="0">
              <a:solidFill>
                <a:srgbClr val="C00000"/>
              </a:solidFill>
              <a:latin typeface="Arial" charset="0"/>
              <a:cs typeface="Arial" charset="0"/>
            </a:endParaRPr>
          </a:p>
        </p:txBody>
      </p:sp>
    </p:spTree>
  </p:cSld>
  <p:clrMapOvr>
    <a:masterClrMapping/>
  </p:clrMapOvr>
  <p:transition>
    <p:pull dir="d"/>
    <p:sndAc>
      <p:stSnd>
        <p:snd r:embed="rId2" name="SOUND30.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40AC3F10-4716-EBCE-339F-2AB153E00852}"/>
              </a:ext>
            </a:extLst>
          </p:cNvPr>
          <p:cNvSpPr>
            <a:spLocks noChangeArrowheads="1"/>
          </p:cNvSpPr>
          <p:nvPr/>
        </p:nvSpPr>
        <p:spPr bwMode="auto">
          <a:xfrm rot="21596737">
            <a:off x="799453" y="830437"/>
            <a:ext cx="7649295" cy="707886"/>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anchor="ctr">
            <a:spAutoFit/>
          </a:bodyPr>
          <a:lstStyle/>
          <a:p>
            <a:pPr algn="r" rtl="1" eaLnBrk="1" fontAlgn="auto" hangingPunct="1">
              <a:spcBef>
                <a:spcPts val="0"/>
              </a:spcBef>
              <a:spcAft>
                <a:spcPts val="0"/>
              </a:spcAft>
              <a:defRPr/>
            </a:pPr>
            <a:r>
              <a:rPr lang="ar-EG" sz="4000" b="1" cap="small" dirty="0"/>
              <a:t>الطريقة 2: استعمال خوارزمية إكمال المربع.</a:t>
            </a:r>
            <a:endParaRPr lang="en-US" sz="4000" b="1" cap="small" dirty="0"/>
          </a:p>
        </p:txBody>
      </p:sp>
      <p:sp>
        <p:nvSpPr>
          <p:cNvPr id="16" name="Rectangle 15">
            <a:extLst>
              <a:ext uri="{FF2B5EF4-FFF2-40B4-BE49-F238E27FC236}">
                <a16:creationId xmlns:a16="http://schemas.microsoft.com/office/drawing/2014/main" id="{7381E03D-C37A-9A20-B0F1-040151090854}"/>
              </a:ext>
            </a:extLst>
          </p:cNvPr>
          <p:cNvSpPr/>
          <p:nvPr/>
        </p:nvSpPr>
        <p:spPr>
          <a:xfrm>
            <a:off x="1331913" y="3573463"/>
            <a:ext cx="6769100" cy="1200150"/>
          </a:xfrm>
          <a:prstGeom prst="rect">
            <a:avLst/>
          </a:prstGeom>
        </p:spPr>
        <p:txBody>
          <a:bodyPr>
            <a:spAutoFit/>
          </a:bodyPr>
          <a:lstStyle/>
          <a:p>
            <a:pPr algn="ctr" rtl="1" eaLnBrk="1" fontAlgn="auto" hangingPunct="1">
              <a:spcBef>
                <a:spcPts val="0"/>
              </a:spcBef>
              <a:spcAft>
                <a:spcPts val="0"/>
              </a:spcAft>
              <a:defRPr/>
            </a:pPr>
            <a:r>
              <a:rPr lang="ar-EG" sz="3600" b="1" cap="small" dirty="0">
                <a:solidFill>
                  <a:srgbClr val="008000"/>
                </a:solidFill>
                <a:latin typeface="Arial" charset="0"/>
                <a:cs typeface="Arial" charset="0"/>
              </a:rPr>
              <a:t>إذن، </a:t>
            </a:r>
            <a:r>
              <a:rPr lang="ar-EG" sz="3600" b="1" cap="small" dirty="0" err="1">
                <a:solidFill>
                  <a:srgbClr val="008000"/>
                </a:solidFill>
                <a:latin typeface="Arial" charset="0"/>
                <a:cs typeface="Arial" charset="0"/>
              </a:rPr>
              <a:t>جـ</a:t>
            </a:r>
            <a:r>
              <a:rPr lang="ar-EG" sz="3600" b="1" cap="small" dirty="0">
                <a:solidFill>
                  <a:srgbClr val="008000"/>
                </a:solidFill>
                <a:latin typeface="Arial" charset="0"/>
                <a:cs typeface="Arial" charset="0"/>
              </a:rPr>
              <a:t> = 4، لاحظ أن </a:t>
            </a:r>
            <a:r>
              <a:rPr lang="ar-EG" sz="3600" b="1" cap="small" dirty="0" err="1">
                <a:solidFill>
                  <a:srgbClr val="008000"/>
                </a:solidFill>
                <a:latin typeface="Arial" charset="0"/>
                <a:cs typeface="Arial" charset="0"/>
              </a:rPr>
              <a:t>س</a:t>
            </a:r>
            <a:r>
              <a:rPr lang="ar-EG" sz="3600" b="1" baseline="30000" dirty="0" err="1">
                <a:solidFill>
                  <a:srgbClr val="008000"/>
                </a:solidFill>
                <a:latin typeface="Arial" charset="0"/>
                <a:cs typeface="Arial" charset="0"/>
              </a:rPr>
              <a:t>2</a:t>
            </a:r>
            <a:r>
              <a:rPr lang="ar-EG" sz="3600" b="1" cap="small" dirty="0">
                <a:solidFill>
                  <a:srgbClr val="008000"/>
                </a:solidFill>
                <a:latin typeface="Arial" charset="0"/>
                <a:cs typeface="Arial" charset="0"/>
              </a:rPr>
              <a:t> + </a:t>
            </a:r>
            <a:r>
              <a:rPr lang="ar-EG" sz="3600" b="1" cap="small" dirty="0" err="1">
                <a:solidFill>
                  <a:srgbClr val="008000"/>
                </a:solidFill>
                <a:latin typeface="Arial" charset="0"/>
                <a:cs typeface="Arial" charset="0"/>
              </a:rPr>
              <a:t>4س</a:t>
            </a:r>
            <a:r>
              <a:rPr lang="ar-EG" sz="3600" b="1" cap="small" dirty="0">
                <a:solidFill>
                  <a:srgbClr val="008000"/>
                </a:solidFill>
                <a:latin typeface="Arial" charset="0"/>
                <a:cs typeface="Arial" charset="0"/>
              </a:rPr>
              <a:t> + </a:t>
            </a:r>
            <a:r>
              <a:rPr lang="ar-EG" sz="3600" b="1" cap="small" dirty="0" err="1">
                <a:solidFill>
                  <a:srgbClr val="008000"/>
                </a:solidFill>
                <a:latin typeface="Arial" charset="0"/>
                <a:cs typeface="Arial" charset="0"/>
              </a:rPr>
              <a:t>4 = (س </a:t>
            </a:r>
            <a:r>
              <a:rPr lang="ar-EG" sz="3600" b="1" cap="small" dirty="0">
                <a:solidFill>
                  <a:srgbClr val="008000"/>
                </a:solidFill>
                <a:latin typeface="Arial" charset="0"/>
                <a:cs typeface="Arial" charset="0"/>
              </a:rPr>
              <a:t>+ 2)</a:t>
            </a:r>
            <a:r>
              <a:rPr lang="ar-EG" sz="3600" b="1" baseline="30000" dirty="0">
                <a:solidFill>
                  <a:srgbClr val="008000"/>
                </a:solidFill>
                <a:latin typeface="Arial" charset="0"/>
                <a:cs typeface="Arial" charset="0"/>
              </a:rPr>
              <a:t> 2</a:t>
            </a:r>
            <a:endParaRPr lang="ar-EG" sz="3600" dirty="0">
              <a:solidFill>
                <a:srgbClr val="008000"/>
              </a:solidFill>
              <a:latin typeface="Arial" charset="0"/>
              <a:cs typeface="Arial" charset="0"/>
            </a:endParaRPr>
          </a:p>
        </p:txBody>
      </p:sp>
    </p:spTree>
  </p:cSld>
  <p:clrMapOvr>
    <a:masterClrMapping/>
  </p:clrMapOvr>
  <p:transition>
    <p:pull dir="d"/>
    <p:sndAc>
      <p:stSnd>
        <p:snd r:embed="rId2" name="SOUND30.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a:off x="731618" y="840813"/>
            <a:ext cx="7273937" cy="5282044"/>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1"/>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TextBox 3">
            <a:extLst>
              <a:ext uri="{FF2B5EF4-FFF2-40B4-BE49-F238E27FC236}">
                <a16:creationId xmlns:a16="http://schemas.microsoft.com/office/drawing/2014/main" id="{B53BC981-DEFD-4C5C-BA60-D2EA698FEE66}"/>
              </a:ext>
            </a:extLst>
          </p:cNvPr>
          <p:cNvSpPr txBox="1"/>
          <p:nvPr/>
        </p:nvSpPr>
        <p:spPr bwMode="auto">
          <a:xfrm>
            <a:off x="1237446" y="2568734"/>
            <a:ext cx="6504410"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algn="ctr" rtl="1" eaLnBrk="1" fontAlgn="auto" hangingPunct="1">
              <a:spcBef>
                <a:spcPts val="0"/>
              </a:spcBef>
              <a:spcAft>
                <a:spcPts val="0"/>
              </a:spcAft>
              <a:defRPr/>
            </a:pPr>
            <a:r>
              <a:rPr lang="ar-EG" sz="4800" b="1" dirty="0">
                <a:solidFill>
                  <a:srgbClr val="C00000"/>
                </a:solidFill>
                <a:cs typeface="Times New Roman" panose="02020603050405020304" pitchFamily="18" charset="0"/>
              </a:rPr>
              <a:t>إرشادات للدراسة</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1"/>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Flowchart: Process 8">
            <a:extLst>
              <a:ext uri="{FF2B5EF4-FFF2-40B4-BE49-F238E27FC236}">
                <a16:creationId xmlns:a16="http://schemas.microsoft.com/office/drawing/2014/main" id="{99313C8A-D524-408F-9B65-E730DA108FD7}"/>
              </a:ext>
            </a:extLst>
          </p:cNvPr>
          <p:cNvSpPr/>
          <p:nvPr/>
        </p:nvSpPr>
        <p:spPr>
          <a:xfrm>
            <a:off x="1262424" y="1309461"/>
            <a:ext cx="7272808" cy="2571750"/>
          </a:xfrm>
          <a:prstGeom prst="flowChartProcess">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1" anchor="ctr"/>
          <a:lstStyle/>
          <a:p>
            <a:pPr algn="ctr" rtl="1" eaLnBrk="1" fontAlgn="auto" hangingPunct="1">
              <a:spcBef>
                <a:spcPts val="0"/>
              </a:spcBef>
              <a:spcAft>
                <a:spcPts val="0"/>
              </a:spcAft>
              <a:defRPr/>
            </a:pPr>
            <a:r>
              <a:rPr lang="ar-SA" sz="3600" b="1" dirty="0">
                <a:solidFill>
                  <a:srgbClr val="C00000"/>
                </a:solidFill>
              </a:rPr>
              <a:t>الخوارزمية</a:t>
            </a:r>
          </a:p>
          <a:p>
            <a:pPr algn="ctr" rtl="1" eaLnBrk="1" fontAlgn="auto" hangingPunct="1">
              <a:spcBef>
                <a:spcPts val="0"/>
              </a:spcBef>
              <a:spcAft>
                <a:spcPts val="0"/>
              </a:spcAft>
              <a:defRPr/>
            </a:pPr>
            <a:r>
              <a:rPr lang="ar-SA" sz="3600" b="1" dirty="0">
                <a:solidFill>
                  <a:schemeClr val="accent3">
                    <a:lumMod val="50000"/>
                  </a:schemeClr>
                </a:solidFill>
              </a:rPr>
              <a:t>الخوارزمية هي سلسلة خطوات لإجراء عملية أو لحل مسألة.</a:t>
            </a:r>
            <a:endParaRPr lang="ar-EG" sz="3600" b="1" dirty="0">
              <a:solidFill>
                <a:schemeClr val="accent3">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1889367" y="2403687"/>
            <a:ext cx="4661139" cy="213044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TextBox 3">
            <a:extLst>
              <a:ext uri="{FF2B5EF4-FFF2-40B4-BE49-F238E27FC236}">
                <a16:creationId xmlns:a16="http://schemas.microsoft.com/office/drawing/2014/main" id="{AE1E36A1-FF61-4A73-8BB3-BDE7E9AFDE17}"/>
              </a:ext>
            </a:extLst>
          </p:cNvPr>
          <p:cNvSpPr txBox="1"/>
          <p:nvPr/>
        </p:nvSpPr>
        <p:spPr bwMode="auto">
          <a:xfrm>
            <a:off x="735050" y="2651040"/>
            <a:ext cx="7396643"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600" b="1" dirty="0">
                <a:solidFill>
                  <a:srgbClr val="EEECE1"/>
                </a:solidFill>
                <a:cs typeface="Times New Roman" panose="02020603050405020304" pitchFamily="18" charset="0"/>
              </a:rPr>
              <a:t>تحقق من فهمك</a:t>
            </a:r>
          </a:p>
        </p:txBody>
      </p:sp>
    </p:spTree>
    <p:extLst>
      <p:ext uri="{BB962C8B-B14F-4D97-AF65-F5344CB8AC3E}">
        <p14:creationId xmlns:p14="http://schemas.microsoft.com/office/powerpoint/2010/main" val="43480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99390"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2148761">
            <a:off x="1094084" y="404641"/>
            <a:ext cx="7466523" cy="5672785"/>
          </a:xfrm>
          <a:custGeom>
            <a:avLst/>
            <a:gdLst/>
            <a:ahLst/>
            <a:cxnLst/>
            <a:rect l="l" t="t" r="r" b="b"/>
            <a:pathLst>
              <a:path w="13528674" h="12913735">
                <a:moveTo>
                  <a:pt x="0" y="0"/>
                </a:moveTo>
                <a:lnTo>
                  <a:pt x="13528674" y="0"/>
                </a:lnTo>
                <a:lnTo>
                  <a:pt x="13528674" y="12913735"/>
                </a:lnTo>
                <a:lnTo>
                  <a:pt x="0" y="1291373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1343918">
            <a:off x="574476" y="3773268"/>
            <a:ext cx="705179" cy="1029229"/>
          </a:xfrm>
          <a:custGeom>
            <a:avLst/>
            <a:gdLst/>
            <a:ahLst/>
            <a:cxnLst/>
            <a:rect l="l" t="t" r="r" b="b"/>
            <a:pathLst>
              <a:path w="1410357" h="2058458">
                <a:moveTo>
                  <a:pt x="0" y="0"/>
                </a:moveTo>
                <a:lnTo>
                  <a:pt x="1410356" y="0"/>
                </a:lnTo>
                <a:lnTo>
                  <a:pt x="1410356" y="2058458"/>
                </a:lnTo>
                <a:lnTo>
                  <a:pt x="0" y="2058458"/>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447030">
            <a:off x="1204499" y="4418198"/>
            <a:ext cx="514615" cy="514615"/>
          </a:xfrm>
          <a:custGeom>
            <a:avLst/>
            <a:gdLst/>
            <a:ahLst/>
            <a:cxnLst/>
            <a:rect l="l" t="t" r="r" b="b"/>
            <a:pathLst>
              <a:path w="1029229" h="1029229">
                <a:moveTo>
                  <a:pt x="0" y="0"/>
                </a:moveTo>
                <a:lnTo>
                  <a:pt x="1029229" y="0"/>
                </a:lnTo>
                <a:lnTo>
                  <a:pt x="1029229" y="1029229"/>
                </a:lnTo>
                <a:lnTo>
                  <a:pt x="0" y="1029229"/>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1469984">
            <a:off x="7181730" y="1637054"/>
            <a:ext cx="584525" cy="637862"/>
          </a:xfrm>
          <a:custGeom>
            <a:avLst/>
            <a:gdLst/>
            <a:ahLst/>
            <a:cxnLst/>
            <a:rect l="l" t="t" r="r" b="b"/>
            <a:pathLst>
              <a:path w="1169050" h="1275723">
                <a:moveTo>
                  <a:pt x="0" y="0"/>
                </a:moveTo>
                <a:lnTo>
                  <a:pt x="1169050" y="0"/>
                </a:lnTo>
                <a:lnTo>
                  <a:pt x="1169050" y="1275723"/>
                </a:lnTo>
                <a:lnTo>
                  <a:pt x="0" y="1275723"/>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3024561">
            <a:off x="6919285" y="2231565"/>
            <a:ext cx="807511" cy="546563"/>
          </a:xfrm>
          <a:custGeom>
            <a:avLst/>
            <a:gdLst/>
            <a:ahLst/>
            <a:cxnLst/>
            <a:rect l="l" t="t" r="r" b="b"/>
            <a:pathLst>
              <a:path w="1615022" h="1093126">
                <a:moveTo>
                  <a:pt x="0" y="0"/>
                </a:moveTo>
                <a:lnTo>
                  <a:pt x="1615022" y="0"/>
                </a:lnTo>
                <a:lnTo>
                  <a:pt x="1615022" y="1093126"/>
                </a:lnTo>
                <a:lnTo>
                  <a:pt x="0" y="1093126"/>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7" name="Rectangle 5">
            <a:extLst>
              <a:ext uri="{FF2B5EF4-FFF2-40B4-BE49-F238E27FC236}">
                <a16:creationId xmlns:a16="http://schemas.microsoft.com/office/drawing/2014/main" id="{EB341B35-3F94-4F6A-B068-E36061162862}"/>
              </a:ext>
            </a:extLst>
          </p:cNvPr>
          <p:cNvSpPr/>
          <p:nvPr/>
        </p:nvSpPr>
        <p:spPr>
          <a:xfrm>
            <a:off x="907085" y="2720964"/>
            <a:ext cx="7045325" cy="1323975"/>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spAutoFit/>
          </a:bodyPr>
          <a:lstStyle/>
          <a:p>
            <a:pPr marL="514350" indent="-514350" algn="r" rtl="1" eaLnBrk="1" fontAlgn="auto" hangingPunct="1">
              <a:spcBef>
                <a:spcPts val="0"/>
              </a:spcBef>
              <a:spcAft>
                <a:spcPts val="0"/>
              </a:spcAft>
              <a:buFontTx/>
              <a:buAutoNum type="arabicParenR"/>
              <a:defRPr/>
            </a:pPr>
            <a:r>
              <a:rPr lang="ar-EG" sz="4000" b="1" cap="small" dirty="0">
                <a:solidFill>
                  <a:schemeClr val="tx1"/>
                </a:solidFill>
              </a:rPr>
              <a:t>أوجد  قيمة </a:t>
            </a:r>
            <a:r>
              <a:rPr lang="ar-EG" sz="4000" b="1" cap="small" dirty="0" err="1">
                <a:solidFill>
                  <a:schemeClr val="tx1"/>
                </a:solidFill>
              </a:rPr>
              <a:t>جـ</a:t>
            </a:r>
            <a:r>
              <a:rPr lang="ar-EG" sz="4000" b="1" cap="small" dirty="0">
                <a:solidFill>
                  <a:schemeClr val="tx1"/>
                </a:solidFill>
              </a:rPr>
              <a:t> التي تجعل ثلاثية الحدود </a:t>
            </a:r>
            <a:endParaRPr lang="ar-SA" sz="4000" b="1" cap="small" dirty="0">
              <a:solidFill>
                <a:schemeClr val="tx1"/>
              </a:solidFill>
            </a:endParaRPr>
          </a:p>
          <a:p>
            <a:pPr marL="514350" indent="-514350" algn="ctr" rtl="1" eaLnBrk="1" fontAlgn="auto" hangingPunct="1">
              <a:spcBef>
                <a:spcPts val="0"/>
              </a:spcBef>
              <a:spcAft>
                <a:spcPts val="0"/>
              </a:spcAft>
              <a:defRPr/>
            </a:pPr>
            <a:r>
              <a:rPr lang="ar-EG" sz="4000" b="1" cap="small" dirty="0">
                <a:solidFill>
                  <a:schemeClr val="tx1"/>
                </a:solidFill>
              </a:rPr>
              <a:t>ر</a:t>
            </a:r>
            <a:r>
              <a:rPr lang="ar-EG" sz="4000" b="1" baseline="30000" dirty="0">
                <a:solidFill>
                  <a:schemeClr val="tx1"/>
                </a:solidFill>
              </a:rPr>
              <a:t>2</a:t>
            </a:r>
            <a:r>
              <a:rPr lang="ar-EG" sz="4000" b="1" cap="small" dirty="0">
                <a:solidFill>
                  <a:schemeClr val="tx1"/>
                </a:solidFill>
              </a:rPr>
              <a:t> – 8ر + جـ مربعًا كاملًا .</a:t>
            </a:r>
            <a:endParaRPr lang="en-US" sz="4000" dirty="0">
              <a:solidFill>
                <a:schemeClr val="tx1"/>
              </a:solidFill>
            </a:endParaRPr>
          </a:p>
        </p:txBody>
      </p:sp>
    </p:spTree>
    <p:extLst>
      <p:ext uri="{BB962C8B-B14F-4D97-AF65-F5344CB8AC3E}">
        <p14:creationId xmlns:p14="http://schemas.microsoft.com/office/powerpoint/2010/main" val="365962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145">
                                          <p:stCondLst>
                                            <p:cond delay="0"/>
                                          </p:stCondLst>
                                        </p:cTn>
                                        <p:tgtEl>
                                          <p:spTgt spid="67"/>
                                        </p:tgtEl>
                                      </p:cBhvr>
                                    </p:animEffect>
                                    <p:anim calcmode="lin" valueType="num">
                                      <p:cBhvr>
                                        <p:cTn id="8" dur="456"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7"/>
                                        </p:tgtEl>
                                        <p:attrNameLst>
                                          <p:attrName>ppt_y</p:attrName>
                                        </p:attrNameLst>
                                      </p:cBhvr>
                                      <p:tavLst>
                                        <p:tav tm="0" fmla="#ppt_y-sin(pi*$)/81">
                                          <p:val>
                                            <p:fltVal val="0"/>
                                          </p:val>
                                        </p:tav>
                                        <p:tav tm="100000">
                                          <p:val>
                                            <p:fltVal val="1"/>
                                          </p:val>
                                        </p:tav>
                                      </p:tavLst>
                                    </p:anim>
                                    <p:animScale>
                                      <p:cBhvr>
                                        <p:cTn id="13" dur="7">
                                          <p:stCondLst>
                                            <p:cond delay="163"/>
                                          </p:stCondLst>
                                        </p:cTn>
                                        <p:tgtEl>
                                          <p:spTgt spid="67"/>
                                        </p:tgtEl>
                                      </p:cBhvr>
                                      <p:to x="100000" y="60000"/>
                                    </p:animScale>
                                    <p:animScale>
                                      <p:cBhvr>
                                        <p:cTn id="14" dur="42" decel="50000">
                                          <p:stCondLst>
                                            <p:cond delay="169"/>
                                          </p:stCondLst>
                                        </p:cTn>
                                        <p:tgtEl>
                                          <p:spTgt spid="67"/>
                                        </p:tgtEl>
                                      </p:cBhvr>
                                      <p:to x="100000" y="100000"/>
                                    </p:animScale>
                                    <p:animScale>
                                      <p:cBhvr>
                                        <p:cTn id="15" dur="7">
                                          <p:stCondLst>
                                            <p:cond delay="328"/>
                                          </p:stCondLst>
                                        </p:cTn>
                                        <p:tgtEl>
                                          <p:spTgt spid="67"/>
                                        </p:tgtEl>
                                      </p:cBhvr>
                                      <p:to x="100000" y="80000"/>
                                    </p:animScale>
                                    <p:animScale>
                                      <p:cBhvr>
                                        <p:cTn id="16" dur="42" decel="50000">
                                          <p:stCondLst>
                                            <p:cond delay="335"/>
                                          </p:stCondLst>
                                        </p:cTn>
                                        <p:tgtEl>
                                          <p:spTgt spid="67"/>
                                        </p:tgtEl>
                                      </p:cBhvr>
                                      <p:to x="100000" y="100000"/>
                                    </p:animScale>
                                    <p:animScale>
                                      <p:cBhvr>
                                        <p:cTn id="17" dur="7">
                                          <p:stCondLst>
                                            <p:cond delay="411"/>
                                          </p:stCondLst>
                                        </p:cTn>
                                        <p:tgtEl>
                                          <p:spTgt spid="67"/>
                                        </p:tgtEl>
                                      </p:cBhvr>
                                      <p:to x="100000" y="90000"/>
                                    </p:animScale>
                                    <p:animScale>
                                      <p:cBhvr>
                                        <p:cTn id="18" dur="42" decel="50000">
                                          <p:stCondLst>
                                            <p:cond delay="417"/>
                                          </p:stCondLst>
                                        </p:cTn>
                                        <p:tgtEl>
                                          <p:spTgt spid="67"/>
                                        </p:tgtEl>
                                      </p:cBhvr>
                                      <p:to x="100000" y="100000"/>
                                    </p:animScale>
                                    <p:animScale>
                                      <p:cBhvr>
                                        <p:cTn id="19" dur="7">
                                          <p:stCondLst>
                                            <p:cond delay="452"/>
                                          </p:stCondLst>
                                        </p:cTn>
                                        <p:tgtEl>
                                          <p:spTgt spid="67"/>
                                        </p:tgtEl>
                                      </p:cBhvr>
                                      <p:to x="100000" y="95000"/>
                                    </p:animScale>
                                    <p:animScale>
                                      <p:cBhvr>
                                        <p:cTn id="20" dur="42" decel="50000">
                                          <p:stCondLst>
                                            <p:cond delay="459"/>
                                          </p:stCondLst>
                                        </p:cTn>
                                        <p:tgtEl>
                                          <p:spTgt spid="6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BB1284E1-61EA-FB76-CE84-7E0AD1C775AB}"/>
              </a:ext>
            </a:extLst>
          </p:cNvPr>
          <p:cNvSpPr>
            <a:spLocks noChangeArrowheads="1"/>
          </p:cNvSpPr>
          <p:nvPr/>
        </p:nvSpPr>
        <p:spPr bwMode="auto">
          <a:xfrm>
            <a:off x="3995738" y="1587500"/>
            <a:ext cx="316865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2800" b="1" cap="small" dirty="0">
                <a:latin typeface="Arial" charset="0"/>
                <a:cs typeface="Arial" charset="0"/>
              </a:rPr>
              <a:t>ـــــــــــ</a:t>
            </a:r>
            <a:r>
              <a:rPr lang="ar-EG" sz="3600" b="1" cap="small" dirty="0">
                <a:latin typeface="Arial" charset="0"/>
                <a:cs typeface="Arial" charset="0"/>
              </a:rPr>
              <a:t> العدد </a:t>
            </a:r>
            <a:r>
              <a:rPr lang="ar-EG" sz="3600" b="1" cap="small" dirty="0" err="1">
                <a:latin typeface="Arial" charset="0"/>
                <a:cs typeface="Arial" charset="0"/>
              </a:rPr>
              <a:t>8 </a:t>
            </a:r>
            <a:r>
              <a:rPr lang="ar-EG" sz="3600" b="1" cap="small" dirty="0">
                <a:latin typeface="Arial" charset="0"/>
                <a:cs typeface="Arial" charset="0"/>
              </a:rPr>
              <a:t>= 4</a:t>
            </a:r>
            <a:endParaRPr lang="en-US" sz="3600" dirty="0">
              <a:latin typeface="Arial" charset="0"/>
              <a:cs typeface="Arial" charset="0"/>
            </a:endParaRPr>
          </a:p>
        </p:txBody>
      </p:sp>
      <p:sp>
        <p:nvSpPr>
          <p:cNvPr id="13" name="Rectangle 1">
            <a:extLst>
              <a:ext uri="{FF2B5EF4-FFF2-40B4-BE49-F238E27FC236}">
                <a16:creationId xmlns:a16="http://schemas.microsoft.com/office/drawing/2014/main" id="{107A8DE7-8F63-227C-842D-A56B5062D015}"/>
              </a:ext>
            </a:extLst>
          </p:cNvPr>
          <p:cNvSpPr>
            <a:spLocks noChangeArrowheads="1"/>
          </p:cNvSpPr>
          <p:nvPr/>
        </p:nvSpPr>
        <p:spPr bwMode="auto">
          <a:xfrm>
            <a:off x="6156325" y="141446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1</a:t>
            </a:r>
            <a:endParaRPr lang="en-US" sz="3600" dirty="0">
              <a:latin typeface="Arial" charset="0"/>
              <a:cs typeface="Arial" charset="0"/>
            </a:endParaRPr>
          </a:p>
        </p:txBody>
      </p:sp>
      <p:sp>
        <p:nvSpPr>
          <p:cNvPr id="19" name="Rectangle 1">
            <a:extLst>
              <a:ext uri="{FF2B5EF4-FFF2-40B4-BE49-F238E27FC236}">
                <a16:creationId xmlns:a16="http://schemas.microsoft.com/office/drawing/2014/main" id="{5C39079D-760A-34E8-1E97-DF018B085D29}"/>
              </a:ext>
            </a:extLst>
          </p:cNvPr>
          <p:cNvSpPr>
            <a:spLocks noChangeArrowheads="1"/>
          </p:cNvSpPr>
          <p:nvPr/>
        </p:nvSpPr>
        <p:spPr bwMode="auto">
          <a:xfrm>
            <a:off x="6161088" y="1990725"/>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
        <p:nvSpPr>
          <p:cNvPr id="20" name="Rectangle 1">
            <a:extLst>
              <a:ext uri="{FF2B5EF4-FFF2-40B4-BE49-F238E27FC236}">
                <a16:creationId xmlns:a16="http://schemas.microsoft.com/office/drawing/2014/main" id="{7CEFAC36-BE8D-3C65-7A9C-87E6D7E641EE}"/>
              </a:ext>
            </a:extLst>
          </p:cNvPr>
          <p:cNvSpPr>
            <a:spLocks noChangeArrowheads="1"/>
          </p:cNvSpPr>
          <p:nvPr/>
        </p:nvSpPr>
        <p:spPr bwMode="auto">
          <a:xfrm>
            <a:off x="3424238" y="2852738"/>
            <a:ext cx="2236787"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r>
              <a:rPr lang="ar-EG" sz="3600" b="1" baseline="30000" dirty="0">
                <a:latin typeface="Arial" charset="0"/>
                <a:cs typeface="Arial" charset="0"/>
              </a:rPr>
              <a:t> 2 </a:t>
            </a:r>
            <a:r>
              <a:rPr lang="ar-EG" sz="3600" b="1" cap="small" dirty="0">
                <a:latin typeface="Arial" charset="0"/>
                <a:cs typeface="Arial" charset="0"/>
              </a:rPr>
              <a:t>= 16</a:t>
            </a:r>
            <a:endParaRPr lang="en-US" sz="3600" dirty="0">
              <a:latin typeface="Arial" charset="0"/>
              <a:cs typeface="Arial" charset="0"/>
            </a:endParaRPr>
          </a:p>
        </p:txBody>
      </p:sp>
      <p:sp>
        <p:nvSpPr>
          <p:cNvPr id="21" name="Rectangle 1">
            <a:extLst>
              <a:ext uri="{FF2B5EF4-FFF2-40B4-BE49-F238E27FC236}">
                <a16:creationId xmlns:a16="http://schemas.microsoft.com/office/drawing/2014/main" id="{EBFB4DAE-CA9D-227C-F445-0412E511BCD2}"/>
              </a:ext>
            </a:extLst>
          </p:cNvPr>
          <p:cNvSpPr>
            <a:spLocks noChangeArrowheads="1"/>
          </p:cNvSpPr>
          <p:nvPr/>
        </p:nvSpPr>
        <p:spPr bwMode="auto">
          <a:xfrm>
            <a:off x="3419475" y="3860800"/>
            <a:ext cx="2236788"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C00000"/>
                </a:solidFill>
                <a:latin typeface="Arial" charset="0"/>
                <a:cs typeface="Arial" charset="0"/>
              </a:rPr>
              <a:t>ج</a:t>
            </a:r>
            <a:r>
              <a:rPr lang="ar-EG" sz="3600" b="1" baseline="30000" dirty="0" err="1">
                <a:solidFill>
                  <a:srgbClr val="C00000"/>
                </a:solidFill>
                <a:latin typeface="Arial" charset="0"/>
                <a:cs typeface="Arial" charset="0"/>
              </a:rPr>
              <a:t> </a:t>
            </a:r>
            <a:r>
              <a:rPr lang="ar-EG" sz="3600" b="1" cap="small" dirty="0">
                <a:solidFill>
                  <a:srgbClr val="C00000"/>
                </a:solidFill>
                <a:latin typeface="Arial" charset="0"/>
                <a:cs typeface="Arial" charset="0"/>
              </a:rPr>
              <a:t>= 16</a:t>
            </a:r>
            <a:endParaRPr lang="en-US" sz="3600" dirty="0">
              <a:solidFill>
                <a:srgbClr val="C00000"/>
              </a:solidFill>
              <a:latin typeface="Arial" charset="0"/>
              <a:cs typeface="Arial"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80">
                                          <p:stCondLst>
                                            <p:cond delay="0"/>
                                          </p:stCondLst>
                                        </p:cTn>
                                        <p:tgtEl>
                                          <p:spTgt spid="20"/>
                                        </p:tgtEl>
                                      </p:cBhvr>
                                    </p:animEffect>
                                    <p:anim calcmode="lin" valueType="num">
                                      <p:cBhvr>
                                        <p:cTn id="5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1" dur="26">
                                          <p:stCondLst>
                                            <p:cond delay="650"/>
                                          </p:stCondLst>
                                        </p:cTn>
                                        <p:tgtEl>
                                          <p:spTgt spid="20"/>
                                        </p:tgtEl>
                                      </p:cBhvr>
                                      <p:to x="100000" y="60000"/>
                                    </p:animScale>
                                    <p:animScale>
                                      <p:cBhvr>
                                        <p:cTn id="62" dur="166" decel="50000">
                                          <p:stCondLst>
                                            <p:cond delay="676"/>
                                          </p:stCondLst>
                                        </p:cTn>
                                        <p:tgtEl>
                                          <p:spTgt spid="20"/>
                                        </p:tgtEl>
                                      </p:cBhvr>
                                      <p:to x="100000" y="100000"/>
                                    </p:animScale>
                                    <p:animScale>
                                      <p:cBhvr>
                                        <p:cTn id="63" dur="26">
                                          <p:stCondLst>
                                            <p:cond delay="1312"/>
                                          </p:stCondLst>
                                        </p:cTn>
                                        <p:tgtEl>
                                          <p:spTgt spid="20"/>
                                        </p:tgtEl>
                                      </p:cBhvr>
                                      <p:to x="100000" y="80000"/>
                                    </p:animScale>
                                    <p:animScale>
                                      <p:cBhvr>
                                        <p:cTn id="64" dur="166" decel="50000">
                                          <p:stCondLst>
                                            <p:cond delay="1338"/>
                                          </p:stCondLst>
                                        </p:cTn>
                                        <p:tgtEl>
                                          <p:spTgt spid="20"/>
                                        </p:tgtEl>
                                      </p:cBhvr>
                                      <p:to x="100000" y="100000"/>
                                    </p:animScale>
                                    <p:animScale>
                                      <p:cBhvr>
                                        <p:cTn id="65" dur="26">
                                          <p:stCondLst>
                                            <p:cond delay="1642"/>
                                          </p:stCondLst>
                                        </p:cTn>
                                        <p:tgtEl>
                                          <p:spTgt spid="20"/>
                                        </p:tgtEl>
                                      </p:cBhvr>
                                      <p:to x="100000" y="90000"/>
                                    </p:animScale>
                                    <p:animScale>
                                      <p:cBhvr>
                                        <p:cTn id="66" dur="166" decel="50000">
                                          <p:stCondLst>
                                            <p:cond delay="1668"/>
                                          </p:stCondLst>
                                        </p:cTn>
                                        <p:tgtEl>
                                          <p:spTgt spid="20"/>
                                        </p:tgtEl>
                                      </p:cBhvr>
                                      <p:to x="100000" y="100000"/>
                                    </p:animScale>
                                    <p:animScale>
                                      <p:cBhvr>
                                        <p:cTn id="67" dur="26">
                                          <p:stCondLst>
                                            <p:cond delay="1808"/>
                                          </p:stCondLst>
                                        </p:cTn>
                                        <p:tgtEl>
                                          <p:spTgt spid="20"/>
                                        </p:tgtEl>
                                      </p:cBhvr>
                                      <p:to x="100000" y="95000"/>
                                    </p:animScale>
                                    <p:animScale>
                                      <p:cBhvr>
                                        <p:cTn id="68" dur="166" decel="50000">
                                          <p:stCondLst>
                                            <p:cond delay="1834"/>
                                          </p:stCondLst>
                                        </p:cTn>
                                        <p:tgtEl>
                                          <p:spTgt spid="20"/>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80">
                                          <p:stCondLst>
                                            <p:cond delay="0"/>
                                          </p:stCondLst>
                                        </p:cTn>
                                        <p:tgtEl>
                                          <p:spTgt spid="21"/>
                                        </p:tgtEl>
                                      </p:cBhvr>
                                    </p:animEffect>
                                    <p:anim calcmode="lin" valueType="num">
                                      <p:cBhvr>
                                        <p:cTn id="7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7" dur="26">
                                          <p:stCondLst>
                                            <p:cond delay="650"/>
                                          </p:stCondLst>
                                        </p:cTn>
                                        <p:tgtEl>
                                          <p:spTgt spid="21"/>
                                        </p:tgtEl>
                                      </p:cBhvr>
                                      <p:to x="100000" y="60000"/>
                                    </p:animScale>
                                    <p:animScale>
                                      <p:cBhvr>
                                        <p:cTn id="78" dur="166" decel="50000">
                                          <p:stCondLst>
                                            <p:cond delay="676"/>
                                          </p:stCondLst>
                                        </p:cTn>
                                        <p:tgtEl>
                                          <p:spTgt spid="21"/>
                                        </p:tgtEl>
                                      </p:cBhvr>
                                      <p:to x="100000" y="100000"/>
                                    </p:animScale>
                                    <p:animScale>
                                      <p:cBhvr>
                                        <p:cTn id="79" dur="26">
                                          <p:stCondLst>
                                            <p:cond delay="1312"/>
                                          </p:stCondLst>
                                        </p:cTn>
                                        <p:tgtEl>
                                          <p:spTgt spid="21"/>
                                        </p:tgtEl>
                                      </p:cBhvr>
                                      <p:to x="100000" y="80000"/>
                                    </p:animScale>
                                    <p:animScale>
                                      <p:cBhvr>
                                        <p:cTn id="80" dur="166" decel="50000">
                                          <p:stCondLst>
                                            <p:cond delay="1338"/>
                                          </p:stCondLst>
                                        </p:cTn>
                                        <p:tgtEl>
                                          <p:spTgt spid="21"/>
                                        </p:tgtEl>
                                      </p:cBhvr>
                                      <p:to x="100000" y="100000"/>
                                    </p:animScale>
                                    <p:animScale>
                                      <p:cBhvr>
                                        <p:cTn id="81" dur="26">
                                          <p:stCondLst>
                                            <p:cond delay="1642"/>
                                          </p:stCondLst>
                                        </p:cTn>
                                        <p:tgtEl>
                                          <p:spTgt spid="21"/>
                                        </p:tgtEl>
                                      </p:cBhvr>
                                      <p:to x="100000" y="90000"/>
                                    </p:animScale>
                                    <p:animScale>
                                      <p:cBhvr>
                                        <p:cTn id="82" dur="166" decel="50000">
                                          <p:stCondLst>
                                            <p:cond delay="1668"/>
                                          </p:stCondLst>
                                        </p:cTn>
                                        <p:tgtEl>
                                          <p:spTgt spid="21"/>
                                        </p:tgtEl>
                                      </p:cBhvr>
                                      <p:to x="100000" y="100000"/>
                                    </p:animScale>
                                    <p:animScale>
                                      <p:cBhvr>
                                        <p:cTn id="83" dur="26">
                                          <p:stCondLst>
                                            <p:cond delay="1808"/>
                                          </p:stCondLst>
                                        </p:cTn>
                                        <p:tgtEl>
                                          <p:spTgt spid="21"/>
                                        </p:tgtEl>
                                      </p:cBhvr>
                                      <p:to x="100000" y="95000"/>
                                    </p:animScale>
                                    <p:animScale>
                                      <p:cBhvr>
                                        <p:cTn id="8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6DFA-13D7-8A9F-B80A-49F950043B7D}"/>
              </a:ext>
            </a:extLst>
          </p:cNvPr>
          <p:cNvSpPr/>
          <p:nvPr/>
        </p:nvSpPr>
        <p:spPr>
          <a:xfrm>
            <a:off x="1311275" y="2274888"/>
            <a:ext cx="6521450" cy="23082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rtl="1" eaLnBrk="1" fontAlgn="auto" hangingPunct="1">
              <a:spcBef>
                <a:spcPts val="0"/>
              </a:spcBef>
              <a:spcAft>
                <a:spcPts val="0"/>
              </a:spcAft>
              <a:defRPr/>
            </a:pPr>
            <a:r>
              <a:rPr lang="ar-EG" sz="3600" b="1" cap="small" dirty="0">
                <a:solidFill>
                  <a:schemeClr val="tx1"/>
                </a:solidFill>
              </a:rPr>
              <a:t>حل المعادلات بإكمال المربع: </a:t>
            </a:r>
            <a:r>
              <a:rPr lang="ar-EG" sz="3600" b="1" cap="small" dirty="0">
                <a:solidFill>
                  <a:srgbClr val="C00000"/>
                </a:solidFill>
              </a:rPr>
              <a:t>يمكن استعمال طريقة إكمال المربع لحل المعادلات التربيعية، والتي تتطلب فصل الحدين</a:t>
            </a:r>
          </a:p>
          <a:p>
            <a:pPr algn="ctr" rtl="1" eaLnBrk="1" fontAlgn="auto" hangingPunct="1">
              <a:spcBef>
                <a:spcPts val="0"/>
              </a:spcBef>
              <a:spcAft>
                <a:spcPts val="0"/>
              </a:spcAft>
              <a:defRPr/>
            </a:pPr>
            <a:r>
              <a:rPr lang="ar-EG" sz="3600" b="1" cap="small" dirty="0">
                <a:solidFill>
                  <a:srgbClr val="C00000"/>
                </a:solidFill>
              </a:rPr>
              <a:t> س</a:t>
            </a:r>
            <a:r>
              <a:rPr lang="ar-EG" sz="3600" b="1" baseline="30000" dirty="0">
                <a:solidFill>
                  <a:srgbClr val="C00000"/>
                </a:solidFill>
              </a:rPr>
              <a:t>2</a:t>
            </a:r>
            <a:r>
              <a:rPr lang="ar-EG" sz="3600" b="1" cap="small" dirty="0">
                <a:solidFill>
                  <a:srgbClr val="C00000"/>
                </a:solidFill>
              </a:rPr>
              <a:t>، ب س أولًا.</a:t>
            </a:r>
            <a:endParaRPr lang="en-US" sz="3600" dirty="0">
              <a:solidFill>
                <a:srgbClr val="C00000"/>
              </a:solidFill>
            </a:endParaRPr>
          </a:p>
        </p:txBody>
      </p:sp>
    </p:spTree>
  </p:cSld>
  <p:clrMapOvr>
    <a:masterClrMapping/>
  </p:clrMapOvr>
  <p:transition>
    <p:wipe dir="r"/>
    <p:sndAc>
      <p:stSnd>
        <p:snd r:embed="rId2" name="SOUND5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1"/>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Rectangle 4">
            <a:extLst>
              <a:ext uri="{FF2B5EF4-FFF2-40B4-BE49-F238E27FC236}">
                <a16:creationId xmlns:a16="http://schemas.microsoft.com/office/drawing/2014/main" id="{9E63CD9F-9B82-407F-9ED6-3FA174B7D2C0}"/>
              </a:ext>
            </a:extLst>
          </p:cNvPr>
          <p:cNvSpPr/>
          <p:nvPr/>
        </p:nvSpPr>
        <p:spPr bwMode="auto">
          <a:xfrm>
            <a:off x="4391359" y="1165344"/>
            <a:ext cx="1866280" cy="1938992"/>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rPr>
              <a:t>مثال 2</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60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endParaRPr>
          </a:p>
        </p:txBody>
      </p:sp>
      <p:sp>
        <p:nvSpPr>
          <p:cNvPr id="67" name="TextBox 7">
            <a:extLst>
              <a:ext uri="{FF2B5EF4-FFF2-40B4-BE49-F238E27FC236}">
                <a16:creationId xmlns:a16="http://schemas.microsoft.com/office/drawing/2014/main" id="{43ADCF67-770E-42DE-AB87-5C84BBE89958}"/>
              </a:ext>
            </a:extLst>
          </p:cNvPr>
          <p:cNvSpPr txBox="1"/>
          <p:nvPr/>
        </p:nvSpPr>
        <p:spPr bwMode="auto">
          <a:xfrm>
            <a:off x="2015705" y="2617169"/>
            <a:ext cx="6660521"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000" b="1" dirty="0">
                <a:solidFill>
                  <a:prstClr val="black"/>
                </a:solidFill>
                <a:cs typeface="Times New Roman" panose="02020603050405020304" pitchFamily="18" charset="0"/>
              </a:rPr>
              <a:t>حل معادلة بإكمال المربع</a:t>
            </a:r>
          </a:p>
        </p:txBody>
      </p:sp>
    </p:spTree>
    <p:extLst>
      <p:ext uri="{BB962C8B-B14F-4D97-AF65-F5344CB8AC3E}">
        <p14:creationId xmlns:p14="http://schemas.microsoft.com/office/powerpoint/2010/main" val="2841427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4689036">
            <a:off x="1742902" y="-919853"/>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4" name="Freeform 64"/>
          <p:cNvSpPr/>
          <p:nvPr/>
        </p:nvSpPr>
        <p:spPr>
          <a:xfrm rot="-424569">
            <a:off x="3522372" y="2079377"/>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8" name="Rectangle 4">
            <a:extLst>
              <a:ext uri="{FF2B5EF4-FFF2-40B4-BE49-F238E27FC236}">
                <a16:creationId xmlns:a16="http://schemas.microsoft.com/office/drawing/2014/main" id="{B239284B-08D9-4AC3-8029-ACFD6A163A9B}"/>
              </a:ext>
            </a:extLst>
          </p:cNvPr>
          <p:cNvSpPr/>
          <p:nvPr/>
        </p:nvSpPr>
        <p:spPr bwMode="auto">
          <a:xfrm>
            <a:off x="5754759" y="442611"/>
            <a:ext cx="2467343"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algn="r" rtl="1" eaLnBrk="1" fontAlgn="auto" hangingPunct="1">
              <a:spcBef>
                <a:spcPts val="0"/>
              </a:spcBef>
              <a:spcAft>
                <a:spcPts val="0"/>
              </a:spcAft>
              <a:defRPr/>
            </a:pPr>
            <a:r>
              <a:rPr lang="ar-EG" sz="6000" b="1" dirty="0">
                <a:ln>
                  <a:solidFill>
                    <a:sysClr val="windowText" lastClr="000000"/>
                  </a:solidFill>
                </a:ln>
                <a:solidFill>
                  <a:schemeClr val="accent3">
                    <a:lumMod val="50000"/>
                  </a:schemeClr>
                </a:solidFill>
                <a:cs typeface="Times New Roman" panose="02020603050405020304" pitchFamily="18" charset="0"/>
              </a:rPr>
              <a:t>فيما سبق</a:t>
            </a:r>
          </a:p>
        </p:txBody>
      </p:sp>
      <p:sp>
        <p:nvSpPr>
          <p:cNvPr id="69" name="TextBox 7">
            <a:extLst>
              <a:ext uri="{FF2B5EF4-FFF2-40B4-BE49-F238E27FC236}">
                <a16:creationId xmlns:a16="http://schemas.microsoft.com/office/drawing/2014/main" id="{22307881-955A-473A-A634-E4C91798D175}"/>
              </a:ext>
            </a:extLst>
          </p:cNvPr>
          <p:cNvSpPr txBox="1"/>
          <p:nvPr/>
        </p:nvSpPr>
        <p:spPr bwMode="auto">
          <a:xfrm>
            <a:off x="4549956" y="2272025"/>
            <a:ext cx="4274530" cy="2800767"/>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rtl="1" eaLnBrk="1" fontAlgn="auto" hangingPunct="1">
              <a:spcBef>
                <a:spcPts val="0"/>
              </a:spcBef>
              <a:spcAft>
                <a:spcPts val="0"/>
              </a:spcAft>
              <a:defRPr/>
            </a:pPr>
            <a:r>
              <a:rPr lang="ar-EG" sz="4400" b="1" dirty="0">
                <a:solidFill>
                  <a:schemeClr val="accent6">
                    <a:lumMod val="75000"/>
                  </a:schemeClr>
                </a:solidFill>
                <a:cs typeface="Times New Roman" panose="02020603050405020304" pitchFamily="18" charset="0"/>
              </a:rPr>
              <a:t>درست حل معادلات تربيعية باستعمال خاصية الجذر التربيعي.</a:t>
            </a:r>
          </a:p>
        </p:txBody>
      </p:sp>
    </p:spTree>
    <p:extLst>
      <p:ext uri="{BB962C8B-B14F-4D97-AF65-F5344CB8AC3E}">
        <p14:creationId xmlns:p14="http://schemas.microsoft.com/office/powerpoint/2010/main" val="1872568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barn(inVertical)">
                                      <p:cBhvr>
                                        <p:cTn id="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85360"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a:off x="248606" y="1020046"/>
            <a:ext cx="8675710" cy="4860033"/>
            <a:chOff x="0" y="0"/>
            <a:chExt cx="23135225" cy="12960087"/>
          </a:xfrm>
        </p:grpSpPr>
        <p:sp>
          <p:nvSpPr>
            <p:cNvPr id="62" name="Freeform 62"/>
            <p:cNvSpPr/>
            <p:nvPr/>
          </p:nvSpPr>
          <p:spPr>
            <a:xfrm rot="5400000">
              <a:off x="11590837" y="1415700"/>
              <a:ext cx="12960087" cy="10128688"/>
            </a:xfrm>
            <a:custGeom>
              <a:avLst/>
              <a:gdLst/>
              <a:ahLst/>
              <a:cxnLst/>
              <a:rect l="l" t="t" r="r" b="b"/>
              <a:pathLst>
                <a:path w="12960087" h="10128688">
                  <a:moveTo>
                    <a:pt x="0" y="0"/>
                  </a:moveTo>
                  <a:lnTo>
                    <a:pt x="12960088" y="0"/>
                  </a:lnTo>
                  <a:lnTo>
                    <a:pt x="12960088"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5400000">
              <a:off x="-1415700"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5400000">
              <a:off x="7255325"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5400000">
              <a:off x="2919813"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102" name="Rectangle 8">
            <a:extLst>
              <a:ext uri="{FF2B5EF4-FFF2-40B4-BE49-F238E27FC236}">
                <a16:creationId xmlns:a16="http://schemas.microsoft.com/office/drawing/2014/main" id="{614ABE27-57E7-4C36-863D-68E3F5D14732}"/>
              </a:ext>
            </a:extLst>
          </p:cNvPr>
          <p:cNvSpPr/>
          <p:nvPr/>
        </p:nvSpPr>
        <p:spPr>
          <a:xfrm>
            <a:off x="809607" y="2270989"/>
            <a:ext cx="7344815" cy="132343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spAutoFit/>
          </a:bodyPr>
          <a:lstStyle/>
          <a:p>
            <a:pPr marL="514350" indent="-514350" algn="ctr" rtl="1" eaLnBrk="1" fontAlgn="auto" hangingPunct="1">
              <a:spcBef>
                <a:spcPts val="0"/>
              </a:spcBef>
              <a:spcAft>
                <a:spcPts val="0"/>
              </a:spcAft>
              <a:buFontTx/>
              <a:buAutoNum type="arabicParenR"/>
              <a:defRPr/>
            </a:pPr>
            <a:r>
              <a:rPr lang="ar-EG" sz="4000" b="1" cap="small" dirty="0">
                <a:solidFill>
                  <a:schemeClr val="tx1"/>
                </a:solidFill>
              </a:rPr>
              <a:t>حُل المعادلة: س</a:t>
            </a:r>
            <a:r>
              <a:rPr lang="ar-EG" sz="4000" b="1" cap="small" baseline="30000" dirty="0">
                <a:solidFill>
                  <a:schemeClr val="tx1"/>
                </a:solidFill>
              </a:rPr>
              <a:t>2</a:t>
            </a:r>
            <a:r>
              <a:rPr lang="ar-EG" sz="4000" b="1" cap="small" dirty="0">
                <a:solidFill>
                  <a:schemeClr val="tx1"/>
                </a:solidFill>
              </a:rPr>
              <a:t> – 6س + 12 = 19 بإكمال المربع.</a:t>
            </a:r>
            <a:endParaRPr lang="en-US" sz="4000" b="1" cap="small"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strVal val="#ppt_w*0.70"/>
                                          </p:val>
                                        </p:tav>
                                        <p:tav tm="100000">
                                          <p:val>
                                            <p:strVal val="#ppt_w"/>
                                          </p:val>
                                        </p:tav>
                                      </p:tavLst>
                                    </p:anim>
                                    <p:anim calcmode="lin" valueType="num">
                                      <p:cBhvr>
                                        <p:cTn id="8" dur="500" fill="hold"/>
                                        <p:tgtEl>
                                          <p:spTgt spid="102"/>
                                        </p:tgtEl>
                                        <p:attrNameLst>
                                          <p:attrName>ppt_h</p:attrName>
                                        </p:attrNameLst>
                                      </p:cBhvr>
                                      <p:tavLst>
                                        <p:tav tm="0">
                                          <p:val>
                                            <p:strVal val="#ppt_h"/>
                                          </p:val>
                                        </p:tav>
                                        <p:tav tm="100000">
                                          <p:val>
                                            <p:strVal val="#ppt_h"/>
                                          </p:val>
                                        </p:tav>
                                      </p:tavLst>
                                    </p:anim>
                                    <p:animEffect transition="in" filter="fade">
                                      <p:cBhvr>
                                        <p:cTn id="9" dur="500"/>
                                        <p:tgtEl>
                                          <p:spTgt spid="102"/>
                                        </p:tgtEl>
                                      </p:cBhvr>
                                    </p:animEffect>
                                  </p:childTnLst>
                                  <p:subTnLst>
                                    <p:audio>
                                      <p:cMediaNode>
                                        <p:cTn display="0" masterRel="sameClick">
                                          <p:stCondLst>
                                            <p:cond evt="begin" delay="0">
                                              <p:tn val="5"/>
                                            </p:cond>
                                          </p:stCondLst>
                                          <p:endCondLst>
                                            <p:cond evt="onStopAudio" delay="0">
                                              <p:tgtEl>
                                                <p:sldTgt/>
                                              </p:tgtEl>
                                            </p:cond>
                                          </p:endCondLst>
                                        </p:cTn>
                                        <p:tgtEl>
                                          <p:sndTgt r:embed="rId2"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4E76ED-AACF-042D-0AAD-D22BE788558F}"/>
              </a:ext>
            </a:extLst>
          </p:cNvPr>
          <p:cNvSpPr/>
          <p:nvPr/>
        </p:nvSpPr>
        <p:spPr>
          <a:xfrm>
            <a:off x="971550" y="1412875"/>
            <a:ext cx="7573963" cy="584200"/>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9900CC"/>
                </a:solidFill>
                <a:latin typeface="+mn-lt"/>
                <a:cs typeface="+mn-cs"/>
              </a:rPr>
              <a:t>س</a:t>
            </a:r>
            <a:r>
              <a:rPr lang="ar-EG" sz="3200" b="1" baseline="30000" dirty="0">
                <a:solidFill>
                  <a:srgbClr val="9900CC"/>
                </a:solidFill>
                <a:latin typeface="+mn-lt"/>
                <a:cs typeface="+mn-cs"/>
              </a:rPr>
              <a:t>2</a:t>
            </a:r>
            <a:r>
              <a:rPr lang="ar-EG" sz="3200" b="1" cap="small" dirty="0">
                <a:solidFill>
                  <a:srgbClr val="9900CC"/>
                </a:solidFill>
                <a:latin typeface="+mn-lt"/>
                <a:cs typeface="+mn-cs"/>
              </a:rPr>
              <a:t> – 6س + 12 = 19          </a:t>
            </a:r>
            <a:r>
              <a:rPr lang="ar-SA" sz="3200" b="1" cap="small" dirty="0">
                <a:solidFill>
                  <a:srgbClr val="9900CC"/>
                </a:solidFill>
                <a:latin typeface="+mn-lt"/>
                <a:cs typeface="+mn-cs"/>
              </a:rPr>
              <a:t>     </a:t>
            </a:r>
            <a:r>
              <a:rPr lang="ar-EG" sz="3200" b="1" cap="small" dirty="0">
                <a:solidFill>
                  <a:srgbClr val="9900CC"/>
                </a:solidFill>
                <a:latin typeface="+mn-lt"/>
                <a:cs typeface="+mn-cs"/>
              </a:rPr>
              <a:t>  </a:t>
            </a:r>
            <a:r>
              <a:rPr lang="ar-EG" sz="3200" b="1" cap="small" dirty="0">
                <a:solidFill>
                  <a:srgbClr val="00B050"/>
                </a:solidFill>
                <a:latin typeface="+mn-lt"/>
                <a:cs typeface="+mn-cs"/>
              </a:rPr>
              <a:t>المعادلة الأصلية</a:t>
            </a:r>
            <a:endParaRPr lang="en-US" sz="3200" dirty="0">
              <a:solidFill>
                <a:srgbClr val="00B050"/>
              </a:solidFill>
              <a:latin typeface="+mn-lt"/>
              <a:cs typeface="+mn-cs"/>
            </a:endParaRPr>
          </a:p>
        </p:txBody>
      </p:sp>
      <p:sp>
        <p:nvSpPr>
          <p:cNvPr id="10" name="Rectangle 9">
            <a:extLst>
              <a:ext uri="{FF2B5EF4-FFF2-40B4-BE49-F238E27FC236}">
                <a16:creationId xmlns:a16="http://schemas.microsoft.com/office/drawing/2014/main" id="{568D011B-5212-8B79-B85C-BB51C46F6330}"/>
              </a:ext>
            </a:extLst>
          </p:cNvPr>
          <p:cNvSpPr/>
          <p:nvPr/>
        </p:nvSpPr>
        <p:spPr>
          <a:xfrm>
            <a:off x="57150" y="2141538"/>
            <a:ext cx="8301038" cy="584200"/>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9900CC"/>
                </a:solidFill>
                <a:latin typeface="+mn-lt"/>
                <a:cs typeface="+mn-cs"/>
              </a:rPr>
              <a:t>س</a:t>
            </a:r>
            <a:r>
              <a:rPr lang="ar-EG" sz="3200" b="1" baseline="30000" dirty="0">
                <a:solidFill>
                  <a:srgbClr val="9900CC"/>
                </a:solidFill>
                <a:latin typeface="+mn-lt"/>
                <a:cs typeface="+mn-cs"/>
              </a:rPr>
              <a:t>2</a:t>
            </a:r>
            <a:r>
              <a:rPr lang="ar-EG" sz="3200" b="1" cap="small" dirty="0">
                <a:solidFill>
                  <a:srgbClr val="9900CC"/>
                </a:solidFill>
                <a:latin typeface="+mn-lt"/>
                <a:cs typeface="+mn-cs"/>
              </a:rPr>
              <a:t> – 6س = 7                </a:t>
            </a:r>
            <a:r>
              <a:rPr lang="ar-EG" sz="3200" b="1" cap="small" dirty="0">
                <a:solidFill>
                  <a:srgbClr val="00B050"/>
                </a:solidFill>
                <a:latin typeface="+mn-lt"/>
                <a:cs typeface="+mn-cs"/>
              </a:rPr>
              <a:t>اطرح 12 من كلا الطرفين</a:t>
            </a:r>
            <a:endParaRPr lang="en-US" sz="3200" dirty="0">
              <a:solidFill>
                <a:srgbClr val="00B050"/>
              </a:solidFill>
              <a:latin typeface="+mn-lt"/>
              <a:cs typeface="+mn-cs"/>
            </a:endParaRPr>
          </a:p>
        </p:txBody>
      </p:sp>
      <p:sp>
        <p:nvSpPr>
          <p:cNvPr id="11" name="Rectangle 10">
            <a:extLst>
              <a:ext uri="{FF2B5EF4-FFF2-40B4-BE49-F238E27FC236}">
                <a16:creationId xmlns:a16="http://schemas.microsoft.com/office/drawing/2014/main" id="{ADE97189-8EDD-EDB3-4AB7-07217C9FD13E}"/>
              </a:ext>
            </a:extLst>
          </p:cNvPr>
          <p:cNvSpPr/>
          <p:nvPr/>
        </p:nvSpPr>
        <p:spPr>
          <a:xfrm>
            <a:off x="-14288" y="2932113"/>
            <a:ext cx="8301038" cy="585787"/>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9900CC"/>
                </a:solidFill>
                <a:latin typeface="+mn-lt"/>
                <a:cs typeface="+mn-cs"/>
              </a:rPr>
              <a:t>س</a:t>
            </a:r>
            <a:r>
              <a:rPr lang="ar-EG" sz="3200" b="1" baseline="30000" dirty="0">
                <a:solidFill>
                  <a:srgbClr val="9900CC"/>
                </a:solidFill>
                <a:latin typeface="+mn-lt"/>
                <a:cs typeface="+mn-cs"/>
              </a:rPr>
              <a:t>2</a:t>
            </a:r>
            <a:r>
              <a:rPr lang="ar-EG" sz="3200" b="1" cap="small" dirty="0">
                <a:solidFill>
                  <a:srgbClr val="9900CC"/>
                </a:solidFill>
                <a:latin typeface="+mn-lt"/>
                <a:cs typeface="+mn-cs"/>
              </a:rPr>
              <a:t> – 6س </a:t>
            </a:r>
            <a:r>
              <a:rPr lang="ar-EG" sz="3200" b="1" cap="small" dirty="0">
                <a:solidFill>
                  <a:srgbClr val="FF0000"/>
                </a:solidFill>
                <a:latin typeface="+mn-lt"/>
                <a:cs typeface="+mn-cs"/>
              </a:rPr>
              <a:t>+ 9</a:t>
            </a:r>
            <a:r>
              <a:rPr lang="ar-EG" sz="3200" b="1" cap="small" dirty="0">
                <a:solidFill>
                  <a:srgbClr val="9900CC"/>
                </a:solidFill>
                <a:latin typeface="+mn-lt"/>
                <a:cs typeface="+mn-cs"/>
              </a:rPr>
              <a:t> = 7 </a:t>
            </a:r>
            <a:r>
              <a:rPr lang="ar-EG" sz="3200" b="1" cap="small" dirty="0">
                <a:solidFill>
                  <a:srgbClr val="FF0000"/>
                </a:solidFill>
                <a:latin typeface="+mn-lt"/>
                <a:cs typeface="+mn-cs"/>
              </a:rPr>
              <a:t>+ 9</a:t>
            </a:r>
            <a:endParaRPr lang="en-US" sz="3200" dirty="0">
              <a:solidFill>
                <a:srgbClr val="9900CC"/>
              </a:solidFill>
              <a:latin typeface="+mn-lt"/>
              <a:cs typeface="+mn-cs"/>
            </a:endParaRPr>
          </a:p>
        </p:txBody>
      </p:sp>
      <p:sp>
        <p:nvSpPr>
          <p:cNvPr id="18" name="Rectangle 10">
            <a:extLst>
              <a:ext uri="{FF2B5EF4-FFF2-40B4-BE49-F238E27FC236}">
                <a16:creationId xmlns:a16="http://schemas.microsoft.com/office/drawing/2014/main" id="{9FEC9F97-C8FF-935A-121A-8D69C883A3E9}"/>
              </a:ext>
            </a:extLst>
          </p:cNvPr>
          <p:cNvSpPr/>
          <p:nvPr/>
        </p:nvSpPr>
        <p:spPr>
          <a:xfrm>
            <a:off x="-735013" y="3706813"/>
            <a:ext cx="8301038" cy="585787"/>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00B050"/>
                </a:solidFill>
                <a:latin typeface="+mn-lt"/>
                <a:cs typeface="+mn-cs"/>
              </a:rPr>
              <a:t>بما </a:t>
            </a:r>
            <a:r>
              <a:rPr lang="ar-EG" sz="3200" b="1" cap="small" dirty="0" err="1">
                <a:solidFill>
                  <a:srgbClr val="00B050"/>
                </a:solidFill>
                <a:latin typeface="+mn-lt"/>
                <a:cs typeface="+mn-cs"/>
              </a:rPr>
              <a:t>أن </a:t>
            </a:r>
            <a:r>
              <a:rPr lang="ar-EG" sz="3200" b="1" cap="small" dirty="0">
                <a:solidFill>
                  <a:srgbClr val="00B050"/>
                </a:solidFill>
                <a:latin typeface="+mn-lt"/>
                <a:cs typeface="+mn-cs"/>
              </a:rPr>
              <a:t>(</a:t>
            </a:r>
            <a:r>
              <a:rPr lang="ar-EG" sz="1600" b="1" cap="small" dirty="0">
                <a:solidFill>
                  <a:srgbClr val="00B050"/>
                </a:solidFill>
                <a:latin typeface="+mn-lt"/>
                <a:cs typeface="+mn-cs"/>
              </a:rPr>
              <a:t>ـــــــــــــــ</a:t>
            </a:r>
            <a:r>
              <a:rPr lang="ar-EG" sz="3200" b="1" cap="small" dirty="0">
                <a:solidFill>
                  <a:srgbClr val="00B050"/>
                </a:solidFill>
                <a:latin typeface="+mn-lt"/>
                <a:cs typeface="+mn-cs"/>
              </a:rPr>
              <a:t>)</a:t>
            </a:r>
            <a:r>
              <a:rPr lang="ar-EG" sz="3200" b="1" baseline="30000" dirty="0">
                <a:solidFill>
                  <a:srgbClr val="00B050"/>
                </a:solidFill>
                <a:latin typeface="Arial" charset="0"/>
                <a:cs typeface="Arial" charset="0"/>
              </a:rPr>
              <a:t> </a:t>
            </a:r>
            <a:r>
              <a:rPr lang="ar-EG" sz="3200" b="1" baseline="30000" dirty="0" err="1">
                <a:solidFill>
                  <a:srgbClr val="00B050"/>
                </a:solidFill>
                <a:latin typeface="Arial" charset="0"/>
                <a:cs typeface="Arial" charset="0"/>
              </a:rPr>
              <a:t>2</a:t>
            </a:r>
            <a:r>
              <a:rPr lang="ar-EG" sz="3200" b="1" cap="small" dirty="0" err="1">
                <a:solidFill>
                  <a:srgbClr val="00B050"/>
                </a:solidFill>
                <a:latin typeface="Arial" charset="0"/>
                <a:cs typeface="Arial" charset="0"/>
              </a:rPr>
              <a:t> </a:t>
            </a:r>
            <a:r>
              <a:rPr lang="ar-EG" sz="3200" b="1" cap="small" dirty="0">
                <a:solidFill>
                  <a:srgbClr val="00B050"/>
                </a:solidFill>
                <a:latin typeface="+mn-lt"/>
                <a:cs typeface="+mn-cs"/>
              </a:rPr>
              <a:t>= 9, لذا أضف 9 إلى كلا الطرفين</a:t>
            </a:r>
            <a:endParaRPr lang="en-US" sz="3200" dirty="0">
              <a:solidFill>
                <a:srgbClr val="00B050"/>
              </a:solidFill>
              <a:latin typeface="+mn-lt"/>
              <a:cs typeface="+mn-cs"/>
            </a:endParaRPr>
          </a:p>
        </p:txBody>
      </p:sp>
      <p:sp>
        <p:nvSpPr>
          <p:cNvPr id="19" name="Rectangle 10">
            <a:extLst>
              <a:ext uri="{FF2B5EF4-FFF2-40B4-BE49-F238E27FC236}">
                <a16:creationId xmlns:a16="http://schemas.microsoft.com/office/drawing/2014/main" id="{EE1C0731-DD08-B0C1-EFA4-D0A775D1AFC1}"/>
              </a:ext>
            </a:extLst>
          </p:cNvPr>
          <p:cNvSpPr/>
          <p:nvPr/>
        </p:nvSpPr>
        <p:spPr>
          <a:xfrm>
            <a:off x="5673725" y="3571875"/>
            <a:ext cx="668338" cy="585788"/>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00B050"/>
                </a:solidFill>
                <a:latin typeface="+mn-lt"/>
                <a:cs typeface="+mn-cs"/>
              </a:rPr>
              <a:t>-6</a:t>
            </a:r>
            <a:endParaRPr lang="en-US" sz="3200" dirty="0">
              <a:solidFill>
                <a:srgbClr val="00B050"/>
              </a:solidFill>
              <a:latin typeface="+mn-lt"/>
              <a:cs typeface="+mn-cs"/>
            </a:endParaRPr>
          </a:p>
        </p:txBody>
      </p:sp>
      <p:sp>
        <p:nvSpPr>
          <p:cNvPr id="20" name="Rectangle 10">
            <a:extLst>
              <a:ext uri="{FF2B5EF4-FFF2-40B4-BE49-F238E27FC236}">
                <a16:creationId xmlns:a16="http://schemas.microsoft.com/office/drawing/2014/main" id="{B94A6511-8F89-CF9E-6F07-2E49CDDCAB1D}"/>
              </a:ext>
            </a:extLst>
          </p:cNvPr>
          <p:cNvSpPr/>
          <p:nvPr/>
        </p:nvSpPr>
        <p:spPr>
          <a:xfrm>
            <a:off x="5602288" y="4076700"/>
            <a:ext cx="668337" cy="584200"/>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00B050"/>
                </a:solidFill>
                <a:latin typeface="+mn-lt"/>
                <a:cs typeface="+mn-cs"/>
              </a:rPr>
              <a:t>2</a:t>
            </a:r>
            <a:endParaRPr lang="en-US" sz="3200" dirty="0">
              <a:solidFill>
                <a:srgbClr val="00B050"/>
              </a:solidFill>
              <a:latin typeface="+mn-lt"/>
              <a:cs typeface="+mn-cs"/>
            </a:endParaRPr>
          </a:p>
        </p:txBody>
      </p:sp>
    </p:spTree>
  </p:cSld>
  <p:clrMapOvr>
    <a:masterClrMapping/>
  </p:clrMapOvr>
  <p:transition>
    <p:comb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
                                        <p:tgtEl>
                                          <p:spTgt spid="9"/>
                                        </p:tgtEl>
                                      </p:cBhvr>
                                    </p:animEffect>
                                  </p:childTnLst>
                                </p:cTn>
                              </p:par>
                            </p:childTnLst>
                          </p:cTn>
                        </p:par>
                        <p:par>
                          <p:cTn id="10" fill="hold" nodeType="afterGroup">
                            <p:stCondLst>
                              <p:cond delay="500"/>
                            </p:stCondLst>
                            <p:childTnLst>
                              <p:par>
                                <p:cTn id="11" presetID="29"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3" name="cached_extralife.wav"/>
                                        </p:tgtEl>
                                      </p:cMediaNode>
                                    </p:audio>
                                  </p:subTnLst>
                                </p:cTn>
                              </p:par>
                            </p:childTnLst>
                          </p:cTn>
                        </p:par>
                        <p:par>
                          <p:cTn id="16" fill="hold" nodeType="afterGroup">
                            <p:stCondLst>
                              <p:cond delay="1000"/>
                            </p:stCondLst>
                            <p:childTnLst>
                              <p:par>
                                <p:cTn id="17" presetID="2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ached_extralife.wav"/>
                                        </p:tgtEl>
                                      </p:cMediaNode>
                                    </p:audio>
                                  </p:subTnLst>
                                </p:cTn>
                              </p:par>
                            </p:childTnLst>
                          </p:cTn>
                        </p:par>
                        <p:par>
                          <p:cTn id="22" fill="hold" nodeType="afterGroup">
                            <p:stCondLst>
                              <p:cond delay="1500"/>
                            </p:stCondLst>
                            <p:childTnLst>
                              <p:par>
                                <p:cTn id="23" presetID="29"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2"/>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7" dur="500"/>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3" name="cached_extralife.wav"/>
                                        </p:tgtEl>
                                      </p:cMediaNode>
                                    </p:audio>
                                  </p:subTnLst>
                                </p:cTn>
                              </p:par>
                            </p:childTnLst>
                          </p:cTn>
                        </p:par>
                        <p:par>
                          <p:cTn id="28" fill="hold" nodeType="afterGroup">
                            <p:stCondLst>
                              <p:cond delay="2000"/>
                            </p:stCondLst>
                            <p:childTnLst>
                              <p:par>
                                <p:cTn id="29" presetID="2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ppt_x-.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3" dur="500"/>
                                        <p:tgtEl>
                                          <p:spTgt spid="19"/>
                                        </p:tgtEl>
                                      </p:cBhvr>
                                    </p:animEffect>
                                  </p:childTnLst>
                                </p:cTn>
                              </p:par>
                            </p:childTnLst>
                          </p:cTn>
                        </p:par>
                        <p:par>
                          <p:cTn id="34" fill="hold" nodeType="afterGroup">
                            <p:stCondLst>
                              <p:cond delay="2500"/>
                            </p:stCondLst>
                            <p:childTnLst>
                              <p:par>
                                <p:cTn id="35" presetID="29"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ppt_x-.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C283F-CFDD-90F6-D3D3-0B1B6ED46ECC}"/>
              </a:ext>
            </a:extLst>
          </p:cNvPr>
          <p:cNvSpPr/>
          <p:nvPr/>
        </p:nvSpPr>
        <p:spPr>
          <a:xfrm>
            <a:off x="784225" y="692150"/>
            <a:ext cx="7573963" cy="584200"/>
          </a:xfrm>
          <a:prstGeom prst="rect">
            <a:avLst/>
          </a:prstGeom>
        </p:spPr>
        <p:txBody>
          <a:bodyPr>
            <a:spAutoFit/>
          </a:bodyPr>
          <a:lstStyle/>
          <a:p>
            <a:pPr algn="r" rtl="1" eaLnBrk="1" fontAlgn="auto" hangingPunct="1">
              <a:spcBef>
                <a:spcPts val="0"/>
              </a:spcBef>
              <a:spcAft>
                <a:spcPts val="0"/>
              </a:spcAft>
              <a:defRPr/>
            </a:pPr>
            <a:r>
              <a:rPr lang="ar-EG" sz="3200" b="1" cap="small" dirty="0" err="1">
                <a:solidFill>
                  <a:srgbClr val="9900CC"/>
                </a:solidFill>
                <a:latin typeface="Arial" charset="0"/>
                <a:cs typeface="Arial" charset="0"/>
              </a:rPr>
              <a:t>(س </a:t>
            </a:r>
            <a:r>
              <a:rPr lang="ar-EG" sz="3200" b="1" cap="small" dirty="0">
                <a:solidFill>
                  <a:srgbClr val="9900CC"/>
                </a:solidFill>
                <a:latin typeface="Arial" charset="0"/>
                <a:cs typeface="Arial" charset="0"/>
              </a:rPr>
              <a:t>– 3)</a:t>
            </a:r>
            <a:r>
              <a:rPr lang="ar-EG" sz="3200" b="1" baseline="30000" dirty="0">
                <a:solidFill>
                  <a:srgbClr val="9900CC"/>
                </a:solidFill>
                <a:latin typeface="Arial" charset="0"/>
                <a:cs typeface="Arial" charset="0"/>
              </a:rPr>
              <a:t> </a:t>
            </a:r>
            <a:r>
              <a:rPr lang="ar-EG" sz="3200" b="1" baseline="30000" dirty="0" err="1">
                <a:solidFill>
                  <a:srgbClr val="9900CC"/>
                </a:solidFill>
                <a:latin typeface="Arial" charset="0"/>
                <a:cs typeface="Arial" charset="0"/>
              </a:rPr>
              <a:t>2</a:t>
            </a:r>
            <a:r>
              <a:rPr lang="ar-EG" sz="3200" b="1" cap="small" dirty="0" err="1">
                <a:solidFill>
                  <a:srgbClr val="9900CC"/>
                </a:solidFill>
                <a:latin typeface="Arial" charset="0"/>
                <a:cs typeface="Arial" charset="0"/>
              </a:rPr>
              <a:t> </a:t>
            </a:r>
            <a:r>
              <a:rPr lang="ar-EG" sz="3200" b="1" cap="small" dirty="0">
                <a:solidFill>
                  <a:srgbClr val="9900CC"/>
                </a:solidFill>
                <a:latin typeface="Arial" charset="0"/>
                <a:cs typeface="Arial" charset="0"/>
              </a:rPr>
              <a:t>= 16 </a:t>
            </a:r>
            <a:r>
              <a:rPr lang="ar-SA" sz="3200" b="1" cap="small" dirty="0">
                <a:solidFill>
                  <a:srgbClr val="9900CC"/>
                </a:solidFill>
                <a:latin typeface="Arial" charset="0"/>
                <a:cs typeface="Arial" charset="0"/>
              </a:rPr>
              <a:t>              </a:t>
            </a:r>
            <a:r>
              <a:rPr lang="ar-EG" sz="3200" b="1" cap="small" dirty="0">
                <a:solidFill>
                  <a:srgbClr val="9900CC"/>
                </a:solidFill>
                <a:latin typeface="Arial" charset="0"/>
                <a:cs typeface="Arial" charset="0"/>
              </a:rPr>
              <a:t>  </a:t>
            </a:r>
            <a:r>
              <a:rPr lang="ar-EG" sz="3200" b="1" cap="small" dirty="0">
                <a:solidFill>
                  <a:srgbClr val="00B050"/>
                </a:solidFill>
                <a:latin typeface="Arial" charset="0"/>
                <a:cs typeface="Arial" charset="0"/>
              </a:rPr>
              <a:t>حلل </a:t>
            </a:r>
            <a:r>
              <a:rPr lang="ar-EG" sz="3200" b="1" cap="small" dirty="0" err="1">
                <a:solidFill>
                  <a:srgbClr val="00B050"/>
                </a:solidFill>
                <a:latin typeface="Arial" charset="0"/>
                <a:cs typeface="Arial" charset="0"/>
              </a:rPr>
              <a:t>س</a:t>
            </a:r>
            <a:r>
              <a:rPr lang="ar-EG" sz="3200" b="1" cap="small" baseline="30000" dirty="0" err="1">
                <a:solidFill>
                  <a:srgbClr val="00B050"/>
                </a:solidFill>
                <a:latin typeface="Arial" charset="0"/>
                <a:cs typeface="Arial" charset="0"/>
              </a:rPr>
              <a:t>2</a:t>
            </a:r>
            <a:r>
              <a:rPr lang="ar-EG" sz="3200" b="1" cap="small" dirty="0">
                <a:solidFill>
                  <a:srgbClr val="00B050"/>
                </a:solidFill>
                <a:latin typeface="Arial" charset="0"/>
                <a:cs typeface="Arial" charset="0"/>
              </a:rPr>
              <a:t> – </a:t>
            </a:r>
            <a:r>
              <a:rPr lang="ar-EG" sz="3200" b="1" cap="small" dirty="0" err="1">
                <a:solidFill>
                  <a:srgbClr val="00B050"/>
                </a:solidFill>
                <a:latin typeface="Arial" charset="0"/>
                <a:cs typeface="Arial" charset="0"/>
              </a:rPr>
              <a:t>6س</a:t>
            </a:r>
            <a:r>
              <a:rPr lang="ar-EG" sz="3200" b="1" cap="small" dirty="0">
                <a:solidFill>
                  <a:srgbClr val="00B050"/>
                </a:solidFill>
                <a:latin typeface="Arial" charset="0"/>
                <a:cs typeface="Arial" charset="0"/>
              </a:rPr>
              <a:t> + 9</a:t>
            </a:r>
            <a:endParaRPr lang="en-US" sz="3200" dirty="0">
              <a:solidFill>
                <a:srgbClr val="00B050"/>
              </a:solidFill>
              <a:latin typeface="Arial" charset="0"/>
              <a:cs typeface="Arial" charset="0"/>
            </a:endParaRPr>
          </a:p>
        </p:txBody>
      </p:sp>
      <p:sp>
        <p:nvSpPr>
          <p:cNvPr id="10" name="Rectangle 9">
            <a:extLst>
              <a:ext uri="{FF2B5EF4-FFF2-40B4-BE49-F238E27FC236}">
                <a16:creationId xmlns:a16="http://schemas.microsoft.com/office/drawing/2014/main" id="{DFADD643-3C42-4094-D9D5-4806332CBD09}"/>
              </a:ext>
            </a:extLst>
          </p:cNvPr>
          <p:cNvSpPr/>
          <p:nvPr/>
        </p:nvSpPr>
        <p:spPr>
          <a:xfrm>
            <a:off x="-130175" y="1708150"/>
            <a:ext cx="8301038" cy="584200"/>
          </a:xfrm>
          <a:prstGeom prst="rect">
            <a:avLst/>
          </a:prstGeom>
        </p:spPr>
        <p:txBody>
          <a:bodyPr>
            <a:spAutoFit/>
          </a:bodyPr>
          <a:lstStyle/>
          <a:p>
            <a:pPr algn="r" rtl="1" eaLnBrk="1" fontAlgn="auto" hangingPunct="1">
              <a:spcBef>
                <a:spcPts val="0"/>
              </a:spcBef>
              <a:spcAft>
                <a:spcPts val="0"/>
              </a:spcAft>
              <a:defRPr/>
            </a:pPr>
            <a:r>
              <a:rPr lang="ar-EG" sz="3200" b="1" cap="small" dirty="0" err="1">
                <a:solidFill>
                  <a:srgbClr val="9900CC"/>
                </a:solidFill>
                <a:latin typeface="Arial" charset="0"/>
                <a:cs typeface="Arial" charset="0"/>
              </a:rPr>
              <a:t>س </a:t>
            </a:r>
            <a:r>
              <a:rPr lang="ar-EG" sz="3200" b="1" cap="small" dirty="0">
                <a:solidFill>
                  <a:srgbClr val="9900CC"/>
                </a:solidFill>
                <a:latin typeface="Arial" charset="0"/>
                <a:cs typeface="Arial" charset="0"/>
              </a:rPr>
              <a:t>– </a:t>
            </a:r>
            <a:r>
              <a:rPr lang="ar-EG" sz="3200" b="1" cap="small" dirty="0" err="1">
                <a:solidFill>
                  <a:srgbClr val="9900CC"/>
                </a:solidFill>
                <a:latin typeface="Arial" charset="0"/>
                <a:cs typeface="Arial" charset="0"/>
              </a:rPr>
              <a:t>3 = </a:t>
            </a:r>
            <a:r>
              <a:rPr lang="ar-EG" sz="3200" b="1" cap="small" dirty="0">
                <a:solidFill>
                  <a:srgbClr val="9900CC"/>
                </a:solidFill>
                <a:latin typeface="Arial" charset="0"/>
                <a:cs typeface="Arial" charset="0"/>
              </a:rPr>
              <a:t>± 4        </a:t>
            </a:r>
            <a:r>
              <a:rPr lang="ar-EG" sz="3200" b="1" cap="small" dirty="0">
                <a:solidFill>
                  <a:srgbClr val="00B050"/>
                </a:solidFill>
                <a:latin typeface="Arial" charset="0"/>
                <a:cs typeface="Arial" charset="0"/>
              </a:rPr>
              <a:t>أوجد الجذر التربيعي لكلا الطرفين</a:t>
            </a:r>
            <a:endParaRPr lang="en-US" sz="3200" dirty="0">
              <a:solidFill>
                <a:srgbClr val="00B050"/>
              </a:solidFill>
              <a:latin typeface="Arial" charset="0"/>
              <a:cs typeface="Arial" charset="0"/>
            </a:endParaRPr>
          </a:p>
        </p:txBody>
      </p:sp>
      <p:sp>
        <p:nvSpPr>
          <p:cNvPr id="11" name="Rectangle 10">
            <a:extLst>
              <a:ext uri="{FF2B5EF4-FFF2-40B4-BE49-F238E27FC236}">
                <a16:creationId xmlns:a16="http://schemas.microsoft.com/office/drawing/2014/main" id="{394E5A90-5108-08F3-8D38-BB02439C422F}"/>
              </a:ext>
            </a:extLst>
          </p:cNvPr>
          <p:cNvSpPr/>
          <p:nvPr/>
        </p:nvSpPr>
        <p:spPr>
          <a:xfrm>
            <a:off x="-201613" y="2779713"/>
            <a:ext cx="8301038" cy="585787"/>
          </a:xfrm>
          <a:prstGeom prst="rect">
            <a:avLst/>
          </a:prstGeom>
        </p:spPr>
        <p:txBody>
          <a:bodyPr>
            <a:spAutoFit/>
          </a:bodyPr>
          <a:lstStyle/>
          <a:p>
            <a:pPr algn="r" rtl="1" eaLnBrk="1" fontAlgn="auto" hangingPunct="1">
              <a:spcBef>
                <a:spcPts val="0"/>
              </a:spcBef>
              <a:spcAft>
                <a:spcPts val="0"/>
              </a:spcAft>
              <a:defRPr/>
            </a:pPr>
            <a:r>
              <a:rPr lang="ar-EG" sz="3200" b="1" cap="small" dirty="0" err="1">
                <a:solidFill>
                  <a:srgbClr val="9900CC"/>
                </a:solidFill>
                <a:latin typeface="Arial" charset="0"/>
                <a:cs typeface="Arial" charset="0"/>
              </a:rPr>
              <a:t>س </a:t>
            </a:r>
            <a:r>
              <a:rPr lang="ar-EG" sz="3200" b="1" cap="small" dirty="0">
                <a:solidFill>
                  <a:srgbClr val="9900CC"/>
                </a:solidFill>
                <a:latin typeface="Arial" charset="0"/>
                <a:cs typeface="Arial" charset="0"/>
              </a:rPr>
              <a:t>= </a:t>
            </a:r>
            <a:r>
              <a:rPr lang="ar-EG" sz="3200" b="1" cap="small" dirty="0" err="1">
                <a:solidFill>
                  <a:srgbClr val="9900CC"/>
                </a:solidFill>
                <a:latin typeface="Arial" charset="0"/>
                <a:cs typeface="Arial" charset="0"/>
              </a:rPr>
              <a:t>3 </a:t>
            </a:r>
            <a:r>
              <a:rPr lang="ar-EG" sz="3200" b="1" cap="small" dirty="0">
                <a:solidFill>
                  <a:srgbClr val="9900CC"/>
                </a:solidFill>
                <a:latin typeface="Arial" charset="0"/>
                <a:cs typeface="Arial" charset="0"/>
              </a:rPr>
              <a:t>± 4                     </a:t>
            </a:r>
            <a:r>
              <a:rPr lang="ar-EG" sz="3200" b="1" cap="small" dirty="0">
                <a:solidFill>
                  <a:srgbClr val="00B050"/>
                </a:solidFill>
                <a:latin typeface="Arial" charset="0"/>
                <a:cs typeface="Arial" charset="0"/>
              </a:rPr>
              <a:t>أضف 3 إلى كل طرف</a:t>
            </a:r>
            <a:endParaRPr lang="en-US" sz="3200" dirty="0">
              <a:solidFill>
                <a:srgbClr val="00B050"/>
              </a:solidFill>
              <a:latin typeface="Arial" charset="0"/>
              <a:cs typeface="Arial" charset="0"/>
            </a:endParaRPr>
          </a:p>
        </p:txBody>
      </p:sp>
      <p:sp>
        <p:nvSpPr>
          <p:cNvPr id="7" name="Rectangle 8">
            <a:extLst>
              <a:ext uri="{FF2B5EF4-FFF2-40B4-BE49-F238E27FC236}">
                <a16:creationId xmlns:a16="http://schemas.microsoft.com/office/drawing/2014/main" id="{6FD68368-CAB1-0B59-07CD-7A86D5F1431E}"/>
              </a:ext>
            </a:extLst>
          </p:cNvPr>
          <p:cNvSpPr/>
          <p:nvPr/>
        </p:nvSpPr>
        <p:spPr>
          <a:xfrm>
            <a:off x="784225" y="3560763"/>
            <a:ext cx="7573963" cy="585787"/>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9900CC"/>
                </a:solidFill>
                <a:latin typeface="Arial" charset="0"/>
                <a:cs typeface="Arial" charset="0"/>
              </a:rPr>
              <a:t>س = 3 + 4 أو س = 3 –</a:t>
            </a:r>
            <a:r>
              <a:rPr lang="ar-SA" sz="3200" b="1" cap="small" dirty="0">
                <a:solidFill>
                  <a:srgbClr val="9900CC"/>
                </a:solidFill>
                <a:latin typeface="Arial" charset="0"/>
                <a:cs typeface="Arial" charset="0"/>
              </a:rPr>
              <a:t>4                </a:t>
            </a:r>
            <a:r>
              <a:rPr lang="ar-EG" sz="3200" b="1" cap="small" dirty="0">
                <a:solidFill>
                  <a:srgbClr val="00B050"/>
                </a:solidFill>
                <a:latin typeface="Arial" charset="0"/>
                <a:cs typeface="Arial" charset="0"/>
              </a:rPr>
              <a:t>افصل الح</a:t>
            </a:r>
            <a:r>
              <a:rPr lang="ar-SA" sz="3200" b="1" cap="small" dirty="0">
                <a:solidFill>
                  <a:srgbClr val="00B050"/>
                </a:solidFill>
                <a:latin typeface="Arial" charset="0"/>
                <a:cs typeface="Arial" charset="0"/>
              </a:rPr>
              <a:t>ل</a:t>
            </a:r>
            <a:r>
              <a:rPr lang="ar-EG" sz="3200" b="1" cap="small" dirty="0">
                <a:solidFill>
                  <a:srgbClr val="00B050"/>
                </a:solidFill>
                <a:latin typeface="Arial" charset="0"/>
                <a:cs typeface="Arial" charset="0"/>
              </a:rPr>
              <a:t>ين</a:t>
            </a:r>
            <a:endParaRPr lang="en-US" sz="3200" dirty="0">
              <a:solidFill>
                <a:srgbClr val="00B050"/>
              </a:solidFill>
              <a:latin typeface="Arial" charset="0"/>
              <a:cs typeface="Arial" charset="0"/>
            </a:endParaRPr>
          </a:p>
        </p:txBody>
      </p:sp>
      <p:sp>
        <p:nvSpPr>
          <p:cNvPr id="8" name="Rectangle 9">
            <a:extLst>
              <a:ext uri="{FF2B5EF4-FFF2-40B4-BE49-F238E27FC236}">
                <a16:creationId xmlns:a16="http://schemas.microsoft.com/office/drawing/2014/main" id="{107C7387-9601-74BC-95B8-EC151540F62C}"/>
              </a:ext>
            </a:extLst>
          </p:cNvPr>
          <p:cNvSpPr/>
          <p:nvPr/>
        </p:nvSpPr>
        <p:spPr>
          <a:xfrm>
            <a:off x="-417513" y="4578350"/>
            <a:ext cx="8301038" cy="584200"/>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9900CC"/>
                </a:solidFill>
                <a:latin typeface="Arial" charset="0"/>
                <a:cs typeface="Arial" charset="0"/>
              </a:rPr>
              <a:t>= 7                = -</a:t>
            </a:r>
            <a:r>
              <a:rPr lang="ar-SA" sz="3200" b="1" cap="small" dirty="0">
                <a:solidFill>
                  <a:srgbClr val="9900CC"/>
                </a:solidFill>
                <a:latin typeface="Arial" charset="0"/>
                <a:cs typeface="Arial" charset="0"/>
              </a:rPr>
              <a:t>1</a:t>
            </a:r>
            <a:r>
              <a:rPr lang="ar-EG" sz="3200" b="1" cap="small" dirty="0">
                <a:solidFill>
                  <a:srgbClr val="9900CC"/>
                </a:solidFill>
                <a:latin typeface="Arial" charset="0"/>
                <a:cs typeface="Arial" charset="0"/>
              </a:rPr>
              <a:t>                      </a:t>
            </a:r>
            <a:r>
              <a:rPr lang="ar-EG" sz="3200" b="1" cap="small" dirty="0">
                <a:solidFill>
                  <a:srgbClr val="00B050"/>
                </a:solidFill>
                <a:latin typeface="Arial" charset="0"/>
                <a:cs typeface="Arial" charset="0"/>
              </a:rPr>
              <a:t>بسّط</a:t>
            </a:r>
            <a:endParaRPr lang="en-US" sz="3200" dirty="0">
              <a:solidFill>
                <a:srgbClr val="00B050"/>
              </a:solidFill>
              <a:latin typeface="Arial" charset="0"/>
              <a:cs typeface="Arial" charset="0"/>
            </a:endParaRPr>
          </a:p>
        </p:txBody>
      </p:sp>
      <p:sp>
        <p:nvSpPr>
          <p:cNvPr id="2" name="مستطيل 1">
            <a:extLst>
              <a:ext uri="{FF2B5EF4-FFF2-40B4-BE49-F238E27FC236}">
                <a16:creationId xmlns:a16="http://schemas.microsoft.com/office/drawing/2014/main" id="{F22768F0-1BB7-064A-E4E7-98C4377F4296}"/>
              </a:ext>
            </a:extLst>
          </p:cNvPr>
          <p:cNvSpPr/>
          <p:nvPr/>
        </p:nvSpPr>
        <p:spPr>
          <a:xfrm>
            <a:off x="3463925" y="5661025"/>
            <a:ext cx="2979738" cy="646113"/>
          </a:xfrm>
          <a:prstGeom prst="rect">
            <a:avLst/>
          </a:prstGeom>
        </p:spPr>
        <p:txBody>
          <a:bodyPr wrap="none">
            <a:spAutoFit/>
          </a:bodyPr>
          <a:lstStyle/>
          <a:p>
            <a:pPr algn="r" rtl="1" eaLnBrk="1" fontAlgn="auto" hangingPunct="1">
              <a:spcBef>
                <a:spcPts val="0"/>
              </a:spcBef>
              <a:spcAft>
                <a:spcPts val="0"/>
              </a:spcAft>
              <a:defRPr/>
            </a:pPr>
            <a:r>
              <a:rPr lang="ar-EG" sz="3600" b="1" cap="small" dirty="0">
                <a:solidFill>
                  <a:srgbClr val="9900CC"/>
                </a:solidFill>
                <a:latin typeface="Arial" charset="0"/>
                <a:cs typeface="Arial" charset="0"/>
              </a:rPr>
              <a:t>الحلان هما 7، -1 </a:t>
            </a:r>
            <a:endParaRPr lang="en-US" sz="3600" dirty="0">
              <a:solidFill>
                <a:srgbClr val="9900CC"/>
              </a:solidFill>
              <a:latin typeface="Arial" charset="0"/>
              <a:cs typeface="Arial" charset="0"/>
            </a:endParaRPr>
          </a:p>
        </p:txBody>
      </p:sp>
    </p:spTree>
  </p:cSld>
  <p:clrMapOvr>
    <a:masterClrMapping/>
  </p:clrMapOvr>
  <p:transition>
    <p:comb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extralife.wav"/>
                                        </p:tgtEl>
                                      </p:cMediaNode>
                                    </p:audio>
                                  </p:subTnLst>
                                </p:cTn>
                              </p:par>
                            </p:childTnLst>
                          </p:cTn>
                        </p:par>
                        <p:par>
                          <p:cTn id="10" fill="hold" nodeType="afterGroup">
                            <p:stCondLst>
                              <p:cond delay="500"/>
                            </p:stCondLst>
                            <p:childTnLst>
                              <p:par>
                                <p:cTn id="11" presetID="29"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3" name="cached_extralife.wav"/>
                                        </p:tgtEl>
                                      </p:cMediaNode>
                                    </p:audio>
                                  </p:subTnLst>
                                </p:cTn>
                              </p:par>
                            </p:childTnLst>
                          </p:cTn>
                        </p:par>
                        <p:par>
                          <p:cTn id="16" fill="hold" nodeType="afterGroup">
                            <p:stCondLst>
                              <p:cond delay="1000"/>
                            </p:stCondLst>
                            <p:childTnLst>
                              <p:par>
                                <p:cTn id="17" presetID="2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ached_extralife.wav"/>
                                        </p:tgtEl>
                                      </p:cMediaNode>
                                    </p:audio>
                                  </p:subTnLst>
                                </p:cTn>
                              </p:par>
                            </p:childTnLst>
                          </p:cTn>
                        </p:par>
                        <p:par>
                          <p:cTn id="22" fill="hold" nodeType="afterGroup">
                            <p:stCondLst>
                              <p:cond delay="1500"/>
                            </p:stCondLst>
                            <p:childTnLst>
                              <p:par>
                                <p:cTn id="23" presetID="29"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2"/>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cached_extralife.wav"/>
                                        </p:tgtEl>
                                      </p:cMediaNode>
                                    </p:audio>
                                  </p:subTnLst>
                                </p:cTn>
                              </p:par>
                            </p:childTnLst>
                          </p:cTn>
                        </p:par>
                        <p:par>
                          <p:cTn id="28" fill="hold" nodeType="afterGroup">
                            <p:stCondLst>
                              <p:cond delay="2000"/>
                            </p:stCondLst>
                            <p:childTnLst>
                              <p:par>
                                <p:cTn id="29" presetID="29"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3" name="cached_extralife.wav"/>
                                        </p:tgtEl>
                                      </p:cMediaNode>
                                    </p:audio>
                                  </p:subTnLst>
                                </p:cTn>
                              </p:par>
                            </p:childTnLst>
                          </p:cTn>
                        </p:par>
                        <p:par>
                          <p:cTn id="34" fill="hold" nodeType="afterGroup">
                            <p:stCondLst>
                              <p:cond delay="2500"/>
                            </p:stCondLst>
                            <p:childTnLst>
                              <p:par>
                                <p:cTn id="35" presetID="4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p:bldP spid="8"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1889367" y="2403687"/>
            <a:ext cx="4661139" cy="213044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TextBox 3">
            <a:extLst>
              <a:ext uri="{FF2B5EF4-FFF2-40B4-BE49-F238E27FC236}">
                <a16:creationId xmlns:a16="http://schemas.microsoft.com/office/drawing/2014/main" id="{AE1E36A1-FF61-4A73-8BB3-BDE7E9AFDE17}"/>
              </a:ext>
            </a:extLst>
          </p:cNvPr>
          <p:cNvSpPr txBox="1"/>
          <p:nvPr/>
        </p:nvSpPr>
        <p:spPr bwMode="auto">
          <a:xfrm>
            <a:off x="735050" y="2651040"/>
            <a:ext cx="7396643"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600" b="1" dirty="0">
                <a:solidFill>
                  <a:srgbClr val="EEECE1"/>
                </a:solidFill>
                <a:cs typeface="Times New Roman" panose="02020603050405020304" pitchFamily="18" charset="0"/>
              </a:rPr>
              <a:t>تحقق من فهمك</a:t>
            </a:r>
          </a:p>
        </p:txBody>
      </p:sp>
    </p:spTree>
    <p:extLst>
      <p:ext uri="{BB962C8B-B14F-4D97-AF65-F5344CB8AC3E}">
        <p14:creationId xmlns:p14="http://schemas.microsoft.com/office/powerpoint/2010/main" val="685208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8FCD6-7010-F0C3-D75F-FEE4E7AC03BF}"/>
              </a:ext>
            </a:extLst>
          </p:cNvPr>
          <p:cNvSpPr/>
          <p:nvPr/>
        </p:nvSpPr>
        <p:spPr>
          <a:xfrm>
            <a:off x="1043608" y="2276872"/>
            <a:ext cx="7045325" cy="1323975"/>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spAutoFit/>
          </a:bodyPr>
          <a:lstStyle/>
          <a:p>
            <a:pPr algn="r" rtl="1" eaLnBrk="1" fontAlgn="auto" hangingPunct="1">
              <a:spcBef>
                <a:spcPts val="0"/>
              </a:spcBef>
              <a:spcAft>
                <a:spcPts val="0"/>
              </a:spcAft>
              <a:defRPr/>
            </a:pPr>
            <a:r>
              <a:rPr lang="ar-EG" sz="4000" b="1" cap="small" dirty="0">
                <a:solidFill>
                  <a:prstClr val="black"/>
                </a:solidFill>
              </a:rPr>
              <a:t>2) حل المعادلة: س</a:t>
            </a:r>
            <a:r>
              <a:rPr lang="ar-EG" sz="4000" b="1" baseline="30000" dirty="0">
                <a:solidFill>
                  <a:srgbClr val="002060"/>
                </a:solidFill>
                <a:latin typeface="Arial" charset="0"/>
              </a:rPr>
              <a:t>2</a:t>
            </a:r>
            <a:r>
              <a:rPr lang="ar-EG" sz="4000" b="1" cap="small" dirty="0">
                <a:solidFill>
                  <a:prstClr val="black"/>
                </a:solidFill>
              </a:rPr>
              <a:t> – 12س + 3 = 8 بإكمال المربع.</a:t>
            </a:r>
          </a:p>
        </p:txBody>
      </p:sp>
    </p:spTree>
  </p:cSld>
  <p:clrMapOvr>
    <a:masterClrMapping/>
  </p:clrMapOvr>
  <p:transition>
    <p:blinds dir="vert"/>
    <p:sndAc>
      <p:stSnd>
        <p:snd r:embed="rId2" name="SOUND999.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5">
                                          <p:stCondLst>
                                            <p:cond delay="0"/>
                                          </p:stCondLst>
                                        </p:cTn>
                                        <p:tgtEl>
                                          <p:spTgt spid="6"/>
                                        </p:tgtEl>
                                      </p:cBhvr>
                                    </p:animEffect>
                                    <p:anim calcmode="lin" valueType="num">
                                      <p:cBhvr>
                                        <p:cTn id="8"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3" dur="7">
                                          <p:stCondLst>
                                            <p:cond delay="163"/>
                                          </p:stCondLst>
                                        </p:cTn>
                                        <p:tgtEl>
                                          <p:spTgt spid="6"/>
                                        </p:tgtEl>
                                      </p:cBhvr>
                                      <p:to x="100000" y="60000"/>
                                    </p:animScale>
                                    <p:animScale>
                                      <p:cBhvr>
                                        <p:cTn id="14" dur="42" decel="50000">
                                          <p:stCondLst>
                                            <p:cond delay="169"/>
                                          </p:stCondLst>
                                        </p:cTn>
                                        <p:tgtEl>
                                          <p:spTgt spid="6"/>
                                        </p:tgtEl>
                                      </p:cBhvr>
                                      <p:to x="100000" y="100000"/>
                                    </p:animScale>
                                    <p:animScale>
                                      <p:cBhvr>
                                        <p:cTn id="15" dur="7">
                                          <p:stCondLst>
                                            <p:cond delay="328"/>
                                          </p:stCondLst>
                                        </p:cTn>
                                        <p:tgtEl>
                                          <p:spTgt spid="6"/>
                                        </p:tgtEl>
                                      </p:cBhvr>
                                      <p:to x="100000" y="80000"/>
                                    </p:animScale>
                                    <p:animScale>
                                      <p:cBhvr>
                                        <p:cTn id="16" dur="42" decel="50000">
                                          <p:stCondLst>
                                            <p:cond delay="335"/>
                                          </p:stCondLst>
                                        </p:cTn>
                                        <p:tgtEl>
                                          <p:spTgt spid="6"/>
                                        </p:tgtEl>
                                      </p:cBhvr>
                                      <p:to x="100000" y="100000"/>
                                    </p:animScale>
                                    <p:animScale>
                                      <p:cBhvr>
                                        <p:cTn id="17" dur="7">
                                          <p:stCondLst>
                                            <p:cond delay="411"/>
                                          </p:stCondLst>
                                        </p:cTn>
                                        <p:tgtEl>
                                          <p:spTgt spid="6"/>
                                        </p:tgtEl>
                                      </p:cBhvr>
                                      <p:to x="100000" y="90000"/>
                                    </p:animScale>
                                    <p:animScale>
                                      <p:cBhvr>
                                        <p:cTn id="18" dur="42" decel="50000">
                                          <p:stCondLst>
                                            <p:cond delay="417"/>
                                          </p:stCondLst>
                                        </p:cTn>
                                        <p:tgtEl>
                                          <p:spTgt spid="6"/>
                                        </p:tgtEl>
                                      </p:cBhvr>
                                      <p:to x="100000" y="100000"/>
                                    </p:animScale>
                                    <p:animScale>
                                      <p:cBhvr>
                                        <p:cTn id="19" dur="7">
                                          <p:stCondLst>
                                            <p:cond delay="452"/>
                                          </p:stCondLst>
                                        </p:cTn>
                                        <p:tgtEl>
                                          <p:spTgt spid="6"/>
                                        </p:tgtEl>
                                      </p:cBhvr>
                                      <p:to x="100000" y="95000"/>
                                    </p:animScale>
                                    <p:animScale>
                                      <p:cBhvr>
                                        <p:cTn id="20" dur="42" decel="50000">
                                          <p:stCondLst>
                                            <p:cond delay="459"/>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A7E40590-125B-631A-2988-5AE9CE02B973}"/>
              </a:ext>
            </a:extLst>
          </p:cNvPr>
          <p:cNvSpPr>
            <a:spLocks noChangeArrowheads="1"/>
          </p:cNvSpPr>
          <p:nvPr/>
        </p:nvSpPr>
        <p:spPr bwMode="auto">
          <a:xfrm>
            <a:off x="2555875" y="1125538"/>
            <a:ext cx="4608513"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a:t>
            </a:r>
            <a:r>
              <a:rPr lang="ar-EG" sz="3600" b="1" baseline="30000" dirty="0" err="1">
                <a:solidFill>
                  <a:srgbClr val="002060"/>
                </a:solidFill>
                <a:latin typeface="Arial" charset="0"/>
                <a:cs typeface="Arial" charset="0"/>
              </a:rPr>
              <a:t>2</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12س</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3 </a:t>
            </a:r>
            <a:r>
              <a:rPr lang="ar-EG" sz="3600" b="1" cap="small" dirty="0">
                <a:solidFill>
                  <a:srgbClr val="002060"/>
                </a:solidFill>
                <a:latin typeface="Arial" charset="0"/>
                <a:cs typeface="Arial" charset="0"/>
              </a:rPr>
              <a:t>= 8</a:t>
            </a:r>
            <a:endParaRPr lang="en-US" sz="3600" dirty="0">
              <a:solidFill>
                <a:srgbClr val="002060"/>
              </a:solidFill>
              <a:latin typeface="Arial" charset="0"/>
              <a:cs typeface="Arial" charset="0"/>
            </a:endParaRPr>
          </a:p>
        </p:txBody>
      </p:sp>
      <p:sp>
        <p:nvSpPr>
          <p:cNvPr id="20" name="Rectangle 1">
            <a:extLst>
              <a:ext uri="{FF2B5EF4-FFF2-40B4-BE49-F238E27FC236}">
                <a16:creationId xmlns:a16="http://schemas.microsoft.com/office/drawing/2014/main" id="{995F5CE4-5730-BF01-5C0A-7B63E5DF0036}"/>
              </a:ext>
            </a:extLst>
          </p:cNvPr>
          <p:cNvSpPr>
            <a:spLocks noChangeArrowheads="1"/>
          </p:cNvSpPr>
          <p:nvPr/>
        </p:nvSpPr>
        <p:spPr bwMode="auto">
          <a:xfrm>
            <a:off x="2992438" y="2133600"/>
            <a:ext cx="4100512"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a:t>
            </a:r>
            <a:r>
              <a:rPr lang="ar-EG" sz="3600" b="1" baseline="30000" dirty="0" err="1">
                <a:solidFill>
                  <a:srgbClr val="002060"/>
                </a:solidFill>
                <a:latin typeface="Arial" charset="0"/>
                <a:cs typeface="Arial" charset="0"/>
              </a:rPr>
              <a:t>2</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12س</a:t>
            </a:r>
            <a:r>
              <a:rPr lang="ar-EG" sz="3600" b="1" cap="small" dirty="0">
                <a:solidFill>
                  <a:srgbClr val="002060"/>
                </a:solidFill>
                <a:latin typeface="Arial" charset="0"/>
                <a:cs typeface="Arial" charset="0"/>
              </a:rPr>
              <a:t> = 5</a:t>
            </a:r>
            <a:endParaRPr lang="en-US" sz="3600" dirty="0">
              <a:solidFill>
                <a:srgbClr val="002060"/>
              </a:solidFill>
              <a:latin typeface="Arial" charset="0"/>
              <a:cs typeface="Arial" charset="0"/>
            </a:endParaRPr>
          </a:p>
        </p:txBody>
      </p:sp>
      <p:sp>
        <p:nvSpPr>
          <p:cNvPr id="8" name="Rectangle 1">
            <a:extLst>
              <a:ext uri="{FF2B5EF4-FFF2-40B4-BE49-F238E27FC236}">
                <a16:creationId xmlns:a16="http://schemas.microsoft.com/office/drawing/2014/main" id="{DA203129-4008-FB38-5FBD-07C6B8D8235D}"/>
              </a:ext>
            </a:extLst>
          </p:cNvPr>
          <p:cNvSpPr>
            <a:spLocks noChangeArrowheads="1"/>
          </p:cNvSpPr>
          <p:nvPr/>
        </p:nvSpPr>
        <p:spPr bwMode="auto">
          <a:xfrm>
            <a:off x="3924300" y="3357563"/>
            <a:ext cx="316865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a:t>
            </a:r>
            <a:r>
              <a:rPr lang="ar-EG" sz="2800" b="1" cap="small" dirty="0">
                <a:solidFill>
                  <a:srgbClr val="002060"/>
                </a:solidFill>
                <a:latin typeface="Arial" charset="0"/>
                <a:cs typeface="Arial" charset="0"/>
              </a:rPr>
              <a:t>ـــــــــــ</a:t>
            </a:r>
            <a:r>
              <a:rPr lang="ar-EG" sz="3600" b="1" cap="small" dirty="0">
                <a:solidFill>
                  <a:srgbClr val="002060"/>
                </a:solidFill>
                <a:latin typeface="Arial" charset="0"/>
                <a:cs typeface="Arial" charset="0"/>
              </a:rPr>
              <a:t>)</a:t>
            </a:r>
            <a:r>
              <a:rPr lang="ar-EG" sz="3600" b="1" baseline="30000" dirty="0">
                <a:solidFill>
                  <a:srgbClr val="002060"/>
                </a:solidFill>
                <a:latin typeface="Arial" charset="0"/>
                <a:cs typeface="Arial" charset="0"/>
              </a:rPr>
              <a:t> </a:t>
            </a:r>
            <a:r>
              <a:rPr lang="ar-EG" sz="3600" b="1" baseline="30000" dirty="0" err="1">
                <a:solidFill>
                  <a:srgbClr val="002060"/>
                </a:solidFill>
                <a:latin typeface="Arial" charset="0"/>
                <a:cs typeface="Arial" charset="0"/>
              </a:rPr>
              <a:t>2</a:t>
            </a:r>
            <a:r>
              <a:rPr lang="ar-EG" sz="3600" b="1" cap="small" dirty="0" err="1">
                <a:solidFill>
                  <a:srgbClr val="002060"/>
                </a:solidFill>
                <a:latin typeface="Arial" charset="0"/>
                <a:cs typeface="Arial" charset="0"/>
              </a:rPr>
              <a:t> </a:t>
            </a:r>
            <a:r>
              <a:rPr lang="ar-EG" sz="3600" b="1" cap="small" dirty="0">
                <a:solidFill>
                  <a:srgbClr val="002060"/>
                </a:solidFill>
                <a:latin typeface="Arial" charset="0"/>
                <a:cs typeface="Arial" charset="0"/>
              </a:rPr>
              <a:t>= 36</a:t>
            </a:r>
            <a:endParaRPr lang="en-US" sz="3600" dirty="0">
              <a:solidFill>
                <a:srgbClr val="002060"/>
              </a:solidFill>
              <a:latin typeface="Arial" charset="0"/>
              <a:cs typeface="Arial" charset="0"/>
            </a:endParaRPr>
          </a:p>
        </p:txBody>
      </p:sp>
      <p:sp>
        <p:nvSpPr>
          <p:cNvPr id="9" name="Rectangle 1">
            <a:extLst>
              <a:ext uri="{FF2B5EF4-FFF2-40B4-BE49-F238E27FC236}">
                <a16:creationId xmlns:a16="http://schemas.microsoft.com/office/drawing/2014/main" id="{F62E9BDA-68C6-A0BB-C5B5-30E5C9C0153A}"/>
              </a:ext>
            </a:extLst>
          </p:cNvPr>
          <p:cNvSpPr>
            <a:spLocks noChangeArrowheads="1"/>
          </p:cNvSpPr>
          <p:nvPr/>
        </p:nvSpPr>
        <p:spPr bwMode="auto">
          <a:xfrm>
            <a:off x="5795963" y="3141663"/>
            <a:ext cx="101282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-12</a:t>
            </a:r>
            <a:endParaRPr lang="en-US" sz="3600" dirty="0">
              <a:solidFill>
                <a:srgbClr val="002060"/>
              </a:solidFill>
              <a:latin typeface="Arial" charset="0"/>
              <a:cs typeface="Arial" charset="0"/>
            </a:endParaRPr>
          </a:p>
        </p:txBody>
      </p:sp>
      <p:sp>
        <p:nvSpPr>
          <p:cNvPr id="12" name="Rectangle 1">
            <a:extLst>
              <a:ext uri="{FF2B5EF4-FFF2-40B4-BE49-F238E27FC236}">
                <a16:creationId xmlns:a16="http://schemas.microsoft.com/office/drawing/2014/main" id="{F6A6161C-B232-00E7-388A-8D93F3C6AC93}"/>
              </a:ext>
            </a:extLst>
          </p:cNvPr>
          <p:cNvSpPr>
            <a:spLocks noChangeArrowheads="1"/>
          </p:cNvSpPr>
          <p:nvPr/>
        </p:nvSpPr>
        <p:spPr bwMode="auto">
          <a:xfrm>
            <a:off x="5867400" y="3760788"/>
            <a:ext cx="7254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2</a:t>
            </a:r>
            <a:endParaRPr lang="en-US" sz="3600" dirty="0">
              <a:solidFill>
                <a:srgbClr val="002060"/>
              </a:solidFill>
              <a:latin typeface="Arial" charset="0"/>
              <a:cs typeface="Arial" charset="0"/>
            </a:endParaRPr>
          </a:p>
        </p:txBody>
      </p:sp>
      <p:sp>
        <p:nvSpPr>
          <p:cNvPr id="14" name="Rectangle 1">
            <a:extLst>
              <a:ext uri="{FF2B5EF4-FFF2-40B4-BE49-F238E27FC236}">
                <a16:creationId xmlns:a16="http://schemas.microsoft.com/office/drawing/2014/main" id="{642E6AF8-7286-65BF-2497-1C9A8AFE9E57}"/>
              </a:ext>
            </a:extLst>
          </p:cNvPr>
          <p:cNvSpPr>
            <a:spLocks noChangeArrowheads="1"/>
          </p:cNvSpPr>
          <p:nvPr/>
        </p:nvSpPr>
        <p:spPr bwMode="auto">
          <a:xfrm>
            <a:off x="1763713" y="4652963"/>
            <a:ext cx="540067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a:t>
            </a:r>
            <a:r>
              <a:rPr lang="ar-EG" sz="3600" b="1" baseline="30000" dirty="0" err="1">
                <a:solidFill>
                  <a:srgbClr val="002060"/>
                </a:solidFill>
                <a:latin typeface="Arial" charset="0"/>
                <a:cs typeface="Arial" charset="0"/>
              </a:rPr>
              <a:t>2</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12س</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36 </a:t>
            </a:r>
            <a:r>
              <a:rPr lang="ar-EG" sz="3600" b="1" cap="small" dirty="0">
                <a:solidFill>
                  <a:srgbClr val="002060"/>
                </a:solidFill>
                <a:latin typeface="Arial" charset="0"/>
                <a:cs typeface="Arial" charset="0"/>
              </a:rPr>
              <a:t>= </a:t>
            </a:r>
            <a:r>
              <a:rPr lang="ar-EG" sz="3600" b="1" cap="small" dirty="0" err="1">
                <a:solidFill>
                  <a:srgbClr val="002060"/>
                </a:solidFill>
                <a:latin typeface="Arial" charset="0"/>
                <a:cs typeface="Arial" charset="0"/>
              </a:rPr>
              <a:t>5 </a:t>
            </a:r>
            <a:r>
              <a:rPr lang="ar-EG" sz="3600" b="1" cap="small" dirty="0">
                <a:solidFill>
                  <a:srgbClr val="002060"/>
                </a:solidFill>
                <a:latin typeface="Arial" charset="0"/>
                <a:cs typeface="Arial" charset="0"/>
              </a:rPr>
              <a:t>+ 36</a:t>
            </a:r>
            <a:endParaRPr lang="en-US" sz="3600" dirty="0">
              <a:solidFill>
                <a:srgbClr val="002060"/>
              </a:solidFill>
              <a:latin typeface="Arial" charset="0"/>
              <a:cs typeface="Arial"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heckerboard(across)">
                                      <p:cBhvr>
                                        <p:cTn id="11" dur="500"/>
                                        <p:tgtEl>
                                          <p:spTgt spid="20"/>
                                        </p:tgtEl>
                                      </p:cBhvr>
                                    </p:animEffect>
                                  </p:childTnLst>
                                  <p:subTnLst>
                                    <p:audio>
                                      <p:cMediaNode>
                                        <p:cTn display="0" masterRel="sameClick">
                                          <p:stCondLst>
                                            <p:cond evt="begin" delay="0">
                                              <p:tn val="9"/>
                                            </p:cond>
                                          </p:stCondLst>
                                          <p:endCondLst>
                                            <p:cond evt="onStopAudio" delay="0">
                                              <p:tgtEl>
                                                <p:sldTgt/>
                                              </p:tgtEl>
                                            </p:cond>
                                          </p:endCondLst>
                                        </p:cTn>
                                        <p:tgtEl>
                                          <p:sndTgt r:embed="rId3" name="cached_accuracy3.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ached_accuracy3.wav"/>
                                        </p:tgtEl>
                                      </p:cMediaNode>
                                    </p:audio>
                                  </p:sub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3" name="cached_accuracy3.wav"/>
                                        </p:tgtEl>
                                      </p:cMediaNode>
                                    </p:audio>
                                  </p:sub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3" name="cached_accuracy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8" grpId="0"/>
      <p:bldP spid="9"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186943B2-6817-F831-7FA3-364406D81630}"/>
              </a:ext>
            </a:extLst>
          </p:cNvPr>
          <p:cNvSpPr>
            <a:spLocks noChangeArrowheads="1"/>
          </p:cNvSpPr>
          <p:nvPr/>
        </p:nvSpPr>
        <p:spPr bwMode="auto">
          <a:xfrm>
            <a:off x="2555875" y="1125538"/>
            <a:ext cx="4608513"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a:t>
            </a:r>
            <a:r>
              <a:rPr lang="ar-EG" sz="3600" b="1" baseline="30000" dirty="0" err="1">
                <a:solidFill>
                  <a:srgbClr val="002060"/>
                </a:solidFill>
                <a:latin typeface="Arial" charset="0"/>
                <a:cs typeface="Arial" charset="0"/>
              </a:rPr>
              <a:t>2</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12س</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36 </a:t>
            </a:r>
            <a:r>
              <a:rPr lang="ar-EG" sz="3600" b="1" cap="small" dirty="0">
                <a:solidFill>
                  <a:srgbClr val="002060"/>
                </a:solidFill>
                <a:latin typeface="Arial" charset="0"/>
                <a:cs typeface="Arial" charset="0"/>
              </a:rPr>
              <a:t>= 41</a:t>
            </a:r>
            <a:endParaRPr lang="en-US" sz="3600" dirty="0">
              <a:solidFill>
                <a:srgbClr val="002060"/>
              </a:solidFill>
              <a:latin typeface="Arial" charset="0"/>
              <a:cs typeface="Arial" charset="0"/>
            </a:endParaRPr>
          </a:p>
        </p:txBody>
      </p:sp>
      <p:sp>
        <p:nvSpPr>
          <p:cNvPr id="20" name="Rectangle 1">
            <a:extLst>
              <a:ext uri="{FF2B5EF4-FFF2-40B4-BE49-F238E27FC236}">
                <a16:creationId xmlns:a16="http://schemas.microsoft.com/office/drawing/2014/main" id="{FB67C316-6775-92DC-C771-1A391781A3CC}"/>
              </a:ext>
            </a:extLst>
          </p:cNvPr>
          <p:cNvSpPr>
            <a:spLocks noChangeArrowheads="1"/>
          </p:cNvSpPr>
          <p:nvPr/>
        </p:nvSpPr>
        <p:spPr bwMode="auto">
          <a:xfrm>
            <a:off x="2992438" y="2133600"/>
            <a:ext cx="4100512"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 </a:t>
            </a:r>
            <a:r>
              <a:rPr lang="ar-EG" sz="3600" b="1" cap="small" dirty="0">
                <a:solidFill>
                  <a:srgbClr val="002060"/>
                </a:solidFill>
                <a:latin typeface="Arial" charset="0"/>
                <a:cs typeface="Arial" charset="0"/>
              </a:rPr>
              <a:t>– 6</a:t>
            </a:r>
            <a:r>
              <a:rPr lang="ar-EG" sz="3600" b="1" cap="small" dirty="0" err="1">
                <a:solidFill>
                  <a:srgbClr val="002060"/>
                </a:solidFill>
                <a:latin typeface="Arial" charset="0"/>
                <a:cs typeface="Arial" charset="0"/>
              </a:rPr>
              <a:t>)</a:t>
            </a:r>
            <a:r>
              <a:rPr lang="ar-EG" sz="3600" b="1" baseline="30000" dirty="0" err="1">
                <a:solidFill>
                  <a:srgbClr val="002060"/>
                </a:solidFill>
                <a:latin typeface="Arial" charset="0"/>
                <a:cs typeface="Arial" charset="0"/>
              </a:rPr>
              <a:t>2</a:t>
            </a:r>
            <a:r>
              <a:rPr lang="ar-EG" sz="3600" b="1" cap="small" dirty="0" err="1">
                <a:solidFill>
                  <a:srgbClr val="002060"/>
                </a:solidFill>
                <a:latin typeface="Arial" charset="0"/>
                <a:cs typeface="Arial" charset="0"/>
              </a:rPr>
              <a:t> </a:t>
            </a:r>
            <a:r>
              <a:rPr lang="ar-EG" sz="3600" b="1" cap="small" dirty="0">
                <a:solidFill>
                  <a:srgbClr val="002060"/>
                </a:solidFill>
                <a:latin typeface="Arial" charset="0"/>
                <a:cs typeface="Arial" charset="0"/>
              </a:rPr>
              <a:t>= 41</a:t>
            </a:r>
            <a:endParaRPr lang="en-US" sz="3600" dirty="0">
              <a:solidFill>
                <a:srgbClr val="002060"/>
              </a:solidFill>
              <a:latin typeface="Arial" charset="0"/>
              <a:cs typeface="Arial" charset="0"/>
            </a:endParaRPr>
          </a:p>
        </p:txBody>
      </p:sp>
      <p:sp>
        <p:nvSpPr>
          <p:cNvPr id="13" name="TextBox 11">
            <a:extLst>
              <a:ext uri="{FF2B5EF4-FFF2-40B4-BE49-F238E27FC236}">
                <a16:creationId xmlns:a16="http://schemas.microsoft.com/office/drawing/2014/main" id="{1BBA24DC-CA8D-9F1C-5B7A-DCDFA12AB02D}"/>
              </a:ext>
            </a:extLst>
          </p:cNvPr>
          <p:cNvSpPr txBox="1">
            <a:spLocks noChangeArrowheads="1"/>
          </p:cNvSpPr>
          <p:nvPr/>
        </p:nvSpPr>
        <p:spPr bwMode="auto">
          <a:xfrm>
            <a:off x="323850" y="3213100"/>
            <a:ext cx="662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rPr>
              <a:t>س = 6 ±   41</a:t>
            </a:r>
            <a:endParaRPr lang="en-US" altLang="ar-EG" sz="3600">
              <a:solidFill>
                <a:srgbClr val="002060"/>
              </a:solidFill>
            </a:endParaRPr>
          </a:p>
        </p:txBody>
      </p:sp>
      <p:grpSp>
        <p:nvGrpSpPr>
          <p:cNvPr id="2" name="مجموعة 22">
            <a:extLst>
              <a:ext uri="{FF2B5EF4-FFF2-40B4-BE49-F238E27FC236}">
                <a16:creationId xmlns:a16="http://schemas.microsoft.com/office/drawing/2014/main" id="{92C196BA-7A87-B3B1-9549-8BE4A5D0713D}"/>
              </a:ext>
            </a:extLst>
          </p:cNvPr>
          <p:cNvGrpSpPr>
            <a:grpSpLocks/>
          </p:cNvGrpSpPr>
          <p:nvPr/>
        </p:nvGrpSpPr>
        <p:grpSpPr bwMode="auto">
          <a:xfrm>
            <a:off x="4068763" y="3213100"/>
            <a:ext cx="1079500" cy="503238"/>
            <a:chOff x="2339752" y="980728"/>
            <a:chExt cx="1080120" cy="504056"/>
          </a:xfrm>
        </p:grpSpPr>
        <p:cxnSp>
          <p:nvCxnSpPr>
            <p:cNvPr id="16" name="رابط مستقيم 15">
              <a:extLst>
                <a:ext uri="{FF2B5EF4-FFF2-40B4-BE49-F238E27FC236}">
                  <a16:creationId xmlns:a16="http://schemas.microsoft.com/office/drawing/2014/main" id="{E8B59403-BBFA-480D-34B2-2A7C02F2EE30}"/>
                </a:ext>
              </a:extLst>
            </p:cNvPr>
            <p:cNvCxnSpPr/>
            <p:nvPr/>
          </p:nvCxnSpPr>
          <p:spPr>
            <a:xfrm flipH="1">
              <a:off x="3275326" y="1268533"/>
              <a:ext cx="144546" cy="21625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a:extLst>
                <a:ext uri="{FF2B5EF4-FFF2-40B4-BE49-F238E27FC236}">
                  <a16:creationId xmlns:a16="http://schemas.microsoft.com/office/drawing/2014/main" id="{75F5971D-F9E6-80C7-E775-5A071ADFDF35}"/>
                </a:ext>
              </a:extLst>
            </p:cNvPr>
            <p:cNvCxnSpPr/>
            <p:nvPr/>
          </p:nvCxnSpPr>
          <p:spPr>
            <a:xfrm>
              <a:off x="3275326" y="980728"/>
              <a:ext cx="9530"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a:extLst>
                <a:ext uri="{FF2B5EF4-FFF2-40B4-BE49-F238E27FC236}">
                  <a16:creationId xmlns:a16="http://schemas.microsoft.com/office/drawing/2014/main" id="{B82ED48C-9690-F129-A586-33D4B29D4F1D}"/>
                </a:ext>
              </a:extLst>
            </p:cNvPr>
            <p:cNvCxnSpPr/>
            <p:nvPr/>
          </p:nvCxnSpPr>
          <p:spPr>
            <a:xfrm>
              <a:off x="2339752" y="980728"/>
              <a:ext cx="935574" cy="174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Rectangle 1">
            <a:extLst>
              <a:ext uri="{FF2B5EF4-FFF2-40B4-BE49-F238E27FC236}">
                <a16:creationId xmlns:a16="http://schemas.microsoft.com/office/drawing/2014/main" id="{A94A125A-DEEC-2915-4273-9F55C9D508E6}"/>
              </a:ext>
            </a:extLst>
          </p:cNvPr>
          <p:cNvSpPr>
            <a:spLocks noChangeArrowheads="1"/>
          </p:cNvSpPr>
          <p:nvPr/>
        </p:nvSpPr>
        <p:spPr bwMode="auto">
          <a:xfrm>
            <a:off x="2339975" y="4221163"/>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latin typeface="Arial" panose="020B0604020202020204" pitchFamily="34" charset="0"/>
              </a:rPr>
              <a:t>س = -0.4، </a:t>
            </a:r>
            <a:endParaRPr lang="en-US" altLang="ar-EG" sz="3600" dirty="0">
              <a:latin typeface="Arial" panose="020B0604020202020204" pitchFamily="34" charset="0"/>
            </a:endParaRPr>
          </a:p>
          <a:p>
            <a:pPr eaLnBrk="1" hangingPunct="1">
              <a:spcBef>
                <a:spcPct val="0"/>
              </a:spcBef>
              <a:buFontTx/>
              <a:buNone/>
            </a:pPr>
            <a:r>
              <a:rPr lang="ar-EG" altLang="ar-EG" sz="3600" b="1" dirty="0">
                <a:latin typeface="Arial" panose="020B0604020202020204" pitchFamily="34" charset="0"/>
              </a:rPr>
              <a:t>س = 12.4 تقريبًا</a:t>
            </a:r>
            <a:endParaRPr lang="en-US" altLang="ar-EG" sz="3600" dirty="0">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heckerboard(across)">
                                      <p:cBhvr>
                                        <p:cTn id="11" dur="500"/>
                                        <p:tgtEl>
                                          <p:spTgt spid="20"/>
                                        </p:tgtEl>
                                      </p:cBhvr>
                                    </p:animEffect>
                                  </p:childTnLst>
                                  <p:subTnLst>
                                    <p:audio>
                                      <p:cMediaNode>
                                        <p:cTn display="0" masterRel="sameClick">
                                          <p:stCondLst>
                                            <p:cond evt="begin" delay="0">
                                              <p:tn val="9"/>
                                            </p:cond>
                                          </p:stCondLst>
                                          <p:endCondLst>
                                            <p:cond evt="onStopAudio" delay="0">
                                              <p:tgtEl>
                                                <p:sldTgt/>
                                              </p:tgtEl>
                                            </p:cond>
                                          </p:endCondLst>
                                        </p:cTn>
                                        <p:tgtEl>
                                          <p:sndTgt r:embed="rId3" name="cached_accuracy3.wav"/>
                                        </p:tgtEl>
                                      </p:cMediaNode>
                                    </p:audio>
                                  </p:subTnLst>
                                </p:cTn>
                              </p:par>
                            </p:childTnLst>
                          </p:cTn>
                        </p:par>
                        <p:par>
                          <p:cTn id="12" fill="hold" nodeType="afterGroup">
                            <p:stCondLst>
                              <p:cond delay="1000"/>
                            </p:stCondLst>
                            <p:childTnLst>
                              <p:par>
                                <p:cTn id="13" presetID="6"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500"/>
                                        <p:tgtEl>
                                          <p:spTgt spid="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4" name="SOUND18.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3" name="cached_accuracy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13"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85360"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a:off x="248606" y="1020046"/>
            <a:ext cx="8675710" cy="4860033"/>
            <a:chOff x="0" y="0"/>
            <a:chExt cx="23135225" cy="12960087"/>
          </a:xfrm>
        </p:grpSpPr>
        <p:sp>
          <p:nvSpPr>
            <p:cNvPr id="62" name="Freeform 62"/>
            <p:cNvSpPr/>
            <p:nvPr/>
          </p:nvSpPr>
          <p:spPr>
            <a:xfrm rot="5400000">
              <a:off x="11590837" y="1415700"/>
              <a:ext cx="12960087" cy="10128688"/>
            </a:xfrm>
            <a:custGeom>
              <a:avLst/>
              <a:gdLst/>
              <a:ahLst/>
              <a:cxnLst/>
              <a:rect l="l" t="t" r="r" b="b"/>
              <a:pathLst>
                <a:path w="12960087" h="10128688">
                  <a:moveTo>
                    <a:pt x="0" y="0"/>
                  </a:moveTo>
                  <a:lnTo>
                    <a:pt x="12960088" y="0"/>
                  </a:lnTo>
                  <a:lnTo>
                    <a:pt x="12960088" y="10128687"/>
                  </a:lnTo>
                  <a:lnTo>
                    <a:pt x="0" y="10128687"/>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5400000">
              <a:off x="-1415700"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5400000">
              <a:off x="7255325"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5" name="Freeform 65"/>
            <p:cNvSpPr/>
            <p:nvPr/>
          </p:nvSpPr>
          <p:spPr>
            <a:xfrm rot="5400000">
              <a:off x="2919813"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7" name="Rectangle 2">
            <a:extLst>
              <a:ext uri="{FF2B5EF4-FFF2-40B4-BE49-F238E27FC236}">
                <a16:creationId xmlns:a16="http://schemas.microsoft.com/office/drawing/2014/main" id="{3BFDFEEE-FFCE-438F-85F8-797C6814C00F}"/>
              </a:ext>
            </a:extLst>
          </p:cNvPr>
          <p:cNvSpPr/>
          <p:nvPr/>
        </p:nvSpPr>
        <p:spPr>
          <a:xfrm>
            <a:off x="1311275" y="2274888"/>
            <a:ext cx="6521450" cy="2308225"/>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ar-EG" sz="3600" b="1" cap="small" dirty="0">
                <a:solidFill>
                  <a:srgbClr val="C00000"/>
                </a:solidFill>
              </a:rPr>
              <a:t>لحل معادلة </a:t>
            </a:r>
            <a:r>
              <a:rPr lang="ar-EG" sz="3600" b="1" cap="small" dirty="0" err="1">
                <a:solidFill>
                  <a:srgbClr val="C00000"/>
                </a:solidFill>
              </a:rPr>
              <a:t>تربيعية</a:t>
            </a:r>
            <a:r>
              <a:rPr lang="ar-EG" sz="3600" b="1" cap="small" dirty="0">
                <a:solidFill>
                  <a:srgbClr val="C00000"/>
                </a:solidFill>
              </a:rPr>
              <a:t> معاملها الرئيس لا يساوي 1، اقسم كل حد على هذا المعامل، ثم افصل الحدين اللذين يحتويان </a:t>
            </a:r>
            <a:r>
              <a:rPr lang="ar-EG" sz="3600" b="1" cap="small" dirty="0" err="1">
                <a:solidFill>
                  <a:srgbClr val="C00000"/>
                </a:solidFill>
              </a:rPr>
              <a:t>س</a:t>
            </a:r>
            <a:r>
              <a:rPr lang="ar-EG" sz="3600" b="1" baseline="30000" dirty="0" err="1">
                <a:solidFill>
                  <a:srgbClr val="C00000"/>
                </a:solidFill>
              </a:rPr>
              <a:t>2</a:t>
            </a:r>
            <a:r>
              <a:rPr lang="ar-EG" sz="3600" b="1" cap="small" dirty="0">
                <a:solidFill>
                  <a:srgbClr val="C00000"/>
                </a:solidFill>
              </a:rPr>
              <a:t>، س ثم أكمل المربع.</a:t>
            </a:r>
            <a:endParaRPr lang="en-US" sz="3600" dirty="0">
              <a:solidFill>
                <a:srgbClr val="C00000"/>
              </a:solidFill>
            </a:endParaRPr>
          </a:p>
        </p:txBody>
      </p:sp>
    </p:spTree>
    <p:extLst>
      <p:ext uri="{BB962C8B-B14F-4D97-AF65-F5344CB8AC3E}">
        <p14:creationId xmlns:p14="http://schemas.microsoft.com/office/powerpoint/2010/main" val="35923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360"/>
                                          </p:val>
                                        </p:tav>
                                        <p:tav tm="100000">
                                          <p:val>
                                            <p:fltVal val="0"/>
                                          </p:val>
                                        </p:tav>
                                      </p:tavLst>
                                    </p:anim>
                                    <p:animEffect transition="in" filter="fade">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1889367" y="2403687"/>
            <a:ext cx="4661139" cy="213044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TextBox 3">
            <a:extLst>
              <a:ext uri="{FF2B5EF4-FFF2-40B4-BE49-F238E27FC236}">
                <a16:creationId xmlns:a16="http://schemas.microsoft.com/office/drawing/2014/main" id="{AE1E36A1-FF61-4A73-8BB3-BDE7E9AFDE17}"/>
              </a:ext>
            </a:extLst>
          </p:cNvPr>
          <p:cNvSpPr txBox="1"/>
          <p:nvPr/>
        </p:nvSpPr>
        <p:spPr bwMode="auto">
          <a:xfrm>
            <a:off x="735050" y="2651040"/>
            <a:ext cx="7396643"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600" b="1" dirty="0">
                <a:solidFill>
                  <a:srgbClr val="EEECE1"/>
                </a:solidFill>
                <a:cs typeface="Times New Roman" panose="02020603050405020304" pitchFamily="18" charset="0"/>
              </a:rPr>
              <a:t>تنبيه!</a:t>
            </a:r>
          </a:p>
        </p:txBody>
      </p:sp>
    </p:spTree>
    <p:extLst>
      <p:ext uri="{BB962C8B-B14F-4D97-AF65-F5344CB8AC3E}">
        <p14:creationId xmlns:p14="http://schemas.microsoft.com/office/powerpoint/2010/main" val="3601199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14FBB79A-BB94-8A93-2024-70E624F2DCDA}"/>
              </a:ext>
            </a:extLst>
          </p:cNvPr>
          <p:cNvSpPr/>
          <p:nvPr/>
        </p:nvSpPr>
        <p:spPr>
          <a:xfrm flipH="1">
            <a:off x="1763688" y="2192621"/>
            <a:ext cx="6000750" cy="2571750"/>
          </a:xfrm>
          <a:prstGeom prst="flowChartAlternateProcess">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nchor="ctr"/>
          <a:lstStyle/>
          <a:p>
            <a:pPr algn="justLow" rtl="1" eaLnBrk="1" fontAlgn="auto" hangingPunct="1">
              <a:spcBef>
                <a:spcPts val="0"/>
              </a:spcBef>
              <a:spcAft>
                <a:spcPts val="0"/>
              </a:spcAft>
              <a:defRPr/>
            </a:pPr>
            <a:r>
              <a:rPr lang="ar-SA" sz="3200" b="1" dirty="0">
                <a:solidFill>
                  <a:srgbClr val="0000FF"/>
                </a:solidFill>
              </a:rPr>
              <a:t>المعامل الرئيس</a:t>
            </a:r>
            <a:endParaRPr lang="ar-EG" sz="3200" b="1" dirty="0">
              <a:solidFill>
                <a:srgbClr val="0000FF"/>
              </a:solidFill>
            </a:endParaRPr>
          </a:p>
          <a:p>
            <a:pPr algn="justLow" rtl="1" eaLnBrk="1" fontAlgn="auto" hangingPunct="1">
              <a:spcBef>
                <a:spcPts val="0"/>
              </a:spcBef>
              <a:spcAft>
                <a:spcPts val="0"/>
              </a:spcAft>
              <a:defRPr/>
            </a:pPr>
            <a:endParaRPr lang="ar-SA" sz="3200" b="1" dirty="0">
              <a:solidFill>
                <a:srgbClr val="0000FF"/>
              </a:solidFill>
            </a:endParaRPr>
          </a:p>
          <a:p>
            <a:pPr algn="justLow" rtl="1" eaLnBrk="1" fontAlgn="auto" hangingPunct="1">
              <a:spcBef>
                <a:spcPts val="0"/>
              </a:spcBef>
              <a:spcAft>
                <a:spcPts val="0"/>
              </a:spcAft>
              <a:defRPr/>
            </a:pPr>
            <a:r>
              <a:rPr lang="ar-SA" sz="3200" b="1" dirty="0">
                <a:solidFill>
                  <a:schemeClr val="tx1"/>
                </a:solidFill>
              </a:rPr>
              <a:t>تذكر أن المعامل الرئيس يجب </a:t>
            </a:r>
            <a:r>
              <a:rPr lang="ar-EG" sz="3200" b="1" dirty="0">
                <a:solidFill>
                  <a:schemeClr val="tx1"/>
                </a:solidFill>
              </a:rPr>
              <a:t>أ</a:t>
            </a:r>
            <a:r>
              <a:rPr lang="ar-SA" sz="3200" b="1" dirty="0">
                <a:solidFill>
                  <a:schemeClr val="tx1"/>
                </a:solidFill>
              </a:rPr>
              <a:t>ن يساوي </a:t>
            </a:r>
            <a:r>
              <a:rPr lang="ar-EG" sz="3200" b="1" dirty="0">
                <a:solidFill>
                  <a:schemeClr val="tx1"/>
                </a:solidFill>
              </a:rPr>
              <a:t>1 </a:t>
            </a:r>
            <a:r>
              <a:rPr lang="ar-SA" sz="3200" b="1" dirty="0">
                <a:solidFill>
                  <a:schemeClr val="tx1"/>
                </a:solidFill>
              </a:rPr>
              <a:t>قبل إجراء عملية إكمال المربع.</a:t>
            </a:r>
            <a:endParaRPr lang="en-US" sz="3200" b="1" dirty="0">
              <a:solidFill>
                <a:schemeClr val="tx1"/>
              </a:solidFill>
            </a:endParaRPr>
          </a:p>
        </p:txBody>
      </p:sp>
    </p:spTree>
  </p:cSld>
  <p:clrMapOvr>
    <a:masterClrMapping/>
  </p:clrMapOvr>
  <p:transition>
    <p:zoom dir="in"/>
    <p:sndAc>
      <p:stSnd>
        <p:snd r:embed="rId2" name="SOUND999.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a:off x="731618" y="0"/>
            <a:ext cx="7644349" cy="6858000"/>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1"/>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Rectangle 4">
            <a:extLst>
              <a:ext uri="{FF2B5EF4-FFF2-40B4-BE49-F238E27FC236}">
                <a16:creationId xmlns:a16="http://schemas.microsoft.com/office/drawing/2014/main" id="{04C5A219-C50B-4F24-8E32-A0D5D7CBA105}"/>
              </a:ext>
            </a:extLst>
          </p:cNvPr>
          <p:cNvSpPr/>
          <p:nvPr/>
        </p:nvSpPr>
        <p:spPr bwMode="auto">
          <a:xfrm>
            <a:off x="3731412" y="565204"/>
            <a:ext cx="1532792"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algn="r" rtl="1" eaLnBrk="1" fontAlgn="auto" hangingPunct="1">
              <a:spcBef>
                <a:spcPts val="0"/>
              </a:spcBef>
              <a:spcAft>
                <a:spcPts val="0"/>
              </a:spcAft>
              <a:defRPr/>
            </a:pPr>
            <a:r>
              <a:rPr lang="ar-EG" sz="6000" b="1" dirty="0">
                <a:ln>
                  <a:solidFill>
                    <a:sysClr val="windowText" lastClr="000000"/>
                  </a:solidFill>
                </a:ln>
                <a:solidFill>
                  <a:schemeClr val="accent6">
                    <a:lumMod val="75000"/>
                  </a:schemeClr>
                </a:solidFill>
                <a:cs typeface="Times New Roman" panose="02020603050405020304" pitchFamily="18" charset="0"/>
              </a:rPr>
              <a:t>والآن</a:t>
            </a:r>
          </a:p>
        </p:txBody>
      </p:sp>
      <p:sp>
        <p:nvSpPr>
          <p:cNvPr id="67" name="TextBox 7">
            <a:extLst>
              <a:ext uri="{FF2B5EF4-FFF2-40B4-BE49-F238E27FC236}">
                <a16:creationId xmlns:a16="http://schemas.microsoft.com/office/drawing/2014/main" id="{B6EA8CB3-CF5B-4ACA-B3CA-3D72FF36DA1E}"/>
              </a:ext>
            </a:extLst>
          </p:cNvPr>
          <p:cNvSpPr txBox="1"/>
          <p:nvPr/>
        </p:nvSpPr>
        <p:spPr bwMode="auto">
          <a:xfrm>
            <a:off x="1952778" y="2766600"/>
            <a:ext cx="5515873" cy="3316742"/>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571500" indent="-571500" algn="r" rtl="1" eaLnBrk="1" fontAlgn="auto" hangingPunct="1">
              <a:lnSpc>
                <a:spcPct val="150000"/>
              </a:lnSpc>
              <a:spcBef>
                <a:spcPts val="0"/>
              </a:spcBef>
              <a:spcAft>
                <a:spcPts val="0"/>
              </a:spcAft>
              <a:buFont typeface="Arial" panose="020B0604020202020204" pitchFamily="34" charset="0"/>
              <a:buChar char="•"/>
              <a:defRPr/>
            </a:pPr>
            <a:r>
              <a:rPr lang="ar-EG" sz="3600" b="1" dirty="0">
                <a:solidFill>
                  <a:prstClr val="black"/>
                </a:solidFill>
                <a:cs typeface="Times New Roman" panose="02020603050405020304" pitchFamily="18" charset="0"/>
              </a:rPr>
              <a:t> أكتب العبارة التربيعية على صورة مربع كامل. </a:t>
            </a:r>
          </a:p>
          <a:p>
            <a:pPr marL="571500" indent="-571500" algn="r" rtl="1" eaLnBrk="1" fontAlgn="auto" hangingPunct="1">
              <a:lnSpc>
                <a:spcPct val="150000"/>
              </a:lnSpc>
              <a:spcBef>
                <a:spcPts val="0"/>
              </a:spcBef>
              <a:spcAft>
                <a:spcPts val="0"/>
              </a:spcAft>
              <a:buFont typeface="Arial" panose="020B0604020202020204" pitchFamily="34" charset="0"/>
              <a:buChar char="•"/>
              <a:defRPr/>
            </a:pPr>
            <a:r>
              <a:rPr lang="ar-EG" sz="3600" b="1" dirty="0">
                <a:solidFill>
                  <a:prstClr val="black"/>
                </a:solidFill>
                <a:cs typeface="Times New Roman" panose="02020603050405020304" pitchFamily="18" charset="0"/>
              </a:rPr>
              <a:t> أحل معادلات تربيعية بإكمال المربع.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3"/>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6" name="Rectangle 4">
            <a:extLst>
              <a:ext uri="{FF2B5EF4-FFF2-40B4-BE49-F238E27FC236}">
                <a16:creationId xmlns:a16="http://schemas.microsoft.com/office/drawing/2014/main" id="{9E63CD9F-9B82-407F-9ED6-3FA174B7D2C0}"/>
              </a:ext>
            </a:extLst>
          </p:cNvPr>
          <p:cNvSpPr/>
          <p:nvPr/>
        </p:nvSpPr>
        <p:spPr bwMode="auto">
          <a:xfrm>
            <a:off x="4561277" y="1165344"/>
            <a:ext cx="1696362" cy="184665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rPr>
              <a:t>مثال 3</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60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endParaRPr>
          </a:p>
        </p:txBody>
      </p:sp>
      <p:sp>
        <p:nvSpPr>
          <p:cNvPr id="68" name="Rectangle 1">
            <a:extLst>
              <a:ext uri="{FF2B5EF4-FFF2-40B4-BE49-F238E27FC236}">
                <a16:creationId xmlns:a16="http://schemas.microsoft.com/office/drawing/2014/main" id="{261C297E-F2A9-472E-8DAD-72D8CEFBF4F7}"/>
              </a:ext>
            </a:extLst>
          </p:cNvPr>
          <p:cNvSpPr>
            <a:spLocks noChangeArrowheads="1"/>
          </p:cNvSpPr>
          <p:nvPr/>
        </p:nvSpPr>
        <p:spPr bwMode="auto">
          <a:xfrm>
            <a:off x="2596351" y="2713084"/>
            <a:ext cx="5400675" cy="646113"/>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fontAlgn="auto" hangingPunct="1">
              <a:spcBef>
                <a:spcPts val="0"/>
              </a:spcBef>
              <a:spcAft>
                <a:spcPts val="0"/>
              </a:spcAft>
              <a:defRPr/>
            </a:pPr>
            <a:r>
              <a:rPr lang="ar-SA" sz="3600" b="1" cap="small" dirty="0">
                <a:solidFill>
                  <a:srgbClr val="FF0066"/>
                </a:solidFill>
              </a:rPr>
              <a:t>معادلة فيها أ =1 </a:t>
            </a:r>
          </a:p>
        </p:txBody>
      </p:sp>
      <p:sp>
        <p:nvSpPr>
          <p:cNvPr id="69" name="Rectangle 7">
            <a:extLst>
              <a:ext uri="{FF2B5EF4-FFF2-40B4-BE49-F238E27FC236}">
                <a16:creationId xmlns:a16="http://schemas.microsoft.com/office/drawing/2014/main" id="{D4C47A17-3C09-4451-82CD-4391121E86E5}"/>
              </a:ext>
            </a:extLst>
          </p:cNvPr>
          <p:cNvSpPr>
            <a:spLocks noChangeArrowheads="1"/>
          </p:cNvSpPr>
          <p:nvPr/>
        </p:nvSpPr>
        <p:spPr bwMode="auto">
          <a:xfrm>
            <a:off x="3605058" y="2621429"/>
            <a:ext cx="1038225" cy="830262"/>
          </a:xfrm>
          <a:prstGeom prst="rect">
            <a:avLst/>
          </a:prstGeom>
          <a:noFill/>
          <a:ln>
            <a:noFill/>
          </a:ln>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ar-EG" sz="4800" b="1">
                <a:solidFill>
                  <a:srgbClr val="C00000"/>
                </a:solidFill>
              </a:rPr>
              <a:t>/</a:t>
            </a:r>
            <a:endParaRPr lang="en-US" altLang="ar-EG" sz="4800" b="1">
              <a:solidFill>
                <a:srgbClr val="C00000"/>
              </a:solidFill>
            </a:endParaRPr>
          </a:p>
        </p:txBody>
      </p:sp>
    </p:spTree>
    <p:extLst>
      <p:ext uri="{BB962C8B-B14F-4D97-AF65-F5344CB8AC3E}">
        <p14:creationId xmlns:p14="http://schemas.microsoft.com/office/powerpoint/2010/main" val="1030827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8" presetClass="entr" presetSubtype="1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strips(downLeft)">
                                      <p:cBhvr>
                                        <p:cTn id="10" dur="500"/>
                                        <p:tgtEl>
                                          <p:spTgt spid="68"/>
                                        </p:tgtEl>
                                      </p:cBhvr>
                                    </p:animEffect>
                                  </p:childTnLst>
                                  <p:subTnLst>
                                    <p:audio>
                                      <p:cMediaNode>
                                        <p:cTn display="0" masterRel="sameClick">
                                          <p:stCondLst>
                                            <p:cond evt="begin" delay="0">
                                              <p:tn val="8"/>
                                            </p:cond>
                                          </p:stCondLst>
                                          <p:endCondLst>
                                            <p:cond evt="onStopAudio" delay="0">
                                              <p:tgtEl>
                                                <p:sldTgt/>
                                              </p:tgtEl>
                                            </p:cond>
                                          </p:endCondLst>
                                        </p:cTn>
                                        <p:tgtEl>
                                          <p:sndTgt r:embed="rId2" name="SOUND20.WAV"/>
                                        </p:tgtEl>
                                      </p:cMediaNode>
                                    </p:audio>
                                  </p:subTnLst>
                                </p:cTn>
                              </p:par>
                              <p:par>
                                <p:cTn id="11" presetID="12" presetClass="entr" presetSubtype="4"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slide(fromBottom)">
                                      <p:cBhvr>
                                        <p:cTn id="13" dur="500"/>
                                        <p:tgtEl>
                                          <p:spTgt spid="69"/>
                                        </p:tgtEl>
                                      </p:cBhvr>
                                    </p:animEffect>
                                  </p:childTnLst>
                                  <p:subTnLst>
                                    <p:audio>
                                      <p:cMediaNode>
                                        <p:cTn display="0" masterRel="sameClick">
                                          <p:stCondLst>
                                            <p:cond evt="begin" delay="0">
                                              <p:tn val="11"/>
                                            </p:cond>
                                          </p:stCondLst>
                                          <p:endCondLst>
                                            <p:cond evt="onStopAudio" delay="0">
                                              <p:tgtEl>
                                                <p:sldTgt/>
                                              </p:tgtEl>
                                            </p:cond>
                                          </p:endCondLst>
                                        </p:cTn>
                                        <p:tgtEl>
                                          <p:sndTgt r:embed="rId3"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85360"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a:off x="248606" y="1020046"/>
            <a:ext cx="8675710" cy="4860033"/>
            <a:chOff x="0" y="0"/>
            <a:chExt cx="23135225" cy="12960087"/>
          </a:xfrm>
        </p:grpSpPr>
        <p:sp>
          <p:nvSpPr>
            <p:cNvPr id="62" name="Freeform 62"/>
            <p:cNvSpPr/>
            <p:nvPr/>
          </p:nvSpPr>
          <p:spPr>
            <a:xfrm rot="5400000">
              <a:off x="11590837" y="1415700"/>
              <a:ext cx="12960087" cy="10128688"/>
            </a:xfrm>
            <a:custGeom>
              <a:avLst/>
              <a:gdLst/>
              <a:ahLst/>
              <a:cxnLst/>
              <a:rect l="l" t="t" r="r" b="b"/>
              <a:pathLst>
                <a:path w="12960087" h="10128688">
                  <a:moveTo>
                    <a:pt x="0" y="0"/>
                  </a:moveTo>
                  <a:lnTo>
                    <a:pt x="12960088" y="0"/>
                  </a:lnTo>
                  <a:lnTo>
                    <a:pt x="12960088"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5400000">
              <a:off x="-1415700"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5400000">
              <a:off x="7255325"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5400000">
              <a:off x="2919813"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8" name="Rectangle 5">
            <a:extLst>
              <a:ext uri="{FF2B5EF4-FFF2-40B4-BE49-F238E27FC236}">
                <a16:creationId xmlns:a16="http://schemas.microsoft.com/office/drawing/2014/main" id="{0A32B091-6BC3-42D3-87D1-C68B5ECDCED9}"/>
              </a:ext>
            </a:extLst>
          </p:cNvPr>
          <p:cNvSpPr/>
          <p:nvPr/>
        </p:nvSpPr>
        <p:spPr>
          <a:xfrm>
            <a:off x="1012367" y="2535593"/>
            <a:ext cx="7045325" cy="1323975"/>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spAutoFit/>
          </a:bodyPr>
          <a:lstStyle/>
          <a:p>
            <a:pPr algn="r" rtl="1" eaLnBrk="1" fontAlgn="auto" hangingPunct="1">
              <a:spcBef>
                <a:spcPts val="0"/>
              </a:spcBef>
              <a:spcAft>
                <a:spcPts val="0"/>
              </a:spcAft>
              <a:defRPr/>
            </a:pPr>
            <a:r>
              <a:rPr lang="ar-EG" sz="4000" b="1" cap="small" dirty="0">
                <a:solidFill>
                  <a:prstClr val="black"/>
                </a:solidFill>
              </a:rPr>
              <a:t>حل المعادلة: -2س</a:t>
            </a:r>
            <a:r>
              <a:rPr lang="ar-EG" sz="4000" b="1" baseline="30000" dirty="0">
                <a:solidFill>
                  <a:srgbClr val="002060"/>
                </a:solidFill>
                <a:latin typeface="Arial" charset="0"/>
              </a:rPr>
              <a:t> 2</a:t>
            </a:r>
            <a:r>
              <a:rPr lang="ar-EG" sz="4000" b="1" cap="small" dirty="0">
                <a:solidFill>
                  <a:prstClr val="black"/>
                </a:solidFill>
              </a:rPr>
              <a:t> + 8س – 18 = 0 بإكمال المربع.</a:t>
            </a:r>
          </a:p>
        </p:txBody>
      </p:sp>
    </p:spTree>
    <p:extLst>
      <p:ext uri="{BB962C8B-B14F-4D97-AF65-F5344CB8AC3E}">
        <p14:creationId xmlns:p14="http://schemas.microsoft.com/office/powerpoint/2010/main" val="181026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145">
                                          <p:stCondLst>
                                            <p:cond delay="0"/>
                                          </p:stCondLst>
                                        </p:cTn>
                                        <p:tgtEl>
                                          <p:spTgt spid="68"/>
                                        </p:tgtEl>
                                      </p:cBhvr>
                                    </p:animEffect>
                                    <p:anim calcmode="lin" valueType="num">
                                      <p:cBhvr>
                                        <p:cTn id="8" dur="456"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8"/>
                                        </p:tgtEl>
                                        <p:attrNameLst>
                                          <p:attrName>ppt_y</p:attrName>
                                        </p:attrNameLst>
                                      </p:cBhvr>
                                      <p:tavLst>
                                        <p:tav tm="0" fmla="#ppt_y-sin(pi*$)/81">
                                          <p:val>
                                            <p:fltVal val="0"/>
                                          </p:val>
                                        </p:tav>
                                        <p:tav tm="100000">
                                          <p:val>
                                            <p:fltVal val="1"/>
                                          </p:val>
                                        </p:tav>
                                      </p:tavLst>
                                    </p:anim>
                                    <p:animScale>
                                      <p:cBhvr>
                                        <p:cTn id="13" dur="7">
                                          <p:stCondLst>
                                            <p:cond delay="163"/>
                                          </p:stCondLst>
                                        </p:cTn>
                                        <p:tgtEl>
                                          <p:spTgt spid="68"/>
                                        </p:tgtEl>
                                      </p:cBhvr>
                                      <p:to x="100000" y="60000"/>
                                    </p:animScale>
                                    <p:animScale>
                                      <p:cBhvr>
                                        <p:cTn id="14" dur="42" decel="50000">
                                          <p:stCondLst>
                                            <p:cond delay="169"/>
                                          </p:stCondLst>
                                        </p:cTn>
                                        <p:tgtEl>
                                          <p:spTgt spid="68"/>
                                        </p:tgtEl>
                                      </p:cBhvr>
                                      <p:to x="100000" y="100000"/>
                                    </p:animScale>
                                    <p:animScale>
                                      <p:cBhvr>
                                        <p:cTn id="15" dur="7">
                                          <p:stCondLst>
                                            <p:cond delay="328"/>
                                          </p:stCondLst>
                                        </p:cTn>
                                        <p:tgtEl>
                                          <p:spTgt spid="68"/>
                                        </p:tgtEl>
                                      </p:cBhvr>
                                      <p:to x="100000" y="80000"/>
                                    </p:animScale>
                                    <p:animScale>
                                      <p:cBhvr>
                                        <p:cTn id="16" dur="42" decel="50000">
                                          <p:stCondLst>
                                            <p:cond delay="335"/>
                                          </p:stCondLst>
                                        </p:cTn>
                                        <p:tgtEl>
                                          <p:spTgt spid="68"/>
                                        </p:tgtEl>
                                      </p:cBhvr>
                                      <p:to x="100000" y="100000"/>
                                    </p:animScale>
                                    <p:animScale>
                                      <p:cBhvr>
                                        <p:cTn id="17" dur="7">
                                          <p:stCondLst>
                                            <p:cond delay="411"/>
                                          </p:stCondLst>
                                        </p:cTn>
                                        <p:tgtEl>
                                          <p:spTgt spid="68"/>
                                        </p:tgtEl>
                                      </p:cBhvr>
                                      <p:to x="100000" y="90000"/>
                                    </p:animScale>
                                    <p:animScale>
                                      <p:cBhvr>
                                        <p:cTn id="18" dur="42" decel="50000">
                                          <p:stCondLst>
                                            <p:cond delay="417"/>
                                          </p:stCondLst>
                                        </p:cTn>
                                        <p:tgtEl>
                                          <p:spTgt spid="68"/>
                                        </p:tgtEl>
                                      </p:cBhvr>
                                      <p:to x="100000" y="100000"/>
                                    </p:animScale>
                                    <p:animScale>
                                      <p:cBhvr>
                                        <p:cTn id="19" dur="7">
                                          <p:stCondLst>
                                            <p:cond delay="452"/>
                                          </p:stCondLst>
                                        </p:cTn>
                                        <p:tgtEl>
                                          <p:spTgt spid="68"/>
                                        </p:tgtEl>
                                      </p:cBhvr>
                                      <p:to x="100000" y="95000"/>
                                    </p:animScale>
                                    <p:animScale>
                                      <p:cBhvr>
                                        <p:cTn id="20" dur="42" decel="50000">
                                          <p:stCondLst>
                                            <p:cond delay="459"/>
                                          </p:stCondLst>
                                        </p:cTn>
                                        <p:tgtEl>
                                          <p:spTgt spid="6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A0AFAE-EE4A-82EB-EA67-EA6DD3700E2C}"/>
              </a:ext>
            </a:extLst>
          </p:cNvPr>
          <p:cNvSpPr/>
          <p:nvPr/>
        </p:nvSpPr>
        <p:spPr>
          <a:xfrm>
            <a:off x="549275" y="1125538"/>
            <a:ext cx="5938838" cy="644525"/>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CC0099"/>
                </a:solidFill>
                <a:latin typeface="+mn-lt"/>
                <a:cs typeface="+mn-cs"/>
              </a:rPr>
              <a:t>-2س</a:t>
            </a:r>
            <a:r>
              <a:rPr lang="ar-EG" sz="3600" b="1" baseline="30000" dirty="0">
                <a:solidFill>
                  <a:srgbClr val="CC0099"/>
                </a:solidFill>
                <a:latin typeface="+mn-lt"/>
                <a:cs typeface="+mn-cs"/>
              </a:rPr>
              <a:t>2</a:t>
            </a:r>
            <a:r>
              <a:rPr lang="ar-EG" sz="3600" b="1" cap="small" dirty="0">
                <a:solidFill>
                  <a:srgbClr val="CC0099"/>
                </a:solidFill>
                <a:latin typeface="+mn-lt"/>
                <a:cs typeface="+mn-cs"/>
              </a:rPr>
              <a:t> + 8س – 18 = 0 </a:t>
            </a:r>
            <a:endParaRPr lang="en-US" sz="3600" dirty="0">
              <a:solidFill>
                <a:srgbClr val="CC0099"/>
              </a:solidFill>
              <a:latin typeface="+mn-lt"/>
              <a:cs typeface="+mn-cs"/>
            </a:endParaRPr>
          </a:p>
        </p:txBody>
      </p:sp>
      <p:sp>
        <p:nvSpPr>
          <p:cNvPr id="11" name="Rectangle 10">
            <a:extLst>
              <a:ext uri="{FF2B5EF4-FFF2-40B4-BE49-F238E27FC236}">
                <a16:creationId xmlns:a16="http://schemas.microsoft.com/office/drawing/2014/main" id="{C3484E91-E44E-B025-274E-1D320CC2B831}"/>
              </a:ext>
            </a:extLst>
          </p:cNvPr>
          <p:cNvSpPr/>
          <p:nvPr/>
        </p:nvSpPr>
        <p:spPr>
          <a:xfrm>
            <a:off x="153988" y="1916113"/>
            <a:ext cx="8459787" cy="1200150"/>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CC0099"/>
                </a:solidFill>
                <a:latin typeface="+mn-lt"/>
                <a:cs typeface="+mn-cs"/>
              </a:rPr>
              <a:t>-2س</a:t>
            </a:r>
            <a:r>
              <a:rPr lang="ar-EG" sz="3600" b="1" baseline="30000" dirty="0">
                <a:solidFill>
                  <a:srgbClr val="CC0099"/>
                </a:solidFill>
                <a:latin typeface="+mn-lt"/>
                <a:cs typeface="+mn-cs"/>
              </a:rPr>
              <a:t>2</a:t>
            </a:r>
            <a:r>
              <a:rPr lang="ar-EG" sz="3600" b="1" cap="small" dirty="0">
                <a:solidFill>
                  <a:srgbClr val="CC0099"/>
                </a:solidFill>
                <a:latin typeface="+mn-lt"/>
                <a:cs typeface="+mn-cs"/>
              </a:rPr>
              <a:t> + 8س – 18</a:t>
            </a:r>
            <a:r>
              <a:rPr lang="ar-SA" sz="3600" b="1" cap="small" dirty="0">
                <a:solidFill>
                  <a:srgbClr val="CC0099"/>
                </a:solidFill>
                <a:latin typeface="+mn-lt"/>
                <a:cs typeface="+mn-cs"/>
              </a:rPr>
              <a:t> </a:t>
            </a:r>
            <a:r>
              <a:rPr lang="ar-EG" sz="5400" b="1" cap="small" baseline="-22000" dirty="0">
                <a:solidFill>
                  <a:srgbClr val="CC0099"/>
                </a:solidFill>
                <a:latin typeface="+mn-lt"/>
                <a:cs typeface="+mn-cs"/>
              </a:rPr>
              <a:t>= </a:t>
            </a:r>
            <a:r>
              <a:rPr lang="ar-EG" sz="3600" b="1" cap="small" dirty="0">
                <a:solidFill>
                  <a:srgbClr val="CC0099"/>
                </a:solidFill>
                <a:latin typeface="+mn-lt"/>
                <a:cs typeface="+mn-cs"/>
              </a:rPr>
              <a:t>0 </a:t>
            </a:r>
            <a:r>
              <a:rPr lang="ar-SA" sz="3600" b="1" cap="small" dirty="0">
                <a:solidFill>
                  <a:srgbClr val="CC0099"/>
                </a:solidFill>
                <a:latin typeface="+mn-lt"/>
                <a:cs typeface="+mn-cs"/>
              </a:rPr>
              <a:t> </a:t>
            </a:r>
            <a:r>
              <a:rPr lang="ar-EG" sz="5400" b="1" cap="small" baseline="-22000" dirty="0">
                <a:solidFill>
                  <a:srgbClr val="C00000"/>
                </a:solidFill>
                <a:latin typeface="+mn-lt"/>
                <a:cs typeface="+mn-cs"/>
              </a:rPr>
              <a:t>اقسم كلا الطرفين على –2</a:t>
            </a:r>
            <a:endParaRPr lang="ar-SA" sz="3600" b="1" cap="small" baseline="-22000" dirty="0">
              <a:solidFill>
                <a:srgbClr val="C00000"/>
              </a:solidFill>
              <a:latin typeface="+mn-lt"/>
              <a:cs typeface="+mn-cs"/>
            </a:endParaRPr>
          </a:p>
          <a:p>
            <a:pPr algn="r" rtl="1" eaLnBrk="1" fontAlgn="auto" hangingPunct="1">
              <a:spcBef>
                <a:spcPts val="0"/>
              </a:spcBef>
              <a:spcAft>
                <a:spcPts val="0"/>
              </a:spcAft>
              <a:defRPr/>
            </a:pPr>
            <a:r>
              <a:rPr lang="ar-SA" sz="3600" b="1" cap="small" dirty="0">
                <a:solidFill>
                  <a:srgbClr val="CC0099"/>
                </a:solidFill>
                <a:latin typeface="+mn-lt"/>
                <a:cs typeface="+mn-cs"/>
              </a:rPr>
              <a:t>          </a:t>
            </a:r>
            <a:r>
              <a:rPr lang="ar-SA" sz="3600" b="1" cap="small" dirty="0" err="1">
                <a:solidFill>
                  <a:srgbClr val="CC0099"/>
                </a:solidFill>
                <a:latin typeface="+mn-lt"/>
                <a:cs typeface="+mn-cs"/>
              </a:rPr>
              <a:t>-2               </a:t>
            </a:r>
            <a:r>
              <a:rPr lang="ar-SA" sz="3600" b="1" cap="small" dirty="0">
                <a:solidFill>
                  <a:srgbClr val="CC0099"/>
                </a:solidFill>
                <a:latin typeface="+mn-lt"/>
                <a:cs typeface="+mn-cs"/>
              </a:rPr>
              <a:t>-2</a:t>
            </a:r>
            <a:r>
              <a:rPr lang="ar-EG" sz="3600" b="1" cap="small" dirty="0">
                <a:solidFill>
                  <a:srgbClr val="CC0099"/>
                </a:solidFill>
                <a:latin typeface="+mn-lt"/>
                <a:cs typeface="+mn-cs"/>
              </a:rPr>
              <a:t> </a:t>
            </a:r>
            <a:endParaRPr lang="en-US" sz="3600" dirty="0">
              <a:solidFill>
                <a:srgbClr val="CC0099"/>
              </a:solidFill>
              <a:latin typeface="+mn-lt"/>
              <a:cs typeface="+mn-cs"/>
            </a:endParaRPr>
          </a:p>
        </p:txBody>
      </p:sp>
      <p:cxnSp>
        <p:nvCxnSpPr>
          <p:cNvPr id="12" name="Straight Connector 11">
            <a:extLst>
              <a:ext uri="{FF2B5EF4-FFF2-40B4-BE49-F238E27FC236}">
                <a16:creationId xmlns:a16="http://schemas.microsoft.com/office/drawing/2014/main" id="{D57667A1-4725-1090-017B-50357EE3D276}"/>
              </a:ext>
            </a:extLst>
          </p:cNvPr>
          <p:cNvCxnSpPr/>
          <p:nvPr/>
        </p:nvCxnSpPr>
        <p:spPr>
          <a:xfrm>
            <a:off x="5254625" y="2490788"/>
            <a:ext cx="321468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2417FA-77D9-2AA1-2920-405CF2CEE544}"/>
              </a:ext>
            </a:extLst>
          </p:cNvPr>
          <p:cNvCxnSpPr/>
          <p:nvPr/>
        </p:nvCxnSpPr>
        <p:spPr>
          <a:xfrm>
            <a:off x="4510088" y="2490788"/>
            <a:ext cx="428625" cy="31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BB55605-2376-0659-9BB0-9FD0240D27BA}"/>
              </a:ext>
            </a:extLst>
          </p:cNvPr>
          <p:cNvSpPr/>
          <p:nvPr/>
        </p:nvSpPr>
        <p:spPr>
          <a:xfrm>
            <a:off x="509588" y="3005138"/>
            <a:ext cx="8001000" cy="647700"/>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CC0099"/>
                </a:solidFill>
                <a:latin typeface="+mn-lt"/>
                <a:cs typeface="+mn-cs"/>
              </a:rPr>
              <a:t>س</a:t>
            </a:r>
            <a:r>
              <a:rPr lang="ar-EG" sz="3600" b="1" baseline="30000" dirty="0">
                <a:solidFill>
                  <a:srgbClr val="CC0099"/>
                </a:solidFill>
                <a:latin typeface="+mn-lt"/>
                <a:cs typeface="+mn-cs"/>
              </a:rPr>
              <a:t>2</a:t>
            </a:r>
            <a:r>
              <a:rPr lang="ar-EG" sz="3600" b="1" cap="small" dirty="0">
                <a:solidFill>
                  <a:srgbClr val="CC0099"/>
                </a:solidFill>
                <a:latin typeface="+mn-lt"/>
                <a:cs typeface="+mn-cs"/>
              </a:rPr>
              <a:t> – 4س + 9 = 0                         </a:t>
            </a:r>
            <a:r>
              <a:rPr lang="ar-EG" sz="3600" b="1" cap="small" dirty="0">
                <a:solidFill>
                  <a:srgbClr val="C00000"/>
                </a:solidFill>
                <a:latin typeface="+mn-lt"/>
                <a:cs typeface="+mn-cs"/>
              </a:rPr>
              <a:t>بسط</a:t>
            </a:r>
            <a:r>
              <a:rPr lang="ar-SA" sz="3600" b="1" cap="small" dirty="0">
                <a:solidFill>
                  <a:srgbClr val="CC0099"/>
                </a:solidFill>
                <a:latin typeface="+mn-lt"/>
                <a:cs typeface="+mn-cs"/>
              </a:rPr>
              <a:t> </a:t>
            </a:r>
            <a:endParaRPr lang="en-US" sz="3600" dirty="0">
              <a:solidFill>
                <a:srgbClr val="CC0099"/>
              </a:solidFill>
              <a:latin typeface="+mn-lt"/>
              <a:cs typeface="+mn-cs"/>
            </a:endParaRPr>
          </a:p>
        </p:txBody>
      </p:sp>
      <p:sp>
        <p:nvSpPr>
          <p:cNvPr id="21" name="Rectangle 20">
            <a:extLst>
              <a:ext uri="{FF2B5EF4-FFF2-40B4-BE49-F238E27FC236}">
                <a16:creationId xmlns:a16="http://schemas.microsoft.com/office/drawing/2014/main" id="{6D3AD650-1B6B-DF43-30D9-520BB5BB2E7B}"/>
              </a:ext>
            </a:extLst>
          </p:cNvPr>
          <p:cNvSpPr/>
          <p:nvPr/>
        </p:nvSpPr>
        <p:spPr>
          <a:xfrm>
            <a:off x="9525" y="3792538"/>
            <a:ext cx="8643938" cy="644525"/>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CC0099"/>
                </a:solidFill>
                <a:latin typeface="+mn-lt"/>
                <a:cs typeface="+mn-cs"/>
              </a:rPr>
              <a:t>س</a:t>
            </a:r>
            <a:r>
              <a:rPr lang="ar-EG" sz="3600" b="1" baseline="30000" dirty="0">
                <a:solidFill>
                  <a:srgbClr val="CC0099"/>
                </a:solidFill>
                <a:latin typeface="+mn-lt"/>
                <a:cs typeface="+mn-cs"/>
              </a:rPr>
              <a:t>2</a:t>
            </a:r>
            <a:r>
              <a:rPr lang="ar-EG" sz="3600" b="1" cap="small" dirty="0">
                <a:solidFill>
                  <a:srgbClr val="CC0099"/>
                </a:solidFill>
                <a:latin typeface="+mn-lt"/>
                <a:cs typeface="+mn-cs"/>
              </a:rPr>
              <a:t> – 4س = -9      </a:t>
            </a:r>
            <a:r>
              <a:rPr lang="ar-SA" sz="3600" b="1" cap="small" dirty="0">
                <a:solidFill>
                  <a:srgbClr val="CC0099"/>
                </a:solidFill>
                <a:latin typeface="+mn-lt"/>
                <a:cs typeface="+mn-cs"/>
              </a:rPr>
              <a:t>  </a:t>
            </a:r>
            <a:r>
              <a:rPr lang="ar-EG" sz="3600" b="1" cap="small" dirty="0">
                <a:solidFill>
                  <a:srgbClr val="CC0099"/>
                </a:solidFill>
                <a:latin typeface="+mn-lt"/>
                <a:cs typeface="+mn-cs"/>
              </a:rPr>
              <a:t>    </a:t>
            </a:r>
            <a:r>
              <a:rPr lang="ar-EG" sz="3600" b="1" cap="small" dirty="0">
                <a:solidFill>
                  <a:srgbClr val="C00000"/>
                </a:solidFill>
                <a:latin typeface="+mn-lt"/>
                <a:cs typeface="+mn-cs"/>
              </a:rPr>
              <a:t>اطرح 9 من كلا الطرفين</a:t>
            </a:r>
            <a:endParaRPr lang="en-US" sz="3600" dirty="0">
              <a:solidFill>
                <a:srgbClr val="C00000"/>
              </a:solidFill>
              <a:latin typeface="+mn-lt"/>
              <a:cs typeface="+mn-cs"/>
            </a:endParaRPr>
          </a:p>
        </p:txBody>
      </p:sp>
    </p:spTree>
  </p:cSld>
  <p:clrMapOvr>
    <a:masterClrMapping/>
  </p:clrMapOvr>
  <p:transition>
    <p:randomBar/>
    <p:sndAc>
      <p:stSnd>
        <p:snd r:embed="rId2" name="SOUND45.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XP Hardware Insert.wav"/>
                                        </p:tgtEl>
                                      </p:cMediaNode>
                                    </p:audio>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3" name="Windows XP Hardware Insert.wav"/>
                                        </p:tgtEl>
                                      </p:cMediaNode>
                                    </p:audio>
                                  </p:sub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subTnLst>
                                    <p:audio>
                                      <p:cMediaNode>
                                        <p:cTn display="0" masterRel="sameClick">
                                          <p:stCondLst>
                                            <p:cond evt="begin" delay="0">
                                              <p:tn val="21"/>
                                            </p:cond>
                                          </p:stCondLst>
                                          <p:endCondLst>
                                            <p:cond evt="onStopAudio" delay="0">
                                              <p:tgtEl>
                                                <p:sldTgt/>
                                              </p:tgtEl>
                                            </p:cond>
                                          </p:endCondLst>
                                        </p:cTn>
                                        <p:tgtEl>
                                          <p:sndTgt r:embed="rId3" name="Windows XP Hardware Insert.wav"/>
                                        </p:tgtEl>
                                      </p:cMediaNode>
                                    </p:audio>
                                  </p:sub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3" name="Windows XP Hardware Ins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FE28ED-EBEA-6CFA-1991-7A53940F9C06}"/>
              </a:ext>
            </a:extLst>
          </p:cNvPr>
          <p:cNvSpPr/>
          <p:nvPr/>
        </p:nvSpPr>
        <p:spPr>
          <a:xfrm>
            <a:off x="2124075" y="1268413"/>
            <a:ext cx="5938838" cy="646112"/>
          </a:xfrm>
          <a:prstGeom prst="rect">
            <a:avLst/>
          </a:prstGeom>
        </p:spPr>
        <p:txBody>
          <a:bodyPr>
            <a:spAutoFit/>
          </a:bodyPr>
          <a:lstStyle/>
          <a:p>
            <a:pPr algn="r" rtl="1" eaLnBrk="1" fontAlgn="auto" hangingPunct="1">
              <a:spcBef>
                <a:spcPts val="0"/>
              </a:spcBef>
              <a:spcAft>
                <a:spcPts val="0"/>
              </a:spcAft>
              <a:defRPr/>
            </a:pPr>
            <a:r>
              <a:rPr lang="ar-EG" sz="3600" b="1" cap="small" dirty="0" err="1">
                <a:latin typeface="Arial" charset="0"/>
                <a:cs typeface="Arial" charset="0"/>
              </a:rPr>
              <a:t>س</a:t>
            </a:r>
            <a:r>
              <a:rPr lang="ar-EG" sz="3600" b="1" baseline="30000" dirty="0" err="1">
                <a:latin typeface="Arial" charset="0"/>
                <a:cs typeface="Arial" charset="0"/>
              </a:rPr>
              <a:t>2</a:t>
            </a:r>
            <a:r>
              <a:rPr lang="ar-EG" sz="3600" b="1" cap="small" dirty="0">
                <a:latin typeface="Arial" charset="0"/>
                <a:cs typeface="Arial" charset="0"/>
              </a:rPr>
              <a:t> – </a:t>
            </a:r>
            <a:r>
              <a:rPr lang="ar-EG" sz="3600" b="1" cap="small" dirty="0" err="1">
                <a:latin typeface="Arial" charset="0"/>
                <a:cs typeface="Arial" charset="0"/>
              </a:rPr>
              <a:t>4س</a:t>
            </a:r>
            <a:r>
              <a:rPr lang="ar-EG" sz="3600" b="1" cap="small" dirty="0">
                <a:solidFill>
                  <a:srgbClr val="CC0099"/>
                </a:solidFill>
                <a:latin typeface="Arial" charset="0"/>
                <a:cs typeface="Arial" charset="0"/>
              </a:rPr>
              <a:t> + </a:t>
            </a:r>
            <a:r>
              <a:rPr lang="ar-EG" sz="3600" b="1" cap="small" dirty="0" err="1">
                <a:solidFill>
                  <a:srgbClr val="CC0099"/>
                </a:solidFill>
                <a:latin typeface="Arial" charset="0"/>
                <a:cs typeface="Arial" charset="0"/>
              </a:rPr>
              <a:t>4 = </a:t>
            </a:r>
            <a:r>
              <a:rPr lang="ar-EG" sz="3600" b="1" cap="small" dirty="0" err="1">
                <a:latin typeface="Arial" charset="0"/>
                <a:cs typeface="Arial" charset="0"/>
              </a:rPr>
              <a:t>-9</a:t>
            </a:r>
            <a:r>
              <a:rPr lang="ar-EG" sz="3600" b="1" cap="small" dirty="0" err="1">
                <a:solidFill>
                  <a:srgbClr val="CC0099"/>
                </a:solidFill>
                <a:latin typeface="Arial" charset="0"/>
                <a:cs typeface="Arial" charset="0"/>
              </a:rPr>
              <a:t> </a:t>
            </a:r>
            <a:r>
              <a:rPr lang="ar-EG" sz="3600" b="1" cap="small" dirty="0">
                <a:solidFill>
                  <a:srgbClr val="CC0099"/>
                </a:solidFill>
                <a:latin typeface="Arial" charset="0"/>
                <a:cs typeface="Arial" charset="0"/>
              </a:rPr>
              <a:t>+ 4</a:t>
            </a:r>
            <a:endParaRPr lang="en-US" sz="3600" dirty="0">
              <a:solidFill>
                <a:srgbClr val="CC0099"/>
              </a:solidFill>
              <a:latin typeface="Arial" charset="0"/>
              <a:cs typeface="Arial" charset="0"/>
            </a:endParaRPr>
          </a:p>
        </p:txBody>
      </p:sp>
      <p:sp>
        <p:nvSpPr>
          <p:cNvPr id="22" name="Rectangle 10">
            <a:extLst>
              <a:ext uri="{FF2B5EF4-FFF2-40B4-BE49-F238E27FC236}">
                <a16:creationId xmlns:a16="http://schemas.microsoft.com/office/drawing/2014/main" id="{7117B297-A1B4-94DD-73AD-36FD49815D19}"/>
              </a:ext>
            </a:extLst>
          </p:cNvPr>
          <p:cNvSpPr/>
          <p:nvPr/>
        </p:nvSpPr>
        <p:spPr>
          <a:xfrm>
            <a:off x="392113" y="2835275"/>
            <a:ext cx="8001000" cy="646113"/>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CC0099"/>
                </a:solidFill>
                <a:latin typeface="+mn-lt"/>
                <a:cs typeface="+mn-cs"/>
              </a:rPr>
              <a:t>(س – 2)</a:t>
            </a:r>
            <a:r>
              <a:rPr lang="ar-EG" sz="3600" b="1" baseline="30000" dirty="0">
                <a:solidFill>
                  <a:srgbClr val="CC0099"/>
                </a:solidFill>
                <a:latin typeface="+mn-lt"/>
                <a:cs typeface="+mn-cs"/>
              </a:rPr>
              <a:t> 2</a:t>
            </a:r>
            <a:r>
              <a:rPr lang="ar-EG" sz="3600" b="1" cap="small" dirty="0">
                <a:solidFill>
                  <a:srgbClr val="CC0099"/>
                </a:solidFill>
                <a:latin typeface="+mn-lt"/>
                <a:cs typeface="+mn-cs"/>
              </a:rPr>
              <a:t> = -5               </a:t>
            </a:r>
            <a:r>
              <a:rPr lang="ar-EG" sz="3600" b="1" cap="small" dirty="0">
                <a:solidFill>
                  <a:srgbClr val="C00000"/>
                </a:solidFill>
                <a:latin typeface="+mn-lt"/>
                <a:cs typeface="+mn-cs"/>
              </a:rPr>
              <a:t>حلل س</a:t>
            </a:r>
            <a:r>
              <a:rPr lang="ar-EG" sz="3600" b="1" baseline="30000" dirty="0">
                <a:solidFill>
                  <a:srgbClr val="C00000"/>
                </a:solidFill>
                <a:latin typeface="+mn-lt"/>
                <a:cs typeface="+mn-cs"/>
              </a:rPr>
              <a:t>2</a:t>
            </a:r>
            <a:r>
              <a:rPr lang="ar-EG" sz="3600" b="1" cap="small" dirty="0">
                <a:solidFill>
                  <a:srgbClr val="C00000"/>
                </a:solidFill>
                <a:latin typeface="+mn-lt"/>
                <a:cs typeface="+mn-cs"/>
              </a:rPr>
              <a:t> – 4س + 4</a:t>
            </a:r>
            <a:endParaRPr lang="en-US" sz="3600" dirty="0">
              <a:solidFill>
                <a:srgbClr val="C00000"/>
              </a:solidFill>
              <a:latin typeface="+mn-lt"/>
              <a:cs typeface="+mn-cs"/>
            </a:endParaRPr>
          </a:p>
        </p:txBody>
      </p:sp>
      <p:sp>
        <p:nvSpPr>
          <p:cNvPr id="23" name="Rectangle 20">
            <a:extLst>
              <a:ext uri="{FF2B5EF4-FFF2-40B4-BE49-F238E27FC236}">
                <a16:creationId xmlns:a16="http://schemas.microsoft.com/office/drawing/2014/main" id="{E5B67953-B9F4-DD5B-A97C-803805CD0982}"/>
              </a:ext>
            </a:extLst>
          </p:cNvPr>
          <p:cNvSpPr/>
          <p:nvPr/>
        </p:nvSpPr>
        <p:spPr>
          <a:xfrm>
            <a:off x="250825" y="3754438"/>
            <a:ext cx="8105775" cy="1200150"/>
          </a:xfrm>
          <a:prstGeom prst="rect">
            <a:avLst/>
          </a:prstGeom>
        </p:spPr>
        <p:txBody>
          <a:bodyPr>
            <a:spAutoFit/>
          </a:bodyPr>
          <a:lstStyle/>
          <a:p>
            <a:pPr algn="r" rtl="1" eaLnBrk="1" fontAlgn="auto" hangingPunct="1">
              <a:spcBef>
                <a:spcPts val="0"/>
              </a:spcBef>
              <a:spcAft>
                <a:spcPts val="0"/>
              </a:spcAft>
              <a:defRPr/>
            </a:pPr>
            <a:r>
              <a:rPr lang="ar-EG" sz="3600" b="1" cap="small" dirty="0">
                <a:solidFill>
                  <a:srgbClr val="CC0099"/>
                </a:solidFill>
                <a:latin typeface="+mn-lt"/>
                <a:cs typeface="+mn-cs"/>
              </a:rPr>
              <a:t>لا توجد أعداد حقيقية مربعاتها سالبة؛ لذا فالمعادلة ليس لها حلول حقيقية .</a:t>
            </a:r>
            <a:endParaRPr lang="en-US" sz="3600" dirty="0">
              <a:solidFill>
                <a:srgbClr val="CC0099"/>
              </a:solidFill>
              <a:latin typeface="+mn-lt"/>
              <a:cs typeface="+mn-cs"/>
            </a:endParaRPr>
          </a:p>
        </p:txBody>
      </p:sp>
      <p:sp>
        <p:nvSpPr>
          <p:cNvPr id="25" name="Rectangle 10">
            <a:extLst>
              <a:ext uri="{FF2B5EF4-FFF2-40B4-BE49-F238E27FC236}">
                <a16:creationId xmlns:a16="http://schemas.microsoft.com/office/drawing/2014/main" id="{D1A1637C-D2D3-7711-9417-A297219097C6}"/>
              </a:ext>
            </a:extLst>
          </p:cNvPr>
          <p:cNvSpPr/>
          <p:nvPr/>
        </p:nvSpPr>
        <p:spPr>
          <a:xfrm>
            <a:off x="-722313" y="2114550"/>
            <a:ext cx="8301038" cy="585788"/>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C00000"/>
                </a:solidFill>
                <a:latin typeface="+mn-lt"/>
                <a:cs typeface="+mn-cs"/>
              </a:rPr>
              <a:t>بما </a:t>
            </a:r>
            <a:r>
              <a:rPr lang="ar-EG" sz="3200" b="1" cap="small" dirty="0" err="1">
                <a:solidFill>
                  <a:srgbClr val="C00000"/>
                </a:solidFill>
                <a:latin typeface="+mn-lt"/>
                <a:cs typeface="+mn-cs"/>
              </a:rPr>
              <a:t>أن </a:t>
            </a:r>
            <a:r>
              <a:rPr lang="ar-EG" sz="3200" b="1" cap="small" dirty="0">
                <a:solidFill>
                  <a:srgbClr val="C00000"/>
                </a:solidFill>
                <a:latin typeface="+mn-lt"/>
                <a:cs typeface="+mn-cs"/>
              </a:rPr>
              <a:t>(</a:t>
            </a:r>
            <a:r>
              <a:rPr lang="ar-EG" sz="1600" b="1" cap="small" dirty="0">
                <a:solidFill>
                  <a:srgbClr val="C00000"/>
                </a:solidFill>
                <a:latin typeface="+mn-lt"/>
                <a:cs typeface="+mn-cs"/>
              </a:rPr>
              <a:t>ـــــــــــــــ</a:t>
            </a:r>
            <a:r>
              <a:rPr lang="ar-EG" sz="3200" b="1" cap="small" dirty="0">
                <a:solidFill>
                  <a:srgbClr val="C00000"/>
                </a:solidFill>
                <a:latin typeface="+mn-lt"/>
                <a:cs typeface="+mn-cs"/>
              </a:rPr>
              <a:t>)</a:t>
            </a:r>
            <a:r>
              <a:rPr lang="ar-EG" sz="3200" b="1" baseline="30000" dirty="0">
                <a:solidFill>
                  <a:srgbClr val="C00000"/>
                </a:solidFill>
                <a:latin typeface="Arial" charset="0"/>
                <a:cs typeface="Arial" charset="0"/>
              </a:rPr>
              <a:t> </a:t>
            </a:r>
            <a:r>
              <a:rPr lang="ar-EG" sz="3200" b="1" baseline="30000" dirty="0" err="1">
                <a:solidFill>
                  <a:srgbClr val="C00000"/>
                </a:solidFill>
                <a:latin typeface="Arial" charset="0"/>
                <a:cs typeface="Arial" charset="0"/>
              </a:rPr>
              <a:t>2</a:t>
            </a:r>
            <a:r>
              <a:rPr lang="ar-EG" sz="3200" b="1" cap="small" dirty="0" err="1">
                <a:solidFill>
                  <a:srgbClr val="C00000"/>
                </a:solidFill>
                <a:latin typeface="Arial" charset="0"/>
                <a:cs typeface="Arial" charset="0"/>
              </a:rPr>
              <a:t> </a:t>
            </a:r>
            <a:r>
              <a:rPr lang="ar-EG" sz="3200" b="1" cap="small" dirty="0">
                <a:solidFill>
                  <a:srgbClr val="C00000"/>
                </a:solidFill>
                <a:latin typeface="+mn-lt"/>
                <a:cs typeface="+mn-cs"/>
              </a:rPr>
              <a:t>= 4, لذا أضف 4 إلى كلا الطرفين</a:t>
            </a:r>
            <a:endParaRPr lang="en-US" sz="3200" dirty="0">
              <a:solidFill>
                <a:srgbClr val="C00000"/>
              </a:solidFill>
              <a:latin typeface="+mn-lt"/>
              <a:cs typeface="+mn-cs"/>
            </a:endParaRPr>
          </a:p>
        </p:txBody>
      </p:sp>
      <p:sp>
        <p:nvSpPr>
          <p:cNvPr id="26" name="Rectangle 10">
            <a:extLst>
              <a:ext uri="{FF2B5EF4-FFF2-40B4-BE49-F238E27FC236}">
                <a16:creationId xmlns:a16="http://schemas.microsoft.com/office/drawing/2014/main" id="{68B221DB-D13F-75C0-C7BD-09F7386766C0}"/>
              </a:ext>
            </a:extLst>
          </p:cNvPr>
          <p:cNvSpPr/>
          <p:nvPr/>
        </p:nvSpPr>
        <p:spPr>
          <a:xfrm>
            <a:off x="5686425" y="1979613"/>
            <a:ext cx="668338" cy="585787"/>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9900CC"/>
                </a:solidFill>
                <a:latin typeface="+mn-lt"/>
                <a:cs typeface="+mn-cs"/>
              </a:rPr>
              <a:t>-4</a:t>
            </a:r>
            <a:endParaRPr lang="en-US" sz="3200" dirty="0">
              <a:solidFill>
                <a:srgbClr val="9900CC"/>
              </a:solidFill>
              <a:latin typeface="+mn-lt"/>
              <a:cs typeface="+mn-cs"/>
            </a:endParaRPr>
          </a:p>
        </p:txBody>
      </p:sp>
      <p:sp>
        <p:nvSpPr>
          <p:cNvPr id="27" name="Rectangle 10">
            <a:extLst>
              <a:ext uri="{FF2B5EF4-FFF2-40B4-BE49-F238E27FC236}">
                <a16:creationId xmlns:a16="http://schemas.microsoft.com/office/drawing/2014/main" id="{66A8DC50-98D5-FFD8-B997-9540A9D16423}"/>
              </a:ext>
            </a:extLst>
          </p:cNvPr>
          <p:cNvSpPr/>
          <p:nvPr/>
        </p:nvSpPr>
        <p:spPr>
          <a:xfrm>
            <a:off x="5614988" y="2484438"/>
            <a:ext cx="668337" cy="584200"/>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9900CC"/>
                </a:solidFill>
                <a:latin typeface="+mn-lt"/>
                <a:cs typeface="+mn-cs"/>
              </a:rPr>
              <a:t>2</a:t>
            </a:r>
            <a:endParaRPr lang="en-US" sz="3200" dirty="0">
              <a:solidFill>
                <a:srgbClr val="9900CC"/>
              </a:solidFill>
              <a:latin typeface="+mn-lt"/>
              <a:cs typeface="+mn-cs"/>
            </a:endParaRPr>
          </a:p>
        </p:txBody>
      </p:sp>
    </p:spTree>
  </p:cSld>
  <p:clrMapOvr>
    <a:masterClrMapping/>
  </p:clrMapOvr>
  <p:transition>
    <p:randomBar/>
    <p:sndAc>
      <p:stSnd>
        <p:snd r:embed="rId2" name="SOUND45.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3" grpId="0"/>
      <p:bldP spid="25" grpId="0"/>
      <p:bldP spid="26"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1889367" y="2403687"/>
            <a:ext cx="4661139" cy="213044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TextBox 3">
            <a:extLst>
              <a:ext uri="{FF2B5EF4-FFF2-40B4-BE49-F238E27FC236}">
                <a16:creationId xmlns:a16="http://schemas.microsoft.com/office/drawing/2014/main" id="{AE1E36A1-FF61-4A73-8BB3-BDE7E9AFDE17}"/>
              </a:ext>
            </a:extLst>
          </p:cNvPr>
          <p:cNvSpPr txBox="1"/>
          <p:nvPr/>
        </p:nvSpPr>
        <p:spPr bwMode="auto">
          <a:xfrm>
            <a:off x="735050" y="2651040"/>
            <a:ext cx="7396643"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600" b="1" dirty="0">
                <a:solidFill>
                  <a:srgbClr val="EEECE1"/>
                </a:solidFill>
                <a:cs typeface="Times New Roman" panose="02020603050405020304" pitchFamily="18" charset="0"/>
              </a:rPr>
              <a:t>تحقق من فهمك</a:t>
            </a:r>
          </a:p>
        </p:txBody>
      </p:sp>
    </p:spTree>
    <p:extLst>
      <p:ext uri="{BB962C8B-B14F-4D97-AF65-F5344CB8AC3E}">
        <p14:creationId xmlns:p14="http://schemas.microsoft.com/office/powerpoint/2010/main" val="431382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85360"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a:off x="248606" y="1020046"/>
            <a:ext cx="8675710" cy="4860033"/>
            <a:chOff x="0" y="0"/>
            <a:chExt cx="23135225" cy="12960087"/>
          </a:xfrm>
        </p:grpSpPr>
        <p:sp>
          <p:nvSpPr>
            <p:cNvPr id="62" name="Freeform 62"/>
            <p:cNvSpPr/>
            <p:nvPr/>
          </p:nvSpPr>
          <p:spPr>
            <a:xfrm rot="5400000">
              <a:off x="11590837" y="1415700"/>
              <a:ext cx="12960087" cy="10128688"/>
            </a:xfrm>
            <a:custGeom>
              <a:avLst/>
              <a:gdLst/>
              <a:ahLst/>
              <a:cxnLst/>
              <a:rect l="l" t="t" r="r" b="b"/>
              <a:pathLst>
                <a:path w="12960087" h="10128688">
                  <a:moveTo>
                    <a:pt x="0" y="0"/>
                  </a:moveTo>
                  <a:lnTo>
                    <a:pt x="12960088" y="0"/>
                  </a:lnTo>
                  <a:lnTo>
                    <a:pt x="12960088"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5400000">
              <a:off x="-1415700"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5400000">
              <a:off x="7255325"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5400000">
              <a:off x="2919813"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7" name="Rectangle 5">
            <a:extLst>
              <a:ext uri="{FF2B5EF4-FFF2-40B4-BE49-F238E27FC236}">
                <a16:creationId xmlns:a16="http://schemas.microsoft.com/office/drawing/2014/main" id="{EBEE387C-67D6-4990-98C8-A79F19B82CA3}"/>
              </a:ext>
            </a:extLst>
          </p:cNvPr>
          <p:cNvSpPr/>
          <p:nvPr/>
        </p:nvSpPr>
        <p:spPr>
          <a:xfrm>
            <a:off x="978969" y="2497410"/>
            <a:ext cx="7045325"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lgn="justLow" rtl="1" eaLnBrk="1" fontAlgn="auto" hangingPunct="1">
              <a:spcBef>
                <a:spcPts val="0"/>
              </a:spcBef>
              <a:spcAft>
                <a:spcPts val="0"/>
              </a:spcAft>
              <a:defRPr/>
            </a:pPr>
            <a:r>
              <a:rPr lang="ar-EG" sz="4000" b="1" cap="small" dirty="0">
                <a:solidFill>
                  <a:prstClr val="black"/>
                </a:solidFill>
              </a:rPr>
              <a:t>3) حُل المعادلة: 3س2 – 9س – 3 = 21 بإكمال المربع.</a:t>
            </a:r>
          </a:p>
        </p:txBody>
      </p:sp>
    </p:spTree>
    <p:extLst>
      <p:ext uri="{BB962C8B-B14F-4D97-AF65-F5344CB8AC3E}">
        <p14:creationId xmlns:p14="http://schemas.microsoft.com/office/powerpoint/2010/main" val="41917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145">
                                          <p:stCondLst>
                                            <p:cond delay="0"/>
                                          </p:stCondLst>
                                        </p:cTn>
                                        <p:tgtEl>
                                          <p:spTgt spid="67"/>
                                        </p:tgtEl>
                                      </p:cBhvr>
                                    </p:animEffect>
                                    <p:anim calcmode="lin" valueType="num">
                                      <p:cBhvr>
                                        <p:cTn id="8" dur="456"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7"/>
                                        </p:tgtEl>
                                        <p:attrNameLst>
                                          <p:attrName>ppt_y</p:attrName>
                                        </p:attrNameLst>
                                      </p:cBhvr>
                                      <p:tavLst>
                                        <p:tav tm="0" fmla="#ppt_y-sin(pi*$)/81">
                                          <p:val>
                                            <p:fltVal val="0"/>
                                          </p:val>
                                        </p:tav>
                                        <p:tav tm="100000">
                                          <p:val>
                                            <p:fltVal val="1"/>
                                          </p:val>
                                        </p:tav>
                                      </p:tavLst>
                                    </p:anim>
                                    <p:animScale>
                                      <p:cBhvr>
                                        <p:cTn id="13" dur="7">
                                          <p:stCondLst>
                                            <p:cond delay="163"/>
                                          </p:stCondLst>
                                        </p:cTn>
                                        <p:tgtEl>
                                          <p:spTgt spid="67"/>
                                        </p:tgtEl>
                                      </p:cBhvr>
                                      <p:to x="100000" y="60000"/>
                                    </p:animScale>
                                    <p:animScale>
                                      <p:cBhvr>
                                        <p:cTn id="14" dur="42" decel="50000">
                                          <p:stCondLst>
                                            <p:cond delay="169"/>
                                          </p:stCondLst>
                                        </p:cTn>
                                        <p:tgtEl>
                                          <p:spTgt spid="67"/>
                                        </p:tgtEl>
                                      </p:cBhvr>
                                      <p:to x="100000" y="100000"/>
                                    </p:animScale>
                                    <p:animScale>
                                      <p:cBhvr>
                                        <p:cTn id="15" dur="7">
                                          <p:stCondLst>
                                            <p:cond delay="328"/>
                                          </p:stCondLst>
                                        </p:cTn>
                                        <p:tgtEl>
                                          <p:spTgt spid="67"/>
                                        </p:tgtEl>
                                      </p:cBhvr>
                                      <p:to x="100000" y="80000"/>
                                    </p:animScale>
                                    <p:animScale>
                                      <p:cBhvr>
                                        <p:cTn id="16" dur="42" decel="50000">
                                          <p:stCondLst>
                                            <p:cond delay="335"/>
                                          </p:stCondLst>
                                        </p:cTn>
                                        <p:tgtEl>
                                          <p:spTgt spid="67"/>
                                        </p:tgtEl>
                                      </p:cBhvr>
                                      <p:to x="100000" y="100000"/>
                                    </p:animScale>
                                    <p:animScale>
                                      <p:cBhvr>
                                        <p:cTn id="17" dur="7">
                                          <p:stCondLst>
                                            <p:cond delay="411"/>
                                          </p:stCondLst>
                                        </p:cTn>
                                        <p:tgtEl>
                                          <p:spTgt spid="67"/>
                                        </p:tgtEl>
                                      </p:cBhvr>
                                      <p:to x="100000" y="90000"/>
                                    </p:animScale>
                                    <p:animScale>
                                      <p:cBhvr>
                                        <p:cTn id="18" dur="42" decel="50000">
                                          <p:stCondLst>
                                            <p:cond delay="417"/>
                                          </p:stCondLst>
                                        </p:cTn>
                                        <p:tgtEl>
                                          <p:spTgt spid="67"/>
                                        </p:tgtEl>
                                      </p:cBhvr>
                                      <p:to x="100000" y="100000"/>
                                    </p:animScale>
                                    <p:animScale>
                                      <p:cBhvr>
                                        <p:cTn id="19" dur="7">
                                          <p:stCondLst>
                                            <p:cond delay="452"/>
                                          </p:stCondLst>
                                        </p:cTn>
                                        <p:tgtEl>
                                          <p:spTgt spid="67"/>
                                        </p:tgtEl>
                                      </p:cBhvr>
                                      <p:to x="100000" y="95000"/>
                                    </p:animScale>
                                    <p:animScale>
                                      <p:cBhvr>
                                        <p:cTn id="20" dur="42" decel="50000">
                                          <p:stCondLst>
                                            <p:cond delay="459"/>
                                          </p:stCondLst>
                                        </p:cTn>
                                        <p:tgtEl>
                                          <p:spTgt spid="6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202749E7-0A97-F6A0-735C-23D972FAC783}"/>
              </a:ext>
            </a:extLst>
          </p:cNvPr>
          <p:cNvSpPr>
            <a:spLocks noChangeArrowheads="1"/>
          </p:cNvSpPr>
          <p:nvPr/>
        </p:nvSpPr>
        <p:spPr bwMode="auto">
          <a:xfrm>
            <a:off x="3563938" y="4508500"/>
            <a:ext cx="3168650"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a:t>
            </a:r>
            <a:r>
              <a:rPr lang="ar-EG" sz="2800" b="1" cap="small" dirty="0">
                <a:solidFill>
                  <a:srgbClr val="002060"/>
                </a:solidFill>
                <a:latin typeface="Arial" charset="0"/>
                <a:cs typeface="Arial" charset="0"/>
              </a:rPr>
              <a:t>ـــــــــــ</a:t>
            </a:r>
            <a:r>
              <a:rPr lang="ar-EG" sz="3600" b="1" cap="small" dirty="0">
                <a:solidFill>
                  <a:srgbClr val="002060"/>
                </a:solidFill>
                <a:latin typeface="Arial" charset="0"/>
                <a:cs typeface="Arial" charset="0"/>
              </a:rPr>
              <a:t>)</a:t>
            </a:r>
            <a:r>
              <a:rPr lang="ar-EG" sz="3600" b="1" baseline="30000" dirty="0">
                <a:solidFill>
                  <a:srgbClr val="002060"/>
                </a:solidFill>
                <a:latin typeface="Arial" charset="0"/>
                <a:cs typeface="Arial" charset="0"/>
              </a:rPr>
              <a:t> </a:t>
            </a:r>
            <a:r>
              <a:rPr lang="ar-EG" sz="3600" b="1" baseline="30000" dirty="0" err="1">
                <a:solidFill>
                  <a:srgbClr val="002060"/>
                </a:solidFill>
                <a:latin typeface="Arial" charset="0"/>
                <a:cs typeface="Arial" charset="0"/>
              </a:rPr>
              <a:t>2</a:t>
            </a:r>
            <a:r>
              <a:rPr lang="ar-EG" sz="3600" b="1" cap="small" dirty="0" err="1">
                <a:solidFill>
                  <a:srgbClr val="002060"/>
                </a:solidFill>
                <a:latin typeface="Arial" charset="0"/>
                <a:cs typeface="Arial" charset="0"/>
              </a:rPr>
              <a:t> </a:t>
            </a:r>
            <a:r>
              <a:rPr lang="ar-EG" sz="3600" b="1" cap="small" dirty="0">
                <a:solidFill>
                  <a:srgbClr val="002060"/>
                </a:solidFill>
                <a:latin typeface="Arial" charset="0"/>
                <a:cs typeface="Arial" charset="0"/>
              </a:rPr>
              <a:t>= </a:t>
            </a:r>
            <a:r>
              <a:rPr lang="ar-EG" sz="2400" b="1" cap="small" dirty="0">
                <a:solidFill>
                  <a:srgbClr val="002060"/>
                </a:solidFill>
                <a:latin typeface="Arial" charset="0"/>
                <a:cs typeface="Arial" charset="0"/>
              </a:rPr>
              <a:t>ـــــــــــ</a:t>
            </a:r>
            <a:endParaRPr lang="en-US" sz="3600" dirty="0">
              <a:solidFill>
                <a:srgbClr val="002060"/>
              </a:solidFill>
              <a:latin typeface="Arial" charset="0"/>
              <a:cs typeface="Arial" charset="0"/>
            </a:endParaRPr>
          </a:p>
        </p:txBody>
      </p:sp>
      <p:sp>
        <p:nvSpPr>
          <p:cNvPr id="9" name="Rectangle 1">
            <a:extLst>
              <a:ext uri="{FF2B5EF4-FFF2-40B4-BE49-F238E27FC236}">
                <a16:creationId xmlns:a16="http://schemas.microsoft.com/office/drawing/2014/main" id="{9479124D-EDE1-A593-443F-05DD23D47705}"/>
              </a:ext>
            </a:extLst>
          </p:cNvPr>
          <p:cNvSpPr>
            <a:spLocks noChangeArrowheads="1"/>
          </p:cNvSpPr>
          <p:nvPr/>
        </p:nvSpPr>
        <p:spPr bwMode="auto">
          <a:xfrm>
            <a:off x="5292725" y="4367213"/>
            <a:ext cx="101123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-3</a:t>
            </a:r>
            <a:endParaRPr lang="en-US" sz="3600" dirty="0">
              <a:solidFill>
                <a:srgbClr val="002060"/>
              </a:solidFill>
              <a:latin typeface="Arial" charset="0"/>
              <a:cs typeface="Arial" charset="0"/>
            </a:endParaRPr>
          </a:p>
        </p:txBody>
      </p:sp>
      <p:sp>
        <p:nvSpPr>
          <p:cNvPr id="12" name="Rectangle 1">
            <a:extLst>
              <a:ext uri="{FF2B5EF4-FFF2-40B4-BE49-F238E27FC236}">
                <a16:creationId xmlns:a16="http://schemas.microsoft.com/office/drawing/2014/main" id="{3D2BE0FB-F712-D46D-398B-7BD64DF5A9FD}"/>
              </a:ext>
            </a:extLst>
          </p:cNvPr>
          <p:cNvSpPr>
            <a:spLocks noChangeArrowheads="1"/>
          </p:cNvSpPr>
          <p:nvPr/>
        </p:nvSpPr>
        <p:spPr bwMode="auto">
          <a:xfrm>
            <a:off x="5508625" y="491331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2</a:t>
            </a:r>
            <a:endParaRPr lang="en-US" sz="3600" dirty="0">
              <a:solidFill>
                <a:srgbClr val="002060"/>
              </a:solidFill>
              <a:latin typeface="Arial" charset="0"/>
              <a:cs typeface="Arial" charset="0"/>
            </a:endParaRPr>
          </a:p>
        </p:txBody>
      </p:sp>
      <p:sp>
        <p:nvSpPr>
          <p:cNvPr id="14" name="Rectangle 1">
            <a:extLst>
              <a:ext uri="{FF2B5EF4-FFF2-40B4-BE49-F238E27FC236}">
                <a16:creationId xmlns:a16="http://schemas.microsoft.com/office/drawing/2014/main" id="{CD1480A5-8F43-D605-3AFF-80B8DD1DF9A4}"/>
              </a:ext>
            </a:extLst>
          </p:cNvPr>
          <p:cNvSpPr>
            <a:spLocks noChangeArrowheads="1"/>
          </p:cNvSpPr>
          <p:nvPr/>
        </p:nvSpPr>
        <p:spPr bwMode="auto">
          <a:xfrm>
            <a:off x="2339975" y="2420938"/>
            <a:ext cx="540067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a:t>
            </a:r>
            <a:r>
              <a:rPr lang="ar-EG" sz="3600" b="1" baseline="30000" dirty="0" err="1">
                <a:solidFill>
                  <a:srgbClr val="002060"/>
                </a:solidFill>
                <a:latin typeface="Arial" charset="0"/>
                <a:cs typeface="Arial" charset="0"/>
              </a:rPr>
              <a:t>2</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3س</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1 </a:t>
            </a:r>
            <a:r>
              <a:rPr lang="ar-EG" sz="3600" b="1" cap="small" dirty="0">
                <a:solidFill>
                  <a:srgbClr val="002060"/>
                </a:solidFill>
                <a:latin typeface="Arial" charset="0"/>
                <a:cs typeface="Arial" charset="0"/>
              </a:rPr>
              <a:t>= 7</a:t>
            </a:r>
            <a:endParaRPr lang="en-US" sz="3600" dirty="0">
              <a:solidFill>
                <a:srgbClr val="002060"/>
              </a:solidFill>
              <a:latin typeface="Arial" charset="0"/>
              <a:cs typeface="Arial" charset="0"/>
            </a:endParaRPr>
          </a:p>
        </p:txBody>
      </p:sp>
      <p:sp>
        <p:nvSpPr>
          <p:cNvPr id="13" name="Rectangle 10">
            <a:extLst>
              <a:ext uri="{FF2B5EF4-FFF2-40B4-BE49-F238E27FC236}">
                <a16:creationId xmlns:a16="http://schemas.microsoft.com/office/drawing/2014/main" id="{68362E06-AC4E-1BD1-3941-EBECDE7CEB30}"/>
              </a:ext>
            </a:extLst>
          </p:cNvPr>
          <p:cNvSpPr/>
          <p:nvPr/>
        </p:nvSpPr>
        <p:spPr>
          <a:xfrm>
            <a:off x="3348038" y="1004888"/>
            <a:ext cx="4570412" cy="1200150"/>
          </a:xfrm>
          <a:prstGeom prst="rect">
            <a:avLst/>
          </a:prstGeom>
        </p:spPr>
        <p:txBody>
          <a:bodyPr>
            <a:spAutoFit/>
          </a:bodyPr>
          <a:lstStyle/>
          <a:p>
            <a:pPr algn="r" rtl="1" eaLnBrk="1" fontAlgn="auto" hangingPunct="1">
              <a:spcBef>
                <a:spcPts val="0"/>
              </a:spcBef>
              <a:spcAft>
                <a:spcPts val="0"/>
              </a:spcAft>
              <a:defRPr/>
            </a:pPr>
            <a:r>
              <a:rPr lang="ar-EG" sz="3600" b="1" cap="small" dirty="0" err="1">
                <a:solidFill>
                  <a:srgbClr val="002060"/>
                </a:solidFill>
                <a:latin typeface="+mn-lt"/>
                <a:cs typeface="+mn-cs"/>
              </a:rPr>
              <a:t>3س</a:t>
            </a:r>
            <a:r>
              <a:rPr lang="ar-EG" sz="3600" b="1" baseline="30000" dirty="0" err="1">
                <a:solidFill>
                  <a:srgbClr val="002060"/>
                </a:solidFill>
                <a:latin typeface="+mn-lt"/>
                <a:cs typeface="+mn-cs"/>
              </a:rPr>
              <a:t>2</a:t>
            </a:r>
            <a:r>
              <a:rPr lang="ar-EG" sz="3600" b="1" cap="small" dirty="0">
                <a:solidFill>
                  <a:srgbClr val="002060"/>
                </a:solidFill>
                <a:latin typeface="+mn-lt"/>
                <a:cs typeface="+mn-cs"/>
              </a:rPr>
              <a:t> - </a:t>
            </a:r>
            <a:r>
              <a:rPr lang="ar-EG" sz="3600" b="1" cap="small" dirty="0" err="1">
                <a:solidFill>
                  <a:srgbClr val="002060"/>
                </a:solidFill>
                <a:latin typeface="+mn-lt"/>
                <a:cs typeface="+mn-cs"/>
              </a:rPr>
              <a:t>89س</a:t>
            </a:r>
            <a:r>
              <a:rPr lang="ar-EG" sz="3600" b="1" cap="small" dirty="0">
                <a:solidFill>
                  <a:srgbClr val="002060"/>
                </a:solidFill>
                <a:latin typeface="+mn-lt"/>
                <a:cs typeface="+mn-cs"/>
              </a:rPr>
              <a:t> – 3</a:t>
            </a:r>
            <a:r>
              <a:rPr lang="ar-SA" sz="3600" b="1" cap="small" dirty="0">
                <a:solidFill>
                  <a:srgbClr val="002060"/>
                </a:solidFill>
                <a:latin typeface="+mn-lt"/>
                <a:cs typeface="+mn-cs"/>
              </a:rPr>
              <a:t> </a:t>
            </a:r>
            <a:r>
              <a:rPr lang="ar-EG" sz="5400" b="1" cap="small" baseline="-22000" dirty="0">
                <a:solidFill>
                  <a:srgbClr val="002060"/>
                </a:solidFill>
                <a:latin typeface="+mn-lt"/>
                <a:cs typeface="+mn-cs"/>
              </a:rPr>
              <a:t>= </a:t>
            </a:r>
            <a:r>
              <a:rPr lang="ar-EG" sz="3600" b="1" cap="small" dirty="0">
                <a:solidFill>
                  <a:srgbClr val="002060"/>
                </a:solidFill>
                <a:latin typeface="+mn-lt"/>
                <a:cs typeface="+mn-cs"/>
              </a:rPr>
              <a:t>21 </a:t>
            </a:r>
            <a:r>
              <a:rPr lang="ar-SA" sz="3600" b="1" cap="small" dirty="0">
                <a:solidFill>
                  <a:srgbClr val="002060"/>
                </a:solidFill>
                <a:latin typeface="+mn-lt"/>
                <a:cs typeface="+mn-cs"/>
              </a:rPr>
              <a:t> </a:t>
            </a:r>
            <a:endParaRPr lang="ar-SA" sz="3600" b="1" cap="small" baseline="-22000" dirty="0">
              <a:solidFill>
                <a:srgbClr val="002060"/>
              </a:solidFill>
              <a:latin typeface="+mn-lt"/>
              <a:cs typeface="+mn-cs"/>
            </a:endParaRPr>
          </a:p>
          <a:p>
            <a:pPr algn="r" rtl="1" eaLnBrk="1" fontAlgn="auto" hangingPunct="1">
              <a:spcBef>
                <a:spcPts val="0"/>
              </a:spcBef>
              <a:spcAft>
                <a:spcPts val="0"/>
              </a:spcAft>
              <a:defRPr/>
            </a:pPr>
            <a:r>
              <a:rPr lang="ar-SA" sz="3600" b="1" cap="small" dirty="0">
                <a:solidFill>
                  <a:srgbClr val="002060"/>
                </a:solidFill>
                <a:latin typeface="+mn-lt"/>
                <a:cs typeface="+mn-cs"/>
              </a:rPr>
              <a:t>          </a:t>
            </a:r>
            <a:r>
              <a:rPr lang="ar-EG" sz="3600" b="1" cap="small" dirty="0">
                <a:solidFill>
                  <a:srgbClr val="002060"/>
                </a:solidFill>
                <a:latin typeface="+mn-lt"/>
                <a:cs typeface="+mn-cs"/>
              </a:rPr>
              <a:t>3 </a:t>
            </a:r>
            <a:r>
              <a:rPr lang="ar-SA" sz="3600" b="1" cap="small" dirty="0">
                <a:solidFill>
                  <a:srgbClr val="002060"/>
                </a:solidFill>
                <a:latin typeface="+mn-lt"/>
                <a:cs typeface="+mn-cs"/>
              </a:rPr>
              <a:t>           </a:t>
            </a:r>
            <a:r>
              <a:rPr lang="ar-EG" sz="3600" b="1" cap="small" dirty="0">
                <a:solidFill>
                  <a:srgbClr val="002060"/>
                </a:solidFill>
                <a:latin typeface="+mn-lt"/>
                <a:cs typeface="+mn-cs"/>
              </a:rPr>
              <a:t> </a:t>
            </a:r>
            <a:r>
              <a:rPr lang="ar-SA" sz="3600" b="1" cap="small" dirty="0">
                <a:solidFill>
                  <a:srgbClr val="002060"/>
                </a:solidFill>
                <a:latin typeface="+mn-lt"/>
                <a:cs typeface="+mn-cs"/>
              </a:rPr>
              <a:t>   </a:t>
            </a:r>
            <a:r>
              <a:rPr lang="ar-EG" sz="3600" b="1" cap="small" dirty="0">
                <a:solidFill>
                  <a:srgbClr val="002060"/>
                </a:solidFill>
                <a:latin typeface="+mn-lt"/>
                <a:cs typeface="+mn-cs"/>
              </a:rPr>
              <a:t>3</a:t>
            </a:r>
            <a:endParaRPr lang="en-US" sz="3600" dirty="0">
              <a:solidFill>
                <a:srgbClr val="002060"/>
              </a:solidFill>
              <a:latin typeface="+mn-lt"/>
              <a:cs typeface="+mn-cs"/>
            </a:endParaRPr>
          </a:p>
        </p:txBody>
      </p:sp>
      <p:cxnSp>
        <p:nvCxnSpPr>
          <p:cNvPr id="15" name="Straight Connector 11">
            <a:extLst>
              <a:ext uri="{FF2B5EF4-FFF2-40B4-BE49-F238E27FC236}">
                <a16:creationId xmlns:a16="http://schemas.microsoft.com/office/drawing/2014/main" id="{AFB1AEE6-56F9-901D-195D-36C66B135C2C}"/>
              </a:ext>
            </a:extLst>
          </p:cNvPr>
          <p:cNvCxnSpPr/>
          <p:nvPr/>
        </p:nvCxnSpPr>
        <p:spPr>
          <a:xfrm>
            <a:off x="4932363" y="1557338"/>
            <a:ext cx="2843212" cy="2063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47E1DA-11BE-1B1F-0A29-AF2F87FC1518}"/>
              </a:ext>
            </a:extLst>
          </p:cNvPr>
          <p:cNvCxnSpPr/>
          <p:nvPr/>
        </p:nvCxnSpPr>
        <p:spPr>
          <a:xfrm>
            <a:off x="3779838" y="1557338"/>
            <a:ext cx="647700" cy="222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angle 1">
            <a:extLst>
              <a:ext uri="{FF2B5EF4-FFF2-40B4-BE49-F238E27FC236}">
                <a16:creationId xmlns:a16="http://schemas.microsoft.com/office/drawing/2014/main" id="{8B628A2D-BFD1-9F8C-62B3-5155F4C2ACC1}"/>
              </a:ext>
            </a:extLst>
          </p:cNvPr>
          <p:cNvSpPr>
            <a:spLocks noChangeArrowheads="1"/>
          </p:cNvSpPr>
          <p:nvPr/>
        </p:nvSpPr>
        <p:spPr bwMode="auto">
          <a:xfrm>
            <a:off x="2339975" y="3359150"/>
            <a:ext cx="540067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a:t>
            </a:r>
            <a:r>
              <a:rPr lang="ar-EG" sz="3600" b="1" baseline="30000" dirty="0" err="1">
                <a:solidFill>
                  <a:srgbClr val="002060"/>
                </a:solidFill>
                <a:latin typeface="Arial" charset="0"/>
                <a:cs typeface="Arial" charset="0"/>
              </a:rPr>
              <a:t>2</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3س</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1 </a:t>
            </a:r>
            <a:r>
              <a:rPr lang="ar-EG" sz="3600" b="1" cap="small" dirty="0">
                <a:solidFill>
                  <a:srgbClr val="002060"/>
                </a:solidFill>
                <a:latin typeface="Arial" charset="0"/>
                <a:cs typeface="Arial" charset="0"/>
              </a:rPr>
              <a:t>= 8</a:t>
            </a:r>
            <a:endParaRPr lang="en-US" sz="3600" dirty="0">
              <a:solidFill>
                <a:srgbClr val="002060"/>
              </a:solidFill>
              <a:latin typeface="Arial" charset="0"/>
              <a:cs typeface="Arial" charset="0"/>
            </a:endParaRPr>
          </a:p>
        </p:txBody>
      </p:sp>
      <p:sp>
        <p:nvSpPr>
          <p:cNvPr id="21" name="Rectangle 1">
            <a:extLst>
              <a:ext uri="{FF2B5EF4-FFF2-40B4-BE49-F238E27FC236}">
                <a16:creationId xmlns:a16="http://schemas.microsoft.com/office/drawing/2014/main" id="{73A89899-7D5B-8A8B-03AA-CD8E521E69C7}"/>
              </a:ext>
            </a:extLst>
          </p:cNvPr>
          <p:cNvSpPr>
            <a:spLocks noChangeArrowheads="1"/>
          </p:cNvSpPr>
          <p:nvPr/>
        </p:nvSpPr>
        <p:spPr bwMode="auto">
          <a:xfrm>
            <a:off x="3563938" y="4365625"/>
            <a:ext cx="101282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9</a:t>
            </a:r>
            <a:endParaRPr lang="en-US" sz="3600" dirty="0">
              <a:solidFill>
                <a:srgbClr val="002060"/>
              </a:solidFill>
              <a:latin typeface="Arial" charset="0"/>
              <a:cs typeface="Arial" charset="0"/>
            </a:endParaRPr>
          </a:p>
        </p:txBody>
      </p:sp>
      <p:sp>
        <p:nvSpPr>
          <p:cNvPr id="22" name="Rectangle 1">
            <a:extLst>
              <a:ext uri="{FF2B5EF4-FFF2-40B4-BE49-F238E27FC236}">
                <a16:creationId xmlns:a16="http://schemas.microsoft.com/office/drawing/2014/main" id="{B0162CA4-691F-4323-6CFB-99A787D880B1}"/>
              </a:ext>
            </a:extLst>
          </p:cNvPr>
          <p:cNvSpPr>
            <a:spLocks noChangeArrowheads="1"/>
          </p:cNvSpPr>
          <p:nvPr/>
        </p:nvSpPr>
        <p:spPr bwMode="auto">
          <a:xfrm>
            <a:off x="3851275" y="4911725"/>
            <a:ext cx="725488"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4</a:t>
            </a:r>
            <a:endParaRPr lang="en-US" sz="3600" dirty="0">
              <a:solidFill>
                <a:srgbClr val="002060"/>
              </a:solidFill>
              <a:latin typeface="Arial" charset="0"/>
              <a:cs typeface="Arial"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3" grpId="0"/>
      <p:bldP spid="19" grpId="0"/>
      <p:bldP spid="21"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1">
            <a:extLst>
              <a:ext uri="{FF2B5EF4-FFF2-40B4-BE49-F238E27FC236}">
                <a16:creationId xmlns:a16="http://schemas.microsoft.com/office/drawing/2014/main" id="{2285A724-D7F6-2D50-1E2B-31A63CD6C251}"/>
              </a:ext>
            </a:extLst>
          </p:cNvPr>
          <p:cNvSpPr txBox="1">
            <a:spLocks noChangeArrowheads="1"/>
          </p:cNvSpPr>
          <p:nvPr/>
        </p:nvSpPr>
        <p:spPr bwMode="auto">
          <a:xfrm>
            <a:off x="323850" y="4100513"/>
            <a:ext cx="6624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rPr>
              <a:t>س = </a:t>
            </a:r>
            <a:r>
              <a:rPr lang="ar-EG" altLang="ar-EG" sz="2400" b="1">
                <a:solidFill>
                  <a:srgbClr val="002060"/>
                </a:solidFill>
              </a:rPr>
              <a:t>ـــــــــــــــ</a:t>
            </a:r>
            <a:r>
              <a:rPr lang="ar-EG" altLang="ar-EG" sz="3600" b="1">
                <a:solidFill>
                  <a:srgbClr val="002060"/>
                </a:solidFill>
              </a:rPr>
              <a:t> ±   10.25</a:t>
            </a:r>
            <a:endParaRPr lang="en-US" altLang="ar-EG" sz="3600">
              <a:solidFill>
                <a:srgbClr val="002060"/>
              </a:solidFill>
            </a:endParaRPr>
          </a:p>
        </p:txBody>
      </p:sp>
      <p:grpSp>
        <p:nvGrpSpPr>
          <p:cNvPr id="2" name="مجموعة 22">
            <a:extLst>
              <a:ext uri="{FF2B5EF4-FFF2-40B4-BE49-F238E27FC236}">
                <a16:creationId xmlns:a16="http://schemas.microsoft.com/office/drawing/2014/main" id="{19AB56C5-ABB4-A5E8-2B19-BC22520C728E}"/>
              </a:ext>
            </a:extLst>
          </p:cNvPr>
          <p:cNvGrpSpPr>
            <a:grpSpLocks/>
          </p:cNvGrpSpPr>
          <p:nvPr/>
        </p:nvGrpSpPr>
        <p:grpSpPr bwMode="auto">
          <a:xfrm>
            <a:off x="2987675" y="4100513"/>
            <a:ext cx="1512888" cy="503237"/>
            <a:chOff x="1906835" y="980728"/>
            <a:chExt cx="1513037" cy="504056"/>
          </a:xfrm>
        </p:grpSpPr>
        <p:cxnSp>
          <p:nvCxnSpPr>
            <p:cNvPr id="16" name="رابط مستقيم 15">
              <a:extLst>
                <a:ext uri="{FF2B5EF4-FFF2-40B4-BE49-F238E27FC236}">
                  <a16:creationId xmlns:a16="http://schemas.microsoft.com/office/drawing/2014/main" id="{2C0A02FE-43FE-EAF5-72D8-08AEC8ACAF0A}"/>
                </a:ext>
              </a:extLst>
            </p:cNvPr>
            <p:cNvCxnSpPr/>
            <p:nvPr/>
          </p:nvCxnSpPr>
          <p:spPr>
            <a:xfrm flipH="1">
              <a:off x="3275395" y="1268533"/>
              <a:ext cx="144477" cy="21625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a:extLst>
                <a:ext uri="{FF2B5EF4-FFF2-40B4-BE49-F238E27FC236}">
                  <a16:creationId xmlns:a16="http://schemas.microsoft.com/office/drawing/2014/main" id="{554F1050-0461-72D3-059E-A4D104932992}"/>
                </a:ext>
              </a:extLst>
            </p:cNvPr>
            <p:cNvCxnSpPr/>
            <p:nvPr/>
          </p:nvCxnSpPr>
          <p:spPr>
            <a:xfrm>
              <a:off x="3275395" y="980728"/>
              <a:ext cx="9526"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a:extLst>
                <a:ext uri="{FF2B5EF4-FFF2-40B4-BE49-F238E27FC236}">
                  <a16:creationId xmlns:a16="http://schemas.microsoft.com/office/drawing/2014/main" id="{AD4A141C-CCC2-2B3B-EBFE-A4F081010A29}"/>
                </a:ext>
              </a:extLst>
            </p:cNvPr>
            <p:cNvCxnSpPr/>
            <p:nvPr/>
          </p:nvCxnSpPr>
          <p:spPr>
            <a:xfrm flipV="1">
              <a:off x="1906835" y="998218"/>
              <a:ext cx="1368560" cy="3021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Rectangle 1">
            <a:extLst>
              <a:ext uri="{FF2B5EF4-FFF2-40B4-BE49-F238E27FC236}">
                <a16:creationId xmlns:a16="http://schemas.microsoft.com/office/drawing/2014/main" id="{BFDAD2BA-BB0F-6DFB-0E6D-AB123C5FDA97}"/>
              </a:ext>
            </a:extLst>
          </p:cNvPr>
          <p:cNvSpPr>
            <a:spLocks noChangeArrowheads="1"/>
          </p:cNvSpPr>
          <p:nvPr/>
        </p:nvSpPr>
        <p:spPr bwMode="auto">
          <a:xfrm>
            <a:off x="5292725" y="5157788"/>
            <a:ext cx="2303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س ≈ - 1.7</a:t>
            </a:r>
            <a:endParaRPr lang="en-US" altLang="ar-EG" sz="3600">
              <a:latin typeface="Arial" panose="020B0604020202020204" pitchFamily="34" charset="0"/>
            </a:endParaRPr>
          </a:p>
        </p:txBody>
      </p:sp>
      <p:sp>
        <p:nvSpPr>
          <p:cNvPr id="12" name="Rectangle 1">
            <a:extLst>
              <a:ext uri="{FF2B5EF4-FFF2-40B4-BE49-F238E27FC236}">
                <a16:creationId xmlns:a16="http://schemas.microsoft.com/office/drawing/2014/main" id="{D09F307B-A48F-092E-82AF-A453EBA39EFE}"/>
              </a:ext>
            </a:extLst>
          </p:cNvPr>
          <p:cNvSpPr>
            <a:spLocks noChangeArrowheads="1"/>
          </p:cNvSpPr>
          <p:nvPr/>
        </p:nvSpPr>
        <p:spPr bwMode="auto">
          <a:xfrm>
            <a:off x="1908175" y="1268413"/>
            <a:ext cx="5472113"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س</a:t>
            </a:r>
            <a:r>
              <a:rPr lang="ar-EG" sz="3600" b="1" baseline="30000" dirty="0">
                <a:solidFill>
                  <a:srgbClr val="002060"/>
                </a:solidFill>
                <a:latin typeface="Arial" charset="0"/>
                <a:cs typeface="Arial" charset="0"/>
              </a:rPr>
              <a:t> </a:t>
            </a:r>
            <a:r>
              <a:rPr lang="ar-EG" sz="3600" b="1" baseline="30000" dirty="0" err="1">
                <a:solidFill>
                  <a:srgbClr val="002060"/>
                </a:solidFill>
                <a:latin typeface="Arial" charset="0"/>
                <a:cs typeface="Arial" charset="0"/>
              </a:rPr>
              <a:t>2</a:t>
            </a:r>
            <a:r>
              <a:rPr lang="ar-EG" sz="3600" b="1" cap="small" dirty="0" err="1">
                <a:solidFill>
                  <a:srgbClr val="002060"/>
                </a:solidFill>
                <a:latin typeface="Arial" charset="0"/>
                <a:cs typeface="Arial" charset="0"/>
              </a:rPr>
              <a:t> </a:t>
            </a:r>
            <a:r>
              <a:rPr lang="ar-EG" sz="3600" b="1" cap="small" dirty="0">
                <a:solidFill>
                  <a:srgbClr val="002060"/>
                </a:solidFill>
                <a:latin typeface="Arial" charset="0"/>
                <a:cs typeface="Arial" charset="0"/>
              </a:rPr>
              <a:t>- </a:t>
            </a:r>
            <a:r>
              <a:rPr lang="ar-EG" sz="3600" b="1" cap="small" dirty="0" err="1">
                <a:solidFill>
                  <a:srgbClr val="002060"/>
                </a:solidFill>
                <a:latin typeface="Arial" charset="0"/>
                <a:cs typeface="Arial" charset="0"/>
              </a:rPr>
              <a:t>3س</a:t>
            </a:r>
            <a:r>
              <a:rPr lang="ar-EG" sz="3600" b="1" cap="small" dirty="0">
                <a:solidFill>
                  <a:srgbClr val="002060"/>
                </a:solidFill>
                <a:latin typeface="Arial" charset="0"/>
                <a:cs typeface="Arial" charset="0"/>
              </a:rPr>
              <a:t> + </a:t>
            </a:r>
            <a:r>
              <a:rPr lang="ar-EG" sz="2800" b="1" cap="small" dirty="0" err="1">
                <a:solidFill>
                  <a:srgbClr val="002060"/>
                </a:solidFill>
                <a:latin typeface="Arial" charset="0"/>
                <a:cs typeface="Arial" charset="0"/>
              </a:rPr>
              <a:t>ـــــــــــ</a:t>
            </a:r>
            <a:r>
              <a:rPr lang="ar-EG" sz="3600" b="1" cap="small" dirty="0" err="1">
                <a:solidFill>
                  <a:srgbClr val="002060"/>
                </a:solidFill>
                <a:latin typeface="Arial" charset="0"/>
                <a:cs typeface="Arial" charset="0"/>
              </a:rPr>
              <a:t> </a:t>
            </a:r>
            <a:r>
              <a:rPr lang="ar-EG" sz="3600" b="1" cap="small" dirty="0">
                <a:solidFill>
                  <a:srgbClr val="002060"/>
                </a:solidFill>
                <a:latin typeface="Arial" charset="0"/>
                <a:cs typeface="Arial" charset="0"/>
              </a:rPr>
              <a:t>= </a:t>
            </a:r>
            <a:r>
              <a:rPr lang="ar-EG" sz="3600" b="1" cap="small" dirty="0" err="1">
                <a:solidFill>
                  <a:srgbClr val="002060"/>
                </a:solidFill>
                <a:latin typeface="Arial" charset="0"/>
                <a:cs typeface="Arial" charset="0"/>
              </a:rPr>
              <a:t>8 </a:t>
            </a:r>
            <a:r>
              <a:rPr lang="ar-EG" sz="3600" b="1" cap="small" dirty="0">
                <a:solidFill>
                  <a:srgbClr val="002060"/>
                </a:solidFill>
                <a:latin typeface="Arial" charset="0"/>
                <a:cs typeface="Arial" charset="0"/>
              </a:rPr>
              <a:t>+ </a:t>
            </a:r>
            <a:r>
              <a:rPr lang="ar-EG" sz="2400" b="1" cap="small" dirty="0">
                <a:solidFill>
                  <a:srgbClr val="002060"/>
                </a:solidFill>
                <a:latin typeface="Arial" charset="0"/>
                <a:cs typeface="Arial" charset="0"/>
              </a:rPr>
              <a:t>ـــــــــــ</a:t>
            </a:r>
            <a:endParaRPr lang="en-US" sz="3600" dirty="0">
              <a:solidFill>
                <a:srgbClr val="002060"/>
              </a:solidFill>
              <a:latin typeface="Arial" charset="0"/>
              <a:cs typeface="Arial" charset="0"/>
            </a:endParaRPr>
          </a:p>
        </p:txBody>
      </p:sp>
      <p:sp>
        <p:nvSpPr>
          <p:cNvPr id="14" name="Rectangle 1">
            <a:extLst>
              <a:ext uri="{FF2B5EF4-FFF2-40B4-BE49-F238E27FC236}">
                <a16:creationId xmlns:a16="http://schemas.microsoft.com/office/drawing/2014/main" id="{FB933A63-0709-4BD4-7711-4DDA5CB3FDFC}"/>
              </a:ext>
            </a:extLst>
          </p:cNvPr>
          <p:cNvSpPr>
            <a:spLocks noChangeArrowheads="1"/>
          </p:cNvSpPr>
          <p:nvPr/>
        </p:nvSpPr>
        <p:spPr bwMode="auto">
          <a:xfrm>
            <a:off x="3635375" y="1084263"/>
            <a:ext cx="101282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9</a:t>
            </a:r>
            <a:endParaRPr lang="en-US" sz="3600" dirty="0">
              <a:solidFill>
                <a:srgbClr val="002060"/>
              </a:solidFill>
              <a:latin typeface="Arial" charset="0"/>
              <a:cs typeface="Arial" charset="0"/>
            </a:endParaRPr>
          </a:p>
        </p:txBody>
      </p:sp>
      <p:sp>
        <p:nvSpPr>
          <p:cNvPr id="15" name="Rectangle 1">
            <a:extLst>
              <a:ext uri="{FF2B5EF4-FFF2-40B4-BE49-F238E27FC236}">
                <a16:creationId xmlns:a16="http://schemas.microsoft.com/office/drawing/2014/main" id="{79149E43-B994-659A-CEB5-192A1290AD4E}"/>
              </a:ext>
            </a:extLst>
          </p:cNvPr>
          <p:cNvSpPr>
            <a:spLocks noChangeArrowheads="1"/>
          </p:cNvSpPr>
          <p:nvPr/>
        </p:nvSpPr>
        <p:spPr bwMode="auto">
          <a:xfrm>
            <a:off x="3924300" y="163036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4</a:t>
            </a:r>
            <a:endParaRPr lang="en-US" sz="3600" dirty="0">
              <a:solidFill>
                <a:srgbClr val="002060"/>
              </a:solidFill>
              <a:latin typeface="Arial" charset="0"/>
              <a:cs typeface="Arial" charset="0"/>
            </a:endParaRPr>
          </a:p>
        </p:txBody>
      </p:sp>
      <p:sp>
        <p:nvSpPr>
          <p:cNvPr id="21" name="Rectangle 1">
            <a:extLst>
              <a:ext uri="{FF2B5EF4-FFF2-40B4-BE49-F238E27FC236}">
                <a16:creationId xmlns:a16="http://schemas.microsoft.com/office/drawing/2014/main" id="{B294749E-9BD3-8CED-5A79-64B31C1E9E77}"/>
              </a:ext>
            </a:extLst>
          </p:cNvPr>
          <p:cNvSpPr>
            <a:spLocks noChangeArrowheads="1"/>
          </p:cNvSpPr>
          <p:nvPr/>
        </p:nvSpPr>
        <p:spPr bwMode="auto">
          <a:xfrm>
            <a:off x="1692275" y="1084263"/>
            <a:ext cx="101123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9</a:t>
            </a:r>
            <a:endParaRPr lang="en-US" sz="3600" dirty="0">
              <a:solidFill>
                <a:srgbClr val="002060"/>
              </a:solidFill>
              <a:latin typeface="Arial" charset="0"/>
              <a:cs typeface="Arial" charset="0"/>
            </a:endParaRPr>
          </a:p>
        </p:txBody>
      </p:sp>
      <p:sp>
        <p:nvSpPr>
          <p:cNvPr id="22" name="Rectangle 1">
            <a:extLst>
              <a:ext uri="{FF2B5EF4-FFF2-40B4-BE49-F238E27FC236}">
                <a16:creationId xmlns:a16="http://schemas.microsoft.com/office/drawing/2014/main" id="{C78560B5-DE59-98E8-FC1D-21DCCE87F64D}"/>
              </a:ext>
            </a:extLst>
          </p:cNvPr>
          <p:cNvSpPr>
            <a:spLocks noChangeArrowheads="1"/>
          </p:cNvSpPr>
          <p:nvPr/>
        </p:nvSpPr>
        <p:spPr bwMode="auto">
          <a:xfrm>
            <a:off x="1979613" y="163036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4</a:t>
            </a:r>
            <a:endParaRPr lang="en-US" sz="3600" dirty="0">
              <a:solidFill>
                <a:srgbClr val="002060"/>
              </a:solidFill>
              <a:latin typeface="Arial" charset="0"/>
              <a:cs typeface="Arial" charset="0"/>
            </a:endParaRPr>
          </a:p>
        </p:txBody>
      </p:sp>
      <p:sp>
        <p:nvSpPr>
          <p:cNvPr id="23" name="Rectangle 1">
            <a:extLst>
              <a:ext uri="{FF2B5EF4-FFF2-40B4-BE49-F238E27FC236}">
                <a16:creationId xmlns:a16="http://schemas.microsoft.com/office/drawing/2014/main" id="{0A8E8834-A2CC-3ED2-903A-F02E9C8C1E58}"/>
              </a:ext>
            </a:extLst>
          </p:cNvPr>
          <p:cNvSpPr>
            <a:spLocks noChangeArrowheads="1"/>
          </p:cNvSpPr>
          <p:nvPr/>
        </p:nvSpPr>
        <p:spPr bwMode="auto">
          <a:xfrm>
            <a:off x="2627313" y="2595563"/>
            <a:ext cx="4176712"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 </a:t>
            </a:r>
            <a:r>
              <a:rPr lang="ar-EG" sz="3600" b="1" cap="small" dirty="0">
                <a:solidFill>
                  <a:srgbClr val="002060"/>
                </a:solidFill>
                <a:latin typeface="Arial" charset="0"/>
                <a:cs typeface="Arial" charset="0"/>
              </a:rPr>
              <a:t>- </a:t>
            </a:r>
            <a:r>
              <a:rPr lang="ar-EG" sz="2800" b="1" cap="small" dirty="0">
                <a:solidFill>
                  <a:srgbClr val="002060"/>
                </a:solidFill>
                <a:latin typeface="Arial" charset="0"/>
                <a:cs typeface="Arial" charset="0"/>
              </a:rPr>
              <a:t>ـــــــــــ</a:t>
            </a:r>
            <a:r>
              <a:rPr lang="ar-EG" sz="3600" b="1" cap="small" dirty="0">
                <a:solidFill>
                  <a:srgbClr val="002060"/>
                </a:solidFill>
                <a:latin typeface="Arial" charset="0"/>
                <a:cs typeface="Arial" charset="0"/>
              </a:rPr>
              <a:t>)</a:t>
            </a:r>
            <a:r>
              <a:rPr lang="ar-EG" sz="3600" b="1" baseline="30000" dirty="0">
                <a:solidFill>
                  <a:srgbClr val="002060"/>
                </a:solidFill>
                <a:latin typeface="Arial" charset="0"/>
                <a:cs typeface="Arial" charset="0"/>
              </a:rPr>
              <a:t> </a:t>
            </a:r>
            <a:r>
              <a:rPr lang="ar-EG" sz="3600" b="1" baseline="30000" dirty="0" err="1">
                <a:solidFill>
                  <a:srgbClr val="002060"/>
                </a:solidFill>
                <a:latin typeface="Arial" charset="0"/>
                <a:cs typeface="Arial" charset="0"/>
              </a:rPr>
              <a:t>2</a:t>
            </a:r>
            <a:r>
              <a:rPr lang="ar-EG" sz="3600" b="1" cap="small" dirty="0" err="1">
                <a:solidFill>
                  <a:srgbClr val="002060"/>
                </a:solidFill>
                <a:latin typeface="Arial" charset="0"/>
                <a:cs typeface="Arial" charset="0"/>
              </a:rPr>
              <a:t> </a:t>
            </a:r>
            <a:r>
              <a:rPr lang="ar-EG" sz="3600" b="1" cap="small" dirty="0">
                <a:solidFill>
                  <a:srgbClr val="002060"/>
                </a:solidFill>
                <a:latin typeface="Arial" charset="0"/>
                <a:cs typeface="Arial" charset="0"/>
              </a:rPr>
              <a:t>= 10.25</a:t>
            </a:r>
            <a:endParaRPr lang="en-US" sz="3600" dirty="0">
              <a:solidFill>
                <a:srgbClr val="002060"/>
              </a:solidFill>
              <a:latin typeface="Arial" charset="0"/>
              <a:cs typeface="Arial" charset="0"/>
            </a:endParaRPr>
          </a:p>
        </p:txBody>
      </p:sp>
      <p:sp>
        <p:nvSpPr>
          <p:cNvPr id="24" name="Rectangle 1">
            <a:extLst>
              <a:ext uri="{FF2B5EF4-FFF2-40B4-BE49-F238E27FC236}">
                <a16:creationId xmlns:a16="http://schemas.microsoft.com/office/drawing/2014/main" id="{88C38C18-041A-A379-2AFA-CB6EB4B001C7}"/>
              </a:ext>
            </a:extLst>
          </p:cNvPr>
          <p:cNvSpPr>
            <a:spLocks noChangeArrowheads="1"/>
          </p:cNvSpPr>
          <p:nvPr/>
        </p:nvSpPr>
        <p:spPr bwMode="auto">
          <a:xfrm>
            <a:off x="4495800" y="2452688"/>
            <a:ext cx="101282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3</a:t>
            </a:r>
            <a:endParaRPr lang="en-US" sz="3600" dirty="0">
              <a:solidFill>
                <a:srgbClr val="002060"/>
              </a:solidFill>
              <a:latin typeface="Arial" charset="0"/>
              <a:cs typeface="Arial" charset="0"/>
            </a:endParaRPr>
          </a:p>
        </p:txBody>
      </p:sp>
      <p:sp>
        <p:nvSpPr>
          <p:cNvPr id="25" name="Rectangle 1">
            <a:extLst>
              <a:ext uri="{FF2B5EF4-FFF2-40B4-BE49-F238E27FC236}">
                <a16:creationId xmlns:a16="http://schemas.microsoft.com/office/drawing/2014/main" id="{932AD2F4-D99F-F4D1-B4E2-F10B19A8158F}"/>
              </a:ext>
            </a:extLst>
          </p:cNvPr>
          <p:cNvSpPr>
            <a:spLocks noChangeArrowheads="1"/>
          </p:cNvSpPr>
          <p:nvPr/>
        </p:nvSpPr>
        <p:spPr bwMode="auto">
          <a:xfrm>
            <a:off x="4783138" y="2998788"/>
            <a:ext cx="725487"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2</a:t>
            </a:r>
            <a:endParaRPr lang="en-US" sz="3600" dirty="0">
              <a:solidFill>
                <a:srgbClr val="002060"/>
              </a:solidFill>
              <a:latin typeface="Arial" charset="0"/>
              <a:cs typeface="Arial" charset="0"/>
            </a:endParaRPr>
          </a:p>
        </p:txBody>
      </p:sp>
      <p:sp>
        <p:nvSpPr>
          <p:cNvPr id="28" name="Rectangle 1">
            <a:extLst>
              <a:ext uri="{FF2B5EF4-FFF2-40B4-BE49-F238E27FC236}">
                <a16:creationId xmlns:a16="http://schemas.microsoft.com/office/drawing/2014/main" id="{6CC4349C-7D47-30AC-8D67-25A3A21421A0}"/>
              </a:ext>
            </a:extLst>
          </p:cNvPr>
          <p:cNvSpPr>
            <a:spLocks noChangeArrowheads="1"/>
          </p:cNvSpPr>
          <p:nvPr/>
        </p:nvSpPr>
        <p:spPr bwMode="auto">
          <a:xfrm>
            <a:off x="4640263" y="3965575"/>
            <a:ext cx="1011237"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3</a:t>
            </a:r>
            <a:endParaRPr lang="en-US" sz="3600" dirty="0">
              <a:solidFill>
                <a:srgbClr val="002060"/>
              </a:solidFill>
              <a:latin typeface="Arial" charset="0"/>
              <a:cs typeface="Arial" charset="0"/>
            </a:endParaRPr>
          </a:p>
        </p:txBody>
      </p:sp>
      <p:sp>
        <p:nvSpPr>
          <p:cNvPr id="29" name="Rectangle 1">
            <a:extLst>
              <a:ext uri="{FF2B5EF4-FFF2-40B4-BE49-F238E27FC236}">
                <a16:creationId xmlns:a16="http://schemas.microsoft.com/office/drawing/2014/main" id="{CABFC4EF-F586-91FF-D1A6-D44A3E467084}"/>
              </a:ext>
            </a:extLst>
          </p:cNvPr>
          <p:cNvSpPr>
            <a:spLocks noChangeArrowheads="1"/>
          </p:cNvSpPr>
          <p:nvPr/>
        </p:nvSpPr>
        <p:spPr bwMode="auto">
          <a:xfrm>
            <a:off x="4927600" y="4510088"/>
            <a:ext cx="723900"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2060"/>
                </a:solidFill>
                <a:latin typeface="Arial" charset="0"/>
                <a:cs typeface="Arial" charset="0"/>
              </a:rPr>
              <a:t>2</a:t>
            </a:r>
            <a:endParaRPr lang="en-US" sz="3600" dirty="0">
              <a:solidFill>
                <a:srgbClr val="002060"/>
              </a:solidFill>
              <a:latin typeface="Arial" charset="0"/>
              <a:cs typeface="Arial" charset="0"/>
            </a:endParaRPr>
          </a:p>
        </p:txBody>
      </p:sp>
      <p:sp>
        <p:nvSpPr>
          <p:cNvPr id="33" name="Rectangle 1">
            <a:extLst>
              <a:ext uri="{FF2B5EF4-FFF2-40B4-BE49-F238E27FC236}">
                <a16:creationId xmlns:a16="http://schemas.microsoft.com/office/drawing/2014/main" id="{DBA63779-3C50-CA72-46FC-1440B25AEF46}"/>
              </a:ext>
            </a:extLst>
          </p:cNvPr>
          <p:cNvSpPr>
            <a:spLocks noChangeArrowheads="1"/>
          </p:cNvSpPr>
          <p:nvPr/>
        </p:nvSpPr>
        <p:spPr bwMode="auto">
          <a:xfrm>
            <a:off x="1258888" y="5230813"/>
            <a:ext cx="2305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س ≈ 4.7</a:t>
            </a:r>
            <a:endParaRPr lang="en-US" altLang="ar-EG" sz="3600">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3" name="cached_accuracy3.wav"/>
                                        </p:tgtEl>
                                      </p:cMediaNode>
                                    </p:audio>
                                  </p:subTnLst>
                                </p:cTn>
                              </p:par>
                              <p:par>
                                <p:cTn id="14" presetID="5"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3" name="cached_accuracy3.wav"/>
                                        </p:tgtEl>
                                      </p:cMediaNode>
                                    </p:audio>
                                  </p:subTnLst>
                                </p:cTn>
                              </p:par>
                              <p:par>
                                <p:cTn id="20" presetID="5"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subTnLst>
                                    <p:audio>
                                      <p:cMediaNode>
                                        <p:cTn display="0" masterRel="sameClick">
                                          <p:stCondLst>
                                            <p:cond evt="begin" delay="0">
                                              <p:tn val="20"/>
                                            </p:cond>
                                          </p:stCondLst>
                                          <p:endCondLst>
                                            <p:cond evt="onStopAudio" delay="0">
                                              <p:tgtEl>
                                                <p:sldTgt/>
                                              </p:tgtEl>
                                            </p:cond>
                                          </p:endCondLst>
                                        </p:cTn>
                                        <p:tgtEl>
                                          <p:sndTgt r:embed="rId3" name="cached_accuracy3.wav"/>
                                        </p:tgtEl>
                                      </p:cMediaNode>
                                    </p:audio>
                                  </p:subTnLst>
                                </p:cTn>
                              </p:par>
                              <p:par>
                                <p:cTn id="23" presetID="5"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par>
                                <p:cTn id="26" presetID="5" presetClass="entr" presetSubtype="1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heckerboard(across)">
                                      <p:cBhvr>
                                        <p:cTn id="28" dur="500"/>
                                        <p:tgtEl>
                                          <p:spTgt spid="25"/>
                                        </p:tgtEl>
                                      </p:cBhvr>
                                    </p:animEffect>
                                  </p:childTnLst>
                                  <p:subTnLst>
                                    <p:audio>
                                      <p:cMediaNode>
                                        <p:cTn display="0" masterRel="sameClick">
                                          <p:stCondLst>
                                            <p:cond evt="begin" delay="0">
                                              <p:tn val="26"/>
                                            </p:cond>
                                          </p:stCondLst>
                                          <p:endCondLst>
                                            <p:cond evt="onStopAudio" delay="0">
                                              <p:tgtEl>
                                                <p:sldTgt/>
                                              </p:tgtEl>
                                            </p:cond>
                                          </p:endCondLst>
                                        </p:cTn>
                                        <p:tgtEl>
                                          <p:sndTgt r:embed="rId3" name="cached_accuracy3.wav"/>
                                        </p:tgtEl>
                                      </p:cMediaNode>
                                    </p:audio>
                                  </p:subTnLst>
                                </p:cTn>
                              </p:par>
                              <p:par>
                                <p:cTn id="29" presetID="6"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500"/>
                                        <p:tgtEl>
                                          <p:spTgt spid="2"/>
                                        </p:tgtEl>
                                      </p:cBhvr>
                                    </p:animEffect>
                                  </p:childTnLst>
                                </p:cTn>
                              </p:par>
                              <p:par>
                                <p:cTn id="32" presetID="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subTnLst>
                                    <p:audio>
                                      <p:cMediaNode>
                                        <p:cTn display="0" masterRel="sameClick">
                                          <p:stCondLst>
                                            <p:cond evt="begin" delay="0">
                                              <p:tn val="32"/>
                                            </p:cond>
                                          </p:stCondLst>
                                          <p:endCondLst>
                                            <p:cond evt="onStopAudio" delay="0">
                                              <p:tgtEl>
                                                <p:sldTgt/>
                                              </p:tgtEl>
                                            </p:cond>
                                          </p:endCondLst>
                                        </p:cTn>
                                        <p:tgtEl>
                                          <p:sndTgt r:embed="rId4" name="SOUND18.WAV"/>
                                        </p:tgtEl>
                                      </p:cMediaNode>
                                    </p:audio>
                                  </p:subTnLst>
                                </p:cTn>
                              </p:par>
                              <p:par>
                                <p:cTn id="35" presetID="5" presetClass="entr" presetSubtype="1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heckerboard(across)">
                                      <p:cBhvr>
                                        <p:cTn id="37" dur="500"/>
                                        <p:tgtEl>
                                          <p:spTgt spid="28"/>
                                        </p:tgtEl>
                                      </p:cBhvr>
                                    </p:animEffect>
                                  </p:childTnLst>
                                </p:cTn>
                              </p:par>
                              <p:par>
                                <p:cTn id="38" presetID="5"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heckerboard(across)">
                                      <p:cBhvr>
                                        <p:cTn id="40" dur="500"/>
                                        <p:tgtEl>
                                          <p:spTgt spid="29"/>
                                        </p:tgtEl>
                                      </p:cBhvr>
                                    </p:animEffect>
                                  </p:childTnLst>
                                  <p:subTnLst>
                                    <p:audio>
                                      <p:cMediaNode>
                                        <p:cTn display="0" masterRel="sameClick">
                                          <p:stCondLst>
                                            <p:cond evt="begin" delay="0">
                                              <p:tn val="38"/>
                                            </p:cond>
                                          </p:stCondLst>
                                          <p:endCondLst>
                                            <p:cond evt="onStopAudio" delay="0">
                                              <p:tgtEl>
                                                <p:sldTgt/>
                                              </p:tgtEl>
                                            </p:cond>
                                          </p:endCondLst>
                                        </p:cTn>
                                        <p:tgtEl>
                                          <p:sndTgt r:embed="rId3" name="cached_accuracy3.wav"/>
                                        </p:tgtEl>
                                      </p:cMediaNode>
                                    </p:audio>
                                  </p:subTnLst>
                                </p:cTn>
                              </p:par>
                              <p:par>
                                <p:cTn id="41" presetID="5"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subTnLst>
                                    <p:audio>
                                      <p:cMediaNode>
                                        <p:cTn display="0" masterRel="sameClick">
                                          <p:stCondLst>
                                            <p:cond evt="begin" delay="0">
                                              <p:tn val="41"/>
                                            </p:cond>
                                          </p:stCondLst>
                                          <p:endCondLst>
                                            <p:cond evt="onStopAudio" delay="0">
                                              <p:tgtEl>
                                                <p:sldTgt/>
                                              </p:tgtEl>
                                            </p:cond>
                                          </p:endCondLst>
                                        </p:cTn>
                                        <p:tgtEl>
                                          <p:sndTgt r:embed="rId3" name="cached_accuracy3.wav"/>
                                        </p:tgtEl>
                                      </p:cMediaNode>
                                    </p:audio>
                                  </p:subTnLst>
                                </p:cTn>
                              </p:par>
                              <p:par>
                                <p:cTn id="44" presetID="5" presetClass="entr" presetSubtype="1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checkerboard(across)">
                                      <p:cBhvr>
                                        <p:cTn id="46" dur="500"/>
                                        <p:tgtEl>
                                          <p:spTgt spid="33"/>
                                        </p:tgtEl>
                                      </p:cBhvr>
                                    </p:animEffect>
                                  </p:childTnLst>
                                  <p:subTnLst>
                                    <p:audio>
                                      <p:cMediaNode>
                                        <p:cTn display="0" masterRel="sameClick">
                                          <p:stCondLst>
                                            <p:cond evt="begin" delay="0">
                                              <p:tn val="44"/>
                                            </p:cond>
                                          </p:stCondLst>
                                          <p:endCondLst>
                                            <p:cond evt="onStopAudio" delay="0">
                                              <p:tgtEl>
                                                <p:sldTgt/>
                                              </p:tgtEl>
                                            </p:cond>
                                          </p:endCondLst>
                                        </p:cTn>
                                        <p:tgtEl>
                                          <p:sndTgt r:embed="rId3" name="cached_accuracy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12" grpId="0"/>
      <p:bldP spid="14" grpId="0"/>
      <p:bldP spid="15" grpId="0"/>
      <p:bldP spid="21" grpId="0"/>
      <p:bldP spid="22" grpId="0"/>
      <p:bldP spid="23" grpId="0"/>
      <p:bldP spid="24" grpId="0"/>
      <p:bldP spid="25" grpId="0"/>
      <p:bldP spid="28" grpId="0"/>
      <p:bldP spid="29" grpId="0"/>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1889367" y="2403687"/>
            <a:ext cx="4661139" cy="213044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TextBox 3">
            <a:extLst>
              <a:ext uri="{FF2B5EF4-FFF2-40B4-BE49-F238E27FC236}">
                <a16:creationId xmlns:a16="http://schemas.microsoft.com/office/drawing/2014/main" id="{AE1E36A1-FF61-4A73-8BB3-BDE7E9AFDE17}"/>
              </a:ext>
            </a:extLst>
          </p:cNvPr>
          <p:cNvSpPr txBox="1"/>
          <p:nvPr/>
        </p:nvSpPr>
        <p:spPr bwMode="auto">
          <a:xfrm>
            <a:off x="735050" y="2651040"/>
            <a:ext cx="7396643"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600" b="1" dirty="0">
                <a:solidFill>
                  <a:srgbClr val="EEECE1"/>
                </a:solidFill>
                <a:cs typeface="Times New Roman" panose="02020603050405020304" pitchFamily="18" charset="0"/>
              </a:rPr>
              <a:t>الربط مع الحياة</a:t>
            </a:r>
          </a:p>
        </p:txBody>
      </p:sp>
    </p:spTree>
    <p:extLst>
      <p:ext uri="{BB962C8B-B14F-4D97-AF65-F5344CB8AC3E}">
        <p14:creationId xmlns:p14="http://schemas.microsoft.com/office/powerpoint/2010/main" val="3008838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D9279B04-969F-36FA-7465-4EFC50BB08E6}"/>
              </a:ext>
            </a:extLst>
          </p:cNvPr>
          <p:cNvSpPr/>
          <p:nvPr/>
        </p:nvSpPr>
        <p:spPr>
          <a:xfrm>
            <a:off x="2484438" y="404813"/>
            <a:ext cx="3851275" cy="75088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EG" sz="4000" b="1" dirty="0">
              <a:solidFill>
                <a:srgbClr val="0066FF"/>
              </a:solidFill>
            </a:endParaRPr>
          </a:p>
        </p:txBody>
      </p:sp>
      <p:sp>
        <p:nvSpPr>
          <p:cNvPr id="9" name="Rectangle 8">
            <a:extLst>
              <a:ext uri="{FF2B5EF4-FFF2-40B4-BE49-F238E27FC236}">
                <a16:creationId xmlns:a16="http://schemas.microsoft.com/office/drawing/2014/main" id="{1E84EA7F-8B59-082F-48D3-362B0CF8FE8D}"/>
              </a:ext>
            </a:extLst>
          </p:cNvPr>
          <p:cNvSpPr>
            <a:spLocks noChangeArrowheads="1"/>
          </p:cNvSpPr>
          <p:nvPr/>
        </p:nvSpPr>
        <p:spPr bwMode="auto">
          <a:xfrm>
            <a:off x="925005" y="3212976"/>
            <a:ext cx="7272808" cy="2308324"/>
          </a:xfrm>
          <a:prstGeom prst="rect">
            <a:avLst/>
          </a:prstGeom>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SA" altLang="ar-EG" sz="3600" b="1" dirty="0">
                <a:latin typeface="Calibri" panose="020F0502020204030204" pitchFamily="34" charset="0"/>
              </a:rPr>
              <a:t>يرتدي لاعبو فريق كرة القدم زيًا موحدًا يشمل: القميص </a:t>
            </a:r>
            <a:r>
              <a:rPr lang="ar-SA" altLang="ar-EG" sz="3600" b="1" dirty="0" err="1">
                <a:latin typeface="Calibri" panose="020F0502020204030204" pitchFamily="34" charset="0"/>
              </a:rPr>
              <a:t>والبنطال</a:t>
            </a:r>
            <a:r>
              <a:rPr lang="ar-SA" altLang="ar-EG" sz="3600" b="1" dirty="0">
                <a:latin typeface="Calibri" panose="020F0502020204030204" pitchFamily="34" charset="0"/>
              </a:rPr>
              <a:t> والحذاء والجورب ويزيد حارس المرمى بالقفازات. ويختلف لون الزي والشعار تبعًا لكل فريق؛ للتميز بينهم.</a:t>
            </a:r>
          </a:p>
        </p:txBody>
      </p:sp>
      <p:pic>
        <p:nvPicPr>
          <p:cNvPr id="79878" name="Picture 7">
            <a:extLst>
              <a:ext uri="{FF2B5EF4-FFF2-40B4-BE49-F238E27FC236}">
                <a16:creationId xmlns:a16="http://schemas.microsoft.com/office/drawing/2014/main" id="{17EF0B90-2220-1727-070E-FAAC60AEC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220" t="35345" r="24269" b="50000"/>
          <a:stretch>
            <a:fillRect/>
          </a:stretch>
        </p:blipFill>
        <p:spPr bwMode="auto">
          <a:xfrm>
            <a:off x="2765425" y="282575"/>
            <a:ext cx="3592513"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u"/>
    <p:sndAc>
      <p:stSnd>
        <p:snd r:embed="rId2" name="0481 - Windows starting sou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26"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45">
                                          <p:stCondLst>
                                            <p:cond delay="0"/>
                                          </p:stCondLst>
                                        </p:cTn>
                                        <p:tgtEl>
                                          <p:spTgt spid="9"/>
                                        </p:tgtEl>
                                      </p:cBhvr>
                                    </p:animEffect>
                                    <p:anim calcmode="lin" valueType="num">
                                      <p:cBhvr>
                                        <p:cTn id="1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9" dur="7">
                                          <p:stCondLst>
                                            <p:cond delay="163"/>
                                          </p:stCondLst>
                                        </p:cTn>
                                        <p:tgtEl>
                                          <p:spTgt spid="9"/>
                                        </p:tgtEl>
                                      </p:cBhvr>
                                      <p:to x="100000" y="60000"/>
                                    </p:animScale>
                                    <p:animScale>
                                      <p:cBhvr>
                                        <p:cTn id="20" dur="42" decel="50000">
                                          <p:stCondLst>
                                            <p:cond delay="169"/>
                                          </p:stCondLst>
                                        </p:cTn>
                                        <p:tgtEl>
                                          <p:spTgt spid="9"/>
                                        </p:tgtEl>
                                      </p:cBhvr>
                                      <p:to x="100000" y="100000"/>
                                    </p:animScale>
                                    <p:animScale>
                                      <p:cBhvr>
                                        <p:cTn id="21" dur="7">
                                          <p:stCondLst>
                                            <p:cond delay="328"/>
                                          </p:stCondLst>
                                        </p:cTn>
                                        <p:tgtEl>
                                          <p:spTgt spid="9"/>
                                        </p:tgtEl>
                                      </p:cBhvr>
                                      <p:to x="100000" y="80000"/>
                                    </p:animScale>
                                    <p:animScale>
                                      <p:cBhvr>
                                        <p:cTn id="22" dur="42" decel="50000">
                                          <p:stCondLst>
                                            <p:cond delay="335"/>
                                          </p:stCondLst>
                                        </p:cTn>
                                        <p:tgtEl>
                                          <p:spTgt spid="9"/>
                                        </p:tgtEl>
                                      </p:cBhvr>
                                      <p:to x="100000" y="100000"/>
                                    </p:animScale>
                                    <p:animScale>
                                      <p:cBhvr>
                                        <p:cTn id="23" dur="7">
                                          <p:stCondLst>
                                            <p:cond delay="411"/>
                                          </p:stCondLst>
                                        </p:cTn>
                                        <p:tgtEl>
                                          <p:spTgt spid="9"/>
                                        </p:tgtEl>
                                      </p:cBhvr>
                                      <p:to x="100000" y="90000"/>
                                    </p:animScale>
                                    <p:animScale>
                                      <p:cBhvr>
                                        <p:cTn id="24" dur="42" decel="50000">
                                          <p:stCondLst>
                                            <p:cond delay="417"/>
                                          </p:stCondLst>
                                        </p:cTn>
                                        <p:tgtEl>
                                          <p:spTgt spid="9"/>
                                        </p:tgtEl>
                                      </p:cBhvr>
                                      <p:to x="100000" y="100000"/>
                                    </p:animScale>
                                    <p:animScale>
                                      <p:cBhvr>
                                        <p:cTn id="25" dur="7">
                                          <p:stCondLst>
                                            <p:cond delay="452"/>
                                          </p:stCondLst>
                                        </p:cTn>
                                        <p:tgtEl>
                                          <p:spTgt spid="9"/>
                                        </p:tgtEl>
                                      </p:cBhvr>
                                      <p:to x="100000" y="95000"/>
                                    </p:animScale>
                                    <p:animScale>
                                      <p:cBhvr>
                                        <p:cTn id="26" dur="42"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815528">
            <a:off x="-2331032" y="-2817996"/>
            <a:ext cx="9765048" cy="9321183"/>
          </a:xfrm>
          <a:custGeom>
            <a:avLst/>
            <a:gdLst/>
            <a:ahLst/>
            <a:cxnLst/>
            <a:rect l="l" t="t" r="r" b="b"/>
            <a:pathLst>
              <a:path w="19530096" h="18642365">
                <a:moveTo>
                  <a:pt x="0" y="0"/>
                </a:moveTo>
                <a:lnTo>
                  <a:pt x="19530096" y="0"/>
                </a:lnTo>
                <a:lnTo>
                  <a:pt x="19530096" y="18642365"/>
                </a:lnTo>
                <a:lnTo>
                  <a:pt x="0" y="1864236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905540" flipH="1">
            <a:off x="6825294" y="1141904"/>
            <a:ext cx="1374105" cy="2769681"/>
          </a:xfrm>
          <a:custGeom>
            <a:avLst/>
            <a:gdLst/>
            <a:ahLst/>
            <a:cxnLst/>
            <a:rect l="l" t="t" r="r" b="b"/>
            <a:pathLst>
              <a:path w="2748210" h="5539361">
                <a:moveTo>
                  <a:pt x="2748210" y="0"/>
                </a:moveTo>
                <a:lnTo>
                  <a:pt x="0" y="0"/>
                </a:lnTo>
                <a:lnTo>
                  <a:pt x="0" y="5539361"/>
                </a:lnTo>
                <a:lnTo>
                  <a:pt x="2748210" y="5539361"/>
                </a:lnTo>
                <a:lnTo>
                  <a:pt x="274821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5" name="Freeform 65"/>
          <p:cNvSpPr/>
          <p:nvPr/>
        </p:nvSpPr>
        <p:spPr>
          <a:xfrm rot="5473587">
            <a:off x="5384424" y="4330061"/>
            <a:ext cx="254907" cy="1685336"/>
          </a:xfrm>
          <a:custGeom>
            <a:avLst/>
            <a:gdLst/>
            <a:ahLst/>
            <a:cxnLst/>
            <a:rect l="l" t="t" r="r" b="b"/>
            <a:pathLst>
              <a:path w="509814" h="3370672">
                <a:moveTo>
                  <a:pt x="0" y="0"/>
                </a:moveTo>
                <a:lnTo>
                  <a:pt x="509814" y="0"/>
                </a:lnTo>
                <a:lnTo>
                  <a:pt x="509814" y="3370672"/>
                </a:lnTo>
                <a:lnTo>
                  <a:pt x="0" y="3370672"/>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6" name="Freeform 66"/>
          <p:cNvSpPr/>
          <p:nvPr/>
        </p:nvSpPr>
        <p:spPr>
          <a:xfrm rot="-565416">
            <a:off x="6357487" y="1923637"/>
            <a:ext cx="254907" cy="1685336"/>
          </a:xfrm>
          <a:custGeom>
            <a:avLst/>
            <a:gdLst/>
            <a:ahLst/>
            <a:cxnLst/>
            <a:rect l="l" t="t" r="r" b="b"/>
            <a:pathLst>
              <a:path w="509814" h="3370672">
                <a:moveTo>
                  <a:pt x="0" y="0"/>
                </a:moveTo>
                <a:lnTo>
                  <a:pt x="509815" y="0"/>
                </a:lnTo>
                <a:lnTo>
                  <a:pt x="509815" y="3370672"/>
                </a:lnTo>
                <a:lnTo>
                  <a:pt x="0" y="3370672"/>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7" name="Freeform 67"/>
          <p:cNvSpPr/>
          <p:nvPr/>
        </p:nvSpPr>
        <p:spPr>
          <a:xfrm rot="3364667">
            <a:off x="5084084" y="3677288"/>
            <a:ext cx="1276408" cy="1276408"/>
          </a:xfrm>
          <a:custGeom>
            <a:avLst/>
            <a:gdLst/>
            <a:ahLst/>
            <a:cxnLst/>
            <a:rect l="l" t="t" r="r" b="b"/>
            <a:pathLst>
              <a:path w="2552815" h="2552815">
                <a:moveTo>
                  <a:pt x="0" y="0"/>
                </a:moveTo>
                <a:lnTo>
                  <a:pt x="2552815" y="0"/>
                </a:lnTo>
                <a:lnTo>
                  <a:pt x="2552815" y="2552815"/>
                </a:lnTo>
                <a:lnTo>
                  <a:pt x="0" y="255281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8" name="Freeform 68"/>
          <p:cNvSpPr/>
          <p:nvPr/>
        </p:nvSpPr>
        <p:spPr>
          <a:xfrm rot="9572912">
            <a:off x="5834246" y="3055844"/>
            <a:ext cx="1828800" cy="970738"/>
          </a:xfrm>
          <a:custGeom>
            <a:avLst/>
            <a:gdLst/>
            <a:ahLst/>
            <a:cxnLst/>
            <a:rect l="l" t="t" r="r" b="b"/>
            <a:pathLst>
              <a:path w="3657600" h="1941475">
                <a:moveTo>
                  <a:pt x="0" y="0"/>
                </a:moveTo>
                <a:lnTo>
                  <a:pt x="3657600" y="0"/>
                </a:lnTo>
                <a:lnTo>
                  <a:pt x="3657600" y="1941475"/>
                </a:lnTo>
                <a:lnTo>
                  <a:pt x="0" y="194147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9" name="Freeform 82">
            <a:extLst>
              <a:ext uri="{FF2B5EF4-FFF2-40B4-BE49-F238E27FC236}">
                <a16:creationId xmlns:a16="http://schemas.microsoft.com/office/drawing/2014/main" id="{2C374660-B72D-FD73-C943-9201A5578490}"/>
              </a:ext>
            </a:extLst>
          </p:cNvPr>
          <p:cNvSpPr/>
          <p:nvPr/>
        </p:nvSpPr>
        <p:spPr>
          <a:xfrm>
            <a:off x="3113297" y="176211"/>
            <a:ext cx="3424929" cy="1428271"/>
          </a:xfrm>
          <a:custGeom>
            <a:avLst/>
            <a:gdLst/>
            <a:ahLst/>
            <a:cxnLst/>
            <a:rect l="l" t="t" r="r" b="b"/>
            <a:pathLst>
              <a:path w="1230934" h="514754">
                <a:moveTo>
                  <a:pt x="0" y="0"/>
                </a:moveTo>
                <a:lnTo>
                  <a:pt x="1230934" y="0"/>
                </a:lnTo>
                <a:lnTo>
                  <a:pt x="1230934" y="514754"/>
                </a:lnTo>
                <a:lnTo>
                  <a:pt x="0" y="514754"/>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ar-SA"/>
          </a:p>
        </p:txBody>
      </p:sp>
      <p:sp>
        <p:nvSpPr>
          <p:cNvPr id="72" name="Rectangle 4">
            <a:extLst>
              <a:ext uri="{FF2B5EF4-FFF2-40B4-BE49-F238E27FC236}">
                <a16:creationId xmlns:a16="http://schemas.microsoft.com/office/drawing/2014/main" id="{03D932E2-BBEC-4F5B-85FD-4160051E698F}"/>
              </a:ext>
            </a:extLst>
          </p:cNvPr>
          <p:cNvSpPr/>
          <p:nvPr/>
        </p:nvSpPr>
        <p:spPr bwMode="auto">
          <a:xfrm>
            <a:off x="3650360" y="334342"/>
            <a:ext cx="2366353"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algn="r" rtl="1" eaLnBrk="1" fontAlgn="auto" hangingPunct="1">
              <a:spcBef>
                <a:spcPts val="0"/>
              </a:spcBef>
              <a:spcAft>
                <a:spcPts val="0"/>
              </a:spcAft>
              <a:defRPr/>
            </a:pPr>
            <a:r>
              <a:rPr lang="ar-EG" sz="6000" b="1" dirty="0">
                <a:ln>
                  <a:solidFill>
                    <a:sysClr val="windowText" lastClr="000000"/>
                  </a:solidFill>
                </a:ln>
                <a:solidFill>
                  <a:schemeClr val="accent6">
                    <a:lumMod val="75000"/>
                  </a:schemeClr>
                </a:solidFill>
                <a:cs typeface="Times New Roman" panose="02020603050405020304" pitchFamily="18" charset="0"/>
              </a:rPr>
              <a:t>المفردات</a:t>
            </a:r>
          </a:p>
        </p:txBody>
      </p:sp>
      <p:sp>
        <p:nvSpPr>
          <p:cNvPr id="73" name="Freeform 82">
            <a:extLst>
              <a:ext uri="{FF2B5EF4-FFF2-40B4-BE49-F238E27FC236}">
                <a16:creationId xmlns:a16="http://schemas.microsoft.com/office/drawing/2014/main" id="{2D1C02F7-652C-41A6-93FF-DDF1FD243FC7}"/>
              </a:ext>
            </a:extLst>
          </p:cNvPr>
          <p:cNvSpPr/>
          <p:nvPr/>
        </p:nvSpPr>
        <p:spPr>
          <a:xfrm>
            <a:off x="-821801" y="2067304"/>
            <a:ext cx="6125351" cy="2766865"/>
          </a:xfrm>
          <a:custGeom>
            <a:avLst/>
            <a:gdLst/>
            <a:ahLst/>
            <a:cxnLst/>
            <a:rect l="l" t="t" r="r" b="b"/>
            <a:pathLst>
              <a:path w="1230934" h="514754">
                <a:moveTo>
                  <a:pt x="0" y="0"/>
                </a:moveTo>
                <a:lnTo>
                  <a:pt x="1230934" y="0"/>
                </a:lnTo>
                <a:lnTo>
                  <a:pt x="1230934" y="514754"/>
                </a:lnTo>
                <a:lnTo>
                  <a:pt x="0" y="514754"/>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ar-SA"/>
          </a:p>
        </p:txBody>
      </p:sp>
      <p:sp>
        <p:nvSpPr>
          <p:cNvPr id="71" name="TextBox 187">
            <a:extLst>
              <a:ext uri="{FF2B5EF4-FFF2-40B4-BE49-F238E27FC236}">
                <a16:creationId xmlns:a16="http://schemas.microsoft.com/office/drawing/2014/main" id="{1E8D340B-9559-4EB7-8AB2-EE21D9DA2832}"/>
              </a:ext>
            </a:extLst>
          </p:cNvPr>
          <p:cNvSpPr txBox="1"/>
          <p:nvPr/>
        </p:nvSpPr>
        <p:spPr>
          <a:xfrm>
            <a:off x="-275236" y="2787680"/>
            <a:ext cx="5184775" cy="1200329"/>
          </a:xfrm>
          <a:prstGeom prst="rect">
            <a:avLst/>
          </a:prstGeom>
          <a:noFill/>
        </p:spPr>
        <p:txBody>
          <a:bodyPr rtlCol="1">
            <a:spAutoFit/>
          </a:bodyPr>
          <a:lstStyle/>
          <a:p>
            <a:pPr algn="ctr" rtl="1" eaLnBrk="1" fontAlgn="auto" hangingPunct="1">
              <a:spcBef>
                <a:spcPts val="0"/>
              </a:spcBef>
              <a:spcAft>
                <a:spcPts val="0"/>
              </a:spcAft>
              <a:defRPr/>
            </a:pPr>
            <a:r>
              <a:rPr lang="ar-SA" sz="7200" b="1" cap="small" dirty="0">
                <a:latin typeface="Calibri"/>
              </a:rPr>
              <a:t>إكمال المربع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subTnLst>
                                    <p:audio>
                                      <p:cMediaNode>
                                        <p:cTn display="0" masterRel="sameClick">
                                          <p:stCondLst>
                                            <p:cond evt="begin" delay="0">
                                              <p:tn val="5"/>
                                            </p:cond>
                                          </p:stCondLst>
                                          <p:endCondLst>
                                            <p:cond evt="onStopAudio" delay="0">
                                              <p:tgtEl>
                                                <p:sldTgt/>
                                              </p:tgtEl>
                                            </p:cond>
                                          </p:endCondLst>
                                        </p:cTn>
                                        <p:tgtEl>
                                          <p:sndTgt r:embed="rId2" name="cp_empty.wav"/>
                                        </p:tgtEl>
                                      </p:cMediaNode>
                                    </p:audio>
                                  </p:sub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inVertical)">
                                      <p:cBhvr>
                                        <p:cTn id="1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3"/>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6" name="Rectangle 4">
            <a:extLst>
              <a:ext uri="{FF2B5EF4-FFF2-40B4-BE49-F238E27FC236}">
                <a16:creationId xmlns:a16="http://schemas.microsoft.com/office/drawing/2014/main" id="{9E63CD9F-9B82-407F-9ED6-3FA174B7D2C0}"/>
              </a:ext>
            </a:extLst>
          </p:cNvPr>
          <p:cNvSpPr/>
          <p:nvPr/>
        </p:nvSpPr>
        <p:spPr bwMode="auto">
          <a:xfrm>
            <a:off x="4561277" y="1165344"/>
            <a:ext cx="1696362" cy="184665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rPr>
              <a:t>مثال 3</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60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endParaRPr>
          </a:p>
        </p:txBody>
      </p:sp>
      <p:sp>
        <p:nvSpPr>
          <p:cNvPr id="68" name="Rectangle 1">
            <a:extLst>
              <a:ext uri="{FF2B5EF4-FFF2-40B4-BE49-F238E27FC236}">
                <a16:creationId xmlns:a16="http://schemas.microsoft.com/office/drawing/2014/main" id="{261C297E-F2A9-472E-8DAD-72D8CEFBF4F7}"/>
              </a:ext>
            </a:extLst>
          </p:cNvPr>
          <p:cNvSpPr>
            <a:spLocks noChangeArrowheads="1"/>
          </p:cNvSpPr>
          <p:nvPr/>
        </p:nvSpPr>
        <p:spPr bwMode="auto">
          <a:xfrm>
            <a:off x="2596351" y="2713084"/>
            <a:ext cx="5400675" cy="646113"/>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small" spc="0" normalizeH="0" baseline="0" noProof="0" dirty="0">
                <a:ln>
                  <a:noFill/>
                </a:ln>
                <a:solidFill>
                  <a:srgbClr val="FF0066"/>
                </a:solidFill>
                <a:effectLst/>
                <a:uLnTx/>
                <a:uFillTx/>
                <a:latin typeface="Calibri"/>
                <a:ea typeface="+mn-ea"/>
                <a:cs typeface="Arial" panose="020B0604020202020204" pitchFamily="34" charset="0"/>
              </a:rPr>
              <a:t>معادلة فيها أ =1 </a:t>
            </a:r>
          </a:p>
        </p:txBody>
      </p:sp>
      <p:sp>
        <p:nvSpPr>
          <p:cNvPr id="69" name="Rectangle 7">
            <a:extLst>
              <a:ext uri="{FF2B5EF4-FFF2-40B4-BE49-F238E27FC236}">
                <a16:creationId xmlns:a16="http://schemas.microsoft.com/office/drawing/2014/main" id="{D4C47A17-3C09-4451-82CD-4391121E86E5}"/>
              </a:ext>
            </a:extLst>
          </p:cNvPr>
          <p:cNvSpPr>
            <a:spLocks noChangeArrowheads="1"/>
          </p:cNvSpPr>
          <p:nvPr/>
        </p:nvSpPr>
        <p:spPr bwMode="auto">
          <a:xfrm>
            <a:off x="3605058" y="2621429"/>
            <a:ext cx="1038225" cy="830262"/>
          </a:xfrm>
          <a:prstGeom prst="rect">
            <a:avLst/>
          </a:prstGeom>
          <a:noFill/>
          <a:ln>
            <a:noFill/>
          </a:ln>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altLang="ar-EG" sz="4800" b="1" i="0" u="none" strike="noStrike" kern="1200" cap="none" spc="0" normalizeH="0" baseline="0" noProof="0">
                <a:ln>
                  <a:noFill/>
                </a:ln>
                <a:solidFill>
                  <a:srgbClr val="C00000"/>
                </a:solidFill>
                <a:effectLst/>
                <a:uLnTx/>
                <a:uFillTx/>
                <a:latin typeface="Calibri" panose="020F0502020204030204" pitchFamily="34" charset="0"/>
                <a:ea typeface="+mn-ea"/>
                <a:cs typeface="Arial" panose="020B0604020202020204" pitchFamily="34" charset="0"/>
              </a:rPr>
              <a:t>/</a:t>
            </a:r>
            <a:endParaRPr kumimoji="0" lang="en-US" altLang="ar-EG" sz="4800" b="1" i="0" u="none" strike="noStrike" kern="1200" cap="none" spc="0" normalizeH="0" baseline="0" noProof="0">
              <a:ln>
                <a:noFill/>
              </a:ln>
              <a:solidFill>
                <a:srgbClr val="C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68501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8" presetClass="entr" presetSubtype="1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strips(downLeft)">
                                      <p:cBhvr>
                                        <p:cTn id="10" dur="500"/>
                                        <p:tgtEl>
                                          <p:spTgt spid="68"/>
                                        </p:tgtEl>
                                      </p:cBhvr>
                                    </p:animEffect>
                                  </p:childTnLst>
                                  <p:subTnLst>
                                    <p:audio>
                                      <p:cMediaNode>
                                        <p:cTn display="0" masterRel="sameClick">
                                          <p:stCondLst>
                                            <p:cond evt="begin" delay="0">
                                              <p:tn val="8"/>
                                            </p:cond>
                                          </p:stCondLst>
                                          <p:endCondLst>
                                            <p:cond evt="onStopAudio" delay="0">
                                              <p:tgtEl>
                                                <p:sldTgt/>
                                              </p:tgtEl>
                                            </p:cond>
                                          </p:endCondLst>
                                        </p:cTn>
                                        <p:tgtEl>
                                          <p:sndTgt r:embed="rId2" name="SOUND20.WAV"/>
                                        </p:tgtEl>
                                      </p:cMediaNode>
                                    </p:audio>
                                  </p:subTnLst>
                                </p:cTn>
                              </p:par>
                              <p:par>
                                <p:cTn id="11" presetID="12" presetClass="entr" presetSubtype="4"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slide(fromBottom)">
                                      <p:cBhvr>
                                        <p:cTn id="13" dur="500"/>
                                        <p:tgtEl>
                                          <p:spTgt spid="69"/>
                                        </p:tgtEl>
                                      </p:cBhvr>
                                    </p:animEffect>
                                  </p:childTnLst>
                                  <p:subTnLst>
                                    <p:audio>
                                      <p:cMediaNode>
                                        <p:cTn display="0" masterRel="sameClick">
                                          <p:stCondLst>
                                            <p:cond evt="begin" delay="0">
                                              <p:tn val="11"/>
                                            </p:cond>
                                          </p:stCondLst>
                                          <p:endCondLst>
                                            <p:cond evt="onStopAudio" delay="0">
                                              <p:tgtEl>
                                                <p:sldTgt/>
                                              </p:tgtEl>
                                            </p:cond>
                                          </p:endCondLst>
                                        </p:cTn>
                                        <p:tgtEl>
                                          <p:sndTgt r:embed="rId3"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85360"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a:off x="248606" y="1020046"/>
            <a:ext cx="8675710" cy="4860033"/>
            <a:chOff x="0" y="0"/>
            <a:chExt cx="23135225" cy="12960087"/>
          </a:xfrm>
        </p:grpSpPr>
        <p:sp>
          <p:nvSpPr>
            <p:cNvPr id="62" name="Freeform 62"/>
            <p:cNvSpPr/>
            <p:nvPr/>
          </p:nvSpPr>
          <p:spPr>
            <a:xfrm rot="5400000">
              <a:off x="11590837" y="1415700"/>
              <a:ext cx="12960087" cy="10128688"/>
            </a:xfrm>
            <a:custGeom>
              <a:avLst/>
              <a:gdLst/>
              <a:ahLst/>
              <a:cxnLst/>
              <a:rect l="l" t="t" r="r" b="b"/>
              <a:pathLst>
                <a:path w="12960087" h="10128688">
                  <a:moveTo>
                    <a:pt x="0" y="0"/>
                  </a:moveTo>
                  <a:lnTo>
                    <a:pt x="12960088" y="0"/>
                  </a:lnTo>
                  <a:lnTo>
                    <a:pt x="12960088"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5400000">
              <a:off x="-1415700"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5400000">
              <a:off x="7255325"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5400000">
              <a:off x="2919813" y="1415700"/>
              <a:ext cx="12960087" cy="10128688"/>
            </a:xfrm>
            <a:custGeom>
              <a:avLst/>
              <a:gdLst/>
              <a:ahLst/>
              <a:cxnLst/>
              <a:rect l="l" t="t" r="r" b="b"/>
              <a:pathLst>
                <a:path w="12960087" h="10128688">
                  <a:moveTo>
                    <a:pt x="0" y="0"/>
                  </a:moveTo>
                  <a:lnTo>
                    <a:pt x="12960087" y="0"/>
                  </a:lnTo>
                  <a:lnTo>
                    <a:pt x="12960087" y="10128687"/>
                  </a:lnTo>
                  <a:lnTo>
                    <a:pt x="0" y="1012868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8" name="TextBox 3">
            <a:extLst>
              <a:ext uri="{FF2B5EF4-FFF2-40B4-BE49-F238E27FC236}">
                <a16:creationId xmlns:a16="http://schemas.microsoft.com/office/drawing/2014/main" id="{47E8C40F-CC98-4581-B6F9-DDB4057B4CC1}"/>
              </a:ext>
            </a:extLst>
          </p:cNvPr>
          <p:cNvSpPr txBox="1"/>
          <p:nvPr/>
        </p:nvSpPr>
        <p:spPr bwMode="auto">
          <a:xfrm>
            <a:off x="1587097" y="2246334"/>
            <a:ext cx="5720136" cy="1081980"/>
          </a:xfrm>
          <a:prstGeom prst="flowChartMagneticTape">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algn="ctr" rtl="1" eaLnBrk="1" fontAlgn="auto" hangingPunct="1">
              <a:spcBef>
                <a:spcPts val="0"/>
              </a:spcBef>
              <a:spcAft>
                <a:spcPts val="0"/>
              </a:spcAft>
              <a:defRPr/>
            </a:pPr>
            <a:r>
              <a:rPr lang="ar-EG" sz="4400" b="1" dirty="0">
                <a:solidFill>
                  <a:prstClr val="black"/>
                </a:solidFill>
                <a:cs typeface="Times New Roman" panose="02020603050405020304" pitchFamily="18" charset="0"/>
              </a:rPr>
              <a:t>مثال 4من واقع الحياة</a:t>
            </a:r>
          </a:p>
        </p:txBody>
      </p:sp>
      <p:sp>
        <p:nvSpPr>
          <p:cNvPr id="69" name="Rectangle 1">
            <a:extLst>
              <a:ext uri="{FF2B5EF4-FFF2-40B4-BE49-F238E27FC236}">
                <a16:creationId xmlns:a16="http://schemas.microsoft.com/office/drawing/2014/main" id="{2C8832C2-F64A-4D7F-8B7E-0B62B89D9535}"/>
              </a:ext>
            </a:extLst>
          </p:cNvPr>
          <p:cNvSpPr>
            <a:spLocks noChangeArrowheads="1"/>
          </p:cNvSpPr>
          <p:nvPr/>
        </p:nvSpPr>
        <p:spPr bwMode="auto">
          <a:xfrm>
            <a:off x="1854618" y="3645067"/>
            <a:ext cx="5400675" cy="646113"/>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fontAlgn="auto" hangingPunct="1">
              <a:spcBef>
                <a:spcPts val="0"/>
              </a:spcBef>
              <a:spcAft>
                <a:spcPts val="0"/>
              </a:spcAft>
              <a:defRPr/>
            </a:pPr>
            <a:r>
              <a:rPr lang="ar-SA" sz="3600" b="1" cap="small" dirty="0">
                <a:solidFill>
                  <a:srgbClr val="FF0066"/>
                </a:solidFill>
              </a:rPr>
              <a:t>حل مسألة بإكمال المربع</a:t>
            </a:r>
          </a:p>
        </p:txBody>
      </p:sp>
    </p:spTree>
    <p:extLst>
      <p:ext uri="{BB962C8B-B14F-4D97-AF65-F5344CB8AC3E}">
        <p14:creationId xmlns:p14="http://schemas.microsoft.com/office/powerpoint/2010/main" val="20920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strips(downLeft)">
                                      <p:cBhvr>
                                        <p:cTn id="12" dur="500"/>
                                        <p:tgtEl>
                                          <p:spTgt spid="69"/>
                                        </p:tgtEl>
                                      </p:cBhvr>
                                    </p:animEffect>
                                  </p:childTnLst>
                                  <p:subTnLst>
                                    <p:audio>
                                      <p:cMediaNode>
                                        <p:cTn display="0" masterRel="sameClick">
                                          <p:stCondLst>
                                            <p:cond evt="begin" delay="0">
                                              <p:tn val="10"/>
                                            </p:cond>
                                          </p:stCondLst>
                                          <p:endCondLst>
                                            <p:cond evt="onStopAudio" delay="0">
                                              <p:tgtEl>
                                                <p:sldTgt/>
                                              </p:tgtEl>
                                            </p:cond>
                                          </p:endCondLst>
                                        </p:cTn>
                                        <p:tgtEl>
                                          <p:sndTgt r:embed="rId2"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6ACFE8-E241-1AA1-69F7-E140920F0E35}"/>
              </a:ext>
            </a:extLst>
          </p:cNvPr>
          <p:cNvSpPr/>
          <p:nvPr/>
        </p:nvSpPr>
        <p:spPr>
          <a:xfrm>
            <a:off x="674315" y="1628800"/>
            <a:ext cx="7642101" cy="2554288"/>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r" rtl="1" eaLnBrk="1" fontAlgn="auto" hangingPunct="1">
              <a:spcBef>
                <a:spcPts val="0"/>
              </a:spcBef>
              <a:spcAft>
                <a:spcPts val="0"/>
              </a:spcAft>
              <a:defRPr/>
            </a:pPr>
            <a:r>
              <a:rPr lang="ar-EG" sz="3200" b="1" cap="small" dirty="0">
                <a:solidFill>
                  <a:srgbClr val="FF0000"/>
                </a:solidFill>
                <a:latin typeface="+mn-lt"/>
                <a:cs typeface="+mn-cs"/>
              </a:rPr>
              <a:t>زي رياضي: </a:t>
            </a:r>
            <a:r>
              <a:rPr lang="ar-EG" sz="3200" b="1" cap="small" dirty="0">
                <a:latin typeface="+mn-lt"/>
                <a:cs typeface="+mn-cs"/>
              </a:rPr>
              <a:t>أراد أحد الفرق الرياضية شراء زي خاص بلاعبي كرة القدم، إذا أمكن تمثيل تكلفة الزي الرياضي بالمعادلة: ك = 0.2س</a:t>
            </a:r>
            <a:r>
              <a:rPr lang="ar-EG" sz="3200" b="1" baseline="30000" dirty="0">
                <a:latin typeface="+mn-lt"/>
                <a:cs typeface="+mn-cs"/>
              </a:rPr>
              <a:t>2</a:t>
            </a:r>
            <a:r>
              <a:rPr lang="ar-EG" sz="3200" b="1" cap="small" dirty="0">
                <a:latin typeface="+mn-lt"/>
                <a:cs typeface="+mn-cs"/>
              </a:rPr>
              <a:t> + 4.8س + 350، حيث (ك) ثمن (س) قطعة من هذا الزي، فما عدد القطع التي يمكن شراؤها بمبلغ 860 ريالًا ؟</a:t>
            </a:r>
            <a:endParaRPr lang="en-US" sz="3200" dirty="0">
              <a:latin typeface="+mn-lt"/>
              <a:cs typeface="+mn-cs"/>
            </a:endParaRPr>
          </a:p>
        </p:txBody>
      </p:sp>
    </p:spTree>
  </p:cSld>
  <p:clrMapOvr>
    <a:masterClrMapping/>
  </p:clrMapOvr>
  <p:transition>
    <p:wheel spokes="1"/>
    <p:sndAc>
      <p:stSnd>
        <p:snd r:embed="rId2" name="cached_slowdown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EC2A3E2-EA63-98F9-3D0C-E0EBBFCAD2B7}"/>
              </a:ext>
            </a:extLst>
          </p:cNvPr>
          <p:cNvSpPr>
            <a:spLocks noChangeArrowheads="1"/>
          </p:cNvSpPr>
          <p:nvPr/>
        </p:nvSpPr>
        <p:spPr bwMode="auto">
          <a:xfrm>
            <a:off x="1174750" y="1266825"/>
            <a:ext cx="7072313" cy="120015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0000FF"/>
                </a:solidFill>
                <a:latin typeface="+mn-lt"/>
                <a:cs typeface="+mn-cs"/>
              </a:rPr>
              <a:t>المبلغ الكلي 860 ريالًا، لذا اجعل المعادلة تساوي 860، ثم أكمل المربع</a:t>
            </a:r>
            <a:r>
              <a:rPr lang="ar-SA" sz="3600" b="1" cap="small" dirty="0">
                <a:solidFill>
                  <a:srgbClr val="0000FF"/>
                </a:solidFill>
                <a:latin typeface="+mn-lt"/>
                <a:cs typeface="+mn-cs"/>
              </a:rPr>
              <a:t>.</a:t>
            </a:r>
            <a:endParaRPr lang="en-US" sz="3600" dirty="0">
              <a:solidFill>
                <a:srgbClr val="0000FF"/>
              </a:solidFill>
              <a:latin typeface="+mn-lt"/>
              <a:cs typeface="+mn-cs"/>
            </a:endParaRPr>
          </a:p>
        </p:txBody>
      </p:sp>
      <p:sp>
        <p:nvSpPr>
          <p:cNvPr id="7" name="Rectangle 1">
            <a:extLst>
              <a:ext uri="{FF2B5EF4-FFF2-40B4-BE49-F238E27FC236}">
                <a16:creationId xmlns:a16="http://schemas.microsoft.com/office/drawing/2014/main" id="{2642767D-F35B-441E-A081-5243F58D4E59}"/>
              </a:ext>
            </a:extLst>
          </p:cNvPr>
          <p:cNvSpPr>
            <a:spLocks noChangeArrowheads="1"/>
          </p:cNvSpPr>
          <p:nvPr/>
        </p:nvSpPr>
        <p:spPr bwMode="auto">
          <a:xfrm>
            <a:off x="674688" y="3094038"/>
            <a:ext cx="7858125"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0.2س</a:t>
            </a:r>
            <a:r>
              <a:rPr lang="ar-EG" sz="3200" b="1" baseline="30000" dirty="0">
                <a:solidFill>
                  <a:srgbClr val="0000FF"/>
                </a:solidFill>
                <a:latin typeface="+mn-lt"/>
                <a:cs typeface="+mn-cs"/>
              </a:rPr>
              <a:t>2</a:t>
            </a:r>
            <a:r>
              <a:rPr lang="ar-EG" sz="3200" b="1" cap="small" dirty="0">
                <a:solidFill>
                  <a:srgbClr val="0000FF"/>
                </a:solidFill>
                <a:latin typeface="+mn-lt"/>
                <a:cs typeface="+mn-cs"/>
              </a:rPr>
              <a:t> + 4.8س + 350 = </a:t>
            </a:r>
            <a:r>
              <a:rPr lang="ar-SA" sz="3200" b="1" cap="small" dirty="0">
                <a:solidFill>
                  <a:srgbClr val="0000FF"/>
                </a:solidFill>
                <a:latin typeface="+mn-lt"/>
                <a:cs typeface="+mn-cs"/>
              </a:rPr>
              <a:t> 860   </a:t>
            </a:r>
            <a:r>
              <a:rPr lang="ar-EG" sz="3200" b="1" cap="small" dirty="0">
                <a:solidFill>
                  <a:srgbClr val="C00000"/>
                </a:solidFill>
                <a:latin typeface="+mn-lt"/>
                <a:cs typeface="+mn-cs"/>
              </a:rPr>
              <a:t>المعادلة الأصلية</a:t>
            </a:r>
            <a:endParaRPr lang="en-US" sz="3200" dirty="0">
              <a:solidFill>
                <a:srgbClr val="C00000"/>
              </a:solidFill>
              <a:latin typeface="+mn-lt"/>
              <a:cs typeface="+mn-cs"/>
            </a:endParaRPr>
          </a:p>
        </p:txBody>
      </p:sp>
      <p:sp>
        <p:nvSpPr>
          <p:cNvPr id="8" name="Rectangle 1">
            <a:extLst>
              <a:ext uri="{FF2B5EF4-FFF2-40B4-BE49-F238E27FC236}">
                <a16:creationId xmlns:a16="http://schemas.microsoft.com/office/drawing/2014/main" id="{7DB527CC-D23E-2FAF-9D28-86C3D24E177D}"/>
              </a:ext>
            </a:extLst>
          </p:cNvPr>
          <p:cNvSpPr>
            <a:spLocks noChangeArrowheads="1"/>
          </p:cNvSpPr>
          <p:nvPr/>
        </p:nvSpPr>
        <p:spPr bwMode="auto">
          <a:xfrm>
            <a:off x="-896938" y="4000500"/>
            <a:ext cx="9144001" cy="10779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0.2س</a:t>
            </a:r>
            <a:r>
              <a:rPr lang="ar-EG" sz="3200" b="1" baseline="30000" dirty="0">
                <a:solidFill>
                  <a:srgbClr val="0000FF"/>
                </a:solidFill>
                <a:latin typeface="+mn-lt"/>
                <a:cs typeface="+mn-cs"/>
              </a:rPr>
              <a:t>2</a:t>
            </a:r>
            <a:r>
              <a:rPr lang="ar-EG" sz="3200" b="1" cap="small" dirty="0">
                <a:solidFill>
                  <a:srgbClr val="0000FF"/>
                </a:solidFill>
                <a:latin typeface="+mn-lt"/>
                <a:cs typeface="+mn-cs"/>
              </a:rPr>
              <a:t> + 4.8س + 350</a:t>
            </a:r>
            <a:r>
              <a:rPr lang="ar-EG" sz="3600" b="1" cap="small" baseline="-22000" dirty="0">
                <a:solidFill>
                  <a:srgbClr val="0000FF"/>
                </a:solidFill>
                <a:latin typeface="+mn-lt"/>
                <a:cs typeface="+mn-cs"/>
              </a:rPr>
              <a:t>=</a:t>
            </a:r>
            <a:r>
              <a:rPr lang="ar-EG" sz="3200" b="1" cap="small" dirty="0">
                <a:solidFill>
                  <a:srgbClr val="0000FF"/>
                </a:solidFill>
                <a:latin typeface="+mn-lt"/>
                <a:cs typeface="+mn-cs"/>
              </a:rPr>
              <a:t> 860</a:t>
            </a:r>
            <a:r>
              <a:rPr lang="ar-SA" sz="3200" b="1" cap="small" dirty="0">
                <a:solidFill>
                  <a:srgbClr val="0000FF"/>
                </a:solidFill>
                <a:latin typeface="+mn-lt"/>
                <a:cs typeface="+mn-cs"/>
              </a:rPr>
              <a:t>  </a:t>
            </a:r>
            <a:r>
              <a:rPr lang="ar-EG" sz="3600" b="1" cap="small" baseline="-22000" dirty="0">
                <a:solidFill>
                  <a:srgbClr val="C00000"/>
                </a:solidFill>
                <a:latin typeface="+mn-lt"/>
                <a:cs typeface="+mn-cs"/>
              </a:rPr>
              <a:t>اقسم كل طرف على 0.2 </a:t>
            </a:r>
            <a:endParaRPr lang="ar-SA" sz="3200" b="1" cap="small" baseline="-22000" dirty="0">
              <a:solidFill>
                <a:srgbClr val="C00000"/>
              </a:solidFill>
              <a:latin typeface="+mn-lt"/>
              <a:cs typeface="+mn-cs"/>
            </a:endParaRPr>
          </a:p>
          <a:p>
            <a:pPr algn="r" rtl="1" eaLnBrk="1" fontAlgn="auto" hangingPunct="1">
              <a:spcBef>
                <a:spcPts val="0"/>
              </a:spcBef>
              <a:spcAft>
                <a:spcPts val="0"/>
              </a:spcAft>
              <a:defRPr/>
            </a:pPr>
            <a:r>
              <a:rPr lang="ar-SA" sz="3200" b="1" cap="small" dirty="0">
                <a:solidFill>
                  <a:srgbClr val="0000FF"/>
                </a:solidFill>
                <a:latin typeface="+mn-lt"/>
                <a:cs typeface="+mn-cs"/>
              </a:rPr>
              <a:t>            </a:t>
            </a:r>
            <a:r>
              <a:rPr lang="ar-EG" sz="3200" b="1" cap="small" dirty="0">
                <a:solidFill>
                  <a:srgbClr val="FF0000"/>
                </a:solidFill>
                <a:latin typeface="+mn-lt"/>
                <a:cs typeface="+mn-cs"/>
              </a:rPr>
              <a:t>0.2</a:t>
            </a:r>
            <a:r>
              <a:rPr lang="ar-SA" sz="3200" b="1" cap="small" dirty="0">
                <a:solidFill>
                  <a:srgbClr val="FF0000"/>
                </a:solidFill>
                <a:latin typeface="+mn-lt"/>
                <a:cs typeface="+mn-cs"/>
              </a:rPr>
              <a:t>                   </a:t>
            </a:r>
            <a:r>
              <a:rPr lang="ar-EG" sz="3200" b="1" cap="small" dirty="0">
                <a:solidFill>
                  <a:srgbClr val="FF0000"/>
                </a:solidFill>
                <a:latin typeface="+mn-lt"/>
                <a:cs typeface="+mn-cs"/>
              </a:rPr>
              <a:t> 0.2</a:t>
            </a:r>
            <a:r>
              <a:rPr lang="ar-SA" sz="3200" b="1" cap="small" dirty="0">
                <a:solidFill>
                  <a:srgbClr val="FF0000"/>
                </a:solidFill>
                <a:latin typeface="+mn-lt"/>
                <a:cs typeface="+mn-cs"/>
              </a:rPr>
              <a:t>   </a:t>
            </a:r>
            <a:endParaRPr lang="en-US" sz="3200" dirty="0">
              <a:solidFill>
                <a:srgbClr val="FF0000"/>
              </a:solidFill>
              <a:latin typeface="+mn-lt"/>
              <a:cs typeface="+mn-cs"/>
            </a:endParaRPr>
          </a:p>
        </p:txBody>
      </p:sp>
      <p:cxnSp>
        <p:nvCxnSpPr>
          <p:cNvPr id="9" name="Straight Connector 8">
            <a:extLst>
              <a:ext uri="{FF2B5EF4-FFF2-40B4-BE49-F238E27FC236}">
                <a16:creationId xmlns:a16="http://schemas.microsoft.com/office/drawing/2014/main" id="{B80DA8EB-0084-5CB4-927C-D0FF4B55A17B}"/>
              </a:ext>
            </a:extLst>
          </p:cNvPr>
          <p:cNvCxnSpPr/>
          <p:nvPr/>
        </p:nvCxnSpPr>
        <p:spPr>
          <a:xfrm>
            <a:off x="4603750" y="4500563"/>
            <a:ext cx="34290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FCBF72-BC92-C703-1324-50A8C261D287}"/>
              </a:ext>
            </a:extLst>
          </p:cNvPr>
          <p:cNvCxnSpPr/>
          <p:nvPr/>
        </p:nvCxnSpPr>
        <p:spPr>
          <a:xfrm>
            <a:off x="3460750" y="4500563"/>
            <a:ext cx="714375"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
            <a:extLst>
              <a:ext uri="{FF2B5EF4-FFF2-40B4-BE49-F238E27FC236}">
                <a16:creationId xmlns:a16="http://schemas.microsoft.com/office/drawing/2014/main" id="{F4C0D218-7EA0-BA8D-ECB9-A839D4D9F81F}"/>
              </a:ext>
            </a:extLst>
          </p:cNvPr>
          <p:cNvSpPr>
            <a:spLocks noChangeArrowheads="1"/>
          </p:cNvSpPr>
          <p:nvPr/>
        </p:nvSpPr>
        <p:spPr bwMode="auto">
          <a:xfrm>
            <a:off x="-968375" y="5000625"/>
            <a:ext cx="9144000"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س</a:t>
            </a:r>
            <a:r>
              <a:rPr lang="ar-EG" sz="3200" b="1" baseline="30000" dirty="0">
                <a:solidFill>
                  <a:srgbClr val="0000FF"/>
                </a:solidFill>
                <a:latin typeface="+mn-lt"/>
                <a:cs typeface="+mn-cs"/>
              </a:rPr>
              <a:t>2</a:t>
            </a:r>
            <a:r>
              <a:rPr lang="ar-EG" sz="3200" b="1" cap="small" dirty="0">
                <a:solidFill>
                  <a:srgbClr val="0000FF"/>
                </a:solidFill>
                <a:latin typeface="+mn-lt"/>
                <a:cs typeface="+mn-cs"/>
              </a:rPr>
              <a:t> + 24س + 1750 = 4300               </a:t>
            </a:r>
            <a:r>
              <a:rPr lang="ar-EG" sz="3200" b="1" cap="small" dirty="0">
                <a:solidFill>
                  <a:srgbClr val="C00000"/>
                </a:solidFill>
                <a:latin typeface="+mn-lt"/>
                <a:cs typeface="+mn-cs"/>
              </a:rPr>
              <a:t>بسّط</a:t>
            </a:r>
            <a:r>
              <a:rPr lang="ar-SA" sz="3200" b="1" cap="small" dirty="0">
                <a:solidFill>
                  <a:srgbClr val="C00000"/>
                </a:solidFill>
                <a:latin typeface="+mn-lt"/>
                <a:cs typeface="+mn-cs"/>
              </a:rPr>
              <a:t> </a:t>
            </a:r>
            <a:r>
              <a:rPr lang="ar-SA" sz="3200" b="1" cap="small" dirty="0">
                <a:solidFill>
                  <a:srgbClr val="0000FF"/>
                </a:solidFill>
                <a:latin typeface="+mn-lt"/>
                <a:cs typeface="+mn-cs"/>
              </a:rPr>
              <a:t> </a:t>
            </a:r>
            <a:endParaRPr lang="en-US" sz="3200" dirty="0">
              <a:solidFill>
                <a:srgbClr val="0000FF"/>
              </a:solidFill>
              <a:latin typeface="+mn-lt"/>
              <a:cs typeface="+mn-cs"/>
            </a:endParaRPr>
          </a:p>
        </p:txBody>
      </p:sp>
    </p:spTree>
  </p:cSld>
  <p:clrMapOvr>
    <a:masterClrMapping/>
  </p:clrMapOvr>
  <p:transition>
    <p:split/>
    <p:sndAc>
      <p:stSnd>
        <p:snd r:embed="rId2" name="Extra_Hi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36.WAV"/>
                                        </p:tgtEl>
                                      </p:cMediaNode>
                                    </p:audio>
                                  </p:sub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3" name="SOUND136.WAV"/>
                                        </p:tgtEl>
                                      </p:cMediaNode>
                                    </p:audio>
                                  </p:subTnLst>
                                </p:cTn>
                              </p:par>
                            </p:childTnLst>
                          </p:cTn>
                        </p:par>
                        <p:par>
                          <p:cTn id="12" fill="hold" nodeType="afterGroup">
                            <p:stCondLst>
                              <p:cond delay="1000"/>
                            </p:stCondLst>
                            <p:childTnLst>
                              <p:par>
                                <p:cTn id="13" presetID="21"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136.WAV"/>
                                        </p:tgtEl>
                                      </p:cMediaNode>
                                    </p:audio>
                                  </p:subTnLst>
                                </p:cTn>
                              </p:par>
                            </p:childTnLst>
                          </p:cTn>
                        </p:par>
                        <p:par>
                          <p:cTn id="16" fill="hold" nodeType="afterGroup">
                            <p:stCondLst>
                              <p:cond delay="1500"/>
                            </p:stCondLst>
                            <p:childTnLst>
                              <p:par>
                                <p:cTn id="17" presetID="21"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500"/>
                                        <p:tgtEl>
                                          <p:spTgt spid="9"/>
                                        </p:tgtEl>
                                      </p:cBhvr>
                                    </p:animEffect>
                                  </p:childTnLst>
                                </p:cTn>
                              </p:par>
                            </p:childTnLst>
                          </p:cTn>
                        </p:par>
                        <p:par>
                          <p:cTn id="20" fill="hold" nodeType="afterGroup">
                            <p:stCondLst>
                              <p:cond delay="2000"/>
                            </p:stCondLst>
                            <p:childTnLst>
                              <p:par>
                                <p:cTn id="21" presetID="21"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4)">
                                      <p:cBhvr>
                                        <p:cTn id="23" dur="500"/>
                                        <p:tgtEl>
                                          <p:spTgt spid="12"/>
                                        </p:tgtEl>
                                      </p:cBhvr>
                                    </p:animEffect>
                                  </p:childTnLst>
                                </p:cTn>
                              </p:par>
                            </p:childTnLst>
                          </p:cTn>
                        </p:par>
                        <p:par>
                          <p:cTn id="24" fill="hold" nodeType="afterGroup">
                            <p:stCondLst>
                              <p:cond delay="2500"/>
                            </p:stCondLst>
                            <p:childTnLst>
                              <p:par>
                                <p:cTn id="25" presetID="21"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4)">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3"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640BEAC1-CB83-C925-8924-EC84C99C8DB2}"/>
              </a:ext>
            </a:extLst>
          </p:cNvPr>
          <p:cNvSpPr>
            <a:spLocks noChangeArrowheads="1"/>
          </p:cNvSpPr>
          <p:nvPr/>
        </p:nvSpPr>
        <p:spPr bwMode="auto">
          <a:xfrm>
            <a:off x="962025" y="1052513"/>
            <a:ext cx="7858125" cy="1077912"/>
          </a:xfrm>
          <a:prstGeom prst="rect">
            <a:avLst/>
          </a:prstGeom>
          <a:noFill/>
          <a:ln w="9525">
            <a:noFill/>
            <a:miter lim="800000"/>
            <a:headEnd/>
            <a:tailEnd/>
          </a:ln>
          <a:effectLst/>
        </p:spPr>
        <p:txBody>
          <a:bodyPr anchor="ctr">
            <a:spAutoFit/>
          </a:bodyPr>
          <a:lstStyle/>
          <a:p>
            <a:pPr algn="ctr" rtl="1" eaLnBrk="1" fontAlgn="auto" hangingPunct="1">
              <a:spcBef>
                <a:spcPts val="0"/>
              </a:spcBef>
              <a:spcAft>
                <a:spcPts val="0"/>
              </a:spcAft>
              <a:defRPr/>
            </a:pPr>
            <a:r>
              <a:rPr lang="ar-EG" sz="3200" b="1" cap="small" dirty="0">
                <a:solidFill>
                  <a:srgbClr val="0000FF"/>
                </a:solidFill>
                <a:latin typeface="+mn-lt"/>
                <a:cs typeface="+mn-cs"/>
              </a:rPr>
              <a:t>س</a:t>
            </a:r>
            <a:r>
              <a:rPr lang="ar-EG" sz="3200" b="1" baseline="30000" dirty="0">
                <a:solidFill>
                  <a:srgbClr val="0000FF"/>
                </a:solidFill>
                <a:latin typeface="+mn-lt"/>
                <a:cs typeface="+mn-cs"/>
              </a:rPr>
              <a:t>2</a:t>
            </a:r>
            <a:r>
              <a:rPr lang="ar-EG" sz="3200" b="1" cap="small" dirty="0">
                <a:solidFill>
                  <a:srgbClr val="0000FF"/>
                </a:solidFill>
                <a:latin typeface="+mn-lt"/>
                <a:cs typeface="+mn-cs"/>
              </a:rPr>
              <a:t> + 24س + 1750 </a:t>
            </a:r>
            <a:r>
              <a:rPr lang="ar-EG" sz="3200" b="1" cap="small" dirty="0">
                <a:solidFill>
                  <a:srgbClr val="FF0000"/>
                </a:solidFill>
                <a:latin typeface="+mn-lt"/>
                <a:cs typeface="+mn-cs"/>
              </a:rPr>
              <a:t>– 1750 </a:t>
            </a:r>
            <a:r>
              <a:rPr lang="ar-EG" sz="3200" b="1" cap="small" dirty="0">
                <a:solidFill>
                  <a:srgbClr val="0000FF"/>
                </a:solidFill>
                <a:latin typeface="+mn-lt"/>
                <a:cs typeface="+mn-cs"/>
              </a:rPr>
              <a:t>= 4300 </a:t>
            </a:r>
            <a:r>
              <a:rPr lang="ar-EG" sz="3200" b="1" cap="small" dirty="0">
                <a:solidFill>
                  <a:srgbClr val="FF0000"/>
                </a:solidFill>
                <a:latin typeface="+mn-lt"/>
                <a:cs typeface="+mn-cs"/>
              </a:rPr>
              <a:t>– 1750            </a:t>
            </a:r>
            <a:r>
              <a:rPr lang="ar-EG" sz="3200" b="1" cap="small" dirty="0">
                <a:solidFill>
                  <a:srgbClr val="C00000"/>
                </a:solidFill>
                <a:latin typeface="+mn-lt"/>
                <a:cs typeface="+mn-cs"/>
              </a:rPr>
              <a:t>اطرح 1750 من كلا الطرفين</a:t>
            </a:r>
            <a:endParaRPr lang="en-US" sz="3200" dirty="0">
              <a:solidFill>
                <a:srgbClr val="C00000"/>
              </a:solidFill>
              <a:latin typeface="+mn-lt"/>
              <a:cs typeface="+mn-cs"/>
            </a:endParaRPr>
          </a:p>
        </p:txBody>
      </p:sp>
      <p:sp>
        <p:nvSpPr>
          <p:cNvPr id="7" name="Rectangle 1">
            <a:extLst>
              <a:ext uri="{FF2B5EF4-FFF2-40B4-BE49-F238E27FC236}">
                <a16:creationId xmlns:a16="http://schemas.microsoft.com/office/drawing/2014/main" id="{08E4656E-3C96-E94F-A7D4-1D816C61A8E6}"/>
              </a:ext>
            </a:extLst>
          </p:cNvPr>
          <p:cNvSpPr>
            <a:spLocks noChangeArrowheads="1"/>
          </p:cNvSpPr>
          <p:nvPr/>
        </p:nvSpPr>
        <p:spPr bwMode="auto">
          <a:xfrm>
            <a:off x="493713" y="2266950"/>
            <a:ext cx="7858125"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س</a:t>
            </a:r>
            <a:r>
              <a:rPr lang="ar-EG" sz="3200" b="1" baseline="30000" dirty="0">
                <a:solidFill>
                  <a:srgbClr val="0000FF"/>
                </a:solidFill>
                <a:latin typeface="+mn-lt"/>
                <a:cs typeface="+mn-cs"/>
              </a:rPr>
              <a:t>2</a:t>
            </a:r>
            <a:r>
              <a:rPr lang="ar-EG" sz="3200" b="1" cap="small" dirty="0">
                <a:solidFill>
                  <a:srgbClr val="0000FF"/>
                </a:solidFill>
                <a:latin typeface="+mn-lt"/>
                <a:cs typeface="+mn-cs"/>
              </a:rPr>
              <a:t> + 24س = </a:t>
            </a:r>
            <a:r>
              <a:rPr lang="ar-SA" sz="3200" b="1" cap="small" dirty="0">
                <a:solidFill>
                  <a:srgbClr val="0000FF"/>
                </a:solidFill>
                <a:latin typeface="+mn-lt"/>
                <a:cs typeface="+mn-cs"/>
              </a:rPr>
              <a:t>2550                       </a:t>
            </a:r>
            <a:r>
              <a:rPr lang="ar-EG" sz="3200" b="1" cap="small" dirty="0">
                <a:solidFill>
                  <a:srgbClr val="C00000"/>
                </a:solidFill>
                <a:latin typeface="+mn-lt"/>
                <a:cs typeface="+mn-cs"/>
              </a:rPr>
              <a:t>بسّط</a:t>
            </a:r>
            <a:endParaRPr lang="en-US" sz="3200" dirty="0">
              <a:solidFill>
                <a:srgbClr val="C00000"/>
              </a:solidFill>
              <a:latin typeface="+mn-lt"/>
              <a:cs typeface="+mn-cs"/>
            </a:endParaRPr>
          </a:p>
        </p:txBody>
      </p:sp>
      <p:sp>
        <p:nvSpPr>
          <p:cNvPr id="8" name="Rectangle 1">
            <a:extLst>
              <a:ext uri="{FF2B5EF4-FFF2-40B4-BE49-F238E27FC236}">
                <a16:creationId xmlns:a16="http://schemas.microsoft.com/office/drawing/2014/main" id="{BAE28CAD-E8AB-8648-70D1-6DCC3DFA893D}"/>
              </a:ext>
            </a:extLst>
          </p:cNvPr>
          <p:cNvSpPr>
            <a:spLocks noChangeArrowheads="1"/>
          </p:cNvSpPr>
          <p:nvPr/>
        </p:nvSpPr>
        <p:spPr bwMode="auto">
          <a:xfrm>
            <a:off x="493713" y="2832100"/>
            <a:ext cx="7858125"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س</a:t>
            </a:r>
            <a:r>
              <a:rPr lang="ar-EG" sz="3200" b="1" baseline="30000" dirty="0">
                <a:solidFill>
                  <a:srgbClr val="0000FF"/>
                </a:solidFill>
                <a:latin typeface="+mn-lt"/>
                <a:cs typeface="+mn-cs"/>
              </a:rPr>
              <a:t>2</a:t>
            </a:r>
            <a:r>
              <a:rPr lang="ar-EG" sz="3200" b="1" cap="small" dirty="0">
                <a:solidFill>
                  <a:srgbClr val="0000FF"/>
                </a:solidFill>
                <a:latin typeface="+mn-lt"/>
                <a:cs typeface="+mn-cs"/>
              </a:rPr>
              <a:t> + 24س </a:t>
            </a:r>
            <a:r>
              <a:rPr lang="ar-EG" sz="3200" b="1" cap="small" dirty="0">
                <a:solidFill>
                  <a:srgbClr val="FF0000"/>
                </a:solidFill>
                <a:latin typeface="+mn-lt"/>
                <a:cs typeface="+mn-cs"/>
              </a:rPr>
              <a:t>+ 144</a:t>
            </a:r>
            <a:r>
              <a:rPr lang="ar-EG" sz="3200" b="1" cap="small" dirty="0">
                <a:solidFill>
                  <a:srgbClr val="0000FF"/>
                </a:solidFill>
                <a:latin typeface="+mn-lt"/>
                <a:cs typeface="+mn-cs"/>
              </a:rPr>
              <a:t> = 2550 </a:t>
            </a:r>
            <a:r>
              <a:rPr lang="ar-EG" sz="3200" b="1" cap="small" dirty="0">
                <a:solidFill>
                  <a:srgbClr val="FF0000"/>
                </a:solidFill>
                <a:latin typeface="+mn-lt"/>
                <a:cs typeface="+mn-cs"/>
              </a:rPr>
              <a:t>+ 144 </a:t>
            </a:r>
            <a:r>
              <a:rPr lang="ar-EG" sz="3200" b="1" cap="small" dirty="0">
                <a:solidFill>
                  <a:srgbClr val="0000FF"/>
                </a:solidFill>
                <a:latin typeface="+mn-lt"/>
                <a:cs typeface="+mn-cs"/>
              </a:rPr>
              <a:t>                     </a:t>
            </a:r>
            <a:r>
              <a:rPr lang="ar-SA" sz="3200" b="1" cap="small" dirty="0">
                <a:solidFill>
                  <a:srgbClr val="0000FF"/>
                </a:solidFill>
                <a:latin typeface="+mn-lt"/>
                <a:cs typeface="+mn-cs"/>
              </a:rPr>
              <a:t> </a:t>
            </a:r>
            <a:endParaRPr lang="en-US" sz="4000" dirty="0">
              <a:solidFill>
                <a:srgbClr val="0000FF"/>
              </a:solidFill>
              <a:latin typeface="+mn-lt"/>
              <a:cs typeface="+mn-cs"/>
            </a:endParaRPr>
          </a:p>
        </p:txBody>
      </p:sp>
      <p:sp>
        <p:nvSpPr>
          <p:cNvPr id="13" name="Rectangle 1">
            <a:extLst>
              <a:ext uri="{FF2B5EF4-FFF2-40B4-BE49-F238E27FC236}">
                <a16:creationId xmlns:a16="http://schemas.microsoft.com/office/drawing/2014/main" id="{029A7109-5C95-9E44-2BA8-03A95AF1E0C2}"/>
              </a:ext>
            </a:extLst>
          </p:cNvPr>
          <p:cNvSpPr>
            <a:spLocks noChangeArrowheads="1"/>
          </p:cNvSpPr>
          <p:nvPr/>
        </p:nvSpPr>
        <p:spPr bwMode="auto">
          <a:xfrm>
            <a:off x="-863600" y="4267200"/>
            <a:ext cx="9144000"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س</a:t>
            </a:r>
            <a:r>
              <a:rPr lang="ar-EG" sz="3200" b="1" baseline="30000" dirty="0">
                <a:solidFill>
                  <a:srgbClr val="0000FF"/>
                </a:solidFill>
                <a:latin typeface="+mn-lt"/>
                <a:cs typeface="+mn-cs"/>
              </a:rPr>
              <a:t>2</a:t>
            </a:r>
            <a:r>
              <a:rPr lang="ar-EG" sz="3200" b="1" cap="small" dirty="0">
                <a:solidFill>
                  <a:srgbClr val="0000FF"/>
                </a:solidFill>
                <a:latin typeface="+mn-lt"/>
                <a:cs typeface="+mn-cs"/>
              </a:rPr>
              <a:t> + 24س + 144 = 2694               </a:t>
            </a:r>
            <a:r>
              <a:rPr lang="ar-EG" sz="3200" b="1" cap="small" dirty="0">
                <a:solidFill>
                  <a:srgbClr val="C00000"/>
                </a:solidFill>
                <a:latin typeface="+mn-lt"/>
                <a:cs typeface="+mn-cs"/>
              </a:rPr>
              <a:t>بسّط</a:t>
            </a:r>
            <a:endParaRPr lang="en-US" sz="3200" dirty="0">
              <a:solidFill>
                <a:srgbClr val="C00000"/>
              </a:solidFill>
              <a:latin typeface="+mn-lt"/>
              <a:cs typeface="+mn-cs"/>
            </a:endParaRPr>
          </a:p>
        </p:txBody>
      </p:sp>
      <p:sp>
        <p:nvSpPr>
          <p:cNvPr id="11" name="Rectangle 10">
            <a:extLst>
              <a:ext uri="{FF2B5EF4-FFF2-40B4-BE49-F238E27FC236}">
                <a16:creationId xmlns:a16="http://schemas.microsoft.com/office/drawing/2014/main" id="{30861D09-F784-0D6D-3C1A-159271CA5776}"/>
              </a:ext>
            </a:extLst>
          </p:cNvPr>
          <p:cNvSpPr/>
          <p:nvPr/>
        </p:nvSpPr>
        <p:spPr>
          <a:xfrm>
            <a:off x="25400" y="3471863"/>
            <a:ext cx="8301038" cy="584200"/>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C00000"/>
                </a:solidFill>
                <a:latin typeface="+mn-lt"/>
                <a:cs typeface="+mn-cs"/>
              </a:rPr>
              <a:t>بما </a:t>
            </a:r>
            <a:r>
              <a:rPr lang="ar-EG" sz="3200" b="1" cap="small" dirty="0" err="1">
                <a:solidFill>
                  <a:srgbClr val="C00000"/>
                </a:solidFill>
                <a:latin typeface="+mn-lt"/>
                <a:cs typeface="+mn-cs"/>
              </a:rPr>
              <a:t>أن </a:t>
            </a:r>
            <a:r>
              <a:rPr lang="ar-EG" sz="3200" b="1" cap="small" dirty="0">
                <a:solidFill>
                  <a:srgbClr val="C00000"/>
                </a:solidFill>
                <a:latin typeface="+mn-lt"/>
                <a:cs typeface="+mn-cs"/>
              </a:rPr>
              <a:t>(</a:t>
            </a:r>
            <a:r>
              <a:rPr lang="ar-EG" sz="1600" b="1" cap="small" dirty="0">
                <a:solidFill>
                  <a:srgbClr val="C00000"/>
                </a:solidFill>
                <a:latin typeface="+mn-lt"/>
                <a:cs typeface="+mn-cs"/>
              </a:rPr>
              <a:t>ــــــــــــــ</a:t>
            </a:r>
            <a:r>
              <a:rPr lang="ar-EG" sz="3200" b="1" cap="small" dirty="0">
                <a:solidFill>
                  <a:srgbClr val="C00000"/>
                </a:solidFill>
                <a:latin typeface="+mn-lt"/>
                <a:cs typeface="+mn-cs"/>
              </a:rPr>
              <a:t>)</a:t>
            </a:r>
            <a:r>
              <a:rPr lang="ar-EG" sz="3200" b="1" baseline="30000" dirty="0">
                <a:solidFill>
                  <a:srgbClr val="C00000"/>
                </a:solidFill>
                <a:latin typeface="Arial" charset="0"/>
                <a:cs typeface="Arial" charset="0"/>
              </a:rPr>
              <a:t> 2</a:t>
            </a:r>
            <a:r>
              <a:rPr lang="ar-EG" sz="3200" b="1" cap="small" dirty="0">
                <a:solidFill>
                  <a:srgbClr val="C00000"/>
                </a:solidFill>
                <a:latin typeface="+mn-lt"/>
                <a:cs typeface="+mn-cs"/>
              </a:rPr>
              <a:t>= 144, لذا أضف 144 </a:t>
            </a:r>
            <a:r>
              <a:rPr lang="ar-EG" sz="2800" b="1" cap="small" dirty="0">
                <a:solidFill>
                  <a:srgbClr val="C00000"/>
                </a:solidFill>
                <a:latin typeface="+mn-lt"/>
                <a:cs typeface="+mn-cs"/>
              </a:rPr>
              <a:t>إلى كلا الطرفين</a:t>
            </a:r>
            <a:endParaRPr lang="en-US" sz="2800" dirty="0">
              <a:solidFill>
                <a:srgbClr val="C00000"/>
              </a:solidFill>
              <a:latin typeface="+mn-lt"/>
              <a:cs typeface="+mn-cs"/>
            </a:endParaRPr>
          </a:p>
        </p:txBody>
      </p:sp>
      <p:sp>
        <p:nvSpPr>
          <p:cNvPr id="12" name="Rectangle 10">
            <a:extLst>
              <a:ext uri="{FF2B5EF4-FFF2-40B4-BE49-F238E27FC236}">
                <a16:creationId xmlns:a16="http://schemas.microsoft.com/office/drawing/2014/main" id="{E2EBF28B-6FC5-E78F-4B3D-0657D65646DF}"/>
              </a:ext>
            </a:extLst>
          </p:cNvPr>
          <p:cNvSpPr/>
          <p:nvPr/>
        </p:nvSpPr>
        <p:spPr>
          <a:xfrm>
            <a:off x="6557963" y="3335338"/>
            <a:ext cx="668337" cy="585787"/>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C00000"/>
                </a:solidFill>
                <a:latin typeface="+mn-lt"/>
                <a:cs typeface="+mn-cs"/>
              </a:rPr>
              <a:t>24</a:t>
            </a:r>
            <a:endParaRPr lang="en-US" sz="3200" dirty="0">
              <a:solidFill>
                <a:srgbClr val="C00000"/>
              </a:solidFill>
              <a:latin typeface="+mn-lt"/>
              <a:cs typeface="+mn-cs"/>
            </a:endParaRPr>
          </a:p>
        </p:txBody>
      </p:sp>
      <p:sp>
        <p:nvSpPr>
          <p:cNvPr id="14" name="Rectangle 10">
            <a:extLst>
              <a:ext uri="{FF2B5EF4-FFF2-40B4-BE49-F238E27FC236}">
                <a16:creationId xmlns:a16="http://schemas.microsoft.com/office/drawing/2014/main" id="{405B95D5-FA64-DEE6-8B0B-90892317F399}"/>
              </a:ext>
            </a:extLst>
          </p:cNvPr>
          <p:cNvSpPr/>
          <p:nvPr/>
        </p:nvSpPr>
        <p:spPr>
          <a:xfrm>
            <a:off x="6486525" y="3840163"/>
            <a:ext cx="666750" cy="584200"/>
          </a:xfrm>
          <a:prstGeom prst="rect">
            <a:avLst/>
          </a:prstGeom>
        </p:spPr>
        <p:txBody>
          <a:bodyPr>
            <a:spAutoFit/>
          </a:bodyPr>
          <a:lstStyle/>
          <a:p>
            <a:pPr algn="r" rtl="1" eaLnBrk="1" fontAlgn="auto" hangingPunct="1">
              <a:spcBef>
                <a:spcPts val="0"/>
              </a:spcBef>
              <a:spcAft>
                <a:spcPts val="0"/>
              </a:spcAft>
              <a:defRPr/>
            </a:pPr>
            <a:r>
              <a:rPr lang="ar-EG" sz="3200" b="1" cap="small" dirty="0">
                <a:solidFill>
                  <a:srgbClr val="C00000"/>
                </a:solidFill>
                <a:latin typeface="+mn-lt"/>
                <a:cs typeface="+mn-cs"/>
              </a:rPr>
              <a:t>2</a:t>
            </a:r>
            <a:endParaRPr lang="en-US" sz="3200" dirty="0">
              <a:solidFill>
                <a:srgbClr val="C00000"/>
              </a:solidFill>
              <a:latin typeface="+mn-lt"/>
              <a:cs typeface="+mn-cs"/>
            </a:endParaRPr>
          </a:p>
        </p:txBody>
      </p:sp>
    </p:spTree>
  </p:cSld>
  <p:clrMapOvr>
    <a:masterClrMapping/>
  </p:clrMapOvr>
  <p:transition>
    <p:split/>
    <p:sndAc>
      <p:stSnd>
        <p:snd r:embed="rId2" name="Extra_Hi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36.WAV"/>
                                        </p:tgtEl>
                                      </p:cMediaNode>
                                    </p:audio>
                                  </p:sub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3" name="SOUND136.WAV"/>
                                        </p:tgtEl>
                                      </p:cMediaNode>
                                    </p:audio>
                                  </p:subTnLst>
                                </p:cTn>
                              </p:par>
                            </p:childTnLst>
                          </p:cTn>
                        </p:par>
                        <p:par>
                          <p:cTn id="12" fill="hold" nodeType="afterGroup">
                            <p:stCondLst>
                              <p:cond delay="1000"/>
                            </p:stCondLst>
                            <p:childTnLst>
                              <p:par>
                                <p:cTn id="13" presetID="21"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136.WAV"/>
                                        </p:tgtEl>
                                      </p:cMediaNode>
                                    </p:audio>
                                  </p:subTnLst>
                                </p:cTn>
                              </p:par>
                            </p:childTnLst>
                          </p:cTn>
                        </p:par>
                        <p:par>
                          <p:cTn id="16" fill="hold" nodeType="afterGroup">
                            <p:stCondLst>
                              <p:cond delay="1500"/>
                            </p:stCondLst>
                            <p:childTnLst>
                              <p:par>
                                <p:cTn id="17" presetID="2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4" name="cached_extralife.wav"/>
                                        </p:tgtEl>
                                      </p:cMediaNode>
                                    </p:audio>
                                  </p:subTnLst>
                                </p:cTn>
                              </p:par>
                            </p:childTnLst>
                          </p:cTn>
                        </p:par>
                        <p:par>
                          <p:cTn id="22" fill="hold" nodeType="afterGroup">
                            <p:stCondLst>
                              <p:cond delay="2000"/>
                            </p:stCondLst>
                            <p:childTnLst>
                              <p:par>
                                <p:cTn id="23" presetID="29"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7" dur="500"/>
                                        <p:tgtEl>
                                          <p:spTgt spid="12"/>
                                        </p:tgtEl>
                                      </p:cBhvr>
                                    </p:animEffect>
                                  </p:childTnLst>
                                </p:cTn>
                              </p:par>
                            </p:childTnLst>
                          </p:cTn>
                        </p:par>
                        <p:par>
                          <p:cTn id="28" fill="hold" nodeType="afterGroup">
                            <p:stCondLst>
                              <p:cond delay="2500"/>
                            </p:stCondLst>
                            <p:childTnLst>
                              <p:par>
                                <p:cTn id="29" presetID="29"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2"/>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3" dur="500"/>
                                        <p:tgtEl>
                                          <p:spTgt spid="14"/>
                                        </p:tgtEl>
                                      </p:cBhvr>
                                    </p:animEffect>
                                  </p:childTnLst>
                                </p:cTn>
                              </p:par>
                            </p:childTnLst>
                          </p:cTn>
                        </p:par>
                        <p:par>
                          <p:cTn id="34" fill="hold" nodeType="afterGroup">
                            <p:stCondLst>
                              <p:cond delay="3000"/>
                            </p:stCondLst>
                            <p:childTnLst>
                              <p:par>
                                <p:cTn id="35" presetID="21"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4)">
                                      <p:cBhvr>
                                        <p:cTn id="37" dur="500"/>
                                        <p:tgtEl>
                                          <p:spTgt spid="13"/>
                                        </p:tgtEl>
                                      </p:cBhvr>
                                    </p:animEffect>
                                  </p:childTnLst>
                                  <p:subTnLst>
                                    <p:audio>
                                      <p:cMediaNode>
                                        <p:cTn display="0" masterRel="sameClick">
                                          <p:stCondLst>
                                            <p:cond evt="begin" delay="0">
                                              <p:tn val="35"/>
                                            </p:cond>
                                          </p:stCondLst>
                                          <p:endCondLst>
                                            <p:cond evt="onStopAudio" delay="0">
                                              <p:tgtEl>
                                                <p:sldTgt/>
                                              </p:tgtEl>
                                            </p:cond>
                                          </p:endCondLst>
                                        </p:cTn>
                                        <p:tgtEl>
                                          <p:sndTgt r:embed="rId3"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1" grpId="0"/>
      <p:bldP spid="12"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9CC2B42-E098-27CD-5570-6D1D26F99CE7}"/>
              </a:ext>
            </a:extLst>
          </p:cNvPr>
          <p:cNvSpPr>
            <a:spLocks noChangeArrowheads="1"/>
          </p:cNvSpPr>
          <p:nvPr/>
        </p:nvSpPr>
        <p:spPr bwMode="auto">
          <a:xfrm>
            <a:off x="-1260475" y="1196975"/>
            <a:ext cx="9501188" cy="10779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(س + 12)</a:t>
            </a:r>
            <a:r>
              <a:rPr lang="ar-EG" sz="3200" b="1" baseline="30000" dirty="0">
                <a:solidFill>
                  <a:srgbClr val="0000FF"/>
                </a:solidFill>
                <a:latin typeface="+mn-lt"/>
                <a:cs typeface="+mn-cs"/>
              </a:rPr>
              <a:t> 2</a:t>
            </a:r>
            <a:r>
              <a:rPr lang="ar-EG" sz="3200" b="1" cap="small" dirty="0">
                <a:solidFill>
                  <a:srgbClr val="0000FF"/>
                </a:solidFill>
                <a:latin typeface="+mn-lt"/>
                <a:cs typeface="+mn-cs"/>
              </a:rPr>
              <a:t> = </a:t>
            </a:r>
            <a:r>
              <a:rPr lang="ar-EG" sz="3200" b="1" cap="small" dirty="0">
                <a:latin typeface="+mn-lt"/>
                <a:cs typeface="+mn-cs"/>
              </a:rPr>
              <a:t>2694    حلل س</a:t>
            </a:r>
            <a:r>
              <a:rPr lang="ar-EG" sz="3200" b="1" baseline="30000" dirty="0">
                <a:latin typeface="+mn-lt"/>
                <a:cs typeface="+mn-cs"/>
              </a:rPr>
              <a:t>2</a:t>
            </a:r>
            <a:r>
              <a:rPr lang="ar-EG" sz="3200" b="1" cap="small" dirty="0">
                <a:latin typeface="+mn-lt"/>
                <a:cs typeface="+mn-cs"/>
              </a:rPr>
              <a:t> + 24س + 144 </a:t>
            </a:r>
            <a:r>
              <a:rPr lang="ar-SA" sz="3200" b="1" cap="small" dirty="0">
                <a:latin typeface="+mn-lt"/>
                <a:cs typeface="+mn-cs"/>
              </a:rPr>
              <a:t> </a:t>
            </a:r>
          </a:p>
          <a:p>
            <a:pPr algn="r" rtl="1" eaLnBrk="1" fontAlgn="auto" hangingPunct="1">
              <a:spcBef>
                <a:spcPts val="0"/>
              </a:spcBef>
              <a:spcAft>
                <a:spcPts val="0"/>
              </a:spcAft>
              <a:defRPr/>
            </a:pPr>
            <a:r>
              <a:rPr lang="ar-SA" sz="3200" b="1" cap="small" dirty="0">
                <a:latin typeface="+mn-lt"/>
                <a:cs typeface="+mn-cs"/>
              </a:rPr>
              <a:t>                                              </a:t>
            </a:r>
            <a:r>
              <a:rPr lang="ar-EG" sz="3200" b="1" cap="small" dirty="0">
                <a:latin typeface="+mn-lt"/>
                <a:cs typeface="+mn-cs"/>
              </a:rPr>
              <a:t>إلى العوامل</a:t>
            </a:r>
            <a:endParaRPr lang="en-US" sz="3200" dirty="0">
              <a:latin typeface="+mn-lt"/>
              <a:cs typeface="+mn-cs"/>
            </a:endParaRPr>
          </a:p>
        </p:txBody>
      </p:sp>
      <p:sp>
        <p:nvSpPr>
          <p:cNvPr id="7" name="Rectangle 1">
            <a:extLst>
              <a:ext uri="{FF2B5EF4-FFF2-40B4-BE49-F238E27FC236}">
                <a16:creationId xmlns:a16="http://schemas.microsoft.com/office/drawing/2014/main" id="{47C4B389-BA36-89FA-8B0F-C3E8A780AA1C}"/>
              </a:ext>
            </a:extLst>
          </p:cNvPr>
          <p:cNvSpPr>
            <a:spLocks noChangeArrowheads="1"/>
          </p:cNvSpPr>
          <p:nvPr/>
        </p:nvSpPr>
        <p:spPr bwMode="auto">
          <a:xfrm>
            <a:off x="382588" y="2370138"/>
            <a:ext cx="7858125"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س + 12 = </a:t>
            </a:r>
            <a:r>
              <a:rPr lang="ar-EG" sz="3200" b="1" cap="small" dirty="0" err="1">
                <a:solidFill>
                  <a:srgbClr val="0000FF"/>
                </a:solidFill>
                <a:latin typeface="+mn-lt"/>
                <a:cs typeface="+mn-cs"/>
              </a:rPr>
              <a:t>±</a:t>
            </a:r>
            <a:r>
              <a:rPr lang="ar-EG" sz="3200" b="1" cap="small" dirty="0">
                <a:solidFill>
                  <a:srgbClr val="0000FF"/>
                </a:solidFill>
                <a:latin typeface="+mn-lt"/>
                <a:cs typeface="+mn-cs"/>
              </a:rPr>
              <a:t> </a:t>
            </a:r>
            <a:r>
              <a:rPr lang="ar-SA" sz="3200" b="1" cap="small" dirty="0">
                <a:solidFill>
                  <a:srgbClr val="0000FF"/>
                </a:solidFill>
                <a:latin typeface="+mn-lt"/>
                <a:cs typeface="+mn-cs"/>
              </a:rPr>
              <a:t> </a:t>
            </a:r>
            <a:r>
              <a:rPr lang="ar-EG" sz="3200" b="1" cap="small" dirty="0">
                <a:solidFill>
                  <a:srgbClr val="0000FF"/>
                </a:solidFill>
                <a:latin typeface="+mn-lt"/>
                <a:cs typeface="+mn-cs"/>
              </a:rPr>
              <a:t> </a:t>
            </a:r>
            <a:r>
              <a:rPr lang="ar-SA" sz="3200" b="1" cap="small" dirty="0">
                <a:solidFill>
                  <a:srgbClr val="0000FF"/>
                </a:solidFill>
                <a:latin typeface="+mn-lt"/>
                <a:cs typeface="+mn-cs"/>
              </a:rPr>
              <a:t> </a:t>
            </a:r>
            <a:r>
              <a:rPr lang="ar-EG" sz="3200" b="1" cap="small" dirty="0">
                <a:solidFill>
                  <a:srgbClr val="0000FF"/>
                </a:solidFill>
                <a:latin typeface="+mn-lt"/>
                <a:cs typeface="+mn-cs"/>
              </a:rPr>
              <a:t>2694 </a:t>
            </a:r>
            <a:r>
              <a:rPr lang="ar-SA" sz="3200" b="1" cap="small" dirty="0">
                <a:solidFill>
                  <a:srgbClr val="0000FF"/>
                </a:solidFill>
                <a:latin typeface="+mn-lt"/>
                <a:cs typeface="+mn-cs"/>
              </a:rPr>
              <a:t> </a:t>
            </a:r>
            <a:r>
              <a:rPr lang="ar-EG" sz="2400" b="1" cap="small" dirty="0">
                <a:latin typeface="+mn-lt"/>
                <a:cs typeface="+mn-cs"/>
              </a:rPr>
              <a:t>أوجد الجذر التربيعي لكلا الطرفين</a:t>
            </a:r>
            <a:endParaRPr lang="en-US" sz="2800" dirty="0">
              <a:latin typeface="+mn-lt"/>
              <a:cs typeface="+mn-cs"/>
            </a:endParaRPr>
          </a:p>
        </p:txBody>
      </p:sp>
      <p:sp>
        <p:nvSpPr>
          <p:cNvPr id="8" name="Rectangle 1">
            <a:extLst>
              <a:ext uri="{FF2B5EF4-FFF2-40B4-BE49-F238E27FC236}">
                <a16:creationId xmlns:a16="http://schemas.microsoft.com/office/drawing/2014/main" id="{3F2D91CA-9A72-EC50-7EF9-2947304C53C3}"/>
              </a:ext>
            </a:extLst>
          </p:cNvPr>
          <p:cNvSpPr>
            <a:spLocks noChangeArrowheads="1"/>
          </p:cNvSpPr>
          <p:nvPr/>
        </p:nvSpPr>
        <p:spPr bwMode="auto">
          <a:xfrm>
            <a:off x="336550" y="3376613"/>
            <a:ext cx="7858125" cy="585787"/>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س = -12 ± </a:t>
            </a:r>
            <a:r>
              <a:rPr lang="ar-SA" sz="3200" b="1" cap="small" dirty="0">
                <a:solidFill>
                  <a:srgbClr val="0000FF"/>
                </a:solidFill>
                <a:latin typeface="+mn-lt"/>
                <a:cs typeface="+mn-cs"/>
              </a:rPr>
              <a:t> </a:t>
            </a:r>
            <a:r>
              <a:rPr lang="ar-EG" sz="3200" b="1" cap="small" dirty="0">
                <a:solidFill>
                  <a:srgbClr val="0000FF"/>
                </a:solidFill>
                <a:latin typeface="+mn-lt"/>
                <a:cs typeface="+mn-cs"/>
              </a:rPr>
              <a:t>2694</a:t>
            </a:r>
            <a:r>
              <a:rPr lang="ar-SA" sz="3200" b="1" cap="small" dirty="0">
                <a:solidFill>
                  <a:srgbClr val="0000FF"/>
                </a:solidFill>
                <a:latin typeface="+mn-lt"/>
                <a:cs typeface="+mn-cs"/>
              </a:rPr>
              <a:t> </a:t>
            </a:r>
            <a:r>
              <a:rPr lang="ar-EG" sz="3200" b="1" cap="small" dirty="0">
                <a:solidFill>
                  <a:srgbClr val="0000FF"/>
                </a:solidFill>
                <a:latin typeface="+mn-lt"/>
                <a:cs typeface="+mn-cs"/>
              </a:rPr>
              <a:t>     </a:t>
            </a:r>
            <a:r>
              <a:rPr lang="ar-EG" sz="3200" b="1" cap="small" dirty="0">
                <a:latin typeface="+mn-lt"/>
                <a:cs typeface="+mn-cs"/>
              </a:rPr>
              <a:t>اطرح 12 من كلا الطرفين</a:t>
            </a:r>
            <a:endParaRPr lang="en-US" sz="3200" dirty="0">
              <a:latin typeface="+mn-lt"/>
              <a:cs typeface="+mn-cs"/>
            </a:endParaRPr>
          </a:p>
        </p:txBody>
      </p:sp>
      <p:sp>
        <p:nvSpPr>
          <p:cNvPr id="13" name="Rectangle 1">
            <a:extLst>
              <a:ext uri="{FF2B5EF4-FFF2-40B4-BE49-F238E27FC236}">
                <a16:creationId xmlns:a16="http://schemas.microsoft.com/office/drawing/2014/main" id="{951605F7-0EAF-93AD-D1E8-10924F1E0083}"/>
              </a:ext>
            </a:extLst>
          </p:cNvPr>
          <p:cNvSpPr>
            <a:spLocks noChangeArrowheads="1"/>
          </p:cNvSpPr>
          <p:nvPr/>
        </p:nvSpPr>
        <p:spPr bwMode="auto">
          <a:xfrm>
            <a:off x="-949325" y="4416425"/>
            <a:ext cx="9144000"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استعمل الحاسبة لتقريب قيمتي س .</a:t>
            </a:r>
            <a:endParaRPr lang="en-US" sz="3200" dirty="0">
              <a:solidFill>
                <a:srgbClr val="0000FF"/>
              </a:solidFill>
              <a:latin typeface="+mn-lt"/>
              <a:cs typeface="+mn-cs"/>
            </a:endParaRPr>
          </a:p>
        </p:txBody>
      </p:sp>
      <p:cxnSp>
        <p:nvCxnSpPr>
          <p:cNvPr id="11" name="Straight Connector 10">
            <a:extLst>
              <a:ext uri="{FF2B5EF4-FFF2-40B4-BE49-F238E27FC236}">
                <a16:creationId xmlns:a16="http://schemas.microsoft.com/office/drawing/2014/main" id="{73A78ED4-7760-07EB-629F-97630245D57E}"/>
              </a:ext>
            </a:extLst>
          </p:cNvPr>
          <p:cNvCxnSpPr/>
          <p:nvPr/>
        </p:nvCxnSpPr>
        <p:spPr>
          <a:xfrm>
            <a:off x="4883150" y="2413000"/>
            <a:ext cx="85725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58783F-F4C0-13B3-B15B-696E01DA2237}"/>
              </a:ext>
            </a:extLst>
          </p:cNvPr>
          <p:cNvCxnSpPr/>
          <p:nvPr/>
        </p:nvCxnSpPr>
        <p:spPr>
          <a:xfrm rot="5400000">
            <a:off x="5526881" y="2626519"/>
            <a:ext cx="428625"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C97477-B456-5731-C48B-640EFCD77DE7}"/>
              </a:ext>
            </a:extLst>
          </p:cNvPr>
          <p:cNvCxnSpPr/>
          <p:nvPr/>
        </p:nvCxnSpPr>
        <p:spPr>
          <a:xfrm rot="5400000" flipH="1" flipV="1">
            <a:off x="5740400" y="2698750"/>
            <a:ext cx="142875" cy="1428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A035EB-BCC8-2DE7-50CA-5A1903F91734}"/>
              </a:ext>
            </a:extLst>
          </p:cNvPr>
          <p:cNvCxnSpPr/>
          <p:nvPr/>
        </p:nvCxnSpPr>
        <p:spPr>
          <a:xfrm>
            <a:off x="5311775" y="3421063"/>
            <a:ext cx="857250"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7255F8-E595-4971-C7B8-5B3AC14A30FF}"/>
              </a:ext>
            </a:extLst>
          </p:cNvPr>
          <p:cNvCxnSpPr/>
          <p:nvPr/>
        </p:nvCxnSpPr>
        <p:spPr>
          <a:xfrm rot="5400000">
            <a:off x="5955506" y="3634582"/>
            <a:ext cx="428625"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FE36F5B-FABB-286B-716A-0ECE52B9D017}"/>
              </a:ext>
            </a:extLst>
          </p:cNvPr>
          <p:cNvCxnSpPr/>
          <p:nvPr/>
        </p:nvCxnSpPr>
        <p:spPr>
          <a:xfrm rot="5400000" flipH="1" flipV="1">
            <a:off x="6169025" y="3706813"/>
            <a:ext cx="142875" cy="1428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sndAc>
      <p:stSnd>
        <p:snd r:embed="rId2" name="Extra_Hi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36.WAV"/>
                                        </p:tgtEl>
                                      </p:cMediaNode>
                                    </p:audio>
                                  </p:sub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3" name="SOUND136.WAV"/>
                                        </p:tgtEl>
                                      </p:cMediaNode>
                                    </p:audio>
                                  </p:subTnLst>
                                </p:cTn>
                              </p:par>
                            </p:childTnLst>
                          </p:cTn>
                        </p:par>
                        <p:par>
                          <p:cTn id="12" fill="hold" nodeType="afterGroup">
                            <p:stCondLst>
                              <p:cond delay="1000"/>
                            </p:stCondLst>
                            <p:childTnLst>
                              <p:par>
                                <p:cTn id="13" presetID="21"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4)">
                                      <p:cBhvr>
                                        <p:cTn id="15" dur="500"/>
                                        <p:tgtEl>
                                          <p:spTgt spid="11"/>
                                        </p:tgtEl>
                                      </p:cBhvr>
                                    </p:animEffect>
                                  </p:childTnLst>
                                </p:cTn>
                              </p:par>
                            </p:childTnLst>
                          </p:cTn>
                        </p:par>
                        <p:par>
                          <p:cTn id="16" fill="hold" nodeType="afterGroup">
                            <p:stCondLst>
                              <p:cond delay="1500"/>
                            </p:stCondLst>
                            <p:childTnLst>
                              <p:par>
                                <p:cTn id="17" presetID="21" presetClass="entr" presetSubtype="4"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4)">
                                      <p:cBhvr>
                                        <p:cTn id="19" dur="500"/>
                                        <p:tgtEl>
                                          <p:spTgt spid="19"/>
                                        </p:tgtEl>
                                      </p:cBhvr>
                                    </p:animEffect>
                                  </p:childTnLst>
                                </p:cTn>
                              </p:par>
                            </p:childTnLst>
                          </p:cTn>
                        </p:par>
                        <p:par>
                          <p:cTn id="20" fill="hold" nodeType="afterGroup">
                            <p:stCondLst>
                              <p:cond delay="2000"/>
                            </p:stCondLst>
                            <p:childTnLst>
                              <p:par>
                                <p:cTn id="21" presetID="21"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4)">
                                      <p:cBhvr>
                                        <p:cTn id="23" dur="500"/>
                                        <p:tgtEl>
                                          <p:spTgt spid="14"/>
                                        </p:tgtEl>
                                      </p:cBhvr>
                                    </p:animEffect>
                                  </p:childTnLst>
                                </p:cTn>
                              </p:par>
                            </p:childTnLst>
                          </p:cTn>
                        </p:par>
                        <p:par>
                          <p:cTn id="24" fill="hold" nodeType="afterGroup">
                            <p:stCondLst>
                              <p:cond delay="2500"/>
                            </p:stCondLst>
                            <p:childTnLst>
                              <p:par>
                                <p:cTn id="25" presetID="21"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SOUND136.WAV"/>
                                        </p:tgtEl>
                                      </p:cMediaNode>
                                    </p:audio>
                                  </p:subTnLst>
                                </p:cTn>
                              </p:par>
                            </p:childTnLst>
                          </p:cTn>
                        </p:par>
                        <p:par>
                          <p:cTn id="28" fill="hold" nodeType="afterGroup">
                            <p:stCondLst>
                              <p:cond delay="3000"/>
                            </p:stCondLst>
                            <p:childTnLst>
                              <p:par>
                                <p:cTn id="29" presetID="21"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4)">
                                      <p:cBhvr>
                                        <p:cTn id="31" dur="500"/>
                                        <p:tgtEl>
                                          <p:spTgt spid="21"/>
                                        </p:tgtEl>
                                      </p:cBhvr>
                                    </p:animEffect>
                                  </p:childTnLst>
                                </p:cTn>
                              </p:par>
                            </p:childTnLst>
                          </p:cTn>
                        </p:par>
                        <p:par>
                          <p:cTn id="32" fill="hold" nodeType="afterGroup">
                            <p:stCondLst>
                              <p:cond delay="3500"/>
                            </p:stCondLst>
                            <p:childTnLst>
                              <p:par>
                                <p:cTn id="33" presetID="21" presetClass="entr" presetSubtype="4"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4)">
                                      <p:cBhvr>
                                        <p:cTn id="35" dur="500"/>
                                        <p:tgtEl>
                                          <p:spTgt spid="23"/>
                                        </p:tgtEl>
                                      </p:cBhvr>
                                    </p:animEffect>
                                  </p:childTnLst>
                                </p:cTn>
                              </p:par>
                            </p:childTnLst>
                          </p:cTn>
                        </p:par>
                        <p:par>
                          <p:cTn id="36" fill="hold" nodeType="afterGroup">
                            <p:stCondLst>
                              <p:cond delay="4000"/>
                            </p:stCondLst>
                            <p:childTnLst>
                              <p:par>
                                <p:cTn id="37" presetID="21" presetClass="entr" presetSubtype="4"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heel(4)">
                                      <p:cBhvr>
                                        <p:cTn id="39" dur="500"/>
                                        <p:tgtEl>
                                          <p:spTgt spid="22"/>
                                        </p:tgtEl>
                                      </p:cBhvr>
                                    </p:animEffect>
                                  </p:childTnLst>
                                </p:cTn>
                              </p:par>
                            </p:childTnLst>
                          </p:cTn>
                        </p:par>
                        <p:par>
                          <p:cTn id="40" fill="hold" nodeType="afterGroup">
                            <p:stCondLst>
                              <p:cond delay="4500"/>
                            </p:stCondLst>
                            <p:childTnLst>
                              <p:par>
                                <p:cTn id="41" presetID="21" presetClass="entr" presetSubtype="4"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4)">
                                      <p:cBhvr>
                                        <p:cTn id="43" dur="5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3"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C69F0FA9-78A5-07BF-DAF7-22EDB12E2F10}"/>
              </a:ext>
            </a:extLst>
          </p:cNvPr>
          <p:cNvSpPr>
            <a:spLocks noChangeArrowheads="1"/>
          </p:cNvSpPr>
          <p:nvPr/>
        </p:nvSpPr>
        <p:spPr bwMode="auto">
          <a:xfrm>
            <a:off x="-1260475" y="1268413"/>
            <a:ext cx="9501188" cy="10144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solidFill>
                  <a:srgbClr val="0000FF"/>
                </a:solidFill>
                <a:latin typeface="+mn-lt"/>
                <a:cs typeface="+mn-cs"/>
              </a:rPr>
              <a:t>س = -12 + </a:t>
            </a:r>
            <a:r>
              <a:rPr lang="ar-SA" sz="3200" b="1" cap="small" dirty="0">
                <a:solidFill>
                  <a:srgbClr val="0000FF"/>
                </a:solidFill>
                <a:latin typeface="+mn-lt"/>
                <a:cs typeface="+mn-cs"/>
              </a:rPr>
              <a:t>  </a:t>
            </a:r>
            <a:r>
              <a:rPr lang="ar-EG" sz="3200" b="1" cap="small" dirty="0">
                <a:solidFill>
                  <a:srgbClr val="0000FF"/>
                </a:solidFill>
                <a:latin typeface="+mn-lt"/>
                <a:cs typeface="+mn-cs"/>
              </a:rPr>
              <a:t>2694 أو س = -12 –</a:t>
            </a:r>
            <a:r>
              <a:rPr lang="ar-SA" sz="3200" b="1" cap="small" dirty="0">
                <a:solidFill>
                  <a:srgbClr val="0000FF"/>
                </a:solidFill>
                <a:latin typeface="+mn-lt"/>
                <a:cs typeface="+mn-cs"/>
              </a:rPr>
              <a:t>   </a:t>
            </a:r>
            <a:r>
              <a:rPr lang="ar-EG" sz="3200" b="1" cap="small" dirty="0">
                <a:solidFill>
                  <a:srgbClr val="0000FF"/>
                </a:solidFill>
                <a:latin typeface="+mn-lt"/>
                <a:cs typeface="+mn-cs"/>
              </a:rPr>
              <a:t>2694         </a:t>
            </a:r>
            <a:endParaRPr lang="ar-SA" sz="3200" b="1" cap="small" dirty="0">
              <a:solidFill>
                <a:srgbClr val="0000FF"/>
              </a:solidFill>
              <a:latin typeface="+mn-lt"/>
              <a:cs typeface="+mn-cs"/>
            </a:endParaRPr>
          </a:p>
          <a:p>
            <a:pPr algn="r" rtl="1" eaLnBrk="1" fontAlgn="auto" hangingPunct="1">
              <a:spcBef>
                <a:spcPts val="0"/>
              </a:spcBef>
              <a:spcAft>
                <a:spcPts val="0"/>
              </a:spcAft>
              <a:defRPr/>
            </a:pPr>
            <a:r>
              <a:rPr lang="ar-EG" sz="2800" b="1" cap="small" dirty="0">
                <a:solidFill>
                  <a:srgbClr val="0000FF"/>
                </a:solidFill>
                <a:latin typeface="+mn-lt"/>
                <a:cs typeface="+mn-cs"/>
              </a:rPr>
              <a:t>  </a:t>
            </a:r>
            <a:r>
              <a:rPr lang="ar-SA" sz="2800" b="1" cap="small" dirty="0">
                <a:solidFill>
                  <a:srgbClr val="0000FF"/>
                </a:solidFill>
                <a:latin typeface="+mn-lt"/>
                <a:cs typeface="+mn-cs"/>
              </a:rPr>
              <a:t>                                                </a:t>
            </a:r>
            <a:r>
              <a:rPr lang="ar-EG" sz="2800" b="1" cap="small" dirty="0">
                <a:latin typeface="+mn-lt"/>
                <a:cs typeface="+mn-cs"/>
              </a:rPr>
              <a:t>افصل الحلين</a:t>
            </a:r>
            <a:endParaRPr lang="en-US" sz="2800" dirty="0">
              <a:latin typeface="+mn-lt"/>
              <a:cs typeface="+mn-cs"/>
            </a:endParaRPr>
          </a:p>
        </p:txBody>
      </p:sp>
      <p:sp>
        <p:nvSpPr>
          <p:cNvPr id="17" name="Rectangle 1">
            <a:extLst>
              <a:ext uri="{FF2B5EF4-FFF2-40B4-BE49-F238E27FC236}">
                <a16:creationId xmlns:a16="http://schemas.microsoft.com/office/drawing/2014/main" id="{62218F55-202F-FEA3-45B8-3017E40FF758}"/>
              </a:ext>
            </a:extLst>
          </p:cNvPr>
          <p:cNvSpPr>
            <a:spLocks noChangeArrowheads="1"/>
          </p:cNvSpPr>
          <p:nvPr/>
        </p:nvSpPr>
        <p:spPr bwMode="auto">
          <a:xfrm>
            <a:off x="-1546225" y="2054225"/>
            <a:ext cx="9786938" cy="10144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SA" sz="3200" b="1" cap="small" dirty="0">
                <a:solidFill>
                  <a:srgbClr val="0000FF"/>
                </a:solidFill>
                <a:latin typeface="+mn-lt"/>
                <a:cs typeface="+mn-cs"/>
              </a:rPr>
              <a:t>    </a:t>
            </a:r>
            <a:r>
              <a:rPr lang="ar-EG" sz="3200" b="1" cap="small" dirty="0">
                <a:solidFill>
                  <a:srgbClr val="0000FF"/>
                </a:solidFill>
                <a:latin typeface="+mn-lt"/>
                <a:cs typeface="+mn-cs"/>
              </a:rPr>
              <a:t>= 39.9                </a:t>
            </a:r>
            <a:r>
              <a:rPr lang="ar-SA" sz="3200" b="1" cap="small" dirty="0">
                <a:solidFill>
                  <a:srgbClr val="0000FF"/>
                </a:solidFill>
                <a:latin typeface="+mn-lt"/>
                <a:cs typeface="+mn-cs"/>
              </a:rPr>
              <a:t>  </a:t>
            </a:r>
            <a:r>
              <a:rPr lang="ar-EG" sz="3200" b="1" cap="small" dirty="0">
                <a:solidFill>
                  <a:srgbClr val="0000FF"/>
                </a:solidFill>
                <a:latin typeface="+mn-lt"/>
                <a:cs typeface="+mn-cs"/>
              </a:rPr>
              <a:t>   = -63.9      </a:t>
            </a:r>
            <a:endParaRPr lang="ar-SA" sz="3200" b="1" cap="small" dirty="0">
              <a:solidFill>
                <a:srgbClr val="0000FF"/>
              </a:solidFill>
              <a:latin typeface="+mn-lt"/>
              <a:cs typeface="+mn-cs"/>
            </a:endParaRPr>
          </a:p>
          <a:p>
            <a:pPr algn="r" rtl="1" eaLnBrk="1" fontAlgn="auto" hangingPunct="1">
              <a:spcBef>
                <a:spcPts val="0"/>
              </a:spcBef>
              <a:spcAft>
                <a:spcPts val="0"/>
              </a:spcAft>
              <a:defRPr/>
            </a:pPr>
            <a:r>
              <a:rPr lang="ar-SA" sz="2800" b="1" cap="small" dirty="0">
                <a:solidFill>
                  <a:srgbClr val="0000FF"/>
                </a:solidFill>
                <a:latin typeface="+mn-lt"/>
                <a:cs typeface="+mn-cs"/>
              </a:rPr>
              <a:t>                                 </a:t>
            </a:r>
            <a:r>
              <a:rPr lang="ar-EG" sz="2800" b="1" cap="small" dirty="0">
                <a:solidFill>
                  <a:srgbClr val="0000FF"/>
                </a:solidFill>
                <a:latin typeface="+mn-lt"/>
                <a:cs typeface="+mn-cs"/>
              </a:rPr>
              <a:t>         </a:t>
            </a:r>
            <a:r>
              <a:rPr lang="ar-EG" sz="2800" b="1" cap="small" dirty="0">
                <a:latin typeface="+mn-lt"/>
                <a:cs typeface="+mn-cs"/>
              </a:rPr>
              <a:t>أوجد القيم التقريبية</a:t>
            </a:r>
            <a:endParaRPr lang="en-US" sz="2800" dirty="0">
              <a:latin typeface="+mn-lt"/>
              <a:cs typeface="+mn-cs"/>
            </a:endParaRPr>
          </a:p>
        </p:txBody>
      </p:sp>
      <p:sp>
        <p:nvSpPr>
          <p:cNvPr id="18" name="Rectangle 1">
            <a:extLst>
              <a:ext uri="{FF2B5EF4-FFF2-40B4-BE49-F238E27FC236}">
                <a16:creationId xmlns:a16="http://schemas.microsoft.com/office/drawing/2014/main" id="{35932BBC-1893-0205-00B5-4F94109CCCD6}"/>
              </a:ext>
            </a:extLst>
          </p:cNvPr>
          <p:cNvSpPr>
            <a:spLocks noChangeArrowheads="1"/>
          </p:cNvSpPr>
          <p:nvPr/>
        </p:nvSpPr>
        <p:spPr bwMode="auto">
          <a:xfrm>
            <a:off x="482600" y="3340100"/>
            <a:ext cx="8001000" cy="1570038"/>
          </a:xfrm>
          <a:prstGeom prst="rect">
            <a:avLst/>
          </a:prstGeom>
          <a:noFill/>
          <a:ln w="9525">
            <a:noFill/>
            <a:miter lim="800000"/>
            <a:headEnd/>
            <a:tailEnd/>
          </a:ln>
          <a:effectLst/>
        </p:spPr>
        <p:txBody>
          <a:bodyPr anchor="ctr">
            <a:spAutoFit/>
          </a:bodyPr>
          <a:lstStyle/>
          <a:p>
            <a:pPr algn="ctr" rtl="1" eaLnBrk="1" fontAlgn="auto" hangingPunct="1">
              <a:spcBef>
                <a:spcPts val="0"/>
              </a:spcBef>
              <a:spcAft>
                <a:spcPts val="0"/>
              </a:spcAft>
              <a:defRPr/>
            </a:pPr>
            <a:r>
              <a:rPr lang="ar-EG" sz="3200" b="1" cap="small" dirty="0">
                <a:solidFill>
                  <a:srgbClr val="0000FF"/>
                </a:solidFill>
                <a:latin typeface="+mn-lt"/>
                <a:cs typeface="+mn-cs"/>
              </a:rPr>
              <a:t>بما أنه لا يمكن أن نشتري عددًا سالبًا من القطع فالحل السالب غير معقول، إذن يمكن شراء 39 قطعة من هذا الزي</a:t>
            </a:r>
            <a:r>
              <a:rPr lang="ar-SA" sz="3200" b="1" cap="small" dirty="0">
                <a:solidFill>
                  <a:srgbClr val="0000FF"/>
                </a:solidFill>
                <a:latin typeface="+mn-lt"/>
                <a:cs typeface="+mn-cs"/>
              </a:rPr>
              <a:t>.</a:t>
            </a:r>
            <a:endParaRPr lang="en-US" sz="3200" dirty="0">
              <a:solidFill>
                <a:srgbClr val="0000FF"/>
              </a:solidFill>
              <a:latin typeface="+mn-lt"/>
              <a:cs typeface="+mn-cs"/>
            </a:endParaRPr>
          </a:p>
        </p:txBody>
      </p:sp>
      <p:cxnSp>
        <p:nvCxnSpPr>
          <p:cNvPr id="20" name="Straight Connector 10">
            <a:extLst>
              <a:ext uri="{FF2B5EF4-FFF2-40B4-BE49-F238E27FC236}">
                <a16:creationId xmlns:a16="http://schemas.microsoft.com/office/drawing/2014/main" id="{F0F69ECB-D20E-4E97-3709-6E66B6EA8F2F}"/>
              </a:ext>
            </a:extLst>
          </p:cNvPr>
          <p:cNvCxnSpPr/>
          <p:nvPr/>
        </p:nvCxnSpPr>
        <p:spPr>
          <a:xfrm>
            <a:off x="5240338" y="1308100"/>
            <a:ext cx="85725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13">
            <a:extLst>
              <a:ext uri="{FF2B5EF4-FFF2-40B4-BE49-F238E27FC236}">
                <a16:creationId xmlns:a16="http://schemas.microsoft.com/office/drawing/2014/main" id="{9AC4A437-A5BB-B91C-0F10-C07C2E551107}"/>
              </a:ext>
            </a:extLst>
          </p:cNvPr>
          <p:cNvCxnSpPr/>
          <p:nvPr/>
        </p:nvCxnSpPr>
        <p:spPr>
          <a:xfrm rot="5400000">
            <a:off x="5884069" y="1521619"/>
            <a:ext cx="428625"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18">
            <a:extLst>
              <a:ext uri="{FF2B5EF4-FFF2-40B4-BE49-F238E27FC236}">
                <a16:creationId xmlns:a16="http://schemas.microsoft.com/office/drawing/2014/main" id="{D67D0E11-B9F9-B49B-F7B7-658EB5BC3D59}"/>
              </a:ext>
            </a:extLst>
          </p:cNvPr>
          <p:cNvCxnSpPr/>
          <p:nvPr/>
        </p:nvCxnSpPr>
        <p:spPr>
          <a:xfrm rot="5400000" flipH="1" flipV="1">
            <a:off x="6097588" y="1504950"/>
            <a:ext cx="142875" cy="1428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0">
            <a:extLst>
              <a:ext uri="{FF2B5EF4-FFF2-40B4-BE49-F238E27FC236}">
                <a16:creationId xmlns:a16="http://schemas.microsoft.com/office/drawing/2014/main" id="{125CE1E4-F474-3815-30F9-489F5AF407A1}"/>
              </a:ext>
            </a:extLst>
          </p:cNvPr>
          <p:cNvCxnSpPr/>
          <p:nvPr/>
        </p:nvCxnSpPr>
        <p:spPr>
          <a:xfrm>
            <a:off x="1793875" y="1308100"/>
            <a:ext cx="85725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1">
            <a:extLst>
              <a:ext uri="{FF2B5EF4-FFF2-40B4-BE49-F238E27FC236}">
                <a16:creationId xmlns:a16="http://schemas.microsoft.com/office/drawing/2014/main" id="{AD46B23E-B9D1-7D2E-7512-9146D4EA8E22}"/>
              </a:ext>
            </a:extLst>
          </p:cNvPr>
          <p:cNvCxnSpPr/>
          <p:nvPr/>
        </p:nvCxnSpPr>
        <p:spPr>
          <a:xfrm rot="5400000">
            <a:off x="2437606" y="1521619"/>
            <a:ext cx="428625"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2">
            <a:extLst>
              <a:ext uri="{FF2B5EF4-FFF2-40B4-BE49-F238E27FC236}">
                <a16:creationId xmlns:a16="http://schemas.microsoft.com/office/drawing/2014/main" id="{7398C83F-60E6-93EF-BE22-85CA6B947883}"/>
              </a:ext>
            </a:extLst>
          </p:cNvPr>
          <p:cNvCxnSpPr/>
          <p:nvPr/>
        </p:nvCxnSpPr>
        <p:spPr>
          <a:xfrm rot="5400000" flipH="1" flipV="1">
            <a:off x="2651125" y="1504950"/>
            <a:ext cx="142875" cy="1428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sndAc>
      <p:stSnd>
        <p:snd r:embed="rId2" name="Extra_Hi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500"/>
                                        <p:tgtEl>
                                          <p:spTgt spid="20"/>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4)">
                                      <p:cBhvr>
                                        <p:cTn id="11" dur="500"/>
                                        <p:tgtEl>
                                          <p:spTgt spid="25"/>
                                        </p:tgtEl>
                                      </p:cBhvr>
                                    </p:animEffect>
                                  </p:childTnLst>
                                </p:cTn>
                              </p:par>
                            </p:childTnLst>
                          </p:cTn>
                        </p:par>
                        <p:par>
                          <p:cTn id="12" fill="hold" nodeType="afterGroup">
                            <p:stCondLst>
                              <p:cond delay="1000"/>
                            </p:stCondLst>
                            <p:childTnLst>
                              <p:par>
                                <p:cTn id="13" presetID="21"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4)">
                                      <p:cBhvr>
                                        <p:cTn id="15" dur="500"/>
                                        <p:tgtEl>
                                          <p:spTgt spid="24"/>
                                        </p:tgtEl>
                                      </p:cBhvr>
                                    </p:animEffect>
                                  </p:childTnLst>
                                </p:cTn>
                              </p:par>
                            </p:childTnLst>
                          </p:cTn>
                        </p:par>
                        <p:par>
                          <p:cTn id="16" fill="hold" nodeType="afterGroup">
                            <p:stCondLst>
                              <p:cond delay="1500"/>
                            </p:stCondLst>
                            <p:childTnLst>
                              <p:par>
                                <p:cTn id="17" presetID="21"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4)">
                                      <p:cBhvr>
                                        <p:cTn id="19"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136.WAV"/>
                                        </p:tgtEl>
                                      </p:cMediaNode>
                                    </p:audio>
                                  </p:subTnLst>
                                </p:cTn>
                              </p:par>
                            </p:childTnLst>
                          </p:cTn>
                        </p:par>
                        <p:par>
                          <p:cTn id="20" fill="hold" nodeType="afterGroup">
                            <p:stCondLst>
                              <p:cond delay="2000"/>
                            </p:stCondLst>
                            <p:childTnLst>
                              <p:par>
                                <p:cTn id="21" presetID="21"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heel(4)">
                                      <p:cBhvr>
                                        <p:cTn id="23" dur="500"/>
                                        <p:tgtEl>
                                          <p:spTgt spid="26"/>
                                        </p:tgtEl>
                                      </p:cBhvr>
                                    </p:animEffect>
                                  </p:childTnLst>
                                </p:cTn>
                              </p:par>
                            </p:childTnLst>
                          </p:cTn>
                        </p:par>
                        <p:par>
                          <p:cTn id="24" fill="hold" nodeType="afterGroup">
                            <p:stCondLst>
                              <p:cond delay="2500"/>
                            </p:stCondLst>
                            <p:childTnLst>
                              <p:par>
                                <p:cTn id="25" presetID="21"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4)">
                                      <p:cBhvr>
                                        <p:cTn id="27" dur="500"/>
                                        <p:tgtEl>
                                          <p:spTgt spid="28"/>
                                        </p:tgtEl>
                                      </p:cBhvr>
                                    </p:animEffect>
                                  </p:childTnLst>
                                </p:cTn>
                              </p:par>
                            </p:childTnLst>
                          </p:cTn>
                        </p:par>
                        <p:par>
                          <p:cTn id="28" fill="hold" nodeType="afterGroup">
                            <p:stCondLst>
                              <p:cond delay="3000"/>
                            </p:stCondLst>
                            <p:childTnLst>
                              <p:par>
                                <p:cTn id="29" presetID="21"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4)">
                                      <p:cBhvr>
                                        <p:cTn id="31" dur="500"/>
                                        <p:tgtEl>
                                          <p:spTgt spid="27"/>
                                        </p:tgtEl>
                                      </p:cBhvr>
                                    </p:animEffect>
                                  </p:childTnLst>
                                </p:cTn>
                              </p:par>
                            </p:childTnLst>
                          </p:cTn>
                        </p:par>
                        <p:par>
                          <p:cTn id="32" fill="hold" nodeType="afterGroup">
                            <p:stCondLst>
                              <p:cond delay="3500"/>
                            </p:stCondLst>
                            <p:childTnLst>
                              <p:par>
                                <p:cTn id="33" presetID="21"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heel(4)">
                                      <p:cBhvr>
                                        <p:cTn id="35" dur="5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3" name="SOUND136.WAV"/>
                                        </p:tgtEl>
                                      </p:cMediaNode>
                                    </p:audio>
                                  </p:subTnLst>
                                </p:cTn>
                              </p:par>
                            </p:childTnLst>
                          </p:cTn>
                        </p:par>
                        <p:par>
                          <p:cTn id="36" fill="hold" nodeType="afterGroup">
                            <p:stCondLst>
                              <p:cond delay="4000"/>
                            </p:stCondLst>
                            <p:childTnLst>
                              <p:par>
                                <p:cTn id="37" presetID="21"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heel(4)">
                                      <p:cBhvr>
                                        <p:cTn id="39" dur="500"/>
                                        <p:tgtEl>
                                          <p:spTgt spid="18"/>
                                        </p:tgtEl>
                                      </p:cBhvr>
                                    </p:animEffect>
                                  </p:childTnLst>
                                  <p:subTnLst>
                                    <p:audio>
                                      <p:cMediaNode>
                                        <p:cTn display="0" masterRel="sameClick">
                                          <p:stCondLst>
                                            <p:cond evt="begin" delay="0">
                                              <p:tn val="37"/>
                                            </p:cond>
                                          </p:stCondLst>
                                          <p:endCondLst>
                                            <p:cond evt="onStopAudio" delay="0">
                                              <p:tgtEl>
                                                <p:sldTgt/>
                                              </p:tgtEl>
                                            </p:cond>
                                          </p:endCondLst>
                                        </p:cTn>
                                        <p:tgtEl>
                                          <p:sndTgt r:embed="rId3"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1889367" y="2403687"/>
            <a:ext cx="4661139" cy="213044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TextBox 3">
            <a:extLst>
              <a:ext uri="{FF2B5EF4-FFF2-40B4-BE49-F238E27FC236}">
                <a16:creationId xmlns:a16="http://schemas.microsoft.com/office/drawing/2014/main" id="{AE1E36A1-FF61-4A73-8BB3-BDE7E9AFDE17}"/>
              </a:ext>
            </a:extLst>
          </p:cNvPr>
          <p:cNvSpPr txBox="1"/>
          <p:nvPr/>
        </p:nvSpPr>
        <p:spPr bwMode="auto">
          <a:xfrm>
            <a:off x="735050" y="2651040"/>
            <a:ext cx="7396643"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600" b="1" dirty="0">
                <a:solidFill>
                  <a:srgbClr val="EEECE1"/>
                </a:solidFill>
                <a:cs typeface="Times New Roman" panose="02020603050405020304" pitchFamily="18" charset="0"/>
              </a:rPr>
              <a:t>تحقق من فهمك</a:t>
            </a:r>
          </a:p>
        </p:txBody>
      </p:sp>
    </p:spTree>
    <p:extLst>
      <p:ext uri="{BB962C8B-B14F-4D97-AF65-F5344CB8AC3E}">
        <p14:creationId xmlns:p14="http://schemas.microsoft.com/office/powerpoint/2010/main" val="4262143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8BF92A-094E-3D0B-A1B6-5D6E992ECBD1}"/>
              </a:ext>
            </a:extLst>
          </p:cNvPr>
          <p:cNvSpPr/>
          <p:nvPr/>
        </p:nvSpPr>
        <p:spPr>
          <a:xfrm>
            <a:off x="1311275" y="2132856"/>
            <a:ext cx="6521450" cy="1938338"/>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4000" b="1" cap="small" dirty="0">
                <a:latin typeface="Arial" charset="0"/>
                <a:cs typeface="Arial" charset="0"/>
              </a:rPr>
              <a:t>4) إذا أمكن زيادة المبلغ إلى 980 ريالًا، فما عدد قطع الزي التي يمكن شراؤها؟</a:t>
            </a:r>
            <a:endParaRPr lang="en-US" sz="4000" dirty="0">
              <a:latin typeface="Arial" charset="0"/>
              <a:cs typeface="Arial" charset="0"/>
            </a:endParaRPr>
          </a:p>
        </p:txBody>
      </p:sp>
    </p:spTree>
  </p:cSld>
  <p:clrMapOvr>
    <a:masterClrMapping/>
  </p:clrMapOvr>
  <p:transition>
    <p:blinds dir="vert"/>
    <p:sndAc>
      <p:stSnd>
        <p:snd r:embed="rId2" name="SOUND10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5">
                                          <p:stCondLst>
                                            <p:cond delay="0"/>
                                          </p:stCondLst>
                                        </p:cTn>
                                        <p:tgtEl>
                                          <p:spTgt spid="6"/>
                                        </p:tgtEl>
                                      </p:cBhvr>
                                    </p:animEffect>
                                    <p:anim calcmode="lin" valueType="num">
                                      <p:cBhvr>
                                        <p:cTn id="8"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3" dur="7">
                                          <p:stCondLst>
                                            <p:cond delay="163"/>
                                          </p:stCondLst>
                                        </p:cTn>
                                        <p:tgtEl>
                                          <p:spTgt spid="6"/>
                                        </p:tgtEl>
                                      </p:cBhvr>
                                      <p:to x="100000" y="60000"/>
                                    </p:animScale>
                                    <p:animScale>
                                      <p:cBhvr>
                                        <p:cTn id="14" dur="42" decel="50000">
                                          <p:stCondLst>
                                            <p:cond delay="169"/>
                                          </p:stCondLst>
                                        </p:cTn>
                                        <p:tgtEl>
                                          <p:spTgt spid="6"/>
                                        </p:tgtEl>
                                      </p:cBhvr>
                                      <p:to x="100000" y="100000"/>
                                    </p:animScale>
                                    <p:animScale>
                                      <p:cBhvr>
                                        <p:cTn id="15" dur="7">
                                          <p:stCondLst>
                                            <p:cond delay="328"/>
                                          </p:stCondLst>
                                        </p:cTn>
                                        <p:tgtEl>
                                          <p:spTgt spid="6"/>
                                        </p:tgtEl>
                                      </p:cBhvr>
                                      <p:to x="100000" y="80000"/>
                                    </p:animScale>
                                    <p:animScale>
                                      <p:cBhvr>
                                        <p:cTn id="16" dur="42" decel="50000">
                                          <p:stCondLst>
                                            <p:cond delay="335"/>
                                          </p:stCondLst>
                                        </p:cTn>
                                        <p:tgtEl>
                                          <p:spTgt spid="6"/>
                                        </p:tgtEl>
                                      </p:cBhvr>
                                      <p:to x="100000" y="100000"/>
                                    </p:animScale>
                                    <p:animScale>
                                      <p:cBhvr>
                                        <p:cTn id="17" dur="7">
                                          <p:stCondLst>
                                            <p:cond delay="411"/>
                                          </p:stCondLst>
                                        </p:cTn>
                                        <p:tgtEl>
                                          <p:spTgt spid="6"/>
                                        </p:tgtEl>
                                      </p:cBhvr>
                                      <p:to x="100000" y="90000"/>
                                    </p:animScale>
                                    <p:animScale>
                                      <p:cBhvr>
                                        <p:cTn id="18" dur="42" decel="50000">
                                          <p:stCondLst>
                                            <p:cond delay="417"/>
                                          </p:stCondLst>
                                        </p:cTn>
                                        <p:tgtEl>
                                          <p:spTgt spid="6"/>
                                        </p:tgtEl>
                                      </p:cBhvr>
                                      <p:to x="100000" y="100000"/>
                                    </p:animScale>
                                    <p:animScale>
                                      <p:cBhvr>
                                        <p:cTn id="19" dur="7">
                                          <p:stCondLst>
                                            <p:cond delay="452"/>
                                          </p:stCondLst>
                                        </p:cTn>
                                        <p:tgtEl>
                                          <p:spTgt spid="6"/>
                                        </p:tgtEl>
                                      </p:cBhvr>
                                      <p:to x="100000" y="95000"/>
                                    </p:animScale>
                                    <p:animScale>
                                      <p:cBhvr>
                                        <p:cTn id="20" dur="42" decel="50000">
                                          <p:stCondLst>
                                            <p:cond delay="459"/>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186943B2-6817-F831-7FA3-364406D81630}"/>
              </a:ext>
            </a:extLst>
          </p:cNvPr>
          <p:cNvSpPr>
            <a:spLocks noChangeArrowheads="1"/>
          </p:cNvSpPr>
          <p:nvPr/>
        </p:nvSpPr>
        <p:spPr bwMode="auto">
          <a:xfrm>
            <a:off x="467544" y="548680"/>
            <a:ext cx="8060952" cy="3231654"/>
          </a:xfrm>
          <a:prstGeom prst="rect">
            <a:avLst/>
          </a:prstGeom>
          <a:noFill/>
          <a:ln w="9525">
            <a:noFill/>
            <a:miter lim="800000"/>
            <a:headEnd/>
            <a:tailEnd/>
          </a:ln>
          <a:effectLst/>
        </p:spPr>
        <p:txBody>
          <a:bodyPr wrap="square" anchor="ctr">
            <a:spAutoFit/>
          </a:bodyPr>
          <a:lstStyle/>
          <a:p>
            <a:pPr algn="r" rtl="1" eaLnBrk="1" fontAlgn="auto" hangingPunct="1">
              <a:spcBef>
                <a:spcPts val="0"/>
              </a:spcBef>
              <a:spcAft>
                <a:spcPts val="0"/>
              </a:spcAft>
              <a:defRPr/>
            </a:pPr>
            <a:r>
              <a:rPr lang="ar-EG" sz="3400" b="1" cap="small" dirty="0">
                <a:solidFill>
                  <a:srgbClr val="002060"/>
                </a:solidFill>
                <a:latin typeface="Arial" charset="0"/>
                <a:cs typeface="Arial" charset="0"/>
              </a:rPr>
              <a:t>س</a:t>
            </a:r>
            <a:r>
              <a:rPr lang="ar-EG" sz="3400" b="1" baseline="30000" dirty="0">
                <a:solidFill>
                  <a:srgbClr val="002060"/>
                </a:solidFill>
                <a:latin typeface="Arial" charset="0"/>
                <a:cs typeface="Arial" charset="0"/>
              </a:rPr>
              <a:t>2</a:t>
            </a:r>
            <a:r>
              <a:rPr lang="ar-EG" sz="3400" b="1" cap="small" dirty="0">
                <a:solidFill>
                  <a:srgbClr val="002060"/>
                </a:solidFill>
                <a:latin typeface="Arial" charset="0"/>
                <a:cs typeface="Arial" charset="0"/>
              </a:rPr>
              <a:t> 0.2 + 4.8 س + 350 = 980</a:t>
            </a:r>
          </a:p>
          <a:p>
            <a:pPr algn="r" rtl="1" eaLnBrk="1" fontAlgn="auto" hangingPunct="1">
              <a:spcBef>
                <a:spcPts val="0"/>
              </a:spcBef>
              <a:spcAft>
                <a:spcPts val="0"/>
              </a:spcAft>
              <a:defRPr/>
            </a:pPr>
            <a:r>
              <a:rPr lang="ar-EG" sz="3400" b="1" cap="small" dirty="0">
                <a:solidFill>
                  <a:srgbClr val="002060"/>
                </a:solidFill>
                <a:latin typeface="Arial" charset="0"/>
                <a:cs typeface="Arial" charset="0"/>
              </a:rPr>
              <a:t>س</a:t>
            </a:r>
            <a:r>
              <a:rPr lang="ar-EG" sz="3400" b="1" baseline="30000" dirty="0">
                <a:solidFill>
                  <a:srgbClr val="002060"/>
                </a:solidFill>
                <a:latin typeface="Arial" charset="0"/>
                <a:cs typeface="Arial" charset="0"/>
              </a:rPr>
              <a:t>2</a:t>
            </a:r>
            <a:r>
              <a:rPr lang="ar-EG" sz="3400" b="1" cap="small" dirty="0">
                <a:solidFill>
                  <a:srgbClr val="002060"/>
                </a:solidFill>
                <a:latin typeface="Arial" charset="0"/>
                <a:cs typeface="Arial" charset="0"/>
              </a:rPr>
              <a:t> + 24 س + 1750 = 4900</a:t>
            </a:r>
            <a:endParaRPr lang="en-US" sz="3400" dirty="0">
              <a:solidFill>
                <a:srgbClr val="002060"/>
              </a:solidFill>
              <a:latin typeface="Arial" charset="0"/>
              <a:cs typeface="Arial" charset="0"/>
            </a:endParaRPr>
          </a:p>
          <a:p>
            <a:pPr algn="r" rtl="1" eaLnBrk="1" fontAlgn="auto" hangingPunct="1">
              <a:spcBef>
                <a:spcPts val="0"/>
              </a:spcBef>
              <a:spcAft>
                <a:spcPts val="0"/>
              </a:spcAft>
              <a:defRPr/>
            </a:pPr>
            <a:r>
              <a:rPr lang="ar-EG" sz="3400" b="1" cap="small" dirty="0">
                <a:solidFill>
                  <a:srgbClr val="002060"/>
                </a:solidFill>
                <a:latin typeface="Arial" charset="0"/>
                <a:cs typeface="Arial" charset="0"/>
              </a:rPr>
              <a:t>س</a:t>
            </a:r>
            <a:r>
              <a:rPr lang="ar-EG" sz="3400" b="1" baseline="30000" dirty="0">
                <a:solidFill>
                  <a:srgbClr val="002060"/>
                </a:solidFill>
                <a:latin typeface="Arial" charset="0"/>
                <a:cs typeface="Arial" charset="0"/>
              </a:rPr>
              <a:t>2</a:t>
            </a:r>
            <a:r>
              <a:rPr lang="ar-EG" sz="3400" b="1" cap="small" dirty="0">
                <a:solidFill>
                  <a:srgbClr val="002060"/>
                </a:solidFill>
                <a:latin typeface="Arial" charset="0"/>
                <a:cs typeface="Arial" charset="0"/>
              </a:rPr>
              <a:t> + 24 س + 1750 – 1750 = 4900 - 1750</a:t>
            </a:r>
            <a:endParaRPr lang="en-US" sz="3400" dirty="0">
              <a:solidFill>
                <a:srgbClr val="002060"/>
              </a:solidFill>
              <a:latin typeface="Arial" charset="0"/>
              <a:cs typeface="Arial" charset="0"/>
            </a:endParaRPr>
          </a:p>
          <a:p>
            <a:pPr algn="r" rtl="1" eaLnBrk="1" fontAlgn="auto" hangingPunct="1">
              <a:spcBef>
                <a:spcPts val="0"/>
              </a:spcBef>
              <a:spcAft>
                <a:spcPts val="0"/>
              </a:spcAft>
              <a:defRPr/>
            </a:pPr>
            <a:r>
              <a:rPr lang="ar-EG" sz="3400" b="1" cap="small" dirty="0">
                <a:solidFill>
                  <a:srgbClr val="002060"/>
                </a:solidFill>
                <a:latin typeface="Arial" charset="0"/>
                <a:cs typeface="Arial" charset="0"/>
              </a:rPr>
              <a:t>س</a:t>
            </a:r>
            <a:r>
              <a:rPr lang="ar-EG" sz="3400" b="1" baseline="30000" dirty="0">
                <a:solidFill>
                  <a:srgbClr val="002060"/>
                </a:solidFill>
                <a:latin typeface="Arial" charset="0"/>
                <a:cs typeface="Arial" charset="0"/>
              </a:rPr>
              <a:t>2</a:t>
            </a:r>
            <a:r>
              <a:rPr lang="ar-EG" sz="3400" b="1" cap="small" dirty="0">
                <a:solidFill>
                  <a:srgbClr val="002060"/>
                </a:solidFill>
                <a:latin typeface="Arial" charset="0"/>
                <a:cs typeface="Arial" charset="0"/>
              </a:rPr>
              <a:t> + 24 س = 3150</a:t>
            </a:r>
          </a:p>
          <a:p>
            <a:pPr algn="r" rtl="1" eaLnBrk="1" fontAlgn="auto" hangingPunct="1">
              <a:spcBef>
                <a:spcPts val="0"/>
              </a:spcBef>
              <a:spcAft>
                <a:spcPts val="0"/>
              </a:spcAft>
              <a:defRPr/>
            </a:pPr>
            <a:r>
              <a:rPr lang="ar-EG" sz="3400" b="1" cap="small" dirty="0">
                <a:solidFill>
                  <a:srgbClr val="002060"/>
                </a:solidFill>
                <a:latin typeface="Arial" charset="0"/>
                <a:cs typeface="Arial" charset="0"/>
              </a:rPr>
              <a:t>س</a:t>
            </a:r>
            <a:r>
              <a:rPr lang="ar-EG" sz="3400" b="1" baseline="30000" dirty="0">
                <a:solidFill>
                  <a:srgbClr val="002060"/>
                </a:solidFill>
                <a:latin typeface="Arial" charset="0"/>
                <a:cs typeface="Arial" charset="0"/>
              </a:rPr>
              <a:t>2</a:t>
            </a:r>
            <a:r>
              <a:rPr lang="ar-EG" sz="3400" b="1" cap="small" dirty="0">
                <a:solidFill>
                  <a:srgbClr val="002060"/>
                </a:solidFill>
                <a:latin typeface="Arial" charset="0"/>
                <a:cs typeface="Arial" charset="0"/>
              </a:rPr>
              <a:t> + 24 س  + 144 = 3150 + 144</a:t>
            </a:r>
          </a:p>
          <a:p>
            <a:pPr algn="r" rtl="1" eaLnBrk="1" fontAlgn="auto" hangingPunct="1">
              <a:spcBef>
                <a:spcPts val="0"/>
              </a:spcBef>
              <a:spcAft>
                <a:spcPts val="0"/>
              </a:spcAft>
              <a:defRPr/>
            </a:pPr>
            <a:r>
              <a:rPr lang="ar-EG" sz="3400" b="1" cap="small" dirty="0">
                <a:solidFill>
                  <a:srgbClr val="002060"/>
                </a:solidFill>
                <a:latin typeface="Arial" charset="0"/>
                <a:cs typeface="Arial" charset="0"/>
              </a:rPr>
              <a:t> (س+12)</a:t>
            </a:r>
            <a:r>
              <a:rPr lang="ar-EG" sz="3400" b="1" cap="small" baseline="30000" dirty="0">
                <a:solidFill>
                  <a:srgbClr val="002060"/>
                </a:solidFill>
                <a:latin typeface="Arial" charset="0"/>
                <a:cs typeface="Arial" charset="0"/>
              </a:rPr>
              <a:t>2</a:t>
            </a:r>
            <a:r>
              <a:rPr lang="ar-EG" sz="3400" b="1" cap="small" dirty="0">
                <a:solidFill>
                  <a:srgbClr val="002060"/>
                </a:solidFill>
                <a:latin typeface="Arial" charset="0"/>
                <a:cs typeface="Arial" charset="0"/>
              </a:rPr>
              <a:t> = 3294</a:t>
            </a:r>
            <a:endParaRPr lang="en-US" sz="3400" dirty="0">
              <a:solidFill>
                <a:srgbClr val="002060"/>
              </a:solidFill>
              <a:latin typeface="Arial" charset="0"/>
              <a:cs typeface="Arial" charset="0"/>
            </a:endParaRPr>
          </a:p>
        </p:txBody>
      </p:sp>
      <p:grpSp>
        <p:nvGrpSpPr>
          <p:cNvPr id="4" name="مجموعة 3">
            <a:extLst>
              <a:ext uri="{FF2B5EF4-FFF2-40B4-BE49-F238E27FC236}">
                <a16:creationId xmlns:a16="http://schemas.microsoft.com/office/drawing/2014/main" id="{31EDEFEC-4AF0-7C0F-714C-25ECE0394C9A}"/>
              </a:ext>
            </a:extLst>
          </p:cNvPr>
          <p:cNvGrpSpPr/>
          <p:nvPr/>
        </p:nvGrpSpPr>
        <p:grpSpPr>
          <a:xfrm>
            <a:off x="1691680" y="4005064"/>
            <a:ext cx="6624638" cy="646113"/>
            <a:chOff x="1763688" y="4152160"/>
            <a:chExt cx="6624638" cy="646113"/>
          </a:xfrm>
        </p:grpSpPr>
        <p:sp>
          <p:nvSpPr>
            <p:cNvPr id="13" name="TextBox 11">
              <a:extLst>
                <a:ext uri="{FF2B5EF4-FFF2-40B4-BE49-F238E27FC236}">
                  <a16:creationId xmlns:a16="http://schemas.microsoft.com/office/drawing/2014/main" id="{1BBA24DC-CA8D-9F1C-5B7A-DCDFA12AB02D}"/>
                </a:ext>
              </a:extLst>
            </p:cNvPr>
            <p:cNvSpPr txBox="1">
              <a:spLocks noChangeArrowheads="1"/>
            </p:cNvSpPr>
            <p:nvPr/>
          </p:nvSpPr>
          <p:spPr bwMode="auto">
            <a:xfrm>
              <a:off x="1763688" y="4152160"/>
              <a:ext cx="662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solidFill>
                    <a:srgbClr val="002060"/>
                  </a:solidFill>
                </a:rPr>
                <a:t>س+12 = ±   3294</a:t>
              </a:r>
              <a:endParaRPr lang="en-US" altLang="ar-EG" sz="3600" dirty="0">
                <a:solidFill>
                  <a:srgbClr val="002060"/>
                </a:solidFill>
              </a:endParaRPr>
            </a:p>
          </p:txBody>
        </p:sp>
        <p:grpSp>
          <p:nvGrpSpPr>
            <p:cNvPr id="2" name="مجموعة 22">
              <a:extLst>
                <a:ext uri="{FF2B5EF4-FFF2-40B4-BE49-F238E27FC236}">
                  <a16:creationId xmlns:a16="http://schemas.microsoft.com/office/drawing/2014/main" id="{92C196BA-7A87-B3B1-9549-8BE4A5D0713D}"/>
                </a:ext>
              </a:extLst>
            </p:cNvPr>
            <p:cNvGrpSpPr>
              <a:grpSpLocks/>
            </p:cNvGrpSpPr>
            <p:nvPr/>
          </p:nvGrpSpPr>
          <p:grpSpPr bwMode="auto">
            <a:xfrm>
              <a:off x="4644008" y="4152160"/>
              <a:ext cx="1511499" cy="503238"/>
              <a:chOff x="1907505" y="980728"/>
              <a:chExt cx="1512367" cy="504056"/>
            </a:xfrm>
          </p:grpSpPr>
          <p:cxnSp>
            <p:nvCxnSpPr>
              <p:cNvPr id="16" name="رابط مستقيم 15">
                <a:extLst>
                  <a:ext uri="{FF2B5EF4-FFF2-40B4-BE49-F238E27FC236}">
                    <a16:creationId xmlns:a16="http://schemas.microsoft.com/office/drawing/2014/main" id="{E8B59403-BBFA-480D-34B2-2A7C02F2EE30}"/>
                  </a:ext>
                </a:extLst>
              </p:cNvPr>
              <p:cNvCxnSpPr/>
              <p:nvPr/>
            </p:nvCxnSpPr>
            <p:spPr>
              <a:xfrm flipH="1">
                <a:off x="3275326" y="1268533"/>
                <a:ext cx="144546" cy="21625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a:extLst>
                  <a:ext uri="{FF2B5EF4-FFF2-40B4-BE49-F238E27FC236}">
                    <a16:creationId xmlns:a16="http://schemas.microsoft.com/office/drawing/2014/main" id="{75F5971D-F9E6-80C7-E775-5A071ADFDF35}"/>
                  </a:ext>
                </a:extLst>
              </p:cNvPr>
              <p:cNvCxnSpPr/>
              <p:nvPr/>
            </p:nvCxnSpPr>
            <p:spPr>
              <a:xfrm>
                <a:off x="3275326" y="980728"/>
                <a:ext cx="9530"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a:extLst>
                  <a:ext uri="{FF2B5EF4-FFF2-40B4-BE49-F238E27FC236}">
                    <a16:creationId xmlns:a16="http://schemas.microsoft.com/office/drawing/2014/main" id="{B82ED48C-9690-F129-A586-33D4B29D4F1D}"/>
                  </a:ext>
                </a:extLst>
              </p:cNvPr>
              <p:cNvCxnSpPr>
                <a:cxnSpLocks/>
              </p:cNvCxnSpPr>
              <p:nvPr/>
            </p:nvCxnSpPr>
            <p:spPr>
              <a:xfrm>
                <a:off x="1907505" y="998219"/>
                <a:ext cx="136782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3" name="Flowchart: Process 6">
            <a:extLst>
              <a:ext uri="{FF2B5EF4-FFF2-40B4-BE49-F238E27FC236}">
                <a16:creationId xmlns:a16="http://schemas.microsoft.com/office/drawing/2014/main" id="{2846A0E5-1475-6E91-7C0C-0FDA720D0306}"/>
              </a:ext>
            </a:extLst>
          </p:cNvPr>
          <p:cNvSpPr/>
          <p:nvPr/>
        </p:nvSpPr>
        <p:spPr>
          <a:xfrm>
            <a:off x="3854648" y="5404970"/>
            <a:ext cx="4168775" cy="107156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EG" sz="3600" b="1" dirty="0">
                <a:solidFill>
                  <a:srgbClr val="C00000"/>
                </a:solidFill>
              </a:rPr>
              <a:t>عدد القطع= 45 قطعة</a:t>
            </a:r>
            <a:endParaRPr lang="en-US" sz="3600" b="1" dirty="0">
              <a:solidFill>
                <a:srgbClr val="C00000"/>
              </a:solidFill>
            </a:endParaRPr>
          </a:p>
        </p:txBody>
      </p:sp>
      <p:grpSp>
        <p:nvGrpSpPr>
          <p:cNvPr id="6" name="مجموعة 5">
            <a:extLst>
              <a:ext uri="{FF2B5EF4-FFF2-40B4-BE49-F238E27FC236}">
                <a16:creationId xmlns:a16="http://schemas.microsoft.com/office/drawing/2014/main" id="{A8019183-A90F-D887-B9B0-1A710153F317}"/>
              </a:ext>
            </a:extLst>
          </p:cNvPr>
          <p:cNvGrpSpPr/>
          <p:nvPr/>
        </p:nvGrpSpPr>
        <p:grpSpPr>
          <a:xfrm>
            <a:off x="1665362" y="4807971"/>
            <a:ext cx="6624638" cy="646113"/>
            <a:chOff x="1763688" y="4152160"/>
            <a:chExt cx="6624638" cy="646113"/>
          </a:xfrm>
        </p:grpSpPr>
        <p:sp>
          <p:nvSpPr>
            <p:cNvPr id="7" name="TextBox 11">
              <a:extLst>
                <a:ext uri="{FF2B5EF4-FFF2-40B4-BE49-F238E27FC236}">
                  <a16:creationId xmlns:a16="http://schemas.microsoft.com/office/drawing/2014/main" id="{D24E7756-6611-FF3E-3808-A8CEEC7ED352}"/>
                </a:ext>
              </a:extLst>
            </p:cNvPr>
            <p:cNvSpPr txBox="1">
              <a:spLocks noChangeArrowheads="1"/>
            </p:cNvSpPr>
            <p:nvPr/>
          </p:nvSpPr>
          <p:spPr bwMode="auto">
            <a:xfrm>
              <a:off x="1763688" y="4152160"/>
              <a:ext cx="662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solidFill>
                    <a:srgbClr val="002060"/>
                  </a:solidFill>
                </a:rPr>
                <a:t>س= -12+  3294</a:t>
              </a:r>
              <a:endParaRPr lang="en-US" altLang="ar-EG" sz="3600" dirty="0">
                <a:solidFill>
                  <a:srgbClr val="002060"/>
                </a:solidFill>
              </a:endParaRPr>
            </a:p>
          </p:txBody>
        </p:sp>
        <p:grpSp>
          <p:nvGrpSpPr>
            <p:cNvPr id="8" name="مجموعة 22">
              <a:extLst>
                <a:ext uri="{FF2B5EF4-FFF2-40B4-BE49-F238E27FC236}">
                  <a16:creationId xmlns:a16="http://schemas.microsoft.com/office/drawing/2014/main" id="{BFF8820C-1C3A-5158-BF4D-0FFB54E52D40}"/>
                </a:ext>
              </a:extLst>
            </p:cNvPr>
            <p:cNvGrpSpPr>
              <a:grpSpLocks/>
            </p:cNvGrpSpPr>
            <p:nvPr/>
          </p:nvGrpSpPr>
          <p:grpSpPr bwMode="auto">
            <a:xfrm>
              <a:off x="4949948" y="4152160"/>
              <a:ext cx="1520578" cy="503238"/>
              <a:chOff x="2213620" y="980728"/>
              <a:chExt cx="1521450" cy="504056"/>
            </a:xfrm>
          </p:grpSpPr>
          <p:cxnSp>
            <p:nvCxnSpPr>
              <p:cNvPr id="9" name="رابط مستقيم 8">
                <a:extLst>
                  <a:ext uri="{FF2B5EF4-FFF2-40B4-BE49-F238E27FC236}">
                    <a16:creationId xmlns:a16="http://schemas.microsoft.com/office/drawing/2014/main" id="{04212FA3-376B-1905-32ED-D3DFBD35A134}"/>
                  </a:ext>
                </a:extLst>
              </p:cNvPr>
              <p:cNvCxnSpPr/>
              <p:nvPr/>
            </p:nvCxnSpPr>
            <p:spPr>
              <a:xfrm flipH="1">
                <a:off x="3590524" y="1268533"/>
                <a:ext cx="144546" cy="21625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a:extLst>
                  <a:ext uri="{FF2B5EF4-FFF2-40B4-BE49-F238E27FC236}">
                    <a16:creationId xmlns:a16="http://schemas.microsoft.com/office/drawing/2014/main" id="{768CDA25-CD41-F68B-92C7-8F84B7C400E4}"/>
                  </a:ext>
                </a:extLst>
              </p:cNvPr>
              <p:cNvCxnSpPr/>
              <p:nvPr/>
            </p:nvCxnSpPr>
            <p:spPr>
              <a:xfrm>
                <a:off x="3581443" y="980728"/>
                <a:ext cx="9530"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a:extLst>
                  <a:ext uri="{FF2B5EF4-FFF2-40B4-BE49-F238E27FC236}">
                    <a16:creationId xmlns:a16="http://schemas.microsoft.com/office/drawing/2014/main" id="{3BF28761-E520-68C3-AD16-37E33592AD24}"/>
                  </a:ext>
                </a:extLst>
              </p:cNvPr>
              <p:cNvCxnSpPr>
                <a:cxnSpLocks/>
              </p:cNvCxnSpPr>
              <p:nvPr/>
            </p:nvCxnSpPr>
            <p:spPr>
              <a:xfrm>
                <a:off x="2213620" y="998219"/>
                <a:ext cx="136782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43431988"/>
      </p:ext>
    </p:extLst>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2627370" y="2403687"/>
            <a:ext cx="3923136" cy="213044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TextBox 3">
            <a:extLst>
              <a:ext uri="{FF2B5EF4-FFF2-40B4-BE49-F238E27FC236}">
                <a16:creationId xmlns:a16="http://schemas.microsoft.com/office/drawing/2014/main" id="{AE1E36A1-FF61-4A73-8BB3-BDE7E9AFDE17}"/>
              </a:ext>
            </a:extLst>
          </p:cNvPr>
          <p:cNvSpPr txBox="1"/>
          <p:nvPr/>
        </p:nvSpPr>
        <p:spPr bwMode="auto">
          <a:xfrm>
            <a:off x="2809221" y="2708004"/>
            <a:ext cx="3703912"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algn="ctr" rtl="1" eaLnBrk="1" fontAlgn="auto" hangingPunct="1">
              <a:spcBef>
                <a:spcPts val="0"/>
              </a:spcBef>
              <a:spcAft>
                <a:spcPts val="0"/>
              </a:spcAft>
              <a:defRPr/>
            </a:pPr>
            <a:r>
              <a:rPr lang="ar-EG" sz="6600" b="1" dirty="0">
                <a:solidFill>
                  <a:schemeClr val="bg2"/>
                </a:solidFill>
                <a:cs typeface="Times New Roman" panose="02020603050405020304" pitchFamily="18" charset="0"/>
              </a:rPr>
              <a:t>لماذا؟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E587E4-54F0-F332-3989-A5991F740270}"/>
              </a:ext>
            </a:extLst>
          </p:cNvPr>
          <p:cNvSpPr txBox="1"/>
          <p:nvPr/>
        </p:nvSpPr>
        <p:spPr bwMode="auto">
          <a:xfrm>
            <a:off x="1660176" y="2996952"/>
            <a:ext cx="2911824" cy="1168539"/>
          </a:xfrm>
          <a:prstGeom prst="flowChartMagneticTape">
            <a:avLst/>
          </a:prstGeom>
          <a:solidFill>
            <a:schemeClr val="accent1">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algn="ctr" rtl="1" eaLnBrk="1" fontAlgn="auto" hangingPunct="1">
              <a:spcBef>
                <a:spcPts val="0"/>
              </a:spcBef>
              <a:spcAft>
                <a:spcPts val="0"/>
              </a:spcAft>
              <a:defRPr/>
            </a:pPr>
            <a:r>
              <a:rPr lang="ar-EG" sz="4800" b="1" dirty="0">
                <a:solidFill>
                  <a:prstClr val="black"/>
                </a:solidFill>
                <a:cs typeface="Times New Roman" panose="02020603050405020304" pitchFamily="18" charset="0"/>
              </a:rPr>
              <a:t>تأكد</a:t>
            </a:r>
          </a:p>
        </p:txBody>
      </p:sp>
      <p:sp>
        <p:nvSpPr>
          <p:cNvPr id="3" name="Rectangle 1">
            <a:extLst>
              <a:ext uri="{FF2B5EF4-FFF2-40B4-BE49-F238E27FC236}">
                <a16:creationId xmlns:a16="http://schemas.microsoft.com/office/drawing/2014/main" id="{943E4AC9-5504-703D-8B0B-0AA3797A97A7}"/>
              </a:ext>
            </a:extLst>
          </p:cNvPr>
          <p:cNvSpPr>
            <a:spLocks noChangeArrowheads="1"/>
          </p:cNvSpPr>
          <p:nvPr/>
        </p:nvSpPr>
        <p:spPr bwMode="auto">
          <a:xfrm>
            <a:off x="683568" y="4392193"/>
            <a:ext cx="5400675" cy="646113"/>
          </a:xfrm>
          <a:prstGeom prst="rect">
            <a:avLst/>
          </a:prstGeom>
          <a:ln>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fontAlgn="auto" hangingPunct="1">
              <a:spcBef>
                <a:spcPts val="0"/>
              </a:spcBef>
              <a:spcAft>
                <a:spcPts val="0"/>
              </a:spcAft>
              <a:defRPr/>
            </a:pPr>
            <a:r>
              <a:rPr lang="ar-SA" sz="3600" b="1" cap="small" dirty="0">
                <a:solidFill>
                  <a:srgbClr val="FF0066"/>
                </a:solidFill>
              </a:rPr>
              <a:t>مثال 1</a:t>
            </a:r>
          </a:p>
        </p:txBody>
      </p:sp>
    </p:spTree>
  </p:cSld>
  <p:clrMapOvr>
    <a:masterClrMapping/>
  </p:clrMapOvr>
  <p:transition>
    <p:pull dir="lu"/>
    <p:sndAc>
      <p:stSnd>
        <p:snd r:embed="rId2" name="SOUND999.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8" presetClass="entr" presetSubtype="1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90FF272-C904-2682-8207-4A9CA68C1AA0}"/>
              </a:ext>
            </a:extLst>
          </p:cNvPr>
          <p:cNvSpPr>
            <a:spLocks noChangeArrowheads="1"/>
          </p:cNvSpPr>
          <p:nvPr/>
        </p:nvSpPr>
        <p:spPr bwMode="auto">
          <a:xfrm>
            <a:off x="1115616" y="2780928"/>
            <a:ext cx="6786562" cy="1323439"/>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4000" b="1" cap="small" dirty="0">
                <a:latin typeface="Arial" charset="0"/>
                <a:cs typeface="Arial" charset="0"/>
              </a:rPr>
              <a:t>أوجد قيمة جـ التي تجعل كل ثلاثية حدود فيما يأتي مربعًا كاملًا:</a:t>
            </a:r>
            <a:endParaRPr lang="en-US" sz="4000" b="1" cap="small" dirty="0">
              <a:latin typeface="Arial" charset="0"/>
              <a:cs typeface="Arial" charset="0"/>
            </a:endParaRPr>
          </a:p>
        </p:txBody>
      </p:sp>
    </p:spTree>
  </p:cSld>
  <p:clrMapOvr>
    <a:masterClrMapping/>
  </p:clrMapOvr>
  <p:transition>
    <p:pull dir="lu"/>
    <p:sndAc>
      <p:stSnd>
        <p:snd r:embed="rId2" name="SOUND999.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D516C2B6-C2FF-4E6D-B142-4B59B39A35EC}"/>
              </a:ext>
            </a:extLst>
          </p:cNvPr>
          <p:cNvSpPr/>
          <p:nvPr/>
        </p:nvSpPr>
        <p:spPr bwMode="auto">
          <a:xfrm>
            <a:off x="827088" y="633551"/>
            <a:ext cx="7572428" cy="707886"/>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4000" b="1" cap="small" dirty="0">
                <a:latin typeface="Arial" charset="0"/>
                <a:cs typeface="Arial" charset="0"/>
              </a:rPr>
              <a:t>1)</a:t>
            </a:r>
            <a:r>
              <a:rPr lang="ar-SA" sz="4000" b="1" cap="small" dirty="0">
                <a:latin typeface="Arial" charset="0"/>
                <a:cs typeface="Arial" charset="0"/>
              </a:rPr>
              <a:t> </a:t>
            </a:r>
            <a:r>
              <a:rPr lang="ar-EG" sz="4000" b="1" cap="small" dirty="0">
                <a:latin typeface="Arial" charset="0"/>
                <a:cs typeface="Arial" charset="0"/>
              </a:rPr>
              <a:t>س2 – 18س + جـ         </a:t>
            </a:r>
          </a:p>
        </p:txBody>
      </p:sp>
      <p:sp>
        <p:nvSpPr>
          <p:cNvPr id="14" name="Rectangle 1">
            <a:extLst>
              <a:ext uri="{FF2B5EF4-FFF2-40B4-BE49-F238E27FC236}">
                <a16:creationId xmlns:a16="http://schemas.microsoft.com/office/drawing/2014/main" id="{1989FD27-4EE4-B3F7-846E-0DFB8E0007DD}"/>
              </a:ext>
            </a:extLst>
          </p:cNvPr>
          <p:cNvSpPr>
            <a:spLocks noChangeArrowheads="1"/>
          </p:cNvSpPr>
          <p:nvPr/>
        </p:nvSpPr>
        <p:spPr bwMode="auto">
          <a:xfrm>
            <a:off x="4067175" y="4075113"/>
            <a:ext cx="345757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2800" b="1" cap="small" dirty="0">
                <a:solidFill>
                  <a:srgbClr val="C00000"/>
                </a:solidFill>
                <a:latin typeface="Arial" charset="0"/>
                <a:cs typeface="Arial" charset="0"/>
              </a:rPr>
              <a:t>ـــــــــ</a:t>
            </a:r>
            <a:r>
              <a:rPr lang="ar-EG" sz="3600" b="1" cap="small" dirty="0">
                <a:solidFill>
                  <a:srgbClr val="C00000"/>
                </a:solidFill>
                <a:latin typeface="Arial" charset="0"/>
                <a:cs typeface="Arial" charset="0"/>
              </a:rPr>
              <a:t> العدد </a:t>
            </a:r>
            <a:r>
              <a:rPr lang="ar-EG" sz="3600" b="1" cap="small" dirty="0" err="1">
                <a:solidFill>
                  <a:srgbClr val="C00000"/>
                </a:solidFill>
                <a:latin typeface="Arial" charset="0"/>
                <a:cs typeface="Arial" charset="0"/>
              </a:rPr>
              <a:t>18 </a:t>
            </a:r>
            <a:r>
              <a:rPr lang="ar-EG" sz="3600" b="1" cap="small" dirty="0">
                <a:solidFill>
                  <a:srgbClr val="C00000"/>
                </a:solidFill>
                <a:latin typeface="Arial" charset="0"/>
                <a:cs typeface="Arial" charset="0"/>
              </a:rPr>
              <a:t>= 9</a:t>
            </a:r>
            <a:endParaRPr lang="en-US" sz="3600" dirty="0">
              <a:solidFill>
                <a:srgbClr val="C00000"/>
              </a:solidFill>
              <a:latin typeface="Arial" charset="0"/>
              <a:cs typeface="Arial" charset="0"/>
            </a:endParaRPr>
          </a:p>
        </p:txBody>
      </p:sp>
      <p:sp>
        <p:nvSpPr>
          <p:cNvPr id="15" name="Rectangle 1">
            <a:extLst>
              <a:ext uri="{FF2B5EF4-FFF2-40B4-BE49-F238E27FC236}">
                <a16:creationId xmlns:a16="http://schemas.microsoft.com/office/drawing/2014/main" id="{66E34B07-BE3E-038A-4D6C-A5E79F9EF696}"/>
              </a:ext>
            </a:extLst>
          </p:cNvPr>
          <p:cNvSpPr>
            <a:spLocks noChangeArrowheads="1"/>
          </p:cNvSpPr>
          <p:nvPr/>
        </p:nvSpPr>
        <p:spPr bwMode="auto">
          <a:xfrm>
            <a:off x="6588125" y="3933825"/>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1</a:t>
            </a:r>
            <a:endParaRPr lang="en-US" sz="3600" dirty="0">
              <a:solidFill>
                <a:srgbClr val="C00000"/>
              </a:solidFill>
              <a:latin typeface="Arial" charset="0"/>
              <a:cs typeface="Arial" charset="0"/>
            </a:endParaRPr>
          </a:p>
        </p:txBody>
      </p:sp>
      <p:sp>
        <p:nvSpPr>
          <p:cNvPr id="16" name="Rectangle 1">
            <a:extLst>
              <a:ext uri="{FF2B5EF4-FFF2-40B4-BE49-F238E27FC236}">
                <a16:creationId xmlns:a16="http://schemas.microsoft.com/office/drawing/2014/main" id="{89AC49D4-9098-D4EA-F996-B2D943F2995B}"/>
              </a:ext>
            </a:extLst>
          </p:cNvPr>
          <p:cNvSpPr>
            <a:spLocks noChangeArrowheads="1"/>
          </p:cNvSpPr>
          <p:nvPr/>
        </p:nvSpPr>
        <p:spPr bwMode="auto">
          <a:xfrm>
            <a:off x="6588125" y="451008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2</a:t>
            </a:r>
            <a:endParaRPr lang="en-US" sz="3600" dirty="0">
              <a:solidFill>
                <a:srgbClr val="C00000"/>
              </a:solidFill>
              <a:latin typeface="Arial" charset="0"/>
              <a:cs typeface="Arial" charset="0"/>
            </a:endParaRPr>
          </a:p>
        </p:txBody>
      </p:sp>
      <p:sp>
        <p:nvSpPr>
          <p:cNvPr id="17" name="Rectangle 1">
            <a:extLst>
              <a:ext uri="{FF2B5EF4-FFF2-40B4-BE49-F238E27FC236}">
                <a16:creationId xmlns:a16="http://schemas.microsoft.com/office/drawing/2014/main" id="{FD36C04C-7150-FF22-7163-B26A90117C65}"/>
              </a:ext>
            </a:extLst>
          </p:cNvPr>
          <p:cNvSpPr>
            <a:spLocks noChangeArrowheads="1"/>
          </p:cNvSpPr>
          <p:nvPr/>
        </p:nvSpPr>
        <p:spPr bwMode="auto">
          <a:xfrm>
            <a:off x="827088" y="4003675"/>
            <a:ext cx="2236787"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9</a:t>
            </a:r>
            <a:r>
              <a:rPr lang="ar-EG" sz="3600" b="1" baseline="30000" dirty="0">
                <a:solidFill>
                  <a:srgbClr val="C00000"/>
                </a:solidFill>
                <a:latin typeface="Arial" charset="0"/>
                <a:cs typeface="Arial" charset="0"/>
              </a:rPr>
              <a:t> 2</a:t>
            </a:r>
            <a:r>
              <a:rPr lang="ar-EG" sz="3600" b="1" cap="small" dirty="0">
                <a:solidFill>
                  <a:srgbClr val="C00000"/>
                </a:solidFill>
                <a:latin typeface="Arial" charset="0"/>
                <a:cs typeface="Arial" charset="0"/>
              </a:rPr>
              <a:t>= 81</a:t>
            </a:r>
            <a:endParaRPr lang="en-US" sz="3600" dirty="0">
              <a:solidFill>
                <a:srgbClr val="C00000"/>
              </a:solidFill>
              <a:latin typeface="Arial" charset="0"/>
              <a:cs typeface="Arial" charset="0"/>
            </a:endParaRPr>
          </a:p>
        </p:txBody>
      </p:sp>
      <p:sp>
        <p:nvSpPr>
          <p:cNvPr id="18" name="Rectangle 1">
            <a:extLst>
              <a:ext uri="{FF2B5EF4-FFF2-40B4-BE49-F238E27FC236}">
                <a16:creationId xmlns:a16="http://schemas.microsoft.com/office/drawing/2014/main" id="{40A816B5-4848-F079-02AB-F1787C19A8B8}"/>
              </a:ext>
            </a:extLst>
          </p:cNvPr>
          <p:cNvSpPr>
            <a:spLocks noChangeArrowheads="1"/>
          </p:cNvSpPr>
          <p:nvPr/>
        </p:nvSpPr>
        <p:spPr bwMode="auto">
          <a:xfrm>
            <a:off x="611188" y="4649788"/>
            <a:ext cx="2236787"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C00000"/>
                </a:solidFill>
                <a:latin typeface="Arial" charset="0"/>
                <a:cs typeface="Arial" charset="0"/>
              </a:rPr>
              <a:t>ج</a:t>
            </a:r>
            <a:r>
              <a:rPr lang="ar-EG" sz="3600" b="1" baseline="30000" dirty="0" err="1">
                <a:solidFill>
                  <a:srgbClr val="C00000"/>
                </a:solidFill>
                <a:latin typeface="Arial" charset="0"/>
                <a:cs typeface="Arial" charset="0"/>
              </a:rPr>
              <a:t> </a:t>
            </a:r>
            <a:r>
              <a:rPr lang="ar-EG" sz="3600" b="1" cap="small" dirty="0">
                <a:solidFill>
                  <a:srgbClr val="C00000"/>
                </a:solidFill>
                <a:latin typeface="Arial" charset="0"/>
                <a:cs typeface="Arial" charset="0"/>
              </a:rPr>
              <a:t>= 81</a:t>
            </a:r>
            <a:endParaRPr lang="en-US" sz="3600" dirty="0">
              <a:solidFill>
                <a:srgbClr val="C00000"/>
              </a:solidFill>
              <a:latin typeface="Arial" charset="0"/>
              <a:cs typeface="Arial" charset="0"/>
            </a:endParaRPr>
          </a:p>
        </p:txBody>
      </p:sp>
    </p:spTree>
  </p:cSld>
  <p:clrMapOvr>
    <a:masterClrMapping/>
  </p:clrMapOvr>
  <p:transition>
    <p:split orient="vert" dir="in"/>
    <p:sndAc>
      <p:stSnd>
        <p:snd r:embed="rId2" name="cached_extralif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80">
                                          <p:stCondLst>
                                            <p:cond delay="0"/>
                                          </p:stCondLst>
                                        </p:cTn>
                                        <p:tgtEl>
                                          <p:spTgt spid="15"/>
                                        </p:tgtEl>
                                      </p:cBhvr>
                                    </p:animEffect>
                                    <p:anim calcmode="lin" valueType="num">
                                      <p:cBhvr>
                                        <p:cTn id="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7" dur="26">
                                          <p:stCondLst>
                                            <p:cond delay="650"/>
                                          </p:stCondLst>
                                        </p:cTn>
                                        <p:tgtEl>
                                          <p:spTgt spid="15"/>
                                        </p:tgtEl>
                                      </p:cBhvr>
                                      <p:to x="100000" y="60000"/>
                                    </p:animScale>
                                    <p:animScale>
                                      <p:cBhvr>
                                        <p:cTn id="48" dur="166" decel="50000">
                                          <p:stCondLst>
                                            <p:cond delay="676"/>
                                          </p:stCondLst>
                                        </p:cTn>
                                        <p:tgtEl>
                                          <p:spTgt spid="15"/>
                                        </p:tgtEl>
                                      </p:cBhvr>
                                      <p:to x="100000" y="100000"/>
                                    </p:animScale>
                                    <p:animScale>
                                      <p:cBhvr>
                                        <p:cTn id="49" dur="26">
                                          <p:stCondLst>
                                            <p:cond delay="1312"/>
                                          </p:stCondLst>
                                        </p:cTn>
                                        <p:tgtEl>
                                          <p:spTgt spid="15"/>
                                        </p:tgtEl>
                                      </p:cBhvr>
                                      <p:to x="100000" y="80000"/>
                                    </p:animScale>
                                    <p:animScale>
                                      <p:cBhvr>
                                        <p:cTn id="50" dur="166" decel="50000">
                                          <p:stCondLst>
                                            <p:cond delay="1338"/>
                                          </p:stCondLst>
                                        </p:cTn>
                                        <p:tgtEl>
                                          <p:spTgt spid="15"/>
                                        </p:tgtEl>
                                      </p:cBhvr>
                                      <p:to x="100000" y="100000"/>
                                    </p:animScale>
                                    <p:animScale>
                                      <p:cBhvr>
                                        <p:cTn id="51" dur="26">
                                          <p:stCondLst>
                                            <p:cond delay="1642"/>
                                          </p:stCondLst>
                                        </p:cTn>
                                        <p:tgtEl>
                                          <p:spTgt spid="15"/>
                                        </p:tgtEl>
                                      </p:cBhvr>
                                      <p:to x="100000" y="90000"/>
                                    </p:animScale>
                                    <p:animScale>
                                      <p:cBhvr>
                                        <p:cTn id="52" dur="166" decel="50000">
                                          <p:stCondLst>
                                            <p:cond delay="1668"/>
                                          </p:stCondLst>
                                        </p:cTn>
                                        <p:tgtEl>
                                          <p:spTgt spid="15"/>
                                        </p:tgtEl>
                                      </p:cBhvr>
                                      <p:to x="100000" y="100000"/>
                                    </p:animScale>
                                    <p:animScale>
                                      <p:cBhvr>
                                        <p:cTn id="53" dur="26">
                                          <p:stCondLst>
                                            <p:cond delay="1808"/>
                                          </p:stCondLst>
                                        </p:cTn>
                                        <p:tgtEl>
                                          <p:spTgt spid="15"/>
                                        </p:tgtEl>
                                      </p:cBhvr>
                                      <p:to x="100000" y="95000"/>
                                    </p:animScale>
                                    <p:animScale>
                                      <p:cBhvr>
                                        <p:cTn id="54" dur="166" decel="50000">
                                          <p:stCondLst>
                                            <p:cond delay="1834"/>
                                          </p:stCondLst>
                                        </p:cTn>
                                        <p:tgtEl>
                                          <p:spTgt spid="15"/>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80">
                                          <p:stCondLst>
                                            <p:cond delay="0"/>
                                          </p:stCondLst>
                                        </p:cTn>
                                        <p:tgtEl>
                                          <p:spTgt spid="16"/>
                                        </p:tgtEl>
                                      </p:cBhvr>
                                    </p:animEffect>
                                    <p:anim calcmode="lin" valueType="num">
                                      <p:cBhvr>
                                        <p:cTn id="5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3" dur="26">
                                          <p:stCondLst>
                                            <p:cond delay="650"/>
                                          </p:stCondLst>
                                        </p:cTn>
                                        <p:tgtEl>
                                          <p:spTgt spid="16"/>
                                        </p:tgtEl>
                                      </p:cBhvr>
                                      <p:to x="100000" y="60000"/>
                                    </p:animScale>
                                    <p:animScale>
                                      <p:cBhvr>
                                        <p:cTn id="64" dur="166" decel="50000">
                                          <p:stCondLst>
                                            <p:cond delay="676"/>
                                          </p:stCondLst>
                                        </p:cTn>
                                        <p:tgtEl>
                                          <p:spTgt spid="16"/>
                                        </p:tgtEl>
                                      </p:cBhvr>
                                      <p:to x="100000" y="100000"/>
                                    </p:animScale>
                                    <p:animScale>
                                      <p:cBhvr>
                                        <p:cTn id="65" dur="26">
                                          <p:stCondLst>
                                            <p:cond delay="1312"/>
                                          </p:stCondLst>
                                        </p:cTn>
                                        <p:tgtEl>
                                          <p:spTgt spid="16"/>
                                        </p:tgtEl>
                                      </p:cBhvr>
                                      <p:to x="100000" y="80000"/>
                                    </p:animScale>
                                    <p:animScale>
                                      <p:cBhvr>
                                        <p:cTn id="66" dur="166" decel="50000">
                                          <p:stCondLst>
                                            <p:cond delay="1338"/>
                                          </p:stCondLst>
                                        </p:cTn>
                                        <p:tgtEl>
                                          <p:spTgt spid="16"/>
                                        </p:tgtEl>
                                      </p:cBhvr>
                                      <p:to x="100000" y="100000"/>
                                    </p:animScale>
                                    <p:animScale>
                                      <p:cBhvr>
                                        <p:cTn id="67" dur="26">
                                          <p:stCondLst>
                                            <p:cond delay="1642"/>
                                          </p:stCondLst>
                                        </p:cTn>
                                        <p:tgtEl>
                                          <p:spTgt spid="16"/>
                                        </p:tgtEl>
                                      </p:cBhvr>
                                      <p:to x="100000" y="90000"/>
                                    </p:animScale>
                                    <p:animScale>
                                      <p:cBhvr>
                                        <p:cTn id="68" dur="166" decel="50000">
                                          <p:stCondLst>
                                            <p:cond delay="1668"/>
                                          </p:stCondLst>
                                        </p:cTn>
                                        <p:tgtEl>
                                          <p:spTgt spid="16"/>
                                        </p:tgtEl>
                                      </p:cBhvr>
                                      <p:to x="100000" y="100000"/>
                                    </p:animScale>
                                    <p:animScale>
                                      <p:cBhvr>
                                        <p:cTn id="69" dur="26">
                                          <p:stCondLst>
                                            <p:cond delay="1808"/>
                                          </p:stCondLst>
                                        </p:cTn>
                                        <p:tgtEl>
                                          <p:spTgt spid="16"/>
                                        </p:tgtEl>
                                      </p:cBhvr>
                                      <p:to x="100000" y="95000"/>
                                    </p:animScale>
                                    <p:animScale>
                                      <p:cBhvr>
                                        <p:cTn id="70" dur="166" decel="50000">
                                          <p:stCondLst>
                                            <p:cond delay="1834"/>
                                          </p:stCondLst>
                                        </p:cTn>
                                        <p:tgtEl>
                                          <p:spTgt spid="16"/>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80">
                                          <p:stCondLst>
                                            <p:cond delay="0"/>
                                          </p:stCondLst>
                                        </p:cTn>
                                        <p:tgtEl>
                                          <p:spTgt spid="17"/>
                                        </p:tgtEl>
                                      </p:cBhvr>
                                    </p:animEffect>
                                    <p:anim calcmode="lin" valueType="num">
                                      <p:cBhvr>
                                        <p:cTn id="7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9" dur="26">
                                          <p:stCondLst>
                                            <p:cond delay="650"/>
                                          </p:stCondLst>
                                        </p:cTn>
                                        <p:tgtEl>
                                          <p:spTgt spid="17"/>
                                        </p:tgtEl>
                                      </p:cBhvr>
                                      <p:to x="100000" y="60000"/>
                                    </p:animScale>
                                    <p:animScale>
                                      <p:cBhvr>
                                        <p:cTn id="80" dur="166" decel="50000">
                                          <p:stCondLst>
                                            <p:cond delay="676"/>
                                          </p:stCondLst>
                                        </p:cTn>
                                        <p:tgtEl>
                                          <p:spTgt spid="17"/>
                                        </p:tgtEl>
                                      </p:cBhvr>
                                      <p:to x="100000" y="100000"/>
                                    </p:animScale>
                                    <p:animScale>
                                      <p:cBhvr>
                                        <p:cTn id="81" dur="26">
                                          <p:stCondLst>
                                            <p:cond delay="1312"/>
                                          </p:stCondLst>
                                        </p:cTn>
                                        <p:tgtEl>
                                          <p:spTgt spid="17"/>
                                        </p:tgtEl>
                                      </p:cBhvr>
                                      <p:to x="100000" y="80000"/>
                                    </p:animScale>
                                    <p:animScale>
                                      <p:cBhvr>
                                        <p:cTn id="82" dur="166" decel="50000">
                                          <p:stCondLst>
                                            <p:cond delay="1338"/>
                                          </p:stCondLst>
                                        </p:cTn>
                                        <p:tgtEl>
                                          <p:spTgt spid="17"/>
                                        </p:tgtEl>
                                      </p:cBhvr>
                                      <p:to x="100000" y="100000"/>
                                    </p:animScale>
                                    <p:animScale>
                                      <p:cBhvr>
                                        <p:cTn id="83" dur="26">
                                          <p:stCondLst>
                                            <p:cond delay="1642"/>
                                          </p:stCondLst>
                                        </p:cTn>
                                        <p:tgtEl>
                                          <p:spTgt spid="17"/>
                                        </p:tgtEl>
                                      </p:cBhvr>
                                      <p:to x="100000" y="90000"/>
                                    </p:animScale>
                                    <p:animScale>
                                      <p:cBhvr>
                                        <p:cTn id="84" dur="166" decel="50000">
                                          <p:stCondLst>
                                            <p:cond delay="1668"/>
                                          </p:stCondLst>
                                        </p:cTn>
                                        <p:tgtEl>
                                          <p:spTgt spid="17"/>
                                        </p:tgtEl>
                                      </p:cBhvr>
                                      <p:to x="100000" y="100000"/>
                                    </p:animScale>
                                    <p:animScale>
                                      <p:cBhvr>
                                        <p:cTn id="85" dur="26">
                                          <p:stCondLst>
                                            <p:cond delay="1808"/>
                                          </p:stCondLst>
                                        </p:cTn>
                                        <p:tgtEl>
                                          <p:spTgt spid="17"/>
                                        </p:tgtEl>
                                      </p:cBhvr>
                                      <p:to x="100000" y="95000"/>
                                    </p:animScale>
                                    <p:animScale>
                                      <p:cBhvr>
                                        <p:cTn id="86" dur="166" decel="50000">
                                          <p:stCondLst>
                                            <p:cond delay="1834"/>
                                          </p:stCondLst>
                                        </p:cTn>
                                        <p:tgtEl>
                                          <p:spTgt spid="17"/>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580">
                                          <p:stCondLst>
                                            <p:cond delay="0"/>
                                          </p:stCondLst>
                                        </p:cTn>
                                        <p:tgtEl>
                                          <p:spTgt spid="18"/>
                                        </p:tgtEl>
                                      </p:cBhvr>
                                    </p:animEffect>
                                    <p:anim calcmode="lin" valueType="num">
                                      <p:cBhvr>
                                        <p:cTn id="9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5" dur="26">
                                          <p:stCondLst>
                                            <p:cond delay="650"/>
                                          </p:stCondLst>
                                        </p:cTn>
                                        <p:tgtEl>
                                          <p:spTgt spid="18"/>
                                        </p:tgtEl>
                                      </p:cBhvr>
                                      <p:to x="100000" y="60000"/>
                                    </p:animScale>
                                    <p:animScale>
                                      <p:cBhvr>
                                        <p:cTn id="96" dur="166" decel="50000">
                                          <p:stCondLst>
                                            <p:cond delay="676"/>
                                          </p:stCondLst>
                                        </p:cTn>
                                        <p:tgtEl>
                                          <p:spTgt spid="18"/>
                                        </p:tgtEl>
                                      </p:cBhvr>
                                      <p:to x="100000" y="100000"/>
                                    </p:animScale>
                                    <p:animScale>
                                      <p:cBhvr>
                                        <p:cTn id="97" dur="26">
                                          <p:stCondLst>
                                            <p:cond delay="1312"/>
                                          </p:stCondLst>
                                        </p:cTn>
                                        <p:tgtEl>
                                          <p:spTgt spid="18"/>
                                        </p:tgtEl>
                                      </p:cBhvr>
                                      <p:to x="100000" y="80000"/>
                                    </p:animScale>
                                    <p:animScale>
                                      <p:cBhvr>
                                        <p:cTn id="98" dur="166" decel="50000">
                                          <p:stCondLst>
                                            <p:cond delay="1338"/>
                                          </p:stCondLst>
                                        </p:cTn>
                                        <p:tgtEl>
                                          <p:spTgt spid="18"/>
                                        </p:tgtEl>
                                      </p:cBhvr>
                                      <p:to x="100000" y="100000"/>
                                    </p:animScale>
                                    <p:animScale>
                                      <p:cBhvr>
                                        <p:cTn id="99" dur="26">
                                          <p:stCondLst>
                                            <p:cond delay="1642"/>
                                          </p:stCondLst>
                                        </p:cTn>
                                        <p:tgtEl>
                                          <p:spTgt spid="18"/>
                                        </p:tgtEl>
                                      </p:cBhvr>
                                      <p:to x="100000" y="90000"/>
                                    </p:animScale>
                                    <p:animScale>
                                      <p:cBhvr>
                                        <p:cTn id="100" dur="166" decel="50000">
                                          <p:stCondLst>
                                            <p:cond delay="1668"/>
                                          </p:stCondLst>
                                        </p:cTn>
                                        <p:tgtEl>
                                          <p:spTgt spid="18"/>
                                        </p:tgtEl>
                                      </p:cBhvr>
                                      <p:to x="100000" y="100000"/>
                                    </p:animScale>
                                    <p:animScale>
                                      <p:cBhvr>
                                        <p:cTn id="101" dur="26">
                                          <p:stCondLst>
                                            <p:cond delay="1808"/>
                                          </p:stCondLst>
                                        </p:cTn>
                                        <p:tgtEl>
                                          <p:spTgt spid="18"/>
                                        </p:tgtEl>
                                      </p:cBhvr>
                                      <p:to x="100000" y="95000"/>
                                    </p:animScale>
                                    <p:animScale>
                                      <p:cBhvr>
                                        <p:cTn id="10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BE871A3-2D47-A86A-2878-C8EEBD388F7E}"/>
              </a:ext>
            </a:extLst>
          </p:cNvPr>
          <p:cNvSpPr/>
          <p:nvPr/>
        </p:nvSpPr>
        <p:spPr bwMode="auto">
          <a:xfrm>
            <a:off x="863600" y="619805"/>
            <a:ext cx="7572428" cy="707886"/>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4000" b="1" cap="small" dirty="0">
                <a:latin typeface="Arial" charset="0"/>
                <a:cs typeface="Arial" charset="0"/>
              </a:rPr>
              <a:t>2) س2 + 22س + جـ</a:t>
            </a:r>
          </a:p>
        </p:txBody>
      </p:sp>
      <p:sp>
        <p:nvSpPr>
          <p:cNvPr id="14" name="Rectangle 1">
            <a:extLst>
              <a:ext uri="{FF2B5EF4-FFF2-40B4-BE49-F238E27FC236}">
                <a16:creationId xmlns:a16="http://schemas.microsoft.com/office/drawing/2014/main" id="{B837EDB6-ED66-087A-00CA-DA7738DB34D4}"/>
              </a:ext>
            </a:extLst>
          </p:cNvPr>
          <p:cNvSpPr>
            <a:spLocks noChangeArrowheads="1"/>
          </p:cNvSpPr>
          <p:nvPr/>
        </p:nvSpPr>
        <p:spPr bwMode="auto">
          <a:xfrm>
            <a:off x="4210050" y="2927350"/>
            <a:ext cx="345757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2800" b="1" cap="small" dirty="0">
                <a:solidFill>
                  <a:srgbClr val="C00000"/>
                </a:solidFill>
                <a:latin typeface="Arial" charset="0"/>
                <a:cs typeface="Arial" charset="0"/>
              </a:rPr>
              <a:t>ـــــــــ</a:t>
            </a:r>
            <a:r>
              <a:rPr lang="ar-EG" sz="3600" b="1" cap="small" dirty="0">
                <a:solidFill>
                  <a:srgbClr val="C00000"/>
                </a:solidFill>
                <a:latin typeface="Arial" charset="0"/>
                <a:cs typeface="Arial" charset="0"/>
              </a:rPr>
              <a:t> العدد </a:t>
            </a:r>
            <a:r>
              <a:rPr lang="ar-EG" sz="3600" b="1" cap="small" dirty="0" err="1">
                <a:solidFill>
                  <a:srgbClr val="C00000"/>
                </a:solidFill>
                <a:latin typeface="Arial" charset="0"/>
                <a:cs typeface="Arial" charset="0"/>
              </a:rPr>
              <a:t>22 </a:t>
            </a:r>
            <a:r>
              <a:rPr lang="ar-EG" sz="3600" b="1" cap="small" dirty="0">
                <a:solidFill>
                  <a:srgbClr val="C00000"/>
                </a:solidFill>
                <a:latin typeface="Arial" charset="0"/>
                <a:cs typeface="Arial" charset="0"/>
              </a:rPr>
              <a:t>= 11</a:t>
            </a:r>
            <a:endParaRPr lang="en-US" sz="3600" dirty="0">
              <a:solidFill>
                <a:srgbClr val="C00000"/>
              </a:solidFill>
              <a:latin typeface="Arial" charset="0"/>
              <a:cs typeface="Arial" charset="0"/>
            </a:endParaRPr>
          </a:p>
        </p:txBody>
      </p:sp>
      <p:sp>
        <p:nvSpPr>
          <p:cNvPr id="15" name="Rectangle 1">
            <a:extLst>
              <a:ext uri="{FF2B5EF4-FFF2-40B4-BE49-F238E27FC236}">
                <a16:creationId xmlns:a16="http://schemas.microsoft.com/office/drawing/2014/main" id="{07D66A8A-ED0D-7720-2328-47DA32BE88F9}"/>
              </a:ext>
            </a:extLst>
          </p:cNvPr>
          <p:cNvSpPr>
            <a:spLocks noChangeArrowheads="1"/>
          </p:cNvSpPr>
          <p:nvPr/>
        </p:nvSpPr>
        <p:spPr bwMode="auto">
          <a:xfrm>
            <a:off x="6731000" y="278606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1</a:t>
            </a:r>
            <a:endParaRPr lang="en-US" sz="3600" dirty="0">
              <a:solidFill>
                <a:srgbClr val="C00000"/>
              </a:solidFill>
              <a:latin typeface="Arial" charset="0"/>
              <a:cs typeface="Arial" charset="0"/>
            </a:endParaRPr>
          </a:p>
        </p:txBody>
      </p:sp>
      <p:sp>
        <p:nvSpPr>
          <p:cNvPr id="16" name="Rectangle 1">
            <a:extLst>
              <a:ext uri="{FF2B5EF4-FFF2-40B4-BE49-F238E27FC236}">
                <a16:creationId xmlns:a16="http://schemas.microsoft.com/office/drawing/2014/main" id="{72095847-DDA7-8DDD-CFBE-FBC3B3540966}"/>
              </a:ext>
            </a:extLst>
          </p:cNvPr>
          <p:cNvSpPr>
            <a:spLocks noChangeArrowheads="1"/>
          </p:cNvSpPr>
          <p:nvPr/>
        </p:nvSpPr>
        <p:spPr bwMode="auto">
          <a:xfrm>
            <a:off x="6731000" y="3362325"/>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2</a:t>
            </a:r>
            <a:endParaRPr lang="en-US" sz="3600" dirty="0">
              <a:solidFill>
                <a:srgbClr val="C00000"/>
              </a:solidFill>
              <a:latin typeface="Arial" charset="0"/>
              <a:cs typeface="Arial" charset="0"/>
            </a:endParaRPr>
          </a:p>
        </p:txBody>
      </p:sp>
      <p:sp>
        <p:nvSpPr>
          <p:cNvPr id="17" name="Rectangle 1">
            <a:extLst>
              <a:ext uri="{FF2B5EF4-FFF2-40B4-BE49-F238E27FC236}">
                <a16:creationId xmlns:a16="http://schemas.microsoft.com/office/drawing/2014/main" id="{0B02F0D1-0196-6481-2E65-3F0046707B23}"/>
              </a:ext>
            </a:extLst>
          </p:cNvPr>
          <p:cNvSpPr>
            <a:spLocks noChangeArrowheads="1"/>
          </p:cNvSpPr>
          <p:nvPr/>
        </p:nvSpPr>
        <p:spPr bwMode="auto">
          <a:xfrm>
            <a:off x="1182688" y="2855913"/>
            <a:ext cx="2236787"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11</a:t>
            </a:r>
            <a:r>
              <a:rPr lang="ar-EG" sz="3600" b="1" baseline="30000" dirty="0">
                <a:solidFill>
                  <a:srgbClr val="C00000"/>
                </a:solidFill>
                <a:latin typeface="Arial" charset="0"/>
                <a:cs typeface="Arial" charset="0"/>
              </a:rPr>
              <a:t> 2</a:t>
            </a:r>
            <a:r>
              <a:rPr lang="ar-EG" sz="3600" b="1" cap="small" dirty="0">
                <a:solidFill>
                  <a:srgbClr val="C00000"/>
                </a:solidFill>
                <a:latin typeface="Arial" charset="0"/>
                <a:cs typeface="Arial" charset="0"/>
              </a:rPr>
              <a:t>= 121</a:t>
            </a:r>
            <a:endParaRPr lang="en-US" sz="3600" dirty="0">
              <a:solidFill>
                <a:srgbClr val="C00000"/>
              </a:solidFill>
              <a:latin typeface="Arial" charset="0"/>
              <a:cs typeface="Arial" charset="0"/>
            </a:endParaRPr>
          </a:p>
        </p:txBody>
      </p:sp>
      <p:sp>
        <p:nvSpPr>
          <p:cNvPr id="18" name="Rectangle 1">
            <a:extLst>
              <a:ext uri="{FF2B5EF4-FFF2-40B4-BE49-F238E27FC236}">
                <a16:creationId xmlns:a16="http://schemas.microsoft.com/office/drawing/2014/main" id="{B2DD8DF0-90F0-7079-4E59-A2574EE57D01}"/>
              </a:ext>
            </a:extLst>
          </p:cNvPr>
          <p:cNvSpPr>
            <a:spLocks noChangeArrowheads="1"/>
          </p:cNvSpPr>
          <p:nvPr/>
        </p:nvSpPr>
        <p:spPr bwMode="auto">
          <a:xfrm>
            <a:off x="750888" y="3502025"/>
            <a:ext cx="2235200"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C00000"/>
                </a:solidFill>
                <a:latin typeface="Arial" charset="0"/>
                <a:cs typeface="Arial" charset="0"/>
              </a:rPr>
              <a:t>ج</a:t>
            </a:r>
            <a:r>
              <a:rPr lang="ar-EG" sz="3600" b="1" baseline="30000" dirty="0" err="1">
                <a:solidFill>
                  <a:srgbClr val="C00000"/>
                </a:solidFill>
                <a:latin typeface="Arial" charset="0"/>
                <a:cs typeface="Arial" charset="0"/>
              </a:rPr>
              <a:t> </a:t>
            </a:r>
            <a:r>
              <a:rPr lang="ar-EG" sz="3600" b="1" cap="small" dirty="0">
                <a:solidFill>
                  <a:srgbClr val="C00000"/>
                </a:solidFill>
                <a:latin typeface="Arial" charset="0"/>
                <a:cs typeface="Arial" charset="0"/>
              </a:rPr>
              <a:t>= 121</a:t>
            </a:r>
            <a:endParaRPr lang="en-US" sz="3600" dirty="0">
              <a:solidFill>
                <a:srgbClr val="C00000"/>
              </a:solidFill>
              <a:latin typeface="Arial" charset="0"/>
              <a:cs typeface="Arial" charset="0"/>
            </a:endParaRPr>
          </a:p>
        </p:txBody>
      </p:sp>
    </p:spTree>
  </p:cSld>
  <p:clrMapOvr>
    <a:masterClrMapping/>
  </p:clrMapOvr>
  <p:transition>
    <p:split orient="vert" dir="in"/>
    <p:sndAc>
      <p:stSnd>
        <p:snd r:embed="rId2" name="cached_extralif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par>
                                <p:cTn id="13" presetID="5"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par>
                                <p:cTn id="16" presetID="5"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subTnLst>
                                    <p:audio>
                                      <p:cMediaNode>
                                        <p:cTn display="0" masterRel="sameClick">
                                          <p:stCondLst>
                                            <p:cond evt="begin" delay="0">
                                              <p:tn val="16"/>
                                            </p:cond>
                                          </p:stCondLst>
                                          <p:endCondLst>
                                            <p:cond evt="onStopAudio" delay="0">
                                              <p:tgtEl>
                                                <p:sldTgt/>
                                              </p:tgtEl>
                                            </p:cond>
                                          </p:endCondLst>
                                        </p:cTn>
                                        <p:tgtEl>
                                          <p:sndTgt r:embed="rId4" name="cached_gemvanishes.wav"/>
                                        </p:tgtEl>
                                      </p:cMediaNode>
                                    </p:audio>
                                  </p:subTnLst>
                                </p:cTn>
                              </p:par>
                              <p:par>
                                <p:cTn id="19" presetID="5"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subTnLst>
                                    <p:audio>
                                      <p:cMediaNode>
                                        <p:cTn display="0" masterRel="sameClick">
                                          <p:stCondLst>
                                            <p:cond evt="begin" delay="0">
                                              <p:tn val="19"/>
                                            </p:cond>
                                          </p:stCondLst>
                                          <p:endCondLst>
                                            <p:cond evt="onStopAudio" delay="0">
                                              <p:tgtEl>
                                                <p:sldTgt/>
                                              </p:tgtEl>
                                            </p:cond>
                                          </p:endCondLst>
                                        </p:cTn>
                                        <p:tgtEl>
                                          <p:sndTgt r:embed="rId4" name="cached_gemvanishes.wav"/>
                                        </p:tgtEl>
                                      </p:cMediaNode>
                                    </p:audio>
                                  </p:subTnLst>
                                </p:cTn>
                              </p:par>
                              <p:par>
                                <p:cTn id="22" presetID="5"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subTnLst>
                                    <p:audio>
                                      <p:cMediaNode>
                                        <p:cTn display="0" masterRel="sameClick">
                                          <p:stCondLst>
                                            <p:cond evt="begin" delay="0">
                                              <p:tn val="22"/>
                                            </p:cond>
                                          </p:stCondLst>
                                          <p:endCondLst>
                                            <p:cond evt="onStopAudio" delay="0">
                                              <p:tgtEl>
                                                <p:sldTgt/>
                                              </p:tgtEl>
                                            </p:cond>
                                          </p:endCondLst>
                                        </p:cTn>
                                        <p:tgtEl>
                                          <p:sndTgt r:embed="rId4" name="cached_gemvanish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09CC839-A4D2-CAF6-DA4C-D51D0030E496}"/>
              </a:ext>
            </a:extLst>
          </p:cNvPr>
          <p:cNvSpPr/>
          <p:nvPr/>
        </p:nvSpPr>
        <p:spPr bwMode="auto">
          <a:xfrm>
            <a:off x="827088" y="1284426"/>
            <a:ext cx="7572428" cy="707886"/>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4000" b="1" cap="small" dirty="0">
                <a:latin typeface="Arial" charset="0"/>
                <a:cs typeface="Arial" charset="0"/>
              </a:rPr>
              <a:t>3) س2 + 9س + جـ </a:t>
            </a:r>
          </a:p>
        </p:txBody>
      </p:sp>
      <p:sp>
        <p:nvSpPr>
          <p:cNvPr id="15" name="Rectangle 1">
            <a:extLst>
              <a:ext uri="{FF2B5EF4-FFF2-40B4-BE49-F238E27FC236}">
                <a16:creationId xmlns:a16="http://schemas.microsoft.com/office/drawing/2014/main" id="{747B03C1-A9C9-01DF-F597-485BF0637A3B}"/>
              </a:ext>
            </a:extLst>
          </p:cNvPr>
          <p:cNvSpPr>
            <a:spLocks noChangeArrowheads="1"/>
          </p:cNvSpPr>
          <p:nvPr/>
        </p:nvSpPr>
        <p:spPr bwMode="auto">
          <a:xfrm>
            <a:off x="4572000" y="4144963"/>
            <a:ext cx="34559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2800" b="1" cap="small" dirty="0">
                <a:solidFill>
                  <a:srgbClr val="C00000"/>
                </a:solidFill>
                <a:latin typeface="Arial" charset="0"/>
                <a:cs typeface="Arial" charset="0"/>
              </a:rPr>
              <a:t>ـــــــــ</a:t>
            </a:r>
            <a:r>
              <a:rPr lang="ar-EG" sz="3600" b="1" cap="small" dirty="0">
                <a:solidFill>
                  <a:srgbClr val="C00000"/>
                </a:solidFill>
                <a:latin typeface="Arial" charset="0"/>
                <a:cs typeface="Arial" charset="0"/>
              </a:rPr>
              <a:t> العدد </a:t>
            </a:r>
            <a:r>
              <a:rPr lang="ar-EG" sz="3600" b="1" cap="small" dirty="0" err="1">
                <a:solidFill>
                  <a:srgbClr val="C00000"/>
                </a:solidFill>
                <a:latin typeface="Arial" charset="0"/>
                <a:cs typeface="Arial" charset="0"/>
              </a:rPr>
              <a:t>9 </a:t>
            </a:r>
            <a:r>
              <a:rPr lang="ar-EG" sz="3600" b="1" cap="small" dirty="0">
                <a:solidFill>
                  <a:srgbClr val="C00000"/>
                </a:solidFill>
                <a:latin typeface="Arial" charset="0"/>
                <a:cs typeface="Arial" charset="0"/>
              </a:rPr>
              <a:t>=</a:t>
            </a:r>
            <a:r>
              <a:rPr lang="ar-EG" b="1" cap="small" dirty="0">
                <a:solidFill>
                  <a:srgbClr val="C00000"/>
                </a:solidFill>
                <a:latin typeface="Arial" charset="0"/>
                <a:cs typeface="Arial" charset="0"/>
              </a:rPr>
              <a:t> </a:t>
            </a:r>
            <a:r>
              <a:rPr lang="ar-EG" sz="2400" b="1" cap="small" dirty="0">
                <a:solidFill>
                  <a:srgbClr val="C00000"/>
                </a:solidFill>
                <a:latin typeface="Arial" charset="0"/>
                <a:cs typeface="Arial" charset="0"/>
              </a:rPr>
              <a:t>ــــــــــــــ</a:t>
            </a:r>
            <a:endParaRPr lang="en-US" sz="4400" dirty="0">
              <a:solidFill>
                <a:srgbClr val="C00000"/>
              </a:solidFill>
              <a:latin typeface="Arial" charset="0"/>
              <a:cs typeface="Arial" charset="0"/>
            </a:endParaRPr>
          </a:p>
        </p:txBody>
      </p:sp>
      <p:sp>
        <p:nvSpPr>
          <p:cNvPr id="16" name="Rectangle 1">
            <a:extLst>
              <a:ext uri="{FF2B5EF4-FFF2-40B4-BE49-F238E27FC236}">
                <a16:creationId xmlns:a16="http://schemas.microsoft.com/office/drawing/2014/main" id="{C1C8CF41-E5E2-862E-C85B-C6043EE2023F}"/>
              </a:ext>
            </a:extLst>
          </p:cNvPr>
          <p:cNvSpPr>
            <a:spLocks noChangeArrowheads="1"/>
          </p:cNvSpPr>
          <p:nvPr/>
        </p:nvSpPr>
        <p:spPr bwMode="auto">
          <a:xfrm>
            <a:off x="7091363" y="4003675"/>
            <a:ext cx="723900"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1</a:t>
            </a:r>
            <a:endParaRPr lang="en-US" sz="3600" dirty="0">
              <a:solidFill>
                <a:srgbClr val="C00000"/>
              </a:solidFill>
              <a:latin typeface="Arial" charset="0"/>
              <a:cs typeface="Arial" charset="0"/>
            </a:endParaRPr>
          </a:p>
        </p:txBody>
      </p:sp>
      <p:sp>
        <p:nvSpPr>
          <p:cNvPr id="17" name="Rectangle 1">
            <a:extLst>
              <a:ext uri="{FF2B5EF4-FFF2-40B4-BE49-F238E27FC236}">
                <a16:creationId xmlns:a16="http://schemas.microsoft.com/office/drawing/2014/main" id="{818A1E10-CEB8-C098-7488-4FDD26C0BE40}"/>
              </a:ext>
            </a:extLst>
          </p:cNvPr>
          <p:cNvSpPr>
            <a:spLocks noChangeArrowheads="1"/>
          </p:cNvSpPr>
          <p:nvPr/>
        </p:nvSpPr>
        <p:spPr bwMode="auto">
          <a:xfrm>
            <a:off x="7091363" y="45799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2</a:t>
            </a:r>
            <a:endParaRPr lang="en-US" sz="3600" dirty="0">
              <a:solidFill>
                <a:srgbClr val="C00000"/>
              </a:solidFill>
              <a:latin typeface="Arial" charset="0"/>
              <a:cs typeface="Arial" charset="0"/>
            </a:endParaRPr>
          </a:p>
        </p:txBody>
      </p:sp>
      <p:sp>
        <p:nvSpPr>
          <p:cNvPr id="18" name="Rectangle 1">
            <a:extLst>
              <a:ext uri="{FF2B5EF4-FFF2-40B4-BE49-F238E27FC236}">
                <a16:creationId xmlns:a16="http://schemas.microsoft.com/office/drawing/2014/main" id="{61C54A70-2C66-490D-F2BD-6488DA508C37}"/>
              </a:ext>
            </a:extLst>
          </p:cNvPr>
          <p:cNvSpPr>
            <a:spLocks noChangeArrowheads="1"/>
          </p:cNvSpPr>
          <p:nvPr/>
        </p:nvSpPr>
        <p:spPr bwMode="auto">
          <a:xfrm>
            <a:off x="1187450" y="3716338"/>
            <a:ext cx="2735263"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a:t>
            </a:r>
            <a:r>
              <a:rPr lang="ar-EG" sz="2400" b="1" cap="small" dirty="0">
                <a:solidFill>
                  <a:srgbClr val="C00000"/>
                </a:solidFill>
                <a:latin typeface="Arial" charset="0"/>
                <a:cs typeface="Arial" charset="0"/>
              </a:rPr>
              <a:t>ـــــــــــ</a:t>
            </a:r>
            <a:r>
              <a:rPr lang="ar-EG" sz="3600" b="1" cap="small" dirty="0">
                <a:solidFill>
                  <a:srgbClr val="C00000"/>
                </a:solidFill>
                <a:latin typeface="Arial" charset="0"/>
                <a:cs typeface="Arial" charset="0"/>
              </a:rPr>
              <a:t>)</a:t>
            </a:r>
            <a:r>
              <a:rPr lang="ar-EG" sz="3600" b="1" baseline="30000" dirty="0">
                <a:solidFill>
                  <a:srgbClr val="C00000"/>
                </a:solidFill>
                <a:latin typeface="Arial" charset="0"/>
                <a:cs typeface="Arial" charset="0"/>
              </a:rPr>
              <a:t> 2</a:t>
            </a:r>
            <a:r>
              <a:rPr lang="ar-EG" sz="3600" b="1" cap="small" dirty="0">
                <a:solidFill>
                  <a:srgbClr val="C00000"/>
                </a:solidFill>
                <a:latin typeface="Arial" charset="0"/>
                <a:cs typeface="Arial" charset="0"/>
              </a:rPr>
              <a:t>=</a:t>
            </a:r>
            <a:r>
              <a:rPr lang="ar-EG" sz="2400" b="1" cap="small" dirty="0">
                <a:solidFill>
                  <a:srgbClr val="C00000"/>
                </a:solidFill>
                <a:latin typeface="Arial" charset="0"/>
                <a:cs typeface="Arial" charset="0"/>
              </a:rPr>
              <a:t> ــــــــــــــ</a:t>
            </a:r>
            <a:endParaRPr lang="en-US" sz="3600" dirty="0">
              <a:solidFill>
                <a:srgbClr val="C00000"/>
              </a:solidFill>
              <a:latin typeface="Arial" charset="0"/>
              <a:cs typeface="Arial" charset="0"/>
            </a:endParaRPr>
          </a:p>
        </p:txBody>
      </p:sp>
      <p:sp>
        <p:nvSpPr>
          <p:cNvPr id="19" name="Rectangle 1">
            <a:extLst>
              <a:ext uri="{FF2B5EF4-FFF2-40B4-BE49-F238E27FC236}">
                <a16:creationId xmlns:a16="http://schemas.microsoft.com/office/drawing/2014/main" id="{EC0345C5-3726-E79B-088F-4F43F140F13F}"/>
              </a:ext>
            </a:extLst>
          </p:cNvPr>
          <p:cNvSpPr>
            <a:spLocks noChangeArrowheads="1"/>
          </p:cNvSpPr>
          <p:nvPr/>
        </p:nvSpPr>
        <p:spPr bwMode="auto">
          <a:xfrm>
            <a:off x="958850" y="4603750"/>
            <a:ext cx="2236788"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C00000"/>
                </a:solidFill>
                <a:latin typeface="Arial" charset="0"/>
                <a:cs typeface="Arial" charset="0"/>
              </a:rPr>
              <a:t>ج</a:t>
            </a:r>
            <a:r>
              <a:rPr lang="ar-EG" sz="3600" b="1" baseline="30000" dirty="0" err="1">
                <a:solidFill>
                  <a:srgbClr val="C00000"/>
                </a:solidFill>
                <a:latin typeface="Arial" charset="0"/>
                <a:cs typeface="Arial" charset="0"/>
              </a:rPr>
              <a:t> </a:t>
            </a:r>
            <a:r>
              <a:rPr lang="ar-EG" sz="3600" b="1" cap="small" dirty="0">
                <a:solidFill>
                  <a:srgbClr val="C00000"/>
                </a:solidFill>
                <a:latin typeface="Arial" charset="0"/>
                <a:cs typeface="Arial" charset="0"/>
              </a:rPr>
              <a:t>=</a:t>
            </a:r>
            <a:r>
              <a:rPr lang="ar-EG" sz="2400" b="1" cap="small" dirty="0">
                <a:solidFill>
                  <a:srgbClr val="C00000"/>
                </a:solidFill>
                <a:latin typeface="Arial" charset="0"/>
                <a:cs typeface="Arial" charset="0"/>
              </a:rPr>
              <a:t> ـــــــــــــــ</a:t>
            </a:r>
            <a:endParaRPr lang="en-US" sz="3600" dirty="0">
              <a:solidFill>
                <a:srgbClr val="C00000"/>
              </a:solidFill>
              <a:latin typeface="Arial" charset="0"/>
              <a:cs typeface="Arial" charset="0"/>
            </a:endParaRPr>
          </a:p>
        </p:txBody>
      </p:sp>
      <p:sp>
        <p:nvSpPr>
          <p:cNvPr id="20" name="Rectangle 1">
            <a:extLst>
              <a:ext uri="{FF2B5EF4-FFF2-40B4-BE49-F238E27FC236}">
                <a16:creationId xmlns:a16="http://schemas.microsoft.com/office/drawing/2014/main" id="{5AAB0CDD-A637-9F5B-3B7F-31E9F3B9CDC2}"/>
              </a:ext>
            </a:extLst>
          </p:cNvPr>
          <p:cNvSpPr>
            <a:spLocks noChangeArrowheads="1"/>
          </p:cNvSpPr>
          <p:nvPr/>
        </p:nvSpPr>
        <p:spPr bwMode="auto">
          <a:xfrm>
            <a:off x="4638675" y="4003675"/>
            <a:ext cx="725488"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9</a:t>
            </a:r>
            <a:endParaRPr lang="en-US" sz="3600" dirty="0">
              <a:solidFill>
                <a:srgbClr val="C00000"/>
              </a:solidFill>
              <a:latin typeface="Arial" charset="0"/>
              <a:cs typeface="Arial" charset="0"/>
            </a:endParaRPr>
          </a:p>
        </p:txBody>
      </p:sp>
      <p:sp>
        <p:nvSpPr>
          <p:cNvPr id="22" name="Rectangle 1">
            <a:extLst>
              <a:ext uri="{FF2B5EF4-FFF2-40B4-BE49-F238E27FC236}">
                <a16:creationId xmlns:a16="http://schemas.microsoft.com/office/drawing/2014/main" id="{8DDE00E5-423D-6D82-ADEC-CD0E4006BD86}"/>
              </a:ext>
            </a:extLst>
          </p:cNvPr>
          <p:cNvSpPr>
            <a:spLocks noChangeArrowheads="1"/>
          </p:cNvSpPr>
          <p:nvPr/>
        </p:nvSpPr>
        <p:spPr bwMode="auto">
          <a:xfrm>
            <a:off x="4638675" y="4579938"/>
            <a:ext cx="7254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2</a:t>
            </a:r>
            <a:endParaRPr lang="en-US" sz="3600" dirty="0">
              <a:solidFill>
                <a:srgbClr val="C00000"/>
              </a:solidFill>
              <a:latin typeface="Arial" charset="0"/>
              <a:cs typeface="Arial" charset="0"/>
            </a:endParaRPr>
          </a:p>
        </p:txBody>
      </p:sp>
      <p:sp>
        <p:nvSpPr>
          <p:cNvPr id="23" name="Rectangle 1">
            <a:extLst>
              <a:ext uri="{FF2B5EF4-FFF2-40B4-BE49-F238E27FC236}">
                <a16:creationId xmlns:a16="http://schemas.microsoft.com/office/drawing/2014/main" id="{FB4F6CFB-C87E-7418-77E1-893579A58924}"/>
              </a:ext>
            </a:extLst>
          </p:cNvPr>
          <p:cNvSpPr>
            <a:spLocks noChangeArrowheads="1"/>
          </p:cNvSpPr>
          <p:nvPr/>
        </p:nvSpPr>
        <p:spPr bwMode="auto">
          <a:xfrm>
            <a:off x="2771775" y="35004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9</a:t>
            </a:r>
            <a:endParaRPr lang="en-US" sz="3600" dirty="0">
              <a:solidFill>
                <a:srgbClr val="C00000"/>
              </a:solidFill>
              <a:latin typeface="Arial" charset="0"/>
              <a:cs typeface="Arial" charset="0"/>
            </a:endParaRPr>
          </a:p>
        </p:txBody>
      </p:sp>
      <p:sp>
        <p:nvSpPr>
          <p:cNvPr id="24" name="Rectangle 1">
            <a:extLst>
              <a:ext uri="{FF2B5EF4-FFF2-40B4-BE49-F238E27FC236}">
                <a16:creationId xmlns:a16="http://schemas.microsoft.com/office/drawing/2014/main" id="{5BBE1624-293A-01D0-540B-8A195CB7BF10}"/>
              </a:ext>
            </a:extLst>
          </p:cNvPr>
          <p:cNvSpPr>
            <a:spLocks noChangeArrowheads="1"/>
          </p:cNvSpPr>
          <p:nvPr/>
        </p:nvSpPr>
        <p:spPr bwMode="auto">
          <a:xfrm>
            <a:off x="2771775" y="4076700"/>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2</a:t>
            </a:r>
            <a:endParaRPr lang="en-US" sz="3600" dirty="0">
              <a:solidFill>
                <a:srgbClr val="C00000"/>
              </a:solidFill>
              <a:latin typeface="Arial" charset="0"/>
              <a:cs typeface="Arial" charset="0"/>
            </a:endParaRPr>
          </a:p>
        </p:txBody>
      </p:sp>
      <p:sp>
        <p:nvSpPr>
          <p:cNvPr id="25" name="Rectangle 1">
            <a:extLst>
              <a:ext uri="{FF2B5EF4-FFF2-40B4-BE49-F238E27FC236}">
                <a16:creationId xmlns:a16="http://schemas.microsoft.com/office/drawing/2014/main" id="{620BB9F9-A014-620C-DB55-46D5B7EDA709}"/>
              </a:ext>
            </a:extLst>
          </p:cNvPr>
          <p:cNvSpPr>
            <a:spLocks noChangeArrowheads="1"/>
          </p:cNvSpPr>
          <p:nvPr/>
        </p:nvSpPr>
        <p:spPr bwMode="auto">
          <a:xfrm>
            <a:off x="1258888" y="35004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81</a:t>
            </a:r>
            <a:endParaRPr lang="en-US" sz="3600" dirty="0">
              <a:solidFill>
                <a:srgbClr val="C00000"/>
              </a:solidFill>
              <a:latin typeface="Arial" charset="0"/>
              <a:cs typeface="Arial" charset="0"/>
            </a:endParaRPr>
          </a:p>
        </p:txBody>
      </p:sp>
      <p:sp>
        <p:nvSpPr>
          <p:cNvPr id="26" name="Rectangle 1">
            <a:extLst>
              <a:ext uri="{FF2B5EF4-FFF2-40B4-BE49-F238E27FC236}">
                <a16:creationId xmlns:a16="http://schemas.microsoft.com/office/drawing/2014/main" id="{FDED456D-49CC-C663-A69B-55778BD6F0CD}"/>
              </a:ext>
            </a:extLst>
          </p:cNvPr>
          <p:cNvSpPr>
            <a:spLocks noChangeArrowheads="1"/>
          </p:cNvSpPr>
          <p:nvPr/>
        </p:nvSpPr>
        <p:spPr bwMode="auto">
          <a:xfrm>
            <a:off x="1114425" y="4076700"/>
            <a:ext cx="725488"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4</a:t>
            </a:r>
            <a:endParaRPr lang="en-US" sz="3600" dirty="0">
              <a:solidFill>
                <a:srgbClr val="C00000"/>
              </a:solidFill>
              <a:latin typeface="Arial" charset="0"/>
              <a:cs typeface="Arial" charset="0"/>
            </a:endParaRPr>
          </a:p>
        </p:txBody>
      </p:sp>
      <p:sp>
        <p:nvSpPr>
          <p:cNvPr id="27" name="Rectangle 1">
            <a:extLst>
              <a:ext uri="{FF2B5EF4-FFF2-40B4-BE49-F238E27FC236}">
                <a16:creationId xmlns:a16="http://schemas.microsoft.com/office/drawing/2014/main" id="{7456E4F9-A2EC-0463-589F-556B24F9CBBC}"/>
              </a:ext>
            </a:extLst>
          </p:cNvPr>
          <p:cNvSpPr>
            <a:spLocks noChangeArrowheads="1"/>
          </p:cNvSpPr>
          <p:nvPr/>
        </p:nvSpPr>
        <p:spPr bwMode="auto">
          <a:xfrm>
            <a:off x="1550988" y="4468813"/>
            <a:ext cx="723900" cy="644525"/>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81</a:t>
            </a:r>
            <a:endParaRPr lang="en-US" sz="3600" dirty="0">
              <a:solidFill>
                <a:srgbClr val="C00000"/>
              </a:solidFill>
              <a:latin typeface="Arial" charset="0"/>
              <a:cs typeface="Arial" charset="0"/>
            </a:endParaRPr>
          </a:p>
        </p:txBody>
      </p:sp>
      <p:sp>
        <p:nvSpPr>
          <p:cNvPr id="28" name="Rectangle 1">
            <a:extLst>
              <a:ext uri="{FF2B5EF4-FFF2-40B4-BE49-F238E27FC236}">
                <a16:creationId xmlns:a16="http://schemas.microsoft.com/office/drawing/2014/main" id="{283050E9-DCE0-605C-ED39-4DD0CA8290AC}"/>
              </a:ext>
            </a:extLst>
          </p:cNvPr>
          <p:cNvSpPr>
            <a:spLocks noChangeArrowheads="1"/>
          </p:cNvSpPr>
          <p:nvPr/>
        </p:nvSpPr>
        <p:spPr bwMode="auto">
          <a:xfrm>
            <a:off x="1476375" y="4927600"/>
            <a:ext cx="725488"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4</a:t>
            </a:r>
            <a:endParaRPr lang="en-US" sz="3600" dirty="0">
              <a:solidFill>
                <a:srgbClr val="C00000"/>
              </a:solidFill>
              <a:latin typeface="Arial" charset="0"/>
              <a:cs typeface="Arial" charset="0"/>
            </a:endParaRPr>
          </a:p>
        </p:txBody>
      </p:sp>
    </p:spTree>
  </p:cSld>
  <p:clrMapOvr>
    <a:masterClrMapping/>
  </p:clrMapOvr>
  <p:transition>
    <p:split orient="vert" dir="in"/>
    <p:sndAc>
      <p:stSnd>
        <p:snd r:embed="rId2" name="cached_extralif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par>
                                <p:cTn id="13" presetID="5"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par>
                                <p:cTn id="16" presetID="5"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500"/>
                                        <p:tgtEl>
                                          <p:spTgt spid="22"/>
                                        </p:tgtEl>
                                      </p:cBhvr>
                                    </p:animEffect>
                                  </p:childTnLst>
                                  <p:subTnLst>
                                    <p:audio>
                                      <p:cMediaNode>
                                        <p:cTn display="0" masterRel="sameClick">
                                          <p:stCondLst>
                                            <p:cond evt="begin" delay="0">
                                              <p:tn val="19"/>
                                            </p:cond>
                                          </p:stCondLst>
                                          <p:endCondLst>
                                            <p:cond evt="onStopAudio" delay="0">
                                              <p:tgtEl>
                                                <p:sldTgt/>
                                              </p:tgtEl>
                                            </p:cond>
                                          </p:endCondLst>
                                        </p:cTn>
                                        <p:tgtEl>
                                          <p:sndTgt r:embed="rId4" name="cached_gemvanishes.wav"/>
                                        </p:tgtEl>
                                      </p:cMediaNode>
                                    </p:audio>
                                  </p:subTnLst>
                                </p:cTn>
                              </p:par>
                              <p:par>
                                <p:cTn id="22" presetID="5"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subTnLst>
                                    <p:audio>
                                      <p:cMediaNode>
                                        <p:cTn display="0" masterRel="sameClick">
                                          <p:stCondLst>
                                            <p:cond evt="begin" delay="0">
                                              <p:tn val="22"/>
                                            </p:cond>
                                          </p:stCondLst>
                                          <p:endCondLst>
                                            <p:cond evt="onStopAudio" delay="0">
                                              <p:tgtEl>
                                                <p:sldTgt/>
                                              </p:tgtEl>
                                            </p:cond>
                                          </p:endCondLst>
                                        </p:cTn>
                                        <p:tgtEl>
                                          <p:sndTgt r:embed="rId4" name="cached_gemvanishes.wav"/>
                                        </p:tgtEl>
                                      </p:cMediaNode>
                                    </p:audio>
                                  </p:subTnLst>
                                </p:cTn>
                              </p:par>
                              <p:par>
                                <p:cTn id="25" presetID="5"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4" name="cached_gemvanishes.wav"/>
                                        </p:tgtEl>
                                      </p:cMediaNode>
                                    </p:audio>
                                  </p:subTnLst>
                                </p:cTn>
                              </p:par>
                              <p:par>
                                <p:cTn id="28" presetID="5"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heckerboard(across)">
                                      <p:cBhvr>
                                        <p:cTn id="30" dur="500"/>
                                        <p:tgtEl>
                                          <p:spTgt spid="23"/>
                                        </p:tgtEl>
                                      </p:cBhvr>
                                    </p:animEffect>
                                  </p:childTnLst>
                                </p:cTn>
                              </p:par>
                              <p:par>
                                <p:cTn id="31" presetID="5"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heckerboard(across)">
                                      <p:cBhvr>
                                        <p:cTn id="33" dur="500"/>
                                        <p:tgtEl>
                                          <p:spTgt spid="24"/>
                                        </p:tgtEl>
                                      </p:cBhvr>
                                    </p:animEffect>
                                  </p:childTnLst>
                                  <p:subTnLst>
                                    <p:audio>
                                      <p:cMediaNode>
                                        <p:cTn display="0" masterRel="sameClick">
                                          <p:stCondLst>
                                            <p:cond evt="begin" delay="0">
                                              <p:tn val="31"/>
                                            </p:cond>
                                          </p:stCondLst>
                                          <p:endCondLst>
                                            <p:cond evt="onStopAudio" delay="0">
                                              <p:tgtEl>
                                                <p:sldTgt/>
                                              </p:tgtEl>
                                            </p:cond>
                                          </p:endCondLst>
                                        </p:cTn>
                                        <p:tgtEl>
                                          <p:sndTgt r:embed="rId4" name="cached_gemvanishes.wav"/>
                                        </p:tgtEl>
                                      </p:cMediaNode>
                                    </p:audio>
                                  </p:subTnLst>
                                </p:cTn>
                              </p:par>
                              <p:par>
                                <p:cTn id="34" presetID="5"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heckerboard(across)">
                                      <p:cBhvr>
                                        <p:cTn id="36" dur="500"/>
                                        <p:tgtEl>
                                          <p:spTgt spid="25"/>
                                        </p:tgtEl>
                                      </p:cBhvr>
                                    </p:animEffect>
                                  </p:childTnLst>
                                </p:cTn>
                              </p:par>
                              <p:par>
                                <p:cTn id="37" presetID="5" presetClass="entr" presetSubtype="1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heckerboard(across)">
                                      <p:cBhvr>
                                        <p:cTn id="39" dur="500"/>
                                        <p:tgtEl>
                                          <p:spTgt spid="26"/>
                                        </p:tgtEl>
                                      </p:cBhvr>
                                    </p:animEffect>
                                  </p:childTnLst>
                                  <p:subTnLst>
                                    <p:audio>
                                      <p:cMediaNode>
                                        <p:cTn display="0" masterRel="sameClick">
                                          <p:stCondLst>
                                            <p:cond evt="begin" delay="0">
                                              <p:tn val="37"/>
                                            </p:cond>
                                          </p:stCondLst>
                                          <p:endCondLst>
                                            <p:cond evt="onStopAudio" delay="0">
                                              <p:tgtEl>
                                                <p:sldTgt/>
                                              </p:tgtEl>
                                            </p:cond>
                                          </p:endCondLst>
                                        </p:cTn>
                                        <p:tgtEl>
                                          <p:sndTgt r:embed="rId4" name="cached_gemvanishes.wav"/>
                                        </p:tgtEl>
                                      </p:cMediaNode>
                                    </p:audio>
                                  </p:subTnLst>
                                </p:cTn>
                              </p:par>
                              <p:par>
                                <p:cTn id="40" presetID="5" presetClass="entr" presetSubtype="1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subTnLst>
                                    <p:audio>
                                      <p:cMediaNode>
                                        <p:cTn display="0" masterRel="sameClick">
                                          <p:stCondLst>
                                            <p:cond evt="begin" delay="0">
                                              <p:tn val="40"/>
                                            </p:cond>
                                          </p:stCondLst>
                                          <p:endCondLst>
                                            <p:cond evt="onStopAudio" delay="0">
                                              <p:tgtEl>
                                                <p:sldTgt/>
                                              </p:tgtEl>
                                            </p:cond>
                                          </p:endCondLst>
                                        </p:cTn>
                                        <p:tgtEl>
                                          <p:sndTgt r:embed="rId4" name="cached_gemvanishes.wav"/>
                                        </p:tgtEl>
                                      </p:cMediaNode>
                                    </p:audio>
                                  </p:subTnLst>
                                </p:cTn>
                              </p:par>
                              <p:par>
                                <p:cTn id="43" presetID="5" presetClass="entr" presetSubtype="1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checkerboard(across)">
                                      <p:cBhvr>
                                        <p:cTn id="45" dur="500"/>
                                        <p:tgtEl>
                                          <p:spTgt spid="27"/>
                                        </p:tgtEl>
                                      </p:cBhvr>
                                    </p:animEffect>
                                  </p:childTnLst>
                                </p:cTn>
                              </p:par>
                              <p:par>
                                <p:cTn id="46" presetID="5" presetClass="entr" presetSubtype="1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checkerboard(across)">
                                      <p:cBhvr>
                                        <p:cTn id="48" dur="500"/>
                                        <p:tgtEl>
                                          <p:spTgt spid="28"/>
                                        </p:tgtEl>
                                      </p:cBhvr>
                                    </p:animEffect>
                                  </p:childTnLst>
                                  <p:subTnLst>
                                    <p:audio>
                                      <p:cMediaNode>
                                        <p:cTn display="0" masterRel="sameClick">
                                          <p:stCondLst>
                                            <p:cond evt="begin" delay="0">
                                              <p:tn val="46"/>
                                            </p:cond>
                                          </p:stCondLst>
                                          <p:endCondLst>
                                            <p:cond evt="onStopAudio" delay="0">
                                              <p:tgtEl>
                                                <p:sldTgt/>
                                              </p:tgtEl>
                                            </p:cond>
                                          </p:endCondLst>
                                        </p:cTn>
                                        <p:tgtEl>
                                          <p:sndTgt r:embed="rId4" name="cached_gemvanish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P spid="23" grpId="0"/>
      <p:bldP spid="24" grpId="0"/>
      <p:bldP spid="25" grpId="0"/>
      <p:bldP spid="26" grpId="0"/>
      <p:bldP spid="27" grpId="0"/>
      <p:bldP spid="2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F6AB47C6-C63D-3E1D-C4EB-1E3D6FCEF636}"/>
              </a:ext>
            </a:extLst>
          </p:cNvPr>
          <p:cNvSpPr/>
          <p:nvPr/>
        </p:nvSpPr>
        <p:spPr bwMode="auto">
          <a:xfrm>
            <a:off x="900113" y="692696"/>
            <a:ext cx="7572428" cy="707886"/>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4000" b="1" cap="small" dirty="0">
                <a:latin typeface="Arial" charset="0"/>
                <a:cs typeface="Arial" charset="0"/>
              </a:rPr>
              <a:t>4) س</a:t>
            </a:r>
            <a:r>
              <a:rPr lang="ar-EG" sz="4000" b="1" baseline="30000" dirty="0">
                <a:latin typeface="Arial" charset="0"/>
                <a:cs typeface="Arial" charset="0"/>
              </a:rPr>
              <a:t> 2</a:t>
            </a:r>
            <a:r>
              <a:rPr lang="ar-EG" sz="4000" b="1" cap="small" dirty="0">
                <a:latin typeface="Arial" charset="0"/>
                <a:cs typeface="Arial" charset="0"/>
              </a:rPr>
              <a:t> – 7س + جـ </a:t>
            </a:r>
          </a:p>
        </p:txBody>
      </p:sp>
      <p:sp>
        <p:nvSpPr>
          <p:cNvPr id="15" name="Rectangle 1">
            <a:extLst>
              <a:ext uri="{FF2B5EF4-FFF2-40B4-BE49-F238E27FC236}">
                <a16:creationId xmlns:a16="http://schemas.microsoft.com/office/drawing/2014/main" id="{19F460DE-1561-12F2-1DC8-607C8C324055}"/>
              </a:ext>
            </a:extLst>
          </p:cNvPr>
          <p:cNvSpPr>
            <a:spLocks noChangeArrowheads="1"/>
          </p:cNvSpPr>
          <p:nvPr/>
        </p:nvSpPr>
        <p:spPr bwMode="auto">
          <a:xfrm>
            <a:off x="4716463" y="3929063"/>
            <a:ext cx="3455987"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2800" b="1" cap="small" dirty="0">
                <a:latin typeface="Arial" charset="0"/>
                <a:cs typeface="Arial" charset="0"/>
              </a:rPr>
              <a:t>ـــــــــ</a:t>
            </a:r>
            <a:r>
              <a:rPr lang="ar-EG" sz="3600" b="1" cap="small" dirty="0">
                <a:latin typeface="Arial" charset="0"/>
                <a:cs typeface="Arial" charset="0"/>
              </a:rPr>
              <a:t> العدد </a:t>
            </a:r>
            <a:r>
              <a:rPr lang="ar-EG" sz="3600" b="1" cap="small" dirty="0" err="1">
                <a:latin typeface="Arial" charset="0"/>
                <a:cs typeface="Arial" charset="0"/>
              </a:rPr>
              <a:t>7 </a:t>
            </a:r>
            <a:r>
              <a:rPr lang="ar-EG" sz="3600" b="1" cap="small" dirty="0">
                <a:latin typeface="Arial" charset="0"/>
                <a:cs typeface="Arial" charset="0"/>
              </a:rPr>
              <a:t>=</a:t>
            </a:r>
            <a:r>
              <a:rPr lang="ar-EG" b="1" cap="small" dirty="0">
                <a:latin typeface="Arial" charset="0"/>
                <a:cs typeface="Arial" charset="0"/>
              </a:rPr>
              <a:t> </a:t>
            </a:r>
            <a:r>
              <a:rPr lang="ar-EG" sz="2400" b="1" cap="small" dirty="0">
                <a:latin typeface="Arial" charset="0"/>
                <a:cs typeface="Arial" charset="0"/>
              </a:rPr>
              <a:t>ــــــــــــــ</a:t>
            </a:r>
            <a:endParaRPr lang="en-US" sz="4400" dirty="0">
              <a:latin typeface="Arial" charset="0"/>
              <a:cs typeface="Arial" charset="0"/>
            </a:endParaRPr>
          </a:p>
        </p:txBody>
      </p:sp>
      <p:sp>
        <p:nvSpPr>
          <p:cNvPr id="16" name="Rectangle 1">
            <a:extLst>
              <a:ext uri="{FF2B5EF4-FFF2-40B4-BE49-F238E27FC236}">
                <a16:creationId xmlns:a16="http://schemas.microsoft.com/office/drawing/2014/main" id="{8EEABCCF-33F6-3E97-848B-20A47261CBBA}"/>
              </a:ext>
            </a:extLst>
          </p:cNvPr>
          <p:cNvSpPr>
            <a:spLocks noChangeArrowheads="1"/>
          </p:cNvSpPr>
          <p:nvPr/>
        </p:nvSpPr>
        <p:spPr bwMode="auto">
          <a:xfrm>
            <a:off x="7235825" y="3787775"/>
            <a:ext cx="725488"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1</a:t>
            </a:r>
            <a:endParaRPr lang="en-US" sz="3600" dirty="0">
              <a:latin typeface="Arial" charset="0"/>
              <a:cs typeface="Arial" charset="0"/>
            </a:endParaRPr>
          </a:p>
        </p:txBody>
      </p:sp>
      <p:sp>
        <p:nvSpPr>
          <p:cNvPr id="17" name="Rectangle 1">
            <a:extLst>
              <a:ext uri="{FF2B5EF4-FFF2-40B4-BE49-F238E27FC236}">
                <a16:creationId xmlns:a16="http://schemas.microsoft.com/office/drawing/2014/main" id="{938872F1-1FFF-BFE4-7248-3789E26B7726}"/>
              </a:ext>
            </a:extLst>
          </p:cNvPr>
          <p:cNvSpPr>
            <a:spLocks noChangeArrowheads="1"/>
          </p:cNvSpPr>
          <p:nvPr/>
        </p:nvSpPr>
        <p:spPr bwMode="auto">
          <a:xfrm>
            <a:off x="7235825" y="4364038"/>
            <a:ext cx="7254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
        <p:nvSpPr>
          <p:cNvPr id="18" name="Rectangle 1">
            <a:extLst>
              <a:ext uri="{FF2B5EF4-FFF2-40B4-BE49-F238E27FC236}">
                <a16:creationId xmlns:a16="http://schemas.microsoft.com/office/drawing/2014/main" id="{BA05AE94-28EA-4C7A-8033-034D75FA7B5C}"/>
              </a:ext>
            </a:extLst>
          </p:cNvPr>
          <p:cNvSpPr>
            <a:spLocks noChangeArrowheads="1"/>
          </p:cNvSpPr>
          <p:nvPr/>
        </p:nvSpPr>
        <p:spPr bwMode="auto">
          <a:xfrm>
            <a:off x="1331913" y="3500438"/>
            <a:ext cx="273685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a:t>
            </a:r>
            <a:r>
              <a:rPr lang="ar-EG" sz="2400" b="1" cap="small" dirty="0">
                <a:latin typeface="Arial" charset="0"/>
                <a:cs typeface="Arial" charset="0"/>
              </a:rPr>
              <a:t>ـــــــــــ</a:t>
            </a:r>
            <a:r>
              <a:rPr lang="ar-EG" sz="3600" b="1" cap="small" dirty="0">
                <a:latin typeface="Arial" charset="0"/>
                <a:cs typeface="Arial" charset="0"/>
              </a:rPr>
              <a:t>)</a:t>
            </a:r>
            <a:r>
              <a:rPr lang="ar-EG" sz="3600" b="1" baseline="30000" dirty="0">
                <a:latin typeface="Arial" charset="0"/>
                <a:cs typeface="Arial" charset="0"/>
              </a:rPr>
              <a:t> 2</a:t>
            </a:r>
            <a:r>
              <a:rPr lang="ar-EG" sz="3600" b="1" cap="small" dirty="0">
                <a:latin typeface="Arial" charset="0"/>
                <a:cs typeface="Arial" charset="0"/>
              </a:rPr>
              <a:t>=</a:t>
            </a:r>
            <a:r>
              <a:rPr lang="ar-EG" sz="2400" b="1" cap="small" dirty="0">
                <a:latin typeface="Arial" charset="0"/>
                <a:cs typeface="Arial" charset="0"/>
              </a:rPr>
              <a:t> ــــــــــــــ</a:t>
            </a:r>
            <a:endParaRPr lang="en-US" sz="3600" dirty="0">
              <a:latin typeface="Arial" charset="0"/>
              <a:cs typeface="Arial" charset="0"/>
            </a:endParaRPr>
          </a:p>
        </p:txBody>
      </p:sp>
      <p:sp>
        <p:nvSpPr>
          <p:cNvPr id="19" name="Rectangle 1">
            <a:extLst>
              <a:ext uri="{FF2B5EF4-FFF2-40B4-BE49-F238E27FC236}">
                <a16:creationId xmlns:a16="http://schemas.microsoft.com/office/drawing/2014/main" id="{0C0B0F81-B9FD-546E-B3F6-928555D332F4}"/>
              </a:ext>
            </a:extLst>
          </p:cNvPr>
          <p:cNvSpPr>
            <a:spLocks noChangeArrowheads="1"/>
          </p:cNvSpPr>
          <p:nvPr/>
        </p:nvSpPr>
        <p:spPr bwMode="auto">
          <a:xfrm>
            <a:off x="1406525" y="4405313"/>
            <a:ext cx="2236788"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ج</a:t>
            </a:r>
            <a:r>
              <a:rPr lang="ar-EG" sz="3600" b="1" baseline="30000" dirty="0" err="1">
                <a:latin typeface="Arial" charset="0"/>
                <a:cs typeface="Arial" charset="0"/>
              </a:rPr>
              <a:t> </a:t>
            </a:r>
            <a:r>
              <a:rPr lang="ar-EG" sz="3600" b="1" cap="small" dirty="0">
                <a:latin typeface="Arial" charset="0"/>
                <a:cs typeface="Arial" charset="0"/>
              </a:rPr>
              <a:t>=</a:t>
            </a:r>
            <a:r>
              <a:rPr lang="ar-EG" sz="2400" b="1" cap="small" dirty="0">
                <a:latin typeface="Arial" charset="0"/>
                <a:cs typeface="Arial" charset="0"/>
              </a:rPr>
              <a:t> ـــــــــــــــ</a:t>
            </a:r>
            <a:endParaRPr lang="en-US" sz="3600" dirty="0">
              <a:latin typeface="Arial" charset="0"/>
              <a:cs typeface="Arial" charset="0"/>
            </a:endParaRPr>
          </a:p>
        </p:txBody>
      </p:sp>
      <p:sp>
        <p:nvSpPr>
          <p:cNvPr id="20" name="Rectangle 1">
            <a:extLst>
              <a:ext uri="{FF2B5EF4-FFF2-40B4-BE49-F238E27FC236}">
                <a16:creationId xmlns:a16="http://schemas.microsoft.com/office/drawing/2014/main" id="{7B82CC0D-6C50-A0A9-70CB-359B7FD1AB79}"/>
              </a:ext>
            </a:extLst>
          </p:cNvPr>
          <p:cNvSpPr>
            <a:spLocks noChangeArrowheads="1"/>
          </p:cNvSpPr>
          <p:nvPr/>
        </p:nvSpPr>
        <p:spPr bwMode="auto">
          <a:xfrm>
            <a:off x="4784725" y="3787775"/>
            <a:ext cx="723900"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7</a:t>
            </a:r>
            <a:endParaRPr lang="en-US" sz="3600" dirty="0">
              <a:latin typeface="Arial" charset="0"/>
              <a:cs typeface="Arial" charset="0"/>
            </a:endParaRPr>
          </a:p>
        </p:txBody>
      </p:sp>
      <p:sp>
        <p:nvSpPr>
          <p:cNvPr id="22" name="Rectangle 1">
            <a:extLst>
              <a:ext uri="{FF2B5EF4-FFF2-40B4-BE49-F238E27FC236}">
                <a16:creationId xmlns:a16="http://schemas.microsoft.com/office/drawing/2014/main" id="{5B8F7CE8-9D28-92D9-1513-451F45F50C06}"/>
              </a:ext>
            </a:extLst>
          </p:cNvPr>
          <p:cNvSpPr>
            <a:spLocks noChangeArrowheads="1"/>
          </p:cNvSpPr>
          <p:nvPr/>
        </p:nvSpPr>
        <p:spPr bwMode="auto">
          <a:xfrm>
            <a:off x="4784725" y="43640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
        <p:nvSpPr>
          <p:cNvPr id="23" name="Rectangle 1">
            <a:extLst>
              <a:ext uri="{FF2B5EF4-FFF2-40B4-BE49-F238E27FC236}">
                <a16:creationId xmlns:a16="http://schemas.microsoft.com/office/drawing/2014/main" id="{6F5F9E0C-E4D5-A3DB-BC4E-7D1D39834D00}"/>
              </a:ext>
            </a:extLst>
          </p:cNvPr>
          <p:cNvSpPr>
            <a:spLocks noChangeArrowheads="1"/>
          </p:cNvSpPr>
          <p:nvPr/>
        </p:nvSpPr>
        <p:spPr bwMode="auto">
          <a:xfrm>
            <a:off x="2916238" y="32845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7</a:t>
            </a:r>
            <a:endParaRPr lang="en-US" sz="3600" dirty="0">
              <a:latin typeface="Arial" charset="0"/>
              <a:cs typeface="Arial" charset="0"/>
            </a:endParaRPr>
          </a:p>
        </p:txBody>
      </p:sp>
      <p:sp>
        <p:nvSpPr>
          <p:cNvPr id="24" name="Rectangle 1">
            <a:extLst>
              <a:ext uri="{FF2B5EF4-FFF2-40B4-BE49-F238E27FC236}">
                <a16:creationId xmlns:a16="http://schemas.microsoft.com/office/drawing/2014/main" id="{C626DC9C-80BA-BF8E-A089-BE0CEF31819A}"/>
              </a:ext>
            </a:extLst>
          </p:cNvPr>
          <p:cNvSpPr>
            <a:spLocks noChangeArrowheads="1"/>
          </p:cNvSpPr>
          <p:nvPr/>
        </p:nvSpPr>
        <p:spPr bwMode="auto">
          <a:xfrm>
            <a:off x="2916238" y="3860800"/>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844C1ABA-4AAA-B9AE-EB4F-C7643CD071D7}"/>
              </a:ext>
            </a:extLst>
          </p:cNvPr>
          <p:cNvSpPr>
            <a:spLocks noChangeArrowheads="1"/>
          </p:cNvSpPr>
          <p:nvPr/>
        </p:nvSpPr>
        <p:spPr bwMode="auto">
          <a:xfrm>
            <a:off x="1403350" y="3284538"/>
            <a:ext cx="7254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49</a:t>
            </a:r>
            <a:endParaRPr lang="en-US" sz="3600" dirty="0">
              <a:latin typeface="Arial" charset="0"/>
              <a:cs typeface="Arial" charset="0"/>
            </a:endParaRPr>
          </a:p>
        </p:txBody>
      </p:sp>
      <p:sp>
        <p:nvSpPr>
          <p:cNvPr id="26" name="Rectangle 1">
            <a:extLst>
              <a:ext uri="{FF2B5EF4-FFF2-40B4-BE49-F238E27FC236}">
                <a16:creationId xmlns:a16="http://schemas.microsoft.com/office/drawing/2014/main" id="{40212F72-C903-4491-E58D-CFA00EA33CFF}"/>
              </a:ext>
            </a:extLst>
          </p:cNvPr>
          <p:cNvSpPr>
            <a:spLocks noChangeArrowheads="1"/>
          </p:cNvSpPr>
          <p:nvPr/>
        </p:nvSpPr>
        <p:spPr bwMode="auto">
          <a:xfrm>
            <a:off x="1260475" y="3860800"/>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
        <p:nvSpPr>
          <p:cNvPr id="27" name="Rectangle 1">
            <a:extLst>
              <a:ext uri="{FF2B5EF4-FFF2-40B4-BE49-F238E27FC236}">
                <a16:creationId xmlns:a16="http://schemas.microsoft.com/office/drawing/2014/main" id="{33607B08-FA61-38B1-C0F2-61FF82384351}"/>
              </a:ext>
            </a:extLst>
          </p:cNvPr>
          <p:cNvSpPr>
            <a:spLocks noChangeArrowheads="1"/>
          </p:cNvSpPr>
          <p:nvPr/>
        </p:nvSpPr>
        <p:spPr bwMode="auto">
          <a:xfrm>
            <a:off x="1906588" y="42624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49</a:t>
            </a:r>
            <a:endParaRPr lang="en-US" sz="3600" dirty="0">
              <a:latin typeface="Arial" charset="0"/>
              <a:cs typeface="Arial" charset="0"/>
            </a:endParaRPr>
          </a:p>
        </p:txBody>
      </p:sp>
      <p:sp>
        <p:nvSpPr>
          <p:cNvPr id="28" name="Rectangle 1">
            <a:extLst>
              <a:ext uri="{FF2B5EF4-FFF2-40B4-BE49-F238E27FC236}">
                <a16:creationId xmlns:a16="http://schemas.microsoft.com/office/drawing/2014/main" id="{FF0ABC01-CAB1-2154-DE7C-20CB2C2C59D8}"/>
              </a:ext>
            </a:extLst>
          </p:cNvPr>
          <p:cNvSpPr>
            <a:spLocks noChangeArrowheads="1"/>
          </p:cNvSpPr>
          <p:nvPr/>
        </p:nvSpPr>
        <p:spPr bwMode="auto">
          <a:xfrm>
            <a:off x="1762125" y="4838700"/>
            <a:ext cx="725488"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Tree>
  </p:cSld>
  <p:clrMapOvr>
    <a:masterClrMapping/>
  </p:clrMapOvr>
  <p:transition>
    <p:split orient="vert" dir="in"/>
    <p:sndAc>
      <p:stSnd>
        <p:snd r:embed="rId2" name="cached_extralif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par>
                                <p:cTn id="13" presetID="5"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par>
                                <p:cTn id="16" presetID="5"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500"/>
                                        <p:tgtEl>
                                          <p:spTgt spid="22"/>
                                        </p:tgtEl>
                                      </p:cBhvr>
                                    </p:animEffect>
                                  </p:childTnLst>
                                  <p:subTnLst>
                                    <p:audio>
                                      <p:cMediaNode>
                                        <p:cTn display="0" masterRel="sameClick">
                                          <p:stCondLst>
                                            <p:cond evt="begin" delay="0">
                                              <p:tn val="19"/>
                                            </p:cond>
                                          </p:stCondLst>
                                          <p:endCondLst>
                                            <p:cond evt="onStopAudio" delay="0">
                                              <p:tgtEl>
                                                <p:sldTgt/>
                                              </p:tgtEl>
                                            </p:cond>
                                          </p:endCondLst>
                                        </p:cTn>
                                        <p:tgtEl>
                                          <p:sndTgt r:embed="rId4" name="cached_gemvanishes.wav"/>
                                        </p:tgtEl>
                                      </p:cMediaNode>
                                    </p:audio>
                                  </p:subTnLst>
                                </p:cTn>
                              </p:par>
                              <p:par>
                                <p:cTn id="22" presetID="5"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subTnLst>
                                    <p:audio>
                                      <p:cMediaNode>
                                        <p:cTn display="0" masterRel="sameClick">
                                          <p:stCondLst>
                                            <p:cond evt="begin" delay="0">
                                              <p:tn val="22"/>
                                            </p:cond>
                                          </p:stCondLst>
                                          <p:endCondLst>
                                            <p:cond evt="onStopAudio" delay="0">
                                              <p:tgtEl>
                                                <p:sldTgt/>
                                              </p:tgtEl>
                                            </p:cond>
                                          </p:endCondLst>
                                        </p:cTn>
                                        <p:tgtEl>
                                          <p:sndTgt r:embed="rId4" name="cached_gemvanishes.wav"/>
                                        </p:tgtEl>
                                      </p:cMediaNode>
                                    </p:audio>
                                  </p:subTnLst>
                                </p:cTn>
                              </p:par>
                              <p:par>
                                <p:cTn id="25" presetID="5"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4" name="cached_gemvanishes.wav"/>
                                        </p:tgtEl>
                                      </p:cMediaNode>
                                    </p:audio>
                                  </p:subTnLst>
                                </p:cTn>
                              </p:par>
                              <p:par>
                                <p:cTn id="28" presetID="5"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heckerboard(across)">
                                      <p:cBhvr>
                                        <p:cTn id="30" dur="500"/>
                                        <p:tgtEl>
                                          <p:spTgt spid="23"/>
                                        </p:tgtEl>
                                      </p:cBhvr>
                                    </p:animEffect>
                                  </p:childTnLst>
                                </p:cTn>
                              </p:par>
                              <p:par>
                                <p:cTn id="31" presetID="5"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heckerboard(across)">
                                      <p:cBhvr>
                                        <p:cTn id="33" dur="500"/>
                                        <p:tgtEl>
                                          <p:spTgt spid="24"/>
                                        </p:tgtEl>
                                      </p:cBhvr>
                                    </p:animEffect>
                                  </p:childTnLst>
                                  <p:subTnLst>
                                    <p:audio>
                                      <p:cMediaNode>
                                        <p:cTn display="0" masterRel="sameClick">
                                          <p:stCondLst>
                                            <p:cond evt="begin" delay="0">
                                              <p:tn val="31"/>
                                            </p:cond>
                                          </p:stCondLst>
                                          <p:endCondLst>
                                            <p:cond evt="onStopAudio" delay="0">
                                              <p:tgtEl>
                                                <p:sldTgt/>
                                              </p:tgtEl>
                                            </p:cond>
                                          </p:endCondLst>
                                        </p:cTn>
                                        <p:tgtEl>
                                          <p:sndTgt r:embed="rId4" name="cached_gemvanishes.wav"/>
                                        </p:tgtEl>
                                      </p:cMediaNode>
                                    </p:audio>
                                  </p:subTnLst>
                                </p:cTn>
                              </p:par>
                              <p:par>
                                <p:cTn id="34" presetID="5"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heckerboard(across)">
                                      <p:cBhvr>
                                        <p:cTn id="36" dur="500"/>
                                        <p:tgtEl>
                                          <p:spTgt spid="25"/>
                                        </p:tgtEl>
                                      </p:cBhvr>
                                    </p:animEffect>
                                  </p:childTnLst>
                                </p:cTn>
                              </p:par>
                              <p:par>
                                <p:cTn id="37" presetID="5" presetClass="entr" presetSubtype="1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heckerboard(across)">
                                      <p:cBhvr>
                                        <p:cTn id="39" dur="500"/>
                                        <p:tgtEl>
                                          <p:spTgt spid="26"/>
                                        </p:tgtEl>
                                      </p:cBhvr>
                                    </p:animEffect>
                                  </p:childTnLst>
                                  <p:subTnLst>
                                    <p:audio>
                                      <p:cMediaNode>
                                        <p:cTn display="0" masterRel="sameClick">
                                          <p:stCondLst>
                                            <p:cond evt="begin" delay="0">
                                              <p:tn val="37"/>
                                            </p:cond>
                                          </p:stCondLst>
                                          <p:endCondLst>
                                            <p:cond evt="onStopAudio" delay="0">
                                              <p:tgtEl>
                                                <p:sldTgt/>
                                              </p:tgtEl>
                                            </p:cond>
                                          </p:endCondLst>
                                        </p:cTn>
                                        <p:tgtEl>
                                          <p:sndTgt r:embed="rId4" name="cached_gemvanishes.wav"/>
                                        </p:tgtEl>
                                      </p:cMediaNode>
                                    </p:audio>
                                  </p:subTnLst>
                                </p:cTn>
                              </p:par>
                              <p:par>
                                <p:cTn id="40" presetID="5" presetClass="entr" presetSubtype="1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subTnLst>
                                    <p:audio>
                                      <p:cMediaNode>
                                        <p:cTn display="0" masterRel="sameClick">
                                          <p:stCondLst>
                                            <p:cond evt="begin" delay="0">
                                              <p:tn val="40"/>
                                            </p:cond>
                                          </p:stCondLst>
                                          <p:endCondLst>
                                            <p:cond evt="onStopAudio" delay="0">
                                              <p:tgtEl>
                                                <p:sldTgt/>
                                              </p:tgtEl>
                                            </p:cond>
                                          </p:endCondLst>
                                        </p:cTn>
                                        <p:tgtEl>
                                          <p:sndTgt r:embed="rId4" name="cached_gemvanishes.wav"/>
                                        </p:tgtEl>
                                      </p:cMediaNode>
                                    </p:audio>
                                  </p:subTnLst>
                                </p:cTn>
                              </p:par>
                              <p:par>
                                <p:cTn id="43" presetID="5" presetClass="entr" presetSubtype="1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checkerboard(across)">
                                      <p:cBhvr>
                                        <p:cTn id="45" dur="500"/>
                                        <p:tgtEl>
                                          <p:spTgt spid="27"/>
                                        </p:tgtEl>
                                      </p:cBhvr>
                                    </p:animEffect>
                                  </p:childTnLst>
                                </p:cTn>
                              </p:par>
                              <p:par>
                                <p:cTn id="46" presetID="5" presetClass="entr" presetSubtype="1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checkerboard(across)">
                                      <p:cBhvr>
                                        <p:cTn id="48" dur="500"/>
                                        <p:tgtEl>
                                          <p:spTgt spid="28"/>
                                        </p:tgtEl>
                                      </p:cBhvr>
                                    </p:animEffect>
                                  </p:childTnLst>
                                  <p:subTnLst>
                                    <p:audio>
                                      <p:cMediaNode>
                                        <p:cTn display="0" masterRel="sameClick">
                                          <p:stCondLst>
                                            <p:cond evt="begin" delay="0">
                                              <p:tn val="46"/>
                                            </p:cond>
                                          </p:stCondLst>
                                          <p:endCondLst>
                                            <p:cond evt="onStopAudio" delay="0">
                                              <p:tgtEl>
                                                <p:sldTgt/>
                                              </p:tgtEl>
                                            </p:cond>
                                          </p:endCondLst>
                                        </p:cTn>
                                        <p:tgtEl>
                                          <p:sndTgt r:embed="rId4" name="cached_gemvanish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P spid="23" grpId="0"/>
      <p:bldP spid="24" grpId="0"/>
      <p:bldP spid="25" grpId="0"/>
      <p:bldP spid="26" grpId="0"/>
      <p:bldP spid="27" grpId="0"/>
      <p:bldP spid="2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2"/>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7" name="TextBox 3">
            <a:extLst>
              <a:ext uri="{FF2B5EF4-FFF2-40B4-BE49-F238E27FC236}">
                <a16:creationId xmlns:a16="http://schemas.microsoft.com/office/drawing/2014/main" id="{4BD0002C-7CEA-421E-9EAD-4F9B1124E906}"/>
              </a:ext>
            </a:extLst>
          </p:cNvPr>
          <p:cNvSpPr txBox="1"/>
          <p:nvPr/>
        </p:nvSpPr>
        <p:spPr bwMode="auto">
          <a:xfrm>
            <a:off x="3896986" y="1477718"/>
            <a:ext cx="2911824" cy="1428214"/>
          </a:xfrm>
          <a:prstGeom prst="flowChartMagneticTape">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algn="ctr" rtl="1" eaLnBrk="1" fontAlgn="auto" hangingPunct="1">
              <a:spcBef>
                <a:spcPts val="0"/>
              </a:spcBef>
              <a:spcAft>
                <a:spcPts val="0"/>
              </a:spcAft>
              <a:defRPr/>
            </a:pPr>
            <a:r>
              <a:rPr lang="ar-EG" sz="6000" b="1" dirty="0">
                <a:solidFill>
                  <a:prstClr val="black"/>
                </a:solidFill>
                <a:cs typeface="Times New Roman" panose="02020603050405020304" pitchFamily="18" charset="0"/>
              </a:rPr>
              <a:t>تأكد</a:t>
            </a:r>
          </a:p>
        </p:txBody>
      </p:sp>
      <p:sp>
        <p:nvSpPr>
          <p:cNvPr id="70" name="Rectangle 1">
            <a:extLst>
              <a:ext uri="{FF2B5EF4-FFF2-40B4-BE49-F238E27FC236}">
                <a16:creationId xmlns:a16="http://schemas.microsoft.com/office/drawing/2014/main" id="{40FD831F-914C-4104-8408-0F2B608E8720}"/>
              </a:ext>
            </a:extLst>
          </p:cNvPr>
          <p:cNvSpPr>
            <a:spLocks noChangeArrowheads="1"/>
          </p:cNvSpPr>
          <p:nvPr/>
        </p:nvSpPr>
        <p:spPr bwMode="auto">
          <a:xfrm>
            <a:off x="2548432" y="3098646"/>
            <a:ext cx="5400675" cy="769441"/>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fontAlgn="auto" hangingPunct="1">
              <a:spcBef>
                <a:spcPts val="0"/>
              </a:spcBef>
              <a:spcAft>
                <a:spcPts val="0"/>
              </a:spcAft>
              <a:defRPr/>
            </a:pPr>
            <a:r>
              <a:rPr lang="ar-SA" sz="4400" b="1" cap="small" dirty="0">
                <a:solidFill>
                  <a:srgbClr val="FF0066"/>
                </a:solidFill>
              </a:rPr>
              <a:t>المثالان 3،2</a:t>
            </a:r>
          </a:p>
        </p:txBody>
      </p:sp>
    </p:spTree>
    <p:extLst>
      <p:ext uri="{BB962C8B-B14F-4D97-AF65-F5344CB8AC3E}">
        <p14:creationId xmlns:p14="http://schemas.microsoft.com/office/powerpoint/2010/main" val="828671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strips(downLeft)">
                                      <p:cBhvr>
                                        <p:cTn id="12" dur="500"/>
                                        <p:tgtEl>
                                          <p:spTgt spid="70"/>
                                        </p:tgtEl>
                                      </p:cBhvr>
                                    </p:animEffect>
                                  </p:childTnLst>
                                  <p:subTnLst>
                                    <p:audio>
                                      <p:cMediaNode>
                                        <p:cTn display="0" masterRel="sameClick">
                                          <p:stCondLst>
                                            <p:cond evt="begin" delay="0">
                                              <p:tn val="10"/>
                                            </p:cond>
                                          </p:stCondLst>
                                          <p:endCondLst>
                                            <p:cond evt="onStopAudio" delay="0">
                                              <p:tgtEl>
                                                <p:sldTgt/>
                                              </p:tgtEl>
                                            </p:cond>
                                          </p:endCondLst>
                                        </p:cTn>
                                        <p:tgtEl>
                                          <p:sndTgt r:embed="rId2"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F6803CC-6678-6327-CD84-AA442136E9A0}"/>
              </a:ext>
            </a:extLst>
          </p:cNvPr>
          <p:cNvSpPr>
            <a:spLocks noChangeArrowheads="1"/>
          </p:cNvSpPr>
          <p:nvPr/>
        </p:nvSpPr>
        <p:spPr bwMode="auto">
          <a:xfrm>
            <a:off x="1187624" y="2348880"/>
            <a:ext cx="6786562" cy="1938992"/>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4000" b="1" cap="small" dirty="0">
                <a:solidFill>
                  <a:prstClr val="black"/>
                </a:solidFill>
                <a:latin typeface="Arial" charset="0"/>
                <a:cs typeface="Arial" charset="0"/>
              </a:rPr>
              <a:t>حُل كل معادلة فيما يأتي بإكمال المربع، مقربًا الحل إلى أقرب جزء من عشرة إذا كان ذلك ضروريًا:</a:t>
            </a:r>
          </a:p>
        </p:txBody>
      </p:sp>
    </p:spTree>
  </p:cSld>
  <p:clrMapOvr>
    <a:masterClrMapping/>
  </p:clrMapOvr>
  <p:transition>
    <p:pull dir="lu"/>
    <p:sndAc>
      <p:stSnd>
        <p:snd r:embed="rId2" name="SOUND999.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E981D04F-AF1B-4630-4809-2BCB0646F498}"/>
              </a:ext>
            </a:extLst>
          </p:cNvPr>
          <p:cNvSpPr/>
          <p:nvPr/>
        </p:nvSpPr>
        <p:spPr bwMode="auto">
          <a:xfrm>
            <a:off x="2339974" y="1308184"/>
            <a:ext cx="5627989" cy="646331"/>
          </a:xfrm>
          <a:prstGeom prst="rect">
            <a:avLst/>
          </a:prstGeom>
          <a:noFill/>
        </p:spPr>
        <p:style>
          <a:lnRef idx="2">
            <a:schemeClr val="accent6"/>
          </a:lnRef>
          <a:fillRef idx="1">
            <a:schemeClr val="lt1"/>
          </a:fillRef>
          <a:effectRef idx="0">
            <a:schemeClr val="accent6"/>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mn-lt"/>
                <a:cs typeface="+mn-cs"/>
              </a:rPr>
              <a:t>5) س</a:t>
            </a:r>
            <a:r>
              <a:rPr lang="ar-EG" sz="3600" b="1" baseline="30000" dirty="0">
                <a:latin typeface="+mn-lt"/>
                <a:cs typeface="+mn-cs"/>
              </a:rPr>
              <a:t>2</a:t>
            </a:r>
            <a:r>
              <a:rPr lang="ar-EG" sz="3600" b="1" cap="small" dirty="0">
                <a:latin typeface="+mn-lt"/>
                <a:cs typeface="+mn-cs"/>
              </a:rPr>
              <a:t> + 4س = 6 </a:t>
            </a:r>
            <a:endParaRPr lang="ar-EG" sz="3600" b="1" dirty="0">
              <a:ln w="18415" cmpd="sng">
                <a:solidFill>
                  <a:srgbClr val="FFFFFF"/>
                </a:solidFill>
                <a:prstDash val="solid"/>
              </a:ln>
              <a:effectLst>
                <a:outerShdw blurRad="63500" dir="3600000" algn="tl" rotWithShape="0">
                  <a:srgbClr val="000000">
                    <a:alpha val="70000"/>
                  </a:srgbClr>
                </a:outerShdw>
              </a:effectLst>
              <a:latin typeface="+mn-lt"/>
              <a:cs typeface="+mn-cs"/>
            </a:endParaRPr>
          </a:p>
        </p:txBody>
      </p:sp>
      <p:sp>
        <p:nvSpPr>
          <p:cNvPr id="18" name="Rectangle 1">
            <a:extLst>
              <a:ext uri="{FF2B5EF4-FFF2-40B4-BE49-F238E27FC236}">
                <a16:creationId xmlns:a16="http://schemas.microsoft.com/office/drawing/2014/main" id="{84C81DD8-F1E7-D2CD-DD0A-DBDB4F599392}"/>
              </a:ext>
            </a:extLst>
          </p:cNvPr>
          <p:cNvSpPr>
            <a:spLocks noChangeArrowheads="1"/>
          </p:cNvSpPr>
          <p:nvPr/>
        </p:nvSpPr>
        <p:spPr bwMode="auto">
          <a:xfrm>
            <a:off x="3203575" y="3105943"/>
            <a:ext cx="273685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a:t>
            </a:r>
            <a:r>
              <a:rPr lang="ar-EG" sz="2400" b="1" cap="small" dirty="0">
                <a:solidFill>
                  <a:srgbClr val="C00000"/>
                </a:solidFill>
                <a:latin typeface="Arial" charset="0"/>
                <a:cs typeface="Arial" charset="0"/>
              </a:rPr>
              <a:t>ـــــــــــ</a:t>
            </a:r>
            <a:r>
              <a:rPr lang="ar-EG" sz="3600" b="1" cap="small" dirty="0">
                <a:solidFill>
                  <a:srgbClr val="C00000"/>
                </a:solidFill>
                <a:latin typeface="Arial" charset="0"/>
                <a:cs typeface="Arial" charset="0"/>
              </a:rPr>
              <a:t>)</a:t>
            </a:r>
            <a:r>
              <a:rPr lang="ar-EG" sz="3600" b="1" baseline="30000" dirty="0">
                <a:solidFill>
                  <a:srgbClr val="C00000"/>
                </a:solidFill>
                <a:latin typeface="Arial" charset="0"/>
                <a:cs typeface="Arial" charset="0"/>
              </a:rPr>
              <a:t> 2</a:t>
            </a:r>
            <a:r>
              <a:rPr lang="ar-EG" sz="3600" b="1" cap="small" dirty="0">
                <a:solidFill>
                  <a:srgbClr val="C00000"/>
                </a:solidFill>
                <a:latin typeface="Arial" charset="0"/>
                <a:cs typeface="Arial" charset="0"/>
              </a:rPr>
              <a:t>= 4</a:t>
            </a:r>
            <a:endParaRPr lang="en-US" sz="3600" dirty="0">
              <a:solidFill>
                <a:srgbClr val="C00000"/>
              </a:solidFill>
              <a:latin typeface="Arial" charset="0"/>
              <a:cs typeface="Arial" charset="0"/>
            </a:endParaRPr>
          </a:p>
        </p:txBody>
      </p:sp>
      <p:sp>
        <p:nvSpPr>
          <p:cNvPr id="19" name="Rectangle 1">
            <a:extLst>
              <a:ext uri="{FF2B5EF4-FFF2-40B4-BE49-F238E27FC236}">
                <a16:creationId xmlns:a16="http://schemas.microsoft.com/office/drawing/2014/main" id="{3563396F-B5A3-B08B-27BB-000B4E4129C8}"/>
              </a:ext>
            </a:extLst>
          </p:cNvPr>
          <p:cNvSpPr>
            <a:spLocks noChangeArrowheads="1"/>
          </p:cNvSpPr>
          <p:nvPr/>
        </p:nvSpPr>
        <p:spPr bwMode="auto">
          <a:xfrm>
            <a:off x="4787900" y="2890043"/>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4</a:t>
            </a:r>
            <a:endParaRPr lang="en-US" sz="3600" dirty="0">
              <a:solidFill>
                <a:srgbClr val="C00000"/>
              </a:solidFill>
              <a:latin typeface="Arial" charset="0"/>
              <a:cs typeface="Arial" charset="0"/>
            </a:endParaRPr>
          </a:p>
        </p:txBody>
      </p:sp>
      <p:sp>
        <p:nvSpPr>
          <p:cNvPr id="20" name="Rectangle 1">
            <a:extLst>
              <a:ext uri="{FF2B5EF4-FFF2-40B4-BE49-F238E27FC236}">
                <a16:creationId xmlns:a16="http://schemas.microsoft.com/office/drawing/2014/main" id="{4A13DDFC-CA8B-61C3-AC57-F358A0B3A0AF}"/>
              </a:ext>
            </a:extLst>
          </p:cNvPr>
          <p:cNvSpPr>
            <a:spLocks noChangeArrowheads="1"/>
          </p:cNvSpPr>
          <p:nvPr/>
        </p:nvSpPr>
        <p:spPr bwMode="auto">
          <a:xfrm>
            <a:off x="4787900" y="3466306"/>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C00000"/>
                </a:solidFill>
                <a:latin typeface="Arial" charset="0"/>
                <a:cs typeface="Arial" charset="0"/>
              </a:rPr>
              <a:t>2</a:t>
            </a:r>
            <a:endParaRPr lang="en-US" sz="3600" dirty="0">
              <a:solidFill>
                <a:srgbClr val="C00000"/>
              </a:solidFill>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5"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subTnLst>
                                    <p:audio>
                                      <p:cMediaNode>
                                        <p:cTn display="0" masterRel="sameClick">
                                          <p:stCondLst>
                                            <p:cond evt="begin" delay="0">
                                              <p:tn val="8"/>
                                            </p:cond>
                                          </p:stCondLst>
                                          <p:endCondLst>
                                            <p:cond evt="onStopAudio" delay="0">
                                              <p:tgtEl>
                                                <p:sldTgt/>
                                              </p:tgtEl>
                                            </p:cond>
                                          </p:endCondLst>
                                        </p:cTn>
                                        <p:tgtEl>
                                          <p:sndTgt r:embed="rId4" name="cached_gemvanishes.wav"/>
                                        </p:tgtEl>
                                      </p:cMediaNode>
                                    </p:audio>
                                  </p:subTnLst>
                                </p:cTn>
                              </p:par>
                              <p:par>
                                <p:cTn id="11" presetID="5"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subTnLst>
                                    <p:audio>
                                      <p:cMediaNode>
                                        <p:cTn display="0" masterRel="sameClick">
                                          <p:stCondLst>
                                            <p:cond evt="begin" delay="0">
                                              <p:tn val="14"/>
                                            </p:cond>
                                          </p:stCondLst>
                                          <p:endCondLst>
                                            <p:cond evt="onStopAudio" delay="0">
                                              <p:tgtEl>
                                                <p:sldTgt/>
                                              </p:tgtEl>
                                            </p:cond>
                                          </p:endCondLst>
                                        </p:cTn>
                                        <p:tgtEl>
                                          <p:sndTgt r:embed="rId4" name="cached_gemvanish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93C2BEA6-4D71-F12B-D8C2-A9838E7AAE8A}"/>
              </a:ext>
            </a:extLst>
          </p:cNvPr>
          <p:cNvSpPr/>
          <p:nvPr/>
        </p:nvSpPr>
        <p:spPr bwMode="auto">
          <a:xfrm>
            <a:off x="785786" y="886289"/>
            <a:ext cx="7572428" cy="646331"/>
          </a:xfrm>
          <a:prstGeom prst="rect">
            <a:avLst/>
          </a:prstGeom>
          <a:noFill/>
        </p:spPr>
        <p:style>
          <a:lnRef idx="2">
            <a:schemeClr val="accent6"/>
          </a:lnRef>
          <a:fillRef idx="1">
            <a:schemeClr val="lt1"/>
          </a:fillRef>
          <a:effectRef idx="0">
            <a:schemeClr val="accent6"/>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mn-lt"/>
                <a:cs typeface="+mn-cs"/>
              </a:rPr>
              <a:t>5) س2 + 4س = 6 </a:t>
            </a:r>
          </a:p>
        </p:txBody>
      </p:sp>
      <p:sp>
        <p:nvSpPr>
          <p:cNvPr id="21" name="Flowchart: Process 20">
            <a:extLst>
              <a:ext uri="{FF2B5EF4-FFF2-40B4-BE49-F238E27FC236}">
                <a16:creationId xmlns:a16="http://schemas.microsoft.com/office/drawing/2014/main" id="{D051107D-4D8D-947E-D21B-9D4F20DD881C}"/>
              </a:ext>
            </a:extLst>
          </p:cNvPr>
          <p:cNvSpPr/>
          <p:nvPr/>
        </p:nvSpPr>
        <p:spPr>
          <a:xfrm>
            <a:off x="3275856" y="2060848"/>
            <a:ext cx="4753149" cy="64633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spAutoFit/>
          </a:bodyPr>
          <a:lstStyle/>
          <a:p>
            <a:pPr algn="r" rtl="1" eaLnBrk="1" hangingPunct="1">
              <a:defRPr/>
            </a:pPr>
            <a:r>
              <a:rPr lang="ar-EG" sz="3600" b="1" cap="small" dirty="0">
                <a:solidFill>
                  <a:srgbClr val="C00000"/>
                </a:solidFill>
              </a:rPr>
              <a:t>س</a:t>
            </a:r>
            <a:r>
              <a:rPr lang="ar-EG" sz="3600" b="1" baseline="30000" dirty="0">
                <a:solidFill>
                  <a:srgbClr val="C00000"/>
                </a:solidFill>
              </a:rPr>
              <a:t>2</a:t>
            </a:r>
            <a:r>
              <a:rPr lang="ar-EG" sz="3600" b="1" cap="small" dirty="0">
                <a:solidFill>
                  <a:srgbClr val="C00000"/>
                </a:solidFill>
              </a:rPr>
              <a:t> + 4س + 4 = 6 + 4 </a:t>
            </a:r>
            <a:endParaRPr lang="en-US" sz="3600" b="1" dirty="0">
              <a:solidFill>
                <a:srgbClr val="C00000"/>
              </a:solidFill>
            </a:endParaRPr>
          </a:p>
        </p:txBody>
      </p:sp>
      <p:sp>
        <p:nvSpPr>
          <p:cNvPr id="18" name="Rectangle 1">
            <a:extLst>
              <a:ext uri="{FF2B5EF4-FFF2-40B4-BE49-F238E27FC236}">
                <a16:creationId xmlns:a16="http://schemas.microsoft.com/office/drawing/2014/main" id="{DDEB23E0-4F16-1610-4688-B586E6934A73}"/>
              </a:ext>
            </a:extLst>
          </p:cNvPr>
          <p:cNvSpPr>
            <a:spLocks noChangeArrowheads="1"/>
          </p:cNvSpPr>
          <p:nvPr/>
        </p:nvSpPr>
        <p:spPr bwMode="auto">
          <a:xfrm>
            <a:off x="1314303" y="3105944"/>
            <a:ext cx="3097212"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C00000"/>
                </a:solidFill>
                <a:latin typeface="Arial" charset="0"/>
                <a:cs typeface="Arial" charset="0"/>
              </a:rPr>
              <a:t>(س </a:t>
            </a:r>
            <a:r>
              <a:rPr lang="ar-EG" sz="3600" b="1" cap="small" dirty="0">
                <a:solidFill>
                  <a:srgbClr val="C00000"/>
                </a:solidFill>
                <a:latin typeface="Arial" charset="0"/>
                <a:cs typeface="Arial" charset="0"/>
              </a:rPr>
              <a:t>+ 2)</a:t>
            </a:r>
            <a:r>
              <a:rPr lang="ar-EG" sz="3600" b="1" baseline="30000" dirty="0">
                <a:solidFill>
                  <a:srgbClr val="C00000"/>
                </a:solidFill>
                <a:latin typeface="Arial" charset="0"/>
                <a:cs typeface="Arial" charset="0"/>
              </a:rPr>
              <a:t>2</a:t>
            </a:r>
            <a:r>
              <a:rPr lang="ar-EG" sz="3600" b="1" cap="small" dirty="0">
                <a:solidFill>
                  <a:srgbClr val="C00000"/>
                </a:solidFill>
                <a:latin typeface="Arial" charset="0"/>
                <a:cs typeface="Arial" charset="0"/>
              </a:rPr>
              <a:t>= 10</a:t>
            </a:r>
            <a:endParaRPr lang="en-US" sz="3600" dirty="0">
              <a:solidFill>
                <a:srgbClr val="C00000"/>
              </a:solidFill>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C922DFA-CA1D-8007-32DF-E457AAB8A00A}"/>
              </a:ext>
            </a:extLst>
          </p:cNvPr>
          <p:cNvSpPr>
            <a:spLocks noChangeArrowheads="1"/>
          </p:cNvSpPr>
          <p:nvPr/>
        </p:nvSpPr>
        <p:spPr bwMode="auto">
          <a:xfrm>
            <a:off x="4144963" y="2852738"/>
            <a:ext cx="4387850" cy="3046412"/>
          </a:xfrm>
          <a:prstGeom prst="rect">
            <a:avLst/>
          </a:prstGeom>
          <a:noFill/>
          <a:ln>
            <a:noFill/>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hangingPunct="1">
              <a:defRPr/>
            </a:pPr>
            <a:r>
              <a:rPr lang="ar-EG" sz="3200" b="1" cap="small" dirty="0">
                <a:solidFill>
                  <a:srgbClr val="002060"/>
                </a:solidFill>
                <a:latin typeface="Arial" charset="0"/>
              </a:rPr>
              <a:t>يسدد لاعبو كرة السلة بعض كراتهم نحو المرمى بمسار يمكن تمثيله </a:t>
            </a:r>
            <a:r>
              <a:rPr lang="ar-EG" sz="3200" b="1" cap="small" dirty="0" err="1">
                <a:solidFill>
                  <a:srgbClr val="002060"/>
                </a:solidFill>
                <a:latin typeface="Arial" charset="0"/>
              </a:rPr>
              <a:t>بالمعادلة:</a:t>
            </a:r>
            <a:r>
              <a:rPr lang="ar-EG" sz="3200" b="1" cap="small" dirty="0">
                <a:solidFill>
                  <a:srgbClr val="002060"/>
                </a:solidFill>
                <a:latin typeface="Arial" charset="0"/>
              </a:rPr>
              <a:t> </a:t>
            </a:r>
            <a:endParaRPr lang="ar-SA" sz="3200" b="1" cap="small" dirty="0">
              <a:solidFill>
                <a:srgbClr val="002060"/>
              </a:solidFill>
              <a:latin typeface="Arial" charset="0"/>
            </a:endParaRPr>
          </a:p>
          <a:p>
            <a:pPr algn="ctr" rtl="1" eaLnBrk="1" hangingPunct="1">
              <a:defRPr/>
            </a:pPr>
            <a:r>
              <a:rPr lang="ar-EG" sz="3200" b="1" cap="small" dirty="0" err="1">
                <a:solidFill>
                  <a:srgbClr val="002060"/>
                </a:solidFill>
                <a:latin typeface="Arial" charset="0"/>
              </a:rPr>
              <a:t>ع = </a:t>
            </a:r>
            <a:r>
              <a:rPr lang="ar-EG" sz="3200" b="1" cap="small" dirty="0">
                <a:solidFill>
                  <a:srgbClr val="002060"/>
                </a:solidFill>
                <a:latin typeface="Arial" charset="0"/>
              </a:rPr>
              <a:t>-</a:t>
            </a:r>
            <a:r>
              <a:rPr lang="ar-EG" sz="3200" b="1" cap="small" dirty="0" err="1">
                <a:solidFill>
                  <a:srgbClr val="002060"/>
                </a:solidFill>
                <a:latin typeface="Arial" charset="0"/>
              </a:rPr>
              <a:t>9س</a:t>
            </a:r>
            <a:r>
              <a:rPr lang="ar-EG" sz="3200" b="1" baseline="30000" dirty="0" err="1">
                <a:solidFill>
                  <a:srgbClr val="002060"/>
                </a:solidFill>
                <a:latin typeface="Arial" charset="0"/>
              </a:rPr>
              <a:t>2</a:t>
            </a:r>
            <a:r>
              <a:rPr lang="ar-EG" sz="3200" b="1" cap="small" dirty="0">
                <a:solidFill>
                  <a:srgbClr val="002060"/>
                </a:solidFill>
                <a:latin typeface="Arial" charset="0"/>
              </a:rPr>
              <a:t> + </a:t>
            </a:r>
            <a:r>
              <a:rPr lang="ar-EG" sz="3200" b="1" cap="small" dirty="0" err="1">
                <a:solidFill>
                  <a:srgbClr val="002060"/>
                </a:solidFill>
                <a:latin typeface="Arial" charset="0"/>
              </a:rPr>
              <a:t>18س</a:t>
            </a:r>
            <a:r>
              <a:rPr lang="ar-EG" sz="3200" b="1" cap="small" dirty="0">
                <a:solidFill>
                  <a:srgbClr val="002060"/>
                </a:solidFill>
                <a:latin typeface="Arial" charset="0"/>
              </a:rPr>
              <a:t> + 5، حيث </a:t>
            </a:r>
            <a:r>
              <a:rPr lang="ar-EG" sz="3200" b="1" cap="small" dirty="0" err="1">
                <a:solidFill>
                  <a:srgbClr val="002060"/>
                </a:solidFill>
                <a:latin typeface="Arial" charset="0"/>
              </a:rPr>
              <a:t>تمثل </a:t>
            </a:r>
            <a:r>
              <a:rPr lang="ar-EG" sz="3200" b="1" cap="small" dirty="0">
                <a:solidFill>
                  <a:srgbClr val="002060"/>
                </a:solidFill>
                <a:latin typeface="Arial" charset="0"/>
              </a:rPr>
              <a:t>(ع) ارتفاع الكرة </a:t>
            </a:r>
            <a:r>
              <a:rPr lang="ar-EG" sz="3200" b="1" cap="small" dirty="0" err="1">
                <a:solidFill>
                  <a:srgbClr val="002060"/>
                </a:solidFill>
                <a:latin typeface="Arial" charset="0"/>
              </a:rPr>
              <a:t>بعد </a:t>
            </a:r>
            <a:r>
              <a:rPr lang="ar-EG" sz="3200" b="1" cap="small" dirty="0">
                <a:solidFill>
                  <a:srgbClr val="002060"/>
                </a:solidFill>
                <a:latin typeface="Arial" charset="0"/>
              </a:rPr>
              <a:t>(س) </a:t>
            </a:r>
            <a:r>
              <a:rPr lang="ar-EG" sz="3200" b="1" cap="small" dirty="0" err="1">
                <a:solidFill>
                  <a:srgbClr val="002060"/>
                </a:solidFill>
                <a:latin typeface="Arial" charset="0"/>
              </a:rPr>
              <a:t>ثانية.</a:t>
            </a:r>
            <a:r>
              <a:rPr lang="ar-EG" sz="3200" b="1" cap="small" dirty="0">
                <a:solidFill>
                  <a:srgbClr val="002060"/>
                </a:solidFill>
                <a:latin typeface="Arial" charset="0"/>
              </a:rPr>
              <a:t> </a:t>
            </a:r>
            <a:endParaRPr lang="ar-SA" sz="3600" dirty="0">
              <a:solidFill>
                <a:srgbClr val="002060"/>
              </a:solidFill>
            </a:endParaRPr>
          </a:p>
        </p:txBody>
      </p:sp>
      <p:pic>
        <p:nvPicPr>
          <p:cNvPr id="8" name="Picture 2">
            <a:extLst>
              <a:ext uri="{FF2B5EF4-FFF2-40B4-BE49-F238E27FC236}">
                <a16:creationId xmlns:a16="http://schemas.microsoft.com/office/drawing/2014/main" id="{FAEDAD54-4F1E-7497-5B29-5EDC987DBDF5}"/>
              </a:ext>
            </a:extLst>
          </p:cNvPr>
          <p:cNvPicPr>
            <a:picLocks noChangeAspect="1" noChangeArrowheads="1"/>
          </p:cNvPicPr>
          <p:nvPr/>
        </p:nvPicPr>
        <p:blipFill>
          <a:blip r:embed="rId4" cstate="print">
            <a:lum bright="-16000" contrast="21000"/>
          </a:blip>
          <a:srcRect/>
          <a:stretch>
            <a:fillRect/>
          </a:stretch>
        </p:blipFill>
        <p:spPr bwMode="auto">
          <a:xfrm>
            <a:off x="683568" y="714368"/>
            <a:ext cx="3227340" cy="4020478"/>
          </a:xfrm>
          <a:prstGeom prst="rect">
            <a:avLst/>
          </a:prstGeom>
          <a:noFill/>
          <a:ln w="9525">
            <a:noFill/>
            <a:miter lim="800000"/>
            <a:headEnd/>
            <a:tailEnd/>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transition>
    <p:wheel spokes="8"/>
    <p:sndAc>
      <p:stSnd>
        <p:snd r:embed="rId2" name="SOUND45.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9A3B59AE-C9BF-FC80-3B97-DEA5E775654A}"/>
              </a:ext>
            </a:extLst>
          </p:cNvPr>
          <p:cNvSpPr/>
          <p:nvPr/>
        </p:nvSpPr>
        <p:spPr bwMode="auto">
          <a:xfrm>
            <a:off x="785786" y="899895"/>
            <a:ext cx="7572428" cy="646331"/>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mn-lt"/>
                <a:cs typeface="+mn-cs"/>
              </a:rPr>
              <a:t>5) س2 + 4س = 6 </a:t>
            </a:r>
          </a:p>
        </p:txBody>
      </p:sp>
      <p:grpSp>
        <p:nvGrpSpPr>
          <p:cNvPr id="2" name="مجموعة 1">
            <a:extLst>
              <a:ext uri="{FF2B5EF4-FFF2-40B4-BE49-F238E27FC236}">
                <a16:creationId xmlns:a16="http://schemas.microsoft.com/office/drawing/2014/main" id="{25372598-1B15-F6ED-A075-8DB7E20417BF}"/>
              </a:ext>
            </a:extLst>
          </p:cNvPr>
          <p:cNvGrpSpPr/>
          <p:nvPr/>
        </p:nvGrpSpPr>
        <p:grpSpPr>
          <a:xfrm>
            <a:off x="1711450" y="3105943"/>
            <a:ext cx="6624638" cy="646113"/>
            <a:chOff x="1763688" y="4152160"/>
            <a:chExt cx="6624638" cy="646113"/>
          </a:xfrm>
        </p:grpSpPr>
        <p:sp>
          <p:nvSpPr>
            <p:cNvPr id="3" name="TextBox 11">
              <a:extLst>
                <a:ext uri="{FF2B5EF4-FFF2-40B4-BE49-F238E27FC236}">
                  <a16:creationId xmlns:a16="http://schemas.microsoft.com/office/drawing/2014/main" id="{D5D4F78C-F070-3CAF-A102-2F5AB3E5F16A}"/>
                </a:ext>
              </a:extLst>
            </p:cNvPr>
            <p:cNvSpPr txBox="1">
              <a:spLocks noChangeArrowheads="1"/>
            </p:cNvSpPr>
            <p:nvPr/>
          </p:nvSpPr>
          <p:spPr bwMode="auto">
            <a:xfrm>
              <a:off x="1763688" y="4152160"/>
              <a:ext cx="662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solidFill>
                    <a:srgbClr val="002060"/>
                  </a:solidFill>
                </a:rPr>
                <a:t>(س+2) = ±   10</a:t>
              </a:r>
              <a:endParaRPr lang="en-US" altLang="ar-EG" sz="3600" dirty="0">
                <a:solidFill>
                  <a:srgbClr val="002060"/>
                </a:solidFill>
              </a:endParaRPr>
            </a:p>
          </p:txBody>
        </p:sp>
        <p:grpSp>
          <p:nvGrpSpPr>
            <p:cNvPr id="6" name="مجموعة 22">
              <a:extLst>
                <a:ext uri="{FF2B5EF4-FFF2-40B4-BE49-F238E27FC236}">
                  <a16:creationId xmlns:a16="http://schemas.microsoft.com/office/drawing/2014/main" id="{40FD368C-CDEA-6F38-4028-8BEFA93B7C43}"/>
                </a:ext>
              </a:extLst>
            </p:cNvPr>
            <p:cNvGrpSpPr>
              <a:grpSpLocks/>
            </p:cNvGrpSpPr>
            <p:nvPr/>
          </p:nvGrpSpPr>
          <p:grpSpPr bwMode="auto">
            <a:xfrm>
              <a:off x="4644008" y="4152160"/>
              <a:ext cx="1511499" cy="503238"/>
              <a:chOff x="1907505" y="980728"/>
              <a:chExt cx="1512367" cy="504056"/>
            </a:xfrm>
          </p:grpSpPr>
          <p:cxnSp>
            <p:nvCxnSpPr>
              <p:cNvPr id="7" name="رابط مستقيم 6">
                <a:extLst>
                  <a:ext uri="{FF2B5EF4-FFF2-40B4-BE49-F238E27FC236}">
                    <a16:creationId xmlns:a16="http://schemas.microsoft.com/office/drawing/2014/main" id="{A1B29BE0-F9E6-B8CA-CB77-DAD1780ED7CA}"/>
                  </a:ext>
                </a:extLst>
              </p:cNvPr>
              <p:cNvCxnSpPr/>
              <p:nvPr/>
            </p:nvCxnSpPr>
            <p:spPr>
              <a:xfrm flipH="1">
                <a:off x="3275326" y="1268533"/>
                <a:ext cx="144546" cy="21625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a:extLst>
                  <a:ext uri="{FF2B5EF4-FFF2-40B4-BE49-F238E27FC236}">
                    <a16:creationId xmlns:a16="http://schemas.microsoft.com/office/drawing/2014/main" id="{586CB3D2-2CB8-EEDB-B7EF-256868AE3A8E}"/>
                  </a:ext>
                </a:extLst>
              </p:cNvPr>
              <p:cNvCxnSpPr/>
              <p:nvPr/>
            </p:nvCxnSpPr>
            <p:spPr>
              <a:xfrm>
                <a:off x="3275326" y="980728"/>
                <a:ext cx="9530"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a:extLst>
                  <a:ext uri="{FF2B5EF4-FFF2-40B4-BE49-F238E27FC236}">
                    <a16:creationId xmlns:a16="http://schemas.microsoft.com/office/drawing/2014/main" id="{B90D23E1-9CA0-800B-5515-5F35452E26D9}"/>
                  </a:ext>
                </a:extLst>
              </p:cNvPr>
              <p:cNvCxnSpPr>
                <a:cxnSpLocks/>
              </p:cNvCxnSpPr>
              <p:nvPr/>
            </p:nvCxnSpPr>
            <p:spPr>
              <a:xfrm>
                <a:off x="1907505" y="998219"/>
                <a:ext cx="136782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grpSp>
        <p:nvGrpSpPr>
          <p:cNvPr id="11" name="مجموعة 10">
            <a:extLst>
              <a:ext uri="{FF2B5EF4-FFF2-40B4-BE49-F238E27FC236}">
                <a16:creationId xmlns:a16="http://schemas.microsoft.com/office/drawing/2014/main" id="{E6A2BA19-90A6-727A-6BFE-18C90740D431}"/>
              </a:ext>
            </a:extLst>
          </p:cNvPr>
          <p:cNvGrpSpPr/>
          <p:nvPr/>
        </p:nvGrpSpPr>
        <p:grpSpPr>
          <a:xfrm>
            <a:off x="1711450" y="4221088"/>
            <a:ext cx="6624638" cy="646113"/>
            <a:chOff x="1763688" y="4152160"/>
            <a:chExt cx="6624638" cy="646113"/>
          </a:xfrm>
        </p:grpSpPr>
        <p:sp>
          <p:nvSpPr>
            <p:cNvPr id="12" name="TextBox 11">
              <a:extLst>
                <a:ext uri="{FF2B5EF4-FFF2-40B4-BE49-F238E27FC236}">
                  <a16:creationId xmlns:a16="http://schemas.microsoft.com/office/drawing/2014/main" id="{551BC672-DFC7-3D21-4FA3-FB7EFE192643}"/>
                </a:ext>
              </a:extLst>
            </p:cNvPr>
            <p:cNvSpPr txBox="1">
              <a:spLocks noChangeArrowheads="1"/>
            </p:cNvSpPr>
            <p:nvPr/>
          </p:nvSpPr>
          <p:spPr bwMode="auto">
            <a:xfrm>
              <a:off x="1763688" y="4152160"/>
              <a:ext cx="662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solidFill>
                    <a:srgbClr val="002060"/>
                  </a:solidFill>
                </a:rPr>
                <a:t>س = -2 ±   10</a:t>
              </a:r>
              <a:endParaRPr lang="en-US" altLang="ar-EG" sz="3600" dirty="0">
                <a:solidFill>
                  <a:srgbClr val="002060"/>
                </a:solidFill>
              </a:endParaRPr>
            </a:p>
          </p:txBody>
        </p:sp>
        <p:grpSp>
          <p:nvGrpSpPr>
            <p:cNvPr id="13" name="مجموعة 22">
              <a:extLst>
                <a:ext uri="{FF2B5EF4-FFF2-40B4-BE49-F238E27FC236}">
                  <a16:creationId xmlns:a16="http://schemas.microsoft.com/office/drawing/2014/main" id="{815CEDA4-9D95-32CA-564B-CBADA0C62303}"/>
                </a:ext>
              </a:extLst>
            </p:cNvPr>
            <p:cNvGrpSpPr>
              <a:grpSpLocks/>
            </p:cNvGrpSpPr>
            <p:nvPr/>
          </p:nvGrpSpPr>
          <p:grpSpPr bwMode="auto">
            <a:xfrm>
              <a:off x="4912936" y="4152160"/>
              <a:ext cx="1511503" cy="503238"/>
              <a:chOff x="2176587" y="980728"/>
              <a:chExt cx="1512371" cy="504056"/>
            </a:xfrm>
          </p:grpSpPr>
          <p:cxnSp>
            <p:nvCxnSpPr>
              <p:cNvPr id="14" name="رابط مستقيم 13">
                <a:extLst>
                  <a:ext uri="{FF2B5EF4-FFF2-40B4-BE49-F238E27FC236}">
                    <a16:creationId xmlns:a16="http://schemas.microsoft.com/office/drawing/2014/main" id="{8649DC87-1AA4-A904-81F3-9EAF85AE1580}"/>
                  </a:ext>
                </a:extLst>
              </p:cNvPr>
              <p:cNvCxnSpPr/>
              <p:nvPr/>
            </p:nvCxnSpPr>
            <p:spPr>
              <a:xfrm flipH="1">
                <a:off x="3544412" y="1268533"/>
                <a:ext cx="144546" cy="21625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a:extLst>
                  <a:ext uri="{FF2B5EF4-FFF2-40B4-BE49-F238E27FC236}">
                    <a16:creationId xmlns:a16="http://schemas.microsoft.com/office/drawing/2014/main" id="{94BE366A-3BD2-B4BB-A30E-CFDEFA6C65E1}"/>
                  </a:ext>
                </a:extLst>
              </p:cNvPr>
              <p:cNvCxnSpPr/>
              <p:nvPr/>
            </p:nvCxnSpPr>
            <p:spPr>
              <a:xfrm>
                <a:off x="3544409" y="980728"/>
                <a:ext cx="9530"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a:extLst>
                  <a:ext uri="{FF2B5EF4-FFF2-40B4-BE49-F238E27FC236}">
                    <a16:creationId xmlns:a16="http://schemas.microsoft.com/office/drawing/2014/main" id="{8BE65344-18BB-7B3F-8883-B49E53C71965}"/>
                  </a:ext>
                </a:extLst>
              </p:cNvPr>
              <p:cNvCxnSpPr>
                <a:cxnSpLocks/>
              </p:cNvCxnSpPr>
              <p:nvPr/>
            </p:nvCxnSpPr>
            <p:spPr>
              <a:xfrm>
                <a:off x="2176587" y="998219"/>
                <a:ext cx="136782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1C69A9F9-2373-FBDD-2181-AF43DC72DDCF}"/>
              </a:ext>
            </a:extLst>
          </p:cNvPr>
          <p:cNvSpPr/>
          <p:nvPr/>
        </p:nvSpPr>
        <p:spPr bwMode="auto">
          <a:xfrm>
            <a:off x="785786" y="1305609"/>
            <a:ext cx="7572428" cy="646331"/>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mn-lt"/>
                <a:cs typeface="+mn-cs"/>
              </a:rPr>
              <a:t>5) س2 + 4س = 6 </a:t>
            </a:r>
          </a:p>
        </p:txBody>
      </p:sp>
      <p:sp>
        <p:nvSpPr>
          <p:cNvPr id="21" name="Flowchart: Process 20">
            <a:extLst>
              <a:ext uri="{FF2B5EF4-FFF2-40B4-BE49-F238E27FC236}">
                <a16:creationId xmlns:a16="http://schemas.microsoft.com/office/drawing/2014/main" id="{936F0CE9-7DDF-8F4F-1092-CB4C6100AF14}"/>
              </a:ext>
            </a:extLst>
          </p:cNvPr>
          <p:cNvSpPr/>
          <p:nvPr/>
        </p:nvSpPr>
        <p:spPr>
          <a:xfrm>
            <a:off x="3492500" y="4292600"/>
            <a:ext cx="4248150" cy="64611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600" b="1" cap="small" dirty="0" err="1">
                <a:solidFill>
                  <a:schemeClr val="tx1"/>
                </a:solidFill>
              </a:rPr>
              <a:t>س = </a:t>
            </a:r>
            <a:r>
              <a:rPr lang="ar-EG" sz="3600" b="1" cap="small" dirty="0">
                <a:solidFill>
                  <a:schemeClr val="tx1"/>
                </a:solidFill>
              </a:rPr>
              <a:t>-5.2</a:t>
            </a:r>
            <a:endParaRPr lang="en-US" sz="3600" dirty="0">
              <a:solidFill>
                <a:schemeClr val="tx1"/>
              </a:solidFill>
            </a:endParaRPr>
          </a:p>
        </p:txBody>
      </p:sp>
      <p:sp>
        <p:nvSpPr>
          <p:cNvPr id="18" name="Rectangle 1">
            <a:extLst>
              <a:ext uri="{FF2B5EF4-FFF2-40B4-BE49-F238E27FC236}">
                <a16:creationId xmlns:a16="http://schemas.microsoft.com/office/drawing/2014/main" id="{7306B166-C476-F531-61F8-B89C32EB4D91}"/>
              </a:ext>
            </a:extLst>
          </p:cNvPr>
          <p:cNvSpPr>
            <a:spLocks noChangeArrowheads="1"/>
          </p:cNvSpPr>
          <p:nvPr/>
        </p:nvSpPr>
        <p:spPr bwMode="auto">
          <a:xfrm>
            <a:off x="611188" y="4581525"/>
            <a:ext cx="3097212"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 </a:t>
            </a:r>
            <a:r>
              <a:rPr lang="ar-EG" sz="3600" b="1" cap="small" dirty="0">
                <a:latin typeface="Arial" charset="0"/>
                <a:cs typeface="Arial" charset="0"/>
              </a:rPr>
              <a:t>= 1.2</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3B44BCA-53E9-E30A-7856-BE815EB311F8}"/>
              </a:ext>
            </a:extLst>
          </p:cNvPr>
          <p:cNvSpPr/>
          <p:nvPr/>
        </p:nvSpPr>
        <p:spPr bwMode="auto">
          <a:xfrm>
            <a:off x="785786" y="1052736"/>
            <a:ext cx="7572428" cy="646331"/>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mn-lt"/>
                <a:cs typeface="+mn-cs"/>
              </a:rPr>
              <a:t>6) س</a:t>
            </a:r>
            <a:r>
              <a:rPr lang="ar-EG" sz="3600" b="1" baseline="30000" dirty="0">
                <a:latin typeface="Arial" charset="0"/>
                <a:cs typeface="Arial" charset="0"/>
              </a:rPr>
              <a:t> 2</a:t>
            </a:r>
            <a:r>
              <a:rPr lang="ar-EG" sz="3600" b="1" cap="small" dirty="0">
                <a:latin typeface="+mn-lt"/>
                <a:cs typeface="+mn-cs"/>
              </a:rPr>
              <a:t> – 8س = -9 </a:t>
            </a:r>
          </a:p>
        </p:txBody>
      </p:sp>
      <p:sp>
        <p:nvSpPr>
          <p:cNvPr id="20" name="Rectangle 1">
            <a:extLst>
              <a:ext uri="{FF2B5EF4-FFF2-40B4-BE49-F238E27FC236}">
                <a16:creationId xmlns:a16="http://schemas.microsoft.com/office/drawing/2014/main" id="{1BE89525-F1F4-EC2A-7D8C-8D79A571246D}"/>
              </a:ext>
            </a:extLst>
          </p:cNvPr>
          <p:cNvSpPr>
            <a:spLocks noChangeArrowheads="1"/>
          </p:cNvSpPr>
          <p:nvPr/>
        </p:nvSpPr>
        <p:spPr bwMode="auto">
          <a:xfrm>
            <a:off x="3203575" y="2782887"/>
            <a:ext cx="273685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 </a:t>
            </a:r>
            <a:r>
              <a:rPr lang="ar-EG" sz="2400" b="1" cap="small" dirty="0">
                <a:latin typeface="Arial" charset="0"/>
                <a:cs typeface="Arial" charset="0"/>
              </a:rPr>
              <a:t>ـــــــــــ</a:t>
            </a:r>
            <a:r>
              <a:rPr lang="ar-EG" sz="3600" b="1" cap="small" dirty="0">
                <a:latin typeface="Arial" charset="0"/>
                <a:cs typeface="Arial" charset="0"/>
              </a:rPr>
              <a:t>)</a:t>
            </a:r>
            <a:r>
              <a:rPr lang="ar-EG" sz="3600" b="1" baseline="30000" dirty="0">
                <a:latin typeface="Arial" charset="0"/>
                <a:cs typeface="Arial" charset="0"/>
              </a:rPr>
              <a:t> 2</a:t>
            </a:r>
            <a:r>
              <a:rPr lang="ar-EG" sz="3600" b="1" cap="small" dirty="0">
                <a:latin typeface="Arial" charset="0"/>
                <a:cs typeface="Arial" charset="0"/>
              </a:rPr>
              <a:t>= 16</a:t>
            </a:r>
            <a:endParaRPr lang="en-US" sz="3600" dirty="0">
              <a:latin typeface="Arial" charset="0"/>
              <a:cs typeface="Arial" charset="0"/>
            </a:endParaRPr>
          </a:p>
        </p:txBody>
      </p:sp>
      <p:sp>
        <p:nvSpPr>
          <p:cNvPr id="22" name="Rectangle 1">
            <a:extLst>
              <a:ext uri="{FF2B5EF4-FFF2-40B4-BE49-F238E27FC236}">
                <a16:creationId xmlns:a16="http://schemas.microsoft.com/office/drawing/2014/main" id="{453757A8-897B-AC39-3CDF-715385CD46EA}"/>
              </a:ext>
            </a:extLst>
          </p:cNvPr>
          <p:cNvSpPr>
            <a:spLocks noChangeArrowheads="1"/>
          </p:cNvSpPr>
          <p:nvPr/>
        </p:nvSpPr>
        <p:spPr bwMode="auto">
          <a:xfrm>
            <a:off x="4572000" y="2566987"/>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a:t>
            </a:r>
            <a:endParaRPr lang="en-US" sz="3600" dirty="0">
              <a:latin typeface="Arial" charset="0"/>
              <a:cs typeface="Arial" charset="0"/>
            </a:endParaRPr>
          </a:p>
        </p:txBody>
      </p:sp>
      <p:sp>
        <p:nvSpPr>
          <p:cNvPr id="23" name="Rectangle 1">
            <a:extLst>
              <a:ext uri="{FF2B5EF4-FFF2-40B4-BE49-F238E27FC236}">
                <a16:creationId xmlns:a16="http://schemas.microsoft.com/office/drawing/2014/main" id="{71F30DED-25A2-E5C8-3F87-D672F6702923}"/>
              </a:ext>
            </a:extLst>
          </p:cNvPr>
          <p:cNvSpPr>
            <a:spLocks noChangeArrowheads="1"/>
          </p:cNvSpPr>
          <p:nvPr/>
        </p:nvSpPr>
        <p:spPr bwMode="auto">
          <a:xfrm>
            <a:off x="4572000" y="3143250"/>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heckerboard(across)">
                                      <p:cBhvr>
                                        <p:cTn id="11" dur="500"/>
                                        <p:tgtEl>
                                          <p:spTgt spid="20"/>
                                        </p:tgtEl>
                                      </p:cBhvr>
                                    </p:animEffect>
                                  </p:childTnLst>
                                  <p:subTnLst>
                                    <p:audio>
                                      <p:cMediaNode>
                                        <p:cTn display="0" masterRel="sameClick">
                                          <p:stCondLst>
                                            <p:cond evt="begin" delay="0">
                                              <p:tn val="9"/>
                                            </p:cond>
                                          </p:stCondLst>
                                          <p:endCondLst>
                                            <p:cond evt="onStopAudio" delay="0">
                                              <p:tgtEl>
                                                <p:sldTgt/>
                                              </p:tgtEl>
                                            </p:cond>
                                          </p:endCondLst>
                                        </p:cTn>
                                        <p:tgtEl>
                                          <p:sndTgt r:embed="rId4" name="cached_gemvanishes.wav"/>
                                        </p:tgtEl>
                                      </p:cMediaNode>
                                    </p:audio>
                                  </p:subTnLst>
                                </p:cTn>
                              </p:par>
                              <p:par>
                                <p:cTn id="12" presetID="5" presetClass="entr" presetSubtype="1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heckerboard(across)">
                                      <p:cBhvr>
                                        <p:cTn id="14" dur="500"/>
                                        <p:tgtEl>
                                          <p:spTgt spid="22"/>
                                        </p:tgtEl>
                                      </p:cBhvr>
                                    </p:animEffect>
                                  </p:childTnLst>
                                </p:cTn>
                              </p:par>
                              <p:par>
                                <p:cTn id="15" presetID="5" presetClass="entr" presetSubtype="1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subTnLst>
                                    <p:audio>
                                      <p:cMediaNode>
                                        <p:cTn display="0" masterRel="sameClick">
                                          <p:stCondLst>
                                            <p:cond evt="begin" delay="0">
                                              <p:tn val="15"/>
                                            </p:cond>
                                          </p:stCondLst>
                                          <p:endCondLst>
                                            <p:cond evt="onStopAudio" delay="0">
                                              <p:tgtEl>
                                                <p:sldTgt/>
                                              </p:tgtEl>
                                            </p:cond>
                                          </p:endCondLst>
                                        </p:cTn>
                                        <p:tgtEl>
                                          <p:sndTgt r:embed="rId4" name="cached_gemvanish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614B605-042A-A70F-6463-3E24372FE984}"/>
              </a:ext>
            </a:extLst>
          </p:cNvPr>
          <p:cNvSpPr/>
          <p:nvPr/>
        </p:nvSpPr>
        <p:spPr bwMode="auto">
          <a:xfrm>
            <a:off x="811711" y="1075997"/>
            <a:ext cx="7572428" cy="646331"/>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mn-lt"/>
                <a:cs typeface="+mn-cs"/>
              </a:rPr>
              <a:t>6) س</a:t>
            </a:r>
            <a:r>
              <a:rPr lang="ar-EG" sz="3600" b="1" baseline="30000" dirty="0">
                <a:latin typeface="Arial" charset="0"/>
                <a:cs typeface="Arial" charset="0"/>
              </a:rPr>
              <a:t> 2</a:t>
            </a:r>
            <a:r>
              <a:rPr lang="ar-EG" sz="3600" b="1" cap="small" dirty="0">
                <a:latin typeface="+mn-lt"/>
                <a:cs typeface="+mn-cs"/>
              </a:rPr>
              <a:t> – 8س = -9 </a:t>
            </a:r>
          </a:p>
        </p:txBody>
      </p:sp>
      <p:sp>
        <p:nvSpPr>
          <p:cNvPr id="18" name="Flowchart: Process 20">
            <a:extLst>
              <a:ext uri="{FF2B5EF4-FFF2-40B4-BE49-F238E27FC236}">
                <a16:creationId xmlns:a16="http://schemas.microsoft.com/office/drawing/2014/main" id="{764F1212-11BA-E479-33CB-AF4CD96FB0E1}"/>
              </a:ext>
            </a:extLst>
          </p:cNvPr>
          <p:cNvSpPr/>
          <p:nvPr/>
        </p:nvSpPr>
        <p:spPr>
          <a:xfrm>
            <a:off x="3533775" y="2520950"/>
            <a:ext cx="4824413" cy="6477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hangingPunct="1">
              <a:defRPr/>
            </a:pPr>
            <a:r>
              <a:rPr lang="ar-EG" sz="3600" b="1" cap="small" dirty="0" err="1">
                <a:solidFill>
                  <a:schemeClr val="tx1"/>
                </a:solidFill>
              </a:rPr>
              <a:t>س</a:t>
            </a:r>
            <a:r>
              <a:rPr lang="ar-EG" sz="3600" b="1" baseline="30000" dirty="0" err="1">
                <a:solidFill>
                  <a:schemeClr val="tx1"/>
                </a:solidFill>
              </a:rPr>
              <a:t>2</a:t>
            </a:r>
            <a:r>
              <a:rPr lang="ar-EG" sz="3600" b="1" cap="small" dirty="0">
                <a:solidFill>
                  <a:schemeClr val="tx1"/>
                </a:solidFill>
              </a:rPr>
              <a:t> - </a:t>
            </a:r>
            <a:r>
              <a:rPr lang="ar-EG" sz="3600" b="1" cap="small" dirty="0" err="1">
                <a:solidFill>
                  <a:schemeClr val="tx1"/>
                </a:solidFill>
              </a:rPr>
              <a:t>8س</a:t>
            </a:r>
            <a:r>
              <a:rPr lang="ar-EG" sz="3600" b="1" cap="small" dirty="0">
                <a:solidFill>
                  <a:schemeClr val="tx1"/>
                </a:solidFill>
              </a:rPr>
              <a:t> + </a:t>
            </a:r>
            <a:r>
              <a:rPr lang="ar-EG" sz="3600" b="1" cap="small" dirty="0" err="1">
                <a:solidFill>
                  <a:schemeClr val="tx1"/>
                </a:solidFill>
              </a:rPr>
              <a:t>16= -9 </a:t>
            </a:r>
            <a:r>
              <a:rPr lang="ar-EG" sz="3600" b="1" cap="small" dirty="0">
                <a:solidFill>
                  <a:schemeClr val="tx1"/>
                </a:solidFill>
              </a:rPr>
              <a:t>+ 16</a:t>
            </a:r>
            <a:endParaRPr lang="en-US" sz="3600" b="1" dirty="0">
              <a:solidFill>
                <a:schemeClr val="tx1"/>
              </a:solidFill>
            </a:endParaRPr>
          </a:p>
        </p:txBody>
      </p:sp>
      <p:sp>
        <p:nvSpPr>
          <p:cNvPr id="21" name="Rectangle 1">
            <a:extLst>
              <a:ext uri="{FF2B5EF4-FFF2-40B4-BE49-F238E27FC236}">
                <a16:creationId xmlns:a16="http://schemas.microsoft.com/office/drawing/2014/main" id="{8FFBFE77-909A-3F33-78B5-7E5FDF65B1BA}"/>
              </a:ext>
            </a:extLst>
          </p:cNvPr>
          <p:cNvSpPr>
            <a:spLocks noChangeArrowheads="1"/>
          </p:cNvSpPr>
          <p:nvPr/>
        </p:nvSpPr>
        <p:spPr bwMode="auto">
          <a:xfrm>
            <a:off x="1258888" y="4119563"/>
            <a:ext cx="3097212"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 </a:t>
            </a:r>
            <a:r>
              <a:rPr lang="ar-EG" sz="3600" b="1" cap="small" dirty="0">
                <a:latin typeface="Arial" charset="0"/>
                <a:cs typeface="Arial" charset="0"/>
              </a:rPr>
              <a:t>+ 4)</a:t>
            </a:r>
            <a:r>
              <a:rPr lang="ar-EG" sz="3600" b="1" baseline="30000" dirty="0">
                <a:latin typeface="Arial" charset="0"/>
                <a:cs typeface="Arial" charset="0"/>
              </a:rPr>
              <a:t>2</a:t>
            </a:r>
            <a:r>
              <a:rPr lang="ar-EG" sz="3600" b="1" cap="small" dirty="0">
                <a:latin typeface="Arial" charset="0"/>
                <a:cs typeface="Arial" charset="0"/>
              </a:rPr>
              <a:t>= 7</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9432A3E5-EE91-E03E-ECEA-B79713EFDAB8}"/>
              </a:ext>
            </a:extLst>
          </p:cNvPr>
          <p:cNvSpPr/>
          <p:nvPr/>
        </p:nvSpPr>
        <p:spPr bwMode="auto">
          <a:xfrm>
            <a:off x="785786" y="980728"/>
            <a:ext cx="7572428" cy="646331"/>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6) </a:t>
            </a:r>
            <a:r>
              <a:rPr lang="ar-EG" sz="3600" b="1" cap="small" dirty="0" err="1">
                <a:latin typeface="Arial" charset="0"/>
                <a:cs typeface="Arial" charset="0"/>
              </a:rPr>
              <a:t>س</a:t>
            </a:r>
            <a:r>
              <a:rPr lang="ar-EG" sz="3600" b="1" baseline="30000" dirty="0" err="1">
                <a:latin typeface="Arial" charset="0"/>
                <a:cs typeface="Arial" charset="0"/>
              </a:rPr>
              <a:t>2</a:t>
            </a:r>
            <a:r>
              <a:rPr lang="ar-EG" sz="3600" b="1" cap="small" dirty="0">
                <a:latin typeface="Arial" charset="0"/>
                <a:cs typeface="Arial" charset="0"/>
              </a:rPr>
              <a:t> – </a:t>
            </a:r>
            <a:r>
              <a:rPr lang="ar-EG" sz="3600" b="1" cap="small" dirty="0" err="1">
                <a:latin typeface="Arial" charset="0"/>
                <a:cs typeface="Arial" charset="0"/>
              </a:rPr>
              <a:t>8س</a:t>
            </a:r>
            <a:r>
              <a:rPr lang="ar-EG" sz="3600" b="1" cap="small" dirty="0">
                <a:latin typeface="Arial" charset="0"/>
                <a:cs typeface="Arial" charset="0"/>
              </a:rPr>
              <a:t> </a:t>
            </a:r>
            <a:r>
              <a:rPr lang="ar-EG" sz="3600" b="1" cap="small" dirty="0" err="1">
                <a:latin typeface="Arial" charset="0"/>
                <a:cs typeface="Arial" charset="0"/>
              </a:rPr>
              <a:t>= </a:t>
            </a:r>
            <a:r>
              <a:rPr lang="ar-EG" sz="3600" b="1" cap="small" dirty="0">
                <a:latin typeface="Arial" charset="0"/>
                <a:cs typeface="Arial" charset="0"/>
              </a:rPr>
              <a:t>-9 </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19" name="Flowchart: Process 20">
            <a:extLst>
              <a:ext uri="{FF2B5EF4-FFF2-40B4-BE49-F238E27FC236}">
                <a16:creationId xmlns:a16="http://schemas.microsoft.com/office/drawing/2014/main" id="{5BE82D9A-3FAD-13C9-8D74-047A4336CA72}"/>
              </a:ext>
            </a:extLst>
          </p:cNvPr>
          <p:cNvSpPr/>
          <p:nvPr/>
        </p:nvSpPr>
        <p:spPr>
          <a:xfrm>
            <a:off x="3924300" y="3460750"/>
            <a:ext cx="4249738" cy="6477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600" b="1" cap="small" dirty="0" err="1">
                <a:solidFill>
                  <a:schemeClr val="tx1"/>
                </a:solidFill>
              </a:rPr>
              <a:t>(س </a:t>
            </a:r>
            <a:r>
              <a:rPr lang="ar-EG" sz="3600" b="1" cap="small" dirty="0">
                <a:solidFill>
                  <a:schemeClr val="tx1"/>
                </a:solidFill>
              </a:rPr>
              <a:t>+ 4</a:t>
            </a:r>
            <a:r>
              <a:rPr lang="ar-EG" sz="3600" b="1" cap="small" dirty="0" err="1">
                <a:solidFill>
                  <a:schemeClr val="tx1"/>
                </a:solidFill>
              </a:rPr>
              <a:t>)</a:t>
            </a:r>
            <a:r>
              <a:rPr lang="ar-EG" sz="3600" b="1" baseline="30000" dirty="0" err="1">
                <a:solidFill>
                  <a:schemeClr val="tx1"/>
                </a:solidFill>
              </a:rPr>
              <a:t> </a:t>
            </a:r>
            <a:r>
              <a:rPr lang="ar-EG" sz="3600" b="1" cap="small" dirty="0" err="1">
                <a:solidFill>
                  <a:schemeClr val="tx1"/>
                </a:solidFill>
              </a:rPr>
              <a:t>= </a:t>
            </a:r>
            <a:r>
              <a:rPr lang="ar-EG" sz="3600" b="1" cap="small" dirty="0">
                <a:solidFill>
                  <a:schemeClr val="tx1"/>
                </a:solidFill>
              </a:rPr>
              <a:t>±     7</a:t>
            </a:r>
            <a:endParaRPr lang="en-US" sz="3600" dirty="0">
              <a:solidFill>
                <a:schemeClr val="tx1"/>
              </a:solidFill>
            </a:endParaRPr>
          </a:p>
        </p:txBody>
      </p:sp>
      <p:sp>
        <p:nvSpPr>
          <p:cNvPr id="20" name="Rectangle 1">
            <a:extLst>
              <a:ext uri="{FF2B5EF4-FFF2-40B4-BE49-F238E27FC236}">
                <a16:creationId xmlns:a16="http://schemas.microsoft.com/office/drawing/2014/main" id="{6FB99572-E99E-8DF8-0F03-019C80A0B4D6}"/>
              </a:ext>
            </a:extLst>
          </p:cNvPr>
          <p:cNvSpPr>
            <a:spLocks noChangeArrowheads="1"/>
          </p:cNvSpPr>
          <p:nvPr/>
        </p:nvSpPr>
        <p:spPr bwMode="auto">
          <a:xfrm>
            <a:off x="1076325" y="4673600"/>
            <a:ext cx="3097213"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 -4 </a:t>
            </a:r>
            <a:r>
              <a:rPr lang="ar-EG" sz="3600" b="1" cap="small" dirty="0">
                <a:latin typeface="Arial" charset="0"/>
                <a:cs typeface="Arial" charset="0"/>
              </a:rPr>
              <a:t>±    7</a:t>
            </a:r>
            <a:endParaRPr lang="en-US" sz="3600" dirty="0">
              <a:latin typeface="Arial" charset="0"/>
              <a:cs typeface="Arial" charset="0"/>
            </a:endParaRPr>
          </a:p>
        </p:txBody>
      </p:sp>
      <p:grpSp>
        <p:nvGrpSpPr>
          <p:cNvPr id="4" name="مجموعة 22">
            <a:extLst>
              <a:ext uri="{FF2B5EF4-FFF2-40B4-BE49-F238E27FC236}">
                <a16:creationId xmlns:a16="http://schemas.microsoft.com/office/drawing/2014/main" id="{E3940790-990A-A9A4-BFB7-C8858AF6AADC}"/>
              </a:ext>
            </a:extLst>
          </p:cNvPr>
          <p:cNvGrpSpPr>
            <a:grpSpLocks/>
          </p:cNvGrpSpPr>
          <p:nvPr/>
        </p:nvGrpSpPr>
        <p:grpSpPr bwMode="auto">
          <a:xfrm>
            <a:off x="4788024" y="3460750"/>
            <a:ext cx="865188" cy="503237"/>
            <a:chOff x="2555280" y="980728"/>
            <a:chExt cx="864592" cy="504056"/>
          </a:xfrm>
        </p:grpSpPr>
        <p:cxnSp>
          <p:nvCxnSpPr>
            <p:cNvPr id="23" name="رابط مستقيم 22">
              <a:extLst>
                <a:ext uri="{FF2B5EF4-FFF2-40B4-BE49-F238E27FC236}">
                  <a16:creationId xmlns:a16="http://schemas.microsoft.com/office/drawing/2014/main" id="{AB3ED979-17BB-90A8-041A-184545B1A697}"/>
                </a:ext>
              </a:extLst>
            </p:cNvPr>
            <p:cNvCxnSpPr/>
            <p:nvPr/>
          </p:nvCxnSpPr>
          <p:spPr>
            <a:xfrm flipH="1">
              <a:off x="3275509" y="1268533"/>
              <a:ext cx="144363" cy="216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a:extLst>
                <a:ext uri="{FF2B5EF4-FFF2-40B4-BE49-F238E27FC236}">
                  <a16:creationId xmlns:a16="http://schemas.microsoft.com/office/drawing/2014/main" id="{B0FB3FAA-CD1E-33F9-127D-68777832A027}"/>
                </a:ext>
              </a:extLst>
            </p:cNvPr>
            <p:cNvCxnSpPr/>
            <p:nvPr/>
          </p:nvCxnSpPr>
          <p:spPr>
            <a:xfrm>
              <a:off x="3275509" y="980728"/>
              <a:ext cx="9518"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a:extLst>
                <a:ext uri="{FF2B5EF4-FFF2-40B4-BE49-F238E27FC236}">
                  <a16:creationId xmlns:a16="http://schemas.microsoft.com/office/drawing/2014/main" id="{D0CC5A86-C6B3-B59C-613D-E77CF54B81C7}"/>
                </a:ext>
              </a:extLst>
            </p:cNvPr>
            <p:cNvCxnSpPr/>
            <p:nvPr/>
          </p:nvCxnSpPr>
          <p:spPr>
            <a:xfrm>
              <a:off x="2555280" y="980728"/>
              <a:ext cx="720229" cy="1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مجموعة 22">
            <a:extLst>
              <a:ext uri="{FF2B5EF4-FFF2-40B4-BE49-F238E27FC236}">
                <a16:creationId xmlns:a16="http://schemas.microsoft.com/office/drawing/2014/main" id="{D160CC7C-92EF-F362-F4FE-0CA806F56FF8}"/>
              </a:ext>
            </a:extLst>
          </p:cNvPr>
          <p:cNvGrpSpPr>
            <a:grpSpLocks/>
          </p:cNvGrpSpPr>
          <p:nvPr/>
        </p:nvGrpSpPr>
        <p:grpSpPr bwMode="auto">
          <a:xfrm>
            <a:off x="1259632" y="4673600"/>
            <a:ext cx="1006475" cy="503237"/>
            <a:chOff x="2411801" y="980728"/>
            <a:chExt cx="1008071" cy="504056"/>
          </a:xfrm>
        </p:grpSpPr>
        <p:cxnSp>
          <p:nvCxnSpPr>
            <p:cNvPr id="27" name="رابط مستقيم 26">
              <a:extLst>
                <a:ext uri="{FF2B5EF4-FFF2-40B4-BE49-F238E27FC236}">
                  <a16:creationId xmlns:a16="http://schemas.microsoft.com/office/drawing/2014/main" id="{B9572148-C9AB-689D-BE30-9F4C4B8B47B2}"/>
                </a:ext>
              </a:extLst>
            </p:cNvPr>
            <p:cNvCxnSpPr/>
            <p:nvPr/>
          </p:nvCxnSpPr>
          <p:spPr>
            <a:xfrm flipH="1">
              <a:off x="3275180" y="1268533"/>
              <a:ext cx="144692" cy="216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a:extLst>
                <a:ext uri="{FF2B5EF4-FFF2-40B4-BE49-F238E27FC236}">
                  <a16:creationId xmlns:a16="http://schemas.microsoft.com/office/drawing/2014/main" id="{2BD9F827-43FB-6C54-6B78-338B6B4B4CB2}"/>
                </a:ext>
              </a:extLst>
            </p:cNvPr>
            <p:cNvCxnSpPr/>
            <p:nvPr/>
          </p:nvCxnSpPr>
          <p:spPr>
            <a:xfrm>
              <a:off x="3275180" y="980728"/>
              <a:ext cx="954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a:extLst>
                <a:ext uri="{FF2B5EF4-FFF2-40B4-BE49-F238E27FC236}">
                  <a16:creationId xmlns:a16="http://schemas.microsoft.com/office/drawing/2014/main" id="{D09FEED7-D2BD-19F9-C39C-0E9BADE7586E}"/>
                </a:ext>
              </a:extLst>
            </p:cNvPr>
            <p:cNvCxnSpPr/>
            <p:nvPr/>
          </p:nvCxnSpPr>
          <p:spPr>
            <a:xfrm>
              <a:off x="2411801" y="980728"/>
              <a:ext cx="863379" cy="17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757EDA1-B8F1-9760-D93F-DC053D61073D}"/>
              </a:ext>
            </a:extLst>
          </p:cNvPr>
          <p:cNvSpPr/>
          <p:nvPr/>
        </p:nvSpPr>
        <p:spPr bwMode="auto">
          <a:xfrm>
            <a:off x="611188" y="908050"/>
            <a:ext cx="7572428" cy="646331"/>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r" rtl="1" eaLnBrk="1" fontAlgn="auto" hangingPunct="1">
              <a:spcBef>
                <a:spcPts val="0"/>
              </a:spcBef>
              <a:spcAft>
                <a:spcPts val="0"/>
              </a:spcAft>
              <a:defRPr/>
            </a:pPr>
            <a:r>
              <a:rPr lang="ar-EG" sz="3600" b="1" cap="small" dirty="0">
                <a:latin typeface="Arial" charset="0"/>
                <a:cs typeface="Arial" charset="0"/>
              </a:rPr>
              <a:t>6) </a:t>
            </a:r>
            <a:r>
              <a:rPr lang="ar-EG" sz="3600" b="1" cap="small" dirty="0" err="1">
                <a:latin typeface="Arial" charset="0"/>
                <a:cs typeface="Arial" charset="0"/>
              </a:rPr>
              <a:t>س</a:t>
            </a:r>
            <a:r>
              <a:rPr lang="ar-EG" sz="3600" b="1" baseline="30000" dirty="0" err="1">
                <a:latin typeface="Arial" charset="0"/>
                <a:cs typeface="Arial" charset="0"/>
              </a:rPr>
              <a:t>2</a:t>
            </a:r>
            <a:r>
              <a:rPr lang="ar-EG" sz="3600" b="1" cap="small" dirty="0">
                <a:latin typeface="Arial" charset="0"/>
                <a:cs typeface="Arial" charset="0"/>
              </a:rPr>
              <a:t> – </a:t>
            </a:r>
            <a:r>
              <a:rPr lang="ar-EG" sz="3600" b="1" cap="small" dirty="0" err="1">
                <a:latin typeface="Arial" charset="0"/>
                <a:cs typeface="Arial" charset="0"/>
              </a:rPr>
              <a:t>8س</a:t>
            </a:r>
            <a:r>
              <a:rPr lang="ar-EG" sz="3600" b="1" cap="small" dirty="0">
                <a:latin typeface="Arial" charset="0"/>
                <a:cs typeface="Arial" charset="0"/>
              </a:rPr>
              <a:t> </a:t>
            </a:r>
            <a:r>
              <a:rPr lang="ar-EG" sz="3600" b="1" cap="small" dirty="0" err="1">
                <a:latin typeface="Arial" charset="0"/>
                <a:cs typeface="Arial" charset="0"/>
              </a:rPr>
              <a:t>= </a:t>
            </a:r>
            <a:r>
              <a:rPr lang="ar-EG" sz="3600" b="1" cap="small" dirty="0">
                <a:latin typeface="Arial" charset="0"/>
                <a:cs typeface="Arial" charset="0"/>
              </a:rPr>
              <a:t>-9 </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2" name="Flowchart: Process 20">
            <a:extLst>
              <a:ext uri="{FF2B5EF4-FFF2-40B4-BE49-F238E27FC236}">
                <a16:creationId xmlns:a16="http://schemas.microsoft.com/office/drawing/2014/main" id="{79A60297-0D86-CE34-B471-B8CF3F783DC2}"/>
              </a:ext>
            </a:extLst>
          </p:cNvPr>
          <p:cNvSpPr/>
          <p:nvPr/>
        </p:nvSpPr>
        <p:spPr>
          <a:xfrm>
            <a:off x="5435602" y="2819291"/>
            <a:ext cx="2376758" cy="64633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spAutoFit/>
          </a:bodyPr>
          <a:lstStyle/>
          <a:p>
            <a:pPr algn="r" rtl="1" eaLnBrk="1" fontAlgn="auto" hangingPunct="1">
              <a:spcBef>
                <a:spcPts val="0"/>
              </a:spcBef>
              <a:spcAft>
                <a:spcPts val="0"/>
              </a:spcAft>
              <a:defRPr/>
            </a:pPr>
            <a:r>
              <a:rPr lang="ar-EG" sz="3600" b="1" cap="small" dirty="0">
                <a:solidFill>
                  <a:schemeClr val="tx1"/>
                </a:solidFill>
              </a:rPr>
              <a:t>س = 6,6</a:t>
            </a:r>
          </a:p>
        </p:txBody>
      </p:sp>
      <p:sp>
        <p:nvSpPr>
          <p:cNvPr id="26" name="Rectangle 1">
            <a:extLst>
              <a:ext uri="{FF2B5EF4-FFF2-40B4-BE49-F238E27FC236}">
                <a16:creationId xmlns:a16="http://schemas.microsoft.com/office/drawing/2014/main" id="{67A0BC96-66D1-5FD2-72C0-7D0151596E89}"/>
              </a:ext>
            </a:extLst>
          </p:cNvPr>
          <p:cNvSpPr>
            <a:spLocks noChangeArrowheads="1"/>
          </p:cNvSpPr>
          <p:nvPr/>
        </p:nvSpPr>
        <p:spPr bwMode="auto">
          <a:xfrm>
            <a:off x="611188" y="3717925"/>
            <a:ext cx="3097212"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س = 1.4</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327B794D-8B27-A4FE-A1C2-DA58FE83DA45}"/>
              </a:ext>
            </a:extLst>
          </p:cNvPr>
          <p:cNvSpPr/>
          <p:nvPr/>
        </p:nvSpPr>
        <p:spPr bwMode="auto">
          <a:xfrm>
            <a:off x="785786" y="764704"/>
            <a:ext cx="7572428" cy="646331"/>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a:t>
            </a:r>
            <a:r>
              <a:rPr lang="ar-EG" sz="3600" b="1" cap="small" dirty="0" err="1">
                <a:latin typeface="Arial" charset="0"/>
                <a:cs typeface="Arial" charset="0"/>
              </a:rPr>
              <a:t>4س</a:t>
            </a:r>
            <a:r>
              <a:rPr lang="ar-EG" sz="3600" b="1" baseline="30000" dirty="0" err="1">
                <a:latin typeface="Arial" charset="0"/>
                <a:cs typeface="Arial" charset="0"/>
              </a:rPr>
              <a:t>2</a:t>
            </a:r>
            <a:r>
              <a:rPr lang="ar-EG" sz="3600" b="1" cap="small" dirty="0">
                <a:latin typeface="Arial" charset="0"/>
                <a:cs typeface="Arial" charset="0"/>
              </a:rPr>
              <a:t> + </a:t>
            </a:r>
            <a:r>
              <a:rPr lang="ar-EG" sz="3600" b="1" cap="small" dirty="0" err="1">
                <a:latin typeface="Arial" charset="0"/>
                <a:cs typeface="Arial" charset="0"/>
              </a:rPr>
              <a:t>9س</a:t>
            </a:r>
            <a:r>
              <a:rPr lang="ar-EG" sz="3600" b="1" cap="small" dirty="0">
                <a:latin typeface="Arial" charset="0"/>
                <a:cs typeface="Arial" charset="0"/>
              </a:rPr>
              <a:t> – </a:t>
            </a:r>
            <a:r>
              <a:rPr lang="ar-EG" sz="3600" b="1" cap="small" dirty="0" err="1">
                <a:latin typeface="Arial" charset="0"/>
                <a:cs typeface="Arial" charset="0"/>
              </a:rPr>
              <a:t>1 </a:t>
            </a:r>
            <a:r>
              <a:rPr lang="ar-EG" sz="3600" b="1" cap="small" dirty="0">
                <a:latin typeface="Arial" charset="0"/>
                <a:cs typeface="Arial" charset="0"/>
              </a:rPr>
              <a:t>= 0 </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18" name="Rectangle 1">
            <a:extLst>
              <a:ext uri="{FF2B5EF4-FFF2-40B4-BE49-F238E27FC236}">
                <a16:creationId xmlns:a16="http://schemas.microsoft.com/office/drawing/2014/main" id="{2539EFF0-0258-16A5-3D9F-02149177145D}"/>
              </a:ext>
            </a:extLst>
          </p:cNvPr>
          <p:cNvSpPr>
            <a:spLocks noChangeArrowheads="1"/>
          </p:cNvSpPr>
          <p:nvPr/>
        </p:nvSpPr>
        <p:spPr bwMode="auto">
          <a:xfrm>
            <a:off x="33338" y="3065463"/>
            <a:ext cx="8532812"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2800" b="1" cap="small" dirty="0" err="1">
                <a:latin typeface="Arial" charset="0"/>
                <a:cs typeface="Arial" charset="0"/>
              </a:rPr>
              <a:t>ــــــــــــــــــــــــــــــــــــــ</a:t>
            </a:r>
            <a:r>
              <a:rPr lang="ar-EG" sz="3600" b="1" cap="small" dirty="0" err="1">
                <a:latin typeface="Arial" charset="0"/>
                <a:cs typeface="Arial" charset="0"/>
              </a:rPr>
              <a:t> </a:t>
            </a:r>
            <a:r>
              <a:rPr lang="ar-EG" sz="3600" b="1" cap="small" dirty="0">
                <a:latin typeface="Arial" charset="0"/>
                <a:cs typeface="Arial" charset="0"/>
              </a:rPr>
              <a:t>= </a:t>
            </a:r>
            <a:r>
              <a:rPr lang="ar-EG" sz="2400" b="1" cap="small" dirty="0">
                <a:latin typeface="Arial" charset="0"/>
                <a:cs typeface="Arial" charset="0"/>
              </a:rPr>
              <a:t>ــــــــــ </a:t>
            </a:r>
            <a:r>
              <a:rPr lang="ar-EG" sz="3600" b="1" cap="small" dirty="0">
                <a:latin typeface="Arial" charset="0"/>
                <a:cs typeface="Arial" charset="0"/>
              </a:rPr>
              <a:t>    قسمة الطرفين على 4</a:t>
            </a:r>
            <a:endParaRPr lang="en-US" sz="3600" dirty="0">
              <a:latin typeface="Arial" charset="0"/>
              <a:cs typeface="Arial" charset="0"/>
            </a:endParaRPr>
          </a:p>
        </p:txBody>
      </p:sp>
      <p:sp>
        <p:nvSpPr>
          <p:cNvPr id="21" name="Rectangle 1">
            <a:extLst>
              <a:ext uri="{FF2B5EF4-FFF2-40B4-BE49-F238E27FC236}">
                <a16:creationId xmlns:a16="http://schemas.microsoft.com/office/drawing/2014/main" id="{AAF0E338-A2A2-5FFC-5EFE-0C3926A721F7}"/>
              </a:ext>
            </a:extLst>
          </p:cNvPr>
          <p:cNvSpPr>
            <a:spLocks noChangeArrowheads="1"/>
          </p:cNvSpPr>
          <p:nvPr/>
        </p:nvSpPr>
        <p:spPr bwMode="auto">
          <a:xfrm>
            <a:off x="5506394" y="2912263"/>
            <a:ext cx="2699792" cy="584775"/>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latin typeface="Arial" charset="0"/>
                <a:cs typeface="Arial" charset="0"/>
              </a:rPr>
              <a:t>4س</a:t>
            </a:r>
            <a:r>
              <a:rPr lang="ar-EG" sz="3200" b="1" baseline="30000" dirty="0">
                <a:latin typeface="Arial" charset="0"/>
                <a:cs typeface="Arial" charset="0"/>
              </a:rPr>
              <a:t>2</a:t>
            </a:r>
            <a:r>
              <a:rPr lang="ar-EG" sz="3200" b="1" cap="small" dirty="0">
                <a:latin typeface="Arial" charset="0"/>
                <a:cs typeface="Arial" charset="0"/>
              </a:rPr>
              <a:t> + 9س – 1 </a:t>
            </a:r>
            <a:endParaRPr lang="ar-EG" sz="32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B3D3A74C-7915-AD73-1106-857376D53621}"/>
              </a:ext>
            </a:extLst>
          </p:cNvPr>
          <p:cNvSpPr>
            <a:spLocks noChangeArrowheads="1"/>
          </p:cNvSpPr>
          <p:nvPr/>
        </p:nvSpPr>
        <p:spPr bwMode="auto">
          <a:xfrm>
            <a:off x="6510338" y="3560763"/>
            <a:ext cx="723900"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latin typeface="Arial" charset="0"/>
                <a:cs typeface="Arial" charset="0"/>
              </a:rPr>
              <a:t>4</a:t>
            </a:r>
            <a:endParaRPr lang="en-US" sz="3200" dirty="0">
              <a:latin typeface="Arial" charset="0"/>
              <a:cs typeface="Arial" charset="0"/>
            </a:endParaRPr>
          </a:p>
        </p:txBody>
      </p:sp>
      <p:sp>
        <p:nvSpPr>
          <p:cNvPr id="25" name="Rectangle 1">
            <a:extLst>
              <a:ext uri="{FF2B5EF4-FFF2-40B4-BE49-F238E27FC236}">
                <a16:creationId xmlns:a16="http://schemas.microsoft.com/office/drawing/2014/main" id="{93E35E34-1609-8A72-D3A5-D49E5C43CC4B}"/>
              </a:ext>
            </a:extLst>
          </p:cNvPr>
          <p:cNvSpPr>
            <a:spLocks noChangeArrowheads="1"/>
          </p:cNvSpPr>
          <p:nvPr/>
        </p:nvSpPr>
        <p:spPr bwMode="auto">
          <a:xfrm>
            <a:off x="4354266" y="2920974"/>
            <a:ext cx="755576" cy="584775"/>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latin typeface="Arial" charset="0"/>
                <a:cs typeface="Arial" charset="0"/>
              </a:rPr>
              <a:t>0</a:t>
            </a:r>
            <a:endParaRPr lang="ar-EG" sz="32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6" name="Rectangle 1">
            <a:extLst>
              <a:ext uri="{FF2B5EF4-FFF2-40B4-BE49-F238E27FC236}">
                <a16:creationId xmlns:a16="http://schemas.microsoft.com/office/drawing/2014/main" id="{C44D06A0-9F10-8941-B412-A43D5BEA1C83}"/>
              </a:ext>
            </a:extLst>
          </p:cNvPr>
          <p:cNvSpPr>
            <a:spLocks noChangeArrowheads="1"/>
          </p:cNvSpPr>
          <p:nvPr/>
        </p:nvSpPr>
        <p:spPr bwMode="auto">
          <a:xfrm>
            <a:off x="4354513" y="3497263"/>
            <a:ext cx="723900" cy="5842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200" b="1" cap="small" dirty="0">
                <a:latin typeface="Arial" charset="0"/>
                <a:cs typeface="Arial" charset="0"/>
              </a:rPr>
              <a:t>4</a:t>
            </a:r>
            <a:endParaRPr lang="en-US" sz="32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par>
                                <p:cTn id="13" presetID="5"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par>
                                <p:cTn id="16" presetID="5"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heckerboard(across)">
                                      <p:cBhvr>
                                        <p:cTn id="18" dur="500"/>
                                        <p:tgtEl>
                                          <p:spTgt spid="24"/>
                                        </p:tgtEl>
                                      </p:cBhvr>
                                    </p:animEffect>
                                  </p:childTnLst>
                                  <p:subTnLst>
                                    <p:audio>
                                      <p:cMediaNode>
                                        <p:cTn display="0" masterRel="sameClick">
                                          <p:stCondLst>
                                            <p:cond evt="begin" delay="0">
                                              <p:tn val="16"/>
                                            </p:cond>
                                          </p:stCondLst>
                                          <p:endCondLst>
                                            <p:cond evt="onStopAudio" delay="0">
                                              <p:tgtEl>
                                                <p:sldTgt/>
                                              </p:tgtEl>
                                            </p:cond>
                                          </p:endCondLst>
                                        </p:cTn>
                                        <p:tgtEl>
                                          <p:sndTgt r:embed="rId4" name="cached_gemvanishes.wav"/>
                                        </p:tgtEl>
                                      </p:cMediaNode>
                                    </p:audio>
                                  </p:subTnLst>
                                </p:cTn>
                              </p:par>
                              <p:par>
                                <p:cTn id="19" presetID="5"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heckerboard(across)">
                                      <p:cBhvr>
                                        <p:cTn id="21" dur="500"/>
                                        <p:tgtEl>
                                          <p:spTgt spid="25"/>
                                        </p:tgtEl>
                                      </p:cBhvr>
                                    </p:animEffect>
                                  </p:childTnLst>
                                </p:cTn>
                              </p:par>
                              <p:par>
                                <p:cTn id="22" presetID="5"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heckerboard(across)">
                                      <p:cBhvr>
                                        <p:cTn id="24" dur="500"/>
                                        <p:tgtEl>
                                          <p:spTgt spid="26"/>
                                        </p:tgtEl>
                                      </p:cBhvr>
                                    </p:animEffect>
                                  </p:childTnLst>
                                  <p:subTnLst>
                                    <p:audio>
                                      <p:cMediaNode>
                                        <p:cTn display="0" masterRel="sameClick">
                                          <p:stCondLst>
                                            <p:cond evt="begin" delay="0">
                                              <p:tn val="22"/>
                                            </p:cond>
                                          </p:stCondLst>
                                          <p:endCondLst>
                                            <p:cond evt="onStopAudio" delay="0">
                                              <p:tgtEl>
                                                <p:sldTgt/>
                                              </p:tgtEl>
                                            </p:cond>
                                          </p:endCondLst>
                                        </p:cTn>
                                        <p:tgtEl>
                                          <p:sndTgt r:embed="rId4" name="cached_gemvanish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8C031EBC-8418-1CD2-B806-099BAB2734D9}"/>
              </a:ext>
            </a:extLst>
          </p:cNvPr>
          <p:cNvSpPr/>
          <p:nvPr/>
        </p:nvSpPr>
        <p:spPr bwMode="auto">
          <a:xfrm>
            <a:off x="785786" y="945594"/>
            <a:ext cx="7572428" cy="646331"/>
          </a:xfrm>
          <a:prstGeom prst="rect">
            <a:avLst/>
          </a:prstGeom>
          <a:noFill/>
        </p:spPr>
        <p:style>
          <a:lnRef idx="2">
            <a:schemeClr val="accent6"/>
          </a:lnRef>
          <a:fillRef idx="1">
            <a:schemeClr val="lt1"/>
          </a:fillRef>
          <a:effectRef idx="0">
            <a:schemeClr val="accent6"/>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a:t>
            </a:r>
            <a:r>
              <a:rPr lang="ar-EG" sz="3600" b="1" cap="small" dirty="0" err="1">
                <a:latin typeface="Arial" charset="0"/>
                <a:cs typeface="Arial" charset="0"/>
              </a:rPr>
              <a:t>4س</a:t>
            </a:r>
            <a:r>
              <a:rPr lang="ar-EG" sz="3600" b="1" baseline="30000" dirty="0" err="1">
                <a:latin typeface="Arial" charset="0"/>
                <a:cs typeface="Arial" charset="0"/>
              </a:rPr>
              <a:t>2</a:t>
            </a:r>
            <a:r>
              <a:rPr lang="ar-EG" sz="3600" b="1" cap="small" dirty="0">
                <a:latin typeface="Arial" charset="0"/>
                <a:cs typeface="Arial" charset="0"/>
              </a:rPr>
              <a:t> + </a:t>
            </a:r>
            <a:r>
              <a:rPr lang="ar-EG" sz="3600" b="1" cap="small" dirty="0" err="1">
                <a:latin typeface="Arial" charset="0"/>
                <a:cs typeface="Arial" charset="0"/>
              </a:rPr>
              <a:t>9س</a:t>
            </a:r>
            <a:r>
              <a:rPr lang="ar-EG" sz="3600" b="1" cap="small" dirty="0">
                <a:latin typeface="Arial" charset="0"/>
                <a:cs typeface="Arial" charset="0"/>
              </a:rPr>
              <a:t> – </a:t>
            </a:r>
            <a:r>
              <a:rPr lang="ar-EG" sz="3600" b="1" cap="small" dirty="0" err="1">
                <a:latin typeface="Arial" charset="0"/>
                <a:cs typeface="Arial" charset="0"/>
              </a:rPr>
              <a:t>1 </a:t>
            </a:r>
            <a:r>
              <a:rPr lang="ar-EG" sz="3600" b="1" cap="small" dirty="0">
                <a:latin typeface="Arial" charset="0"/>
                <a:cs typeface="Arial" charset="0"/>
              </a:rPr>
              <a:t>= 0 </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18" name="Rectangle 1">
            <a:extLst>
              <a:ext uri="{FF2B5EF4-FFF2-40B4-BE49-F238E27FC236}">
                <a16:creationId xmlns:a16="http://schemas.microsoft.com/office/drawing/2014/main" id="{8ECE4AB3-5F02-3579-6C7F-6FD26CC3353E}"/>
              </a:ext>
            </a:extLst>
          </p:cNvPr>
          <p:cNvSpPr>
            <a:spLocks noChangeArrowheads="1"/>
          </p:cNvSpPr>
          <p:nvPr/>
        </p:nvSpPr>
        <p:spPr bwMode="auto">
          <a:xfrm>
            <a:off x="2339975" y="4005263"/>
            <a:ext cx="45720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a:t>
            </a:r>
            <a:r>
              <a:rPr lang="ar-EG" sz="3600" b="1" baseline="30000" dirty="0" err="1">
                <a:latin typeface="Arial" charset="0"/>
                <a:cs typeface="Arial" charset="0"/>
              </a:rPr>
              <a:t>2</a:t>
            </a:r>
            <a:r>
              <a:rPr lang="ar-EG" sz="3600" b="1" cap="small" dirty="0">
                <a:latin typeface="Arial" charset="0"/>
                <a:cs typeface="Arial" charset="0"/>
              </a:rPr>
              <a:t> + </a:t>
            </a:r>
            <a:r>
              <a:rPr lang="ar-EG" sz="2800" b="1" cap="small" dirty="0">
                <a:latin typeface="Arial" charset="0"/>
                <a:cs typeface="Arial" charset="0"/>
              </a:rPr>
              <a:t>ـــــــــ </a:t>
            </a:r>
            <a:r>
              <a:rPr lang="ar-EG" sz="3600" b="1" cap="small" dirty="0" err="1">
                <a:latin typeface="Arial" charset="0"/>
                <a:cs typeface="Arial" charset="0"/>
              </a:rPr>
              <a:t>س </a:t>
            </a:r>
            <a:r>
              <a:rPr lang="ar-EG" sz="3600" b="1" cap="small" dirty="0">
                <a:latin typeface="Arial" charset="0"/>
                <a:cs typeface="Arial" charset="0"/>
              </a:rPr>
              <a:t>- </a:t>
            </a:r>
            <a:r>
              <a:rPr lang="ar-EG" sz="2400" b="1" cap="small" dirty="0" err="1">
                <a:latin typeface="Arial" charset="0"/>
                <a:cs typeface="Arial" charset="0"/>
              </a:rPr>
              <a:t>ــــــــــ </a:t>
            </a:r>
            <a:r>
              <a:rPr lang="ar-EG" sz="3600" b="1" cap="small" dirty="0">
                <a:latin typeface="Arial" charset="0"/>
                <a:cs typeface="Arial" charset="0"/>
              </a:rPr>
              <a:t>= 0 </a:t>
            </a:r>
            <a:endParaRPr lang="en-US" sz="3600" dirty="0">
              <a:latin typeface="Arial" charset="0"/>
              <a:cs typeface="Arial" charset="0"/>
            </a:endParaRPr>
          </a:p>
        </p:txBody>
      </p:sp>
      <p:sp>
        <p:nvSpPr>
          <p:cNvPr id="21" name="Rectangle 1">
            <a:extLst>
              <a:ext uri="{FF2B5EF4-FFF2-40B4-BE49-F238E27FC236}">
                <a16:creationId xmlns:a16="http://schemas.microsoft.com/office/drawing/2014/main" id="{887419AE-C9D1-60C7-C7D4-83A392D27B3F}"/>
              </a:ext>
            </a:extLst>
          </p:cNvPr>
          <p:cNvSpPr>
            <a:spLocks noChangeArrowheads="1"/>
          </p:cNvSpPr>
          <p:nvPr/>
        </p:nvSpPr>
        <p:spPr bwMode="auto">
          <a:xfrm>
            <a:off x="4860032" y="3861048"/>
            <a:ext cx="611560"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589EA2FF-9B83-2F56-C28F-9AAFD5262FC5}"/>
              </a:ext>
            </a:extLst>
          </p:cNvPr>
          <p:cNvSpPr>
            <a:spLocks noChangeArrowheads="1"/>
          </p:cNvSpPr>
          <p:nvPr/>
        </p:nvSpPr>
        <p:spPr bwMode="auto">
          <a:xfrm>
            <a:off x="4783138" y="4437063"/>
            <a:ext cx="725487"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63D07819-F74C-013C-DC96-DF5BAD941B8E}"/>
              </a:ext>
            </a:extLst>
          </p:cNvPr>
          <p:cNvSpPr>
            <a:spLocks noChangeArrowheads="1"/>
          </p:cNvSpPr>
          <p:nvPr/>
        </p:nvSpPr>
        <p:spPr bwMode="auto">
          <a:xfrm>
            <a:off x="3275856" y="3862789"/>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1</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6" name="Rectangle 1">
            <a:extLst>
              <a:ext uri="{FF2B5EF4-FFF2-40B4-BE49-F238E27FC236}">
                <a16:creationId xmlns:a16="http://schemas.microsoft.com/office/drawing/2014/main" id="{251DEC3E-A4F9-8EC9-C340-2666FB569DF6}"/>
              </a:ext>
            </a:extLst>
          </p:cNvPr>
          <p:cNvSpPr>
            <a:spLocks noChangeArrowheads="1"/>
          </p:cNvSpPr>
          <p:nvPr/>
        </p:nvSpPr>
        <p:spPr bwMode="auto">
          <a:xfrm>
            <a:off x="3348038" y="44402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ppt_w</p:attrName>
                                        </p:attrNameLst>
                                      </p:cBhvr>
                                      <p:tavLst>
                                        <p:tav tm="0" fmla="#ppt_w*sin(2.5*pi*$)">
                                          <p:val>
                                            <p:fltVal val="0"/>
                                          </p:val>
                                        </p:tav>
                                        <p:tav tm="100000">
                                          <p:val>
                                            <p:fltVal val="1"/>
                                          </p:val>
                                        </p:tav>
                                      </p:tavLst>
                                    </p:anim>
                                    <p:anim calcmode="lin" valueType="num">
                                      <p:cBhvr>
                                        <p:cTn id="19" dur="2000" fill="hold"/>
                                        <p:tgtEl>
                                          <p:spTgt spid="2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anim calcmode="lin" valueType="num">
                                      <p:cBhvr>
                                        <p:cTn id="23" dur="2000" fill="hold"/>
                                        <p:tgtEl>
                                          <p:spTgt spid="25"/>
                                        </p:tgtEl>
                                        <p:attrNameLst>
                                          <p:attrName>ppt_w</p:attrName>
                                        </p:attrNameLst>
                                      </p:cBhvr>
                                      <p:tavLst>
                                        <p:tav tm="0" fmla="#ppt_w*sin(2.5*pi*$)">
                                          <p:val>
                                            <p:fltVal val="0"/>
                                          </p:val>
                                        </p:tav>
                                        <p:tav tm="100000">
                                          <p:val>
                                            <p:fltVal val="1"/>
                                          </p:val>
                                        </p:tav>
                                      </p:tavLst>
                                    </p:anim>
                                    <p:anim calcmode="lin" valueType="num">
                                      <p:cBhvr>
                                        <p:cTn id="24" dur="2000" fill="hold"/>
                                        <p:tgtEl>
                                          <p:spTgt spid="25"/>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ppt_w</p:attrName>
                                        </p:attrNameLst>
                                      </p:cBhvr>
                                      <p:tavLst>
                                        <p:tav tm="0" fmla="#ppt_w*sin(2.5*pi*$)">
                                          <p:val>
                                            <p:fltVal val="0"/>
                                          </p:val>
                                        </p:tav>
                                        <p:tav tm="100000">
                                          <p:val>
                                            <p:fltVal val="1"/>
                                          </p:val>
                                        </p:tav>
                                      </p:tavLst>
                                    </p:anim>
                                    <p:anim calcmode="lin" valueType="num">
                                      <p:cBhvr>
                                        <p:cTn id="29"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96A5B798-0756-85B7-AD1F-343FD9415D3D}"/>
              </a:ext>
            </a:extLst>
          </p:cNvPr>
          <p:cNvSpPr/>
          <p:nvPr/>
        </p:nvSpPr>
        <p:spPr bwMode="auto">
          <a:xfrm>
            <a:off x="785786" y="980728"/>
            <a:ext cx="7572428" cy="646331"/>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a:t>
            </a:r>
            <a:r>
              <a:rPr lang="ar-EG" sz="3600" b="1" cap="small" dirty="0" err="1">
                <a:latin typeface="Arial" charset="0"/>
                <a:cs typeface="Arial" charset="0"/>
              </a:rPr>
              <a:t>4س2</a:t>
            </a:r>
            <a:r>
              <a:rPr lang="ar-EG" sz="3600" b="1" cap="small" dirty="0">
                <a:latin typeface="Arial" charset="0"/>
                <a:cs typeface="Arial" charset="0"/>
              </a:rPr>
              <a:t> + </a:t>
            </a:r>
            <a:r>
              <a:rPr lang="ar-EG" sz="3600" b="1" cap="small" dirty="0" err="1">
                <a:latin typeface="Arial" charset="0"/>
                <a:cs typeface="Arial" charset="0"/>
              </a:rPr>
              <a:t>9س</a:t>
            </a:r>
            <a:r>
              <a:rPr lang="ar-EG" sz="3600" b="1" cap="small" dirty="0">
                <a:latin typeface="Arial" charset="0"/>
                <a:cs typeface="Arial" charset="0"/>
              </a:rPr>
              <a:t> – </a:t>
            </a:r>
            <a:r>
              <a:rPr lang="ar-EG" sz="3600" b="1" cap="small" dirty="0" err="1">
                <a:latin typeface="Arial" charset="0"/>
                <a:cs typeface="Arial" charset="0"/>
              </a:rPr>
              <a:t>1 </a:t>
            </a:r>
            <a:r>
              <a:rPr lang="ar-EG" sz="3600" b="1" cap="small" dirty="0">
                <a:latin typeface="Arial" charset="0"/>
                <a:cs typeface="Arial" charset="0"/>
              </a:rPr>
              <a:t>= 0 </a:t>
            </a:r>
          </a:p>
        </p:txBody>
      </p:sp>
      <p:sp>
        <p:nvSpPr>
          <p:cNvPr id="18" name="Rectangle 1">
            <a:extLst>
              <a:ext uri="{FF2B5EF4-FFF2-40B4-BE49-F238E27FC236}">
                <a16:creationId xmlns:a16="http://schemas.microsoft.com/office/drawing/2014/main" id="{19F6C852-6ADA-65DC-6425-3F3DA7A79E17}"/>
              </a:ext>
            </a:extLst>
          </p:cNvPr>
          <p:cNvSpPr>
            <a:spLocks noChangeArrowheads="1"/>
          </p:cNvSpPr>
          <p:nvPr/>
        </p:nvSpPr>
        <p:spPr bwMode="auto">
          <a:xfrm>
            <a:off x="1835150" y="3643313"/>
            <a:ext cx="576103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س</a:t>
            </a:r>
            <a:r>
              <a:rPr lang="ar-EG" sz="3600" b="1" baseline="30000" dirty="0">
                <a:latin typeface="Arial" charset="0"/>
                <a:cs typeface="Arial" charset="0"/>
              </a:rPr>
              <a:t>2</a:t>
            </a:r>
            <a:r>
              <a:rPr lang="ar-EG" sz="3600" b="1" cap="small" dirty="0">
                <a:latin typeface="Arial" charset="0"/>
                <a:cs typeface="Arial" charset="0"/>
              </a:rPr>
              <a:t> + </a:t>
            </a:r>
            <a:r>
              <a:rPr lang="ar-EG" sz="2800" b="1" cap="small" dirty="0">
                <a:latin typeface="Arial" charset="0"/>
                <a:cs typeface="Arial" charset="0"/>
              </a:rPr>
              <a:t>ـــــــــ </a:t>
            </a:r>
            <a:r>
              <a:rPr lang="ar-EG" sz="3600" b="1" cap="small" dirty="0">
                <a:latin typeface="Arial" charset="0"/>
                <a:cs typeface="Arial" charset="0"/>
              </a:rPr>
              <a:t>س - </a:t>
            </a:r>
            <a:r>
              <a:rPr lang="ar-EG" sz="2400" b="1" cap="small" dirty="0">
                <a:latin typeface="Arial" charset="0"/>
                <a:cs typeface="Arial" charset="0"/>
              </a:rPr>
              <a:t>ــــــــــ </a:t>
            </a:r>
            <a:r>
              <a:rPr lang="ar-EG" sz="3600" b="1" cap="small" dirty="0">
                <a:latin typeface="Arial" charset="0"/>
                <a:cs typeface="Arial" charset="0"/>
              </a:rPr>
              <a:t>+  </a:t>
            </a:r>
            <a:r>
              <a:rPr lang="ar-EG" sz="2400" b="1" cap="small" dirty="0">
                <a:latin typeface="Arial" charset="0"/>
                <a:cs typeface="Arial" charset="0"/>
              </a:rPr>
              <a:t>ــــــــــ </a:t>
            </a:r>
            <a:r>
              <a:rPr lang="ar-EG" sz="3600" b="1" cap="small" dirty="0">
                <a:latin typeface="Arial" charset="0"/>
                <a:cs typeface="Arial" charset="0"/>
              </a:rPr>
              <a:t>= </a:t>
            </a:r>
            <a:r>
              <a:rPr lang="ar-EG" sz="2800" b="1" cap="small" dirty="0">
                <a:latin typeface="Arial" charset="0"/>
                <a:cs typeface="Arial" charset="0"/>
              </a:rPr>
              <a:t>ـــــــــ </a:t>
            </a:r>
            <a:endParaRPr lang="en-US" sz="4800" dirty="0">
              <a:latin typeface="Arial" charset="0"/>
              <a:cs typeface="Arial" charset="0"/>
            </a:endParaRPr>
          </a:p>
        </p:txBody>
      </p:sp>
      <p:sp>
        <p:nvSpPr>
          <p:cNvPr id="21" name="Rectangle 1">
            <a:extLst>
              <a:ext uri="{FF2B5EF4-FFF2-40B4-BE49-F238E27FC236}">
                <a16:creationId xmlns:a16="http://schemas.microsoft.com/office/drawing/2014/main" id="{58CB64AC-386E-98DC-8B2C-66C2BF2DDC5C}"/>
              </a:ext>
            </a:extLst>
          </p:cNvPr>
          <p:cNvSpPr>
            <a:spLocks noChangeArrowheads="1"/>
          </p:cNvSpPr>
          <p:nvPr/>
        </p:nvSpPr>
        <p:spPr bwMode="auto">
          <a:xfrm>
            <a:off x="5512333" y="3429000"/>
            <a:ext cx="611560"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95B5BA42-7921-3956-D78A-932E2DC28167}"/>
              </a:ext>
            </a:extLst>
          </p:cNvPr>
          <p:cNvSpPr>
            <a:spLocks noChangeArrowheads="1"/>
          </p:cNvSpPr>
          <p:nvPr/>
        </p:nvSpPr>
        <p:spPr bwMode="auto">
          <a:xfrm>
            <a:off x="5435600" y="400526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E8D7BF0F-88BA-7AEA-3422-750D14DBB5E7}"/>
              </a:ext>
            </a:extLst>
          </p:cNvPr>
          <p:cNvSpPr>
            <a:spLocks noChangeArrowheads="1"/>
          </p:cNvSpPr>
          <p:nvPr/>
        </p:nvSpPr>
        <p:spPr bwMode="auto">
          <a:xfrm>
            <a:off x="2736328" y="3501008"/>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1</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6" name="Rectangle 1">
            <a:extLst>
              <a:ext uri="{FF2B5EF4-FFF2-40B4-BE49-F238E27FC236}">
                <a16:creationId xmlns:a16="http://schemas.microsoft.com/office/drawing/2014/main" id="{81374795-927B-8F3F-39D6-40E13AF42013}"/>
              </a:ext>
            </a:extLst>
          </p:cNvPr>
          <p:cNvSpPr>
            <a:spLocks noChangeArrowheads="1"/>
          </p:cNvSpPr>
          <p:nvPr/>
        </p:nvSpPr>
        <p:spPr bwMode="auto">
          <a:xfrm>
            <a:off x="2771775" y="4076700"/>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
        <p:nvSpPr>
          <p:cNvPr id="19" name="Rectangle 1">
            <a:extLst>
              <a:ext uri="{FF2B5EF4-FFF2-40B4-BE49-F238E27FC236}">
                <a16:creationId xmlns:a16="http://schemas.microsoft.com/office/drawing/2014/main" id="{AE454333-3214-D1ED-07E5-971C3605C44D}"/>
              </a:ext>
            </a:extLst>
          </p:cNvPr>
          <p:cNvSpPr>
            <a:spLocks noChangeArrowheads="1"/>
          </p:cNvSpPr>
          <p:nvPr/>
        </p:nvSpPr>
        <p:spPr bwMode="auto">
          <a:xfrm>
            <a:off x="3851944" y="3499267"/>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1</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0" name="Rectangle 1">
            <a:extLst>
              <a:ext uri="{FF2B5EF4-FFF2-40B4-BE49-F238E27FC236}">
                <a16:creationId xmlns:a16="http://schemas.microsoft.com/office/drawing/2014/main" id="{337D94A5-7D22-F2B5-6FE5-71C14E290CBB}"/>
              </a:ext>
            </a:extLst>
          </p:cNvPr>
          <p:cNvSpPr>
            <a:spLocks noChangeArrowheads="1"/>
          </p:cNvSpPr>
          <p:nvPr/>
        </p:nvSpPr>
        <p:spPr bwMode="auto">
          <a:xfrm>
            <a:off x="3924300" y="407511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
        <p:nvSpPr>
          <p:cNvPr id="22" name="Rectangle 1">
            <a:extLst>
              <a:ext uri="{FF2B5EF4-FFF2-40B4-BE49-F238E27FC236}">
                <a16:creationId xmlns:a16="http://schemas.microsoft.com/office/drawing/2014/main" id="{09A673D8-8D9E-3FB9-505D-CFD64D53CEA7}"/>
              </a:ext>
            </a:extLst>
          </p:cNvPr>
          <p:cNvSpPr>
            <a:spLocks noChangeArrowheads="1"/>
          </p:cNvSpPr>
          <p:nvPr/>
        </p:nvSpPr>
        <p:spPr bwMode="auto">
          <a:xfrm>
            <a:off x="1619696" y="3501008"/>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1</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3" name="Rectangle 1">
            <a:extLst>
              <a:ext uri="{FF2B5EF4-FFF2-40B4-BE49-F238E27FC236}">
                <a16:creationId xmlns:a16="http://schemas.microsoft.com/office/drawing/2014/main" id="{4E92BFD3-4D93-D4A3-43E2-BBD8EF13BA5B}"/>
              </a:ext>
            </a:extLst>
          </p:cNvPr>
          <p:cNvSpPr>
            <a:spLocks noChangeArrowheads="1"/>
          </p:cNvSpPr>
          <p:nvPr/>
        </p:nvSpPr>
        <p:spPr bwMode="auto">
          <a:xfrm>
            <a:off x="1687513" y="4076700"/>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80">
                                          <p:stCondLst>
                                            <p:cond delay="0"/>
                                          </p:stCondLst>
                                        </p:cTn>
                                        <p:tgtEl>
                                          <p:spTgt spid="24"/>
                                        </p:tgtEl>
                                      </p:cBhvr>
                                    </p:animEffect>
                                    <p:anim calcmode="lin" valueType="num">
                                      <p:cBhvr>
                                        <p:cTn id="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5" dur="26">
                                          <p:stCondLst>
                                            <p:cond delay="650"/>
                                          </p:stCondLst>
                                        </p:cTn>
                                        <p:tgtEl>
                                          <p:spTgt spid="24"/>
                                        </p:tgtEl>
                                      </p:cBhvr>
                                      <p:to x="100000" y="60000"/>
                                    </p:animScale>
                                    <p:animScale>
                                      <p:cBhvr>
                                        <p:cTn id="46" dur="166" decel="50000">
                                          <p:stCondLst>
                                            <p:cond delay="676"/>
                                          </p:stCondLst>
                                        </p:cTn>
                                        <p:tgtEl>
                                          <p:spTgt spid="24"/>
                                        </p:tgtEl>
                                      </p:cBhvr>
                                      <p:to x="100000" y="100000"/>
                                    </p:animScale>
                                    <p:animScale>
                                      <p:cBhvr>
                                        <p:cTn id="47" dur="26">
                                          <p:stCondLst>
                                            <p:cond delay="1312"/>
                                          </p:stCondLst>
                                        </p:cTn>
                                        <p:tgtEl>
                                          <p:spTgt spid="24"/>
                                        </p:tgtEl>
                                      </p:cBhvr>
                                      <p:to x="100000" y="80000"/>
                                    </p:animScale>
                                    <p:animScale>
                                      <p:cBhvr>
                                        <p:cTn id="48" dur="166" decel="50000">
                                          <p:stCondLst>
                                            <p:cond delay="1338"/>
                                          </p:stCondLst>
                                        </p:cTn>
                                        <p:tgtEl>
                                          <p:spTgt spid="24"/>
                                        </p:tgtEl>
                                      </p:cBhvr>
                                      <p:to x="100000" y="100000"/>
                                    </p:animScale>
                                    <p:animScale>
                                      <p:cBhvr>
                                        <p:cTn id="49" dur="26">
                                          <p:stCondLst>
                                            <p:cond delay="1642"/>
                                          </p:stCondLst>
                                        </p:cTn>
                                        <p:tgtEl>
                                          <p:spTgt spid="24"/>
                                        </p:tgtEl>
                                      </p:cBhvr>
                                      <p:to x="100000" y="90000"/>
                                    </p:animScale>
                                    <p:animScale>
                                      <p:cBhvr>
                                        <p:cTn id="50" dur="166" decel="50000">
                                          <p:stCondLst>
                                            <p:cond delay="1668"/>
                                          </p:stCondLst>
                                        </p:cTn>
                                        <p:tgtEl>
                                          <p:spTgt spid="24"/>
                                        </p:tgtEl>
                                      </p:cBhvr>
                                      <p:to x="100000" y="100000"/>
                                    </p:animScale>
                                    <p:animScale>
                                      <p:cBhvr>
                                        <p:cTn id="51" dur="26">
                                          <p:stCondLst>
                                            <p:cond delay="1808"/>
                                          </p:stCondLst>
                                        </p:cTn>
                                        <p:tgtEl>
                                          <p:spTgt spid="24"/>
                                        </p:tgtEl>
                                      </p:cBhvr>
                                      <p:to x="100000" y="95000"/>
                                    </p:animScale>
                                    <p:animScale>
                                      <p:cBhvr>
                                        <p:cTn id="52" dur="166" decel="50000">
                                          <p:stCondLst>
                                            <p:cond delay="1834"/>
                                          </p:stCondLst>
                                        </p:cTn>
                                        <p:tgtEl>
                                          <p:spTgt spid="2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80">
                                          <p:stCondLst>
                                            <p:cond delay="0"/>
                                          </p:stCondLst>
                                        </p:cTn>
                                        <p:tgtEl>
                                          <p:spTgt spid="25"/>
                                        </p:tgtEl>
                                      </p:cBhvr>
                                    </p:animEffect>
                                    <p:anim calcmode="lin" valueType="num">
                                      <p:cBhvr>
                                        <p:cTn id="5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1" dur="26">
                                          <p:stCondLst>
                                            <p:cond delay="650"/>
                                          </p:stCondLst>
                                        </p:cTn>
                                        <p:tgtEl>
                                          <p:spTgt spid="25"/>
                                        </p:tgtEl>
                                      </p:cBhvr>
                                      <p:to x="100000" y="60000"/>
                                    </p:animScale>
                                    <p:animScale>
                                      <p:cBhvr>
                                        <p:cTn id="62" dur="166" decel="50000">
                                          <p:stCondLst>
                                            <p:cond delay="676"/>
                                          </p:stCondLst>
                                        </p:cTn>
                                        <p:tgtEl>
                                          <p:spTgt spid="25"/>
                                        </p:tgtEl>
                                      </p:cBhvr>
                                      <p:to x="100000" y="100000"/>
                                    </p:animScale>
                                    <p:animScale>
                                      <p:cBhvr>
                                        <p:cTn id="63" dur="26">
                                          <p:stCondLst>
                                            <p:cond delay="1312"/>
                                          </p:stCondLst>
                                        </p:cTn>
                                        <p:tgtEl>
                                          <p:spTgt spid="25"/>
                                        </p:tgtEl>
                                      </p:cBhvr>
                                      <p:to x="100000" y="80000"/>
                                    </p:animScale>
                                    <p:animScale>
                                      <p:cBhvr>
                                        <p:cTn id="64" dur="166" decel="50000">
                                          <p:stCondLst>
                                            <p:cond delay="1338"/>
                                          </p:stCondLst>
                                        </p:cTn>
                                        <p:tgtEl>
                                          <p:spTgt spid="25"/>
                                        </p:tgtEl>
                                      </p:cBhvr>
                                      <p:to x="100000" y="100000"/>
                                    </p:animScale>
                                    <p:animScale>
                                      <p:cBhvr>
                                        <p:cTn id="65" dur="26">
                                          <p:stCondLst>
                                            <p:cond delay="1642"/>
                                          </p:stCondLst>
                                        </p:cTn>
                                        <p:tgtEl>
                                          <p:spTgt spid="25"/>
                                        </p:tgtEl>
                                      </p:cBhvr>
                                      <p:to x="100000" y="90000"/>
                                    </p:animScale>
                                    <p:animScale>
                                      <p:cBhvr>
                                        <p:cTn id="66" dur="166" decel="50000">
                                          <p:stCondLst>
                                            <p:cond delay="1668"/>
                                          </p:stCondLst>
                                        </p:cTn>
                                        <p:tgtEl>
                                          <p:spTgt spid="25"/>
                                        </p:tgtEl>
                                      </p:cBhvr>
                                      <p:to x="100000" y="100000"/>
                                    </p:animScale>
                                    <p:animScale>
                                      <p:cBhvr>
                                        <p:cTn id="67" dur="26">
                                          <p:stCondLst>
                                            <p:cond delay="1808"/>
                                          </p:stCondLst>
                                        </p:cTn>
                                        <p:tgtEl>
                                          <p:spTgt spid="25"/>
                                        </p:tgtEl>
                                      </p:cBhvr>
                                      <p:to x="100000" y="95000"/>
                                    </p:animScale>
                                    <p:animScale>
                                      <p:cBhvr>
                                        <p:cTn id="68" dur="166" decel="50000">
                                          <p:stCondLst>
                                            <p:cond delay="1834"/>
                                          </p:stCondLst>
                                        </p:cTn>
                                        <p:tgtEl>
                                          <p:spTgt spid="2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80">
                                          <p:stCondLst>
                                            <p:cond delay="0"/>
                                          </p:stCondLst>
                                        </p:cTn>
                                        <p:tgtEl>
                                          <p:spTgt spid="26"/>
                                        </p:tgtEl>
                                      </p:cBhvr>
                                    </p:animEffect>
                                    <p:anim calcmode="lin" valueType="num">
                                      <p:cBhvr>
                                        <p:cTn id="7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77" dur="26">
                                          <p:stCondLst>
                                            <p:cond delay="650"/>
                                          </p:stCondLst>
                                        </p:cTn>
                                        <p:tgtEl>
                                          <p:spTgt spid="26"/>
                                        </p:tgtEl>
                                      </p:cBhvr>
                                      <p:to x="100000" y="60000"/>
                                    </p:animScale>
                                    <p:animScale>
                                      <p:cBhvr>
                                        <p:cTn id="78" dur="166" decel="50000">
                                          <p:stCondLst>
                                            <p:cond delay="676"/>
                                          </p:stCondLst>
                                        </p:cTn>
                                        <p:tgtEl>
                                          <p:spTgt spid="26"/>
                                        </p:tgtEl>
                                      </p:cBhvr>
                                      <p:to x="100000" y="100000"/>
                                    </p:animScale>
                                    <p:animScale>
                                      <p:cBhvr>
                                        <p:cTn id="79" dur="26">
                                          <p:stCondLst>
                                            <p:cond delay="1312"/>
                                          </p:stCondLst>
                                        </p:cTn>
                                        <p:tgtEl>
                                          <p:spTgt spid="26"/>
                                        </p:tgtEl>
                                      </p:cBhvr>
                                      <p:to x="100000" y="80000"/>
                                    </p:animScale>
                                    <p:animScale>
                                      <p:cBhvr>
                                        <p:cTn id="80" dur="166" decel="50000">
                                          <p:stCondLst>
                                            <p:cond delay="1338"/>
                                          </p:stCondLst>
                                        </p:cTn>
                                        <p:tgtEl>
                                          <p:spTgt spid="26"/>
                                        </p:tgtEl>
                                      </p:cBhvr>
                                      <p:to x="100000" y="100000"/>
                                    </p:animScale>
                                    <p:animScale>
                                      <p:cBhvr>
                                        <p:cTn id="81" dur="26">
                                          <p:stCondLst>
                                            <p:cond delay="1642"/>
                                          </p:stCondLst>
                                        </p:cTn>
                                        <p:tgtEl>
                                          <p:spTgt spid="26"/>
                                        </p:tgtEl>
                                      </p:cBhvr>
                                      <p:to x="100000" y="90000"/>
                                    </p:animScale>
                                    <p:animScale>
                                      <p:cBhvr>
                                        <p:cTn id="82" dur="166" decel="50000">
                                          <p:stCondLst>
                                            <p:cond delay="1668"/>
                                          </p:stCondLst>
                                        </p:cTn>
                                        <p:tgtEl>
                                          <p:spTgt spid="26"/>
                                        </p:tgtEl>
                                      </p:cBhvr>
                                      <p:to x="100000" y="100000"/>
                                    </p:animScale>
                                    <p:animScale>
                                      <p:cBhvr>
                                        <p:cTn id="83" dur="26">
                                          <p:stCondLst>
                                            <p:cond delay="1808"/>
                                          </p:stCondLst>
                                        </p:cTn>
                                        <p:tgtEl>
                                          <p:spTgt spid="26"/>
                                        </p:tgtEl>
                                      </p:cBhvr>
                                      <p:to x="100000" y="95000"/>
                                    </p:animScale>
                                    <p:animScale>
                                      <p:cBhvr>
                                        <p:cTn id="84" dur="166" decel="50000">
                                          <p:stCondLst>
                                            <p:cond delay="1834"/>
                                          </p:stCondLst>
                                        </p:cTn>
                                        <p:tgtEl>
                                          <p:spTgt spid="26"/>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580">
                                          <p:stCondLst>
                                            <p:cond delay="0"/>
                                          </p:stCondLst>
                                        </p:cTn>
                                        <p:tgtEl>
                                          <p:spTgt spid="19"/>
                                        </p:tgtEl>
                                      </p:cBhvr>
                                    </p:animEffect>
                                    <p:anim calcmode="lin" valueType="num">
                                      <p:cBhvr>
                                        <p:cTn id="8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9"/>
                                        </p:tgtEl>
                                      </p:cBhvr>
                                      <p:to x="100000" y="60000"/>
                                    </p:animScale>
                                    <p:animScale>
                                      <p:cBhvr>
                                        <p:cTn id="94" dur="166" decel="50000">
                                          <p:stCondLst>
                                            <p:cond delay="676"/>
                                          </p:stCondLst>
                                        </p:cTn>
                                        <p:tgtEl>
                                          <p:spTgt spid="19"/>
                                        </p:tgtEl>
                                      </p:cBhvr>
                                      <p:to x="100000" y="100000"/>
                                    </p:animScale>
                                    <p:animScale>
                                      <p:cBhvr>
                                        <p:cTn id="95" dur="26">
                                          <p:stCondLst>
                                            <p:cond delay="1312"/>
                                          </p:stCondLst>
                                        </p:cTn>
                                        <p:tgtEl>
                                          <p:spTgt spid="19"/>
                                        </p:tgtEl>
                                      </p:cBhvr>
                                      <p:to x="100000" y="80000"/>
                                    </p:animScale>
                                    <p:animScale>
                                      <p:cBhvr>
                                        <p:cTn id="96" dur="166" decel="50000">
                                          <p:stCondLst>
                                            <p:cond delay="1338"/>
                                          </p:stCondLst>
                                        </p:cTn>
                                        <p:tgtEl>
                                          <p:spTgt spid="19"/>
                                        </p:tgtEl>
                                      </p:cBhvr>
                                      <p:to x="100000" y="100000"/>
                                    </p:animScale>
                                    <p:animScale>
                                      <p:cBhvr>
                                        <p:cTn id="97" dur="26">
                                          <p:stCondLst>
                                            <p:cond delay="1642"/>
                                          </p:stCondLst>
                                        </p:cTn>
                                        <p:tgtEl>
                                          <p:spTgt spid="19"/>
                                        </p:tgtEl>
                                      </p:cBhvr>
                                      <p:to x="100000" y="90000"/>
                                    </p:animScale>
                                    <p:animScale>
                                      <p:cBhvr>
                                        <p:cTn id="98" dur="166" decel="50000">
                                          <p:stCondLst>
                                            <p:cond delay="1668"/>
                                          </p:stCondLst>
                                        </p:cTn>
                                        <p:tgtEl>
                                          <p:spTgt spid="19"/>
                                        </p:tgtEl>
                                      </p:cBhvr>
                                      <p:to x="100000" y="100000"/>
                                    </p:animScale>
                                    <p:animScale>
                                      <p:cBhvr>
                                        <p:cTn id="99" dur="26">
                                          <p:stCondLst>
                                            <p:cond delay="1808"/>
                                          </p:stCondLst>
                                        </p:cTn>
                                        <p:tgtEl>
                                          <p:spTgt spid="19"/>
                                        </p:tgtEl>
                                      </p:cBhvr>
                                      <p:to x="100000" y="95000"/>
                                    </p:animScale>
                                    <p:animScale>
                                      <p:cBhvr>
                                        <p:cTn id="100" dur="166" decel="50000">
                                          <p:stCondLst>
                                            <p:cond delay="1834"/>
                                          </p:stCondLst>
                                        </p:cTn>
                                        <p:tgtEl>
                                          <p:spTgt spid="19"/>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80">
                                          <p:stCondLst>
                                            <p:cond delay="0"/>
                                          </p:stCondLst>
                                        </p:cTn>
                                        <p:tgtEl>
                                          <p:spTgt spid="20"/>
                                        </p:tgtEl>
                                      </p:cBhvr>
                                    </p:animEffect>
                                    <p:anim calcmode="lin" valueType="num">
                                      <p:cBhvr>
                                        <p:cTn id="10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9" dur="26">
                                          <p:stCondLst>
                                            <p:cond delay="650"/>
                                          </p:stCondLst>
                                        </p:cTn>
                                        <p:tgtEl>
                                          <p:spTgt spid="20"/>
                                        </p:tgtEl>
                                      </p:cBhvr>
                                      <p:to x="100000" y="60000"/>
                                    </p:animScale>
                                    <p:animScale>
                                      <p:cBhvr>
                                        <p:cTn id="110" dur="166" decel="50000">
                                          <p:stCondLst>
                                            <p:cond delay="676"/>
                                          </p:stCondLst>
                                        </p:cTn>
                                        <p:tgtEl>
                                          <p:spTgt spid="20"/>
                                        </p:tgtEl>
                                      </p:cBhvr>
                                      <p:to x="100000" y="100000"/>
                                    </p:animScale>
                                    <p:animScale>
                                      <p:cBhvr>
                                        <p:cTn id="111" dur="26">
                                          <p:stCondLst>
                                            <p:cond delay="1312"/>
                                          </p:stCondLst>
                                        </p:cTn>
                                        <p:tgtEl>
                                          <p:spTgt spid="20"/>
                                        </p:tgtEl>
                                      </p:cBhvr>
                                      <p:to x="100000" y="80000"/>
                                    </p:animScale>
                                    <p:animScale>
                                      <p:cBhvr>
                                        <p:cTn id="112" dur="166" decel="50000">
                                          <p:stCondLst>
                                            <p:cond delay="1338"/>
                                          </p:stCondLst>
                                        </p:cTn>
                                        <p:tgtEl>
                                          <p:spTgt spid="20"/>
                                        </p:tgtEl>
                                      </p:cBhvr>
                                      <p:to x="100000" y="100000"/>
                                    </p:animScale>
                                    <p:animScale>
                                      <p:cBhvr>
                                        <p:cTn id="113" dur="26">
                                          <p:stCondLst>
                                            <p:cond delay="1642"/>
                                          </p:stCondLst>
                                        </p:cTn>
                                        <p:tgtEl>
                                          <p:spTgt spid="20"/>
                                        </p:tgtEl>
                                      </p:cBhvr>
                                      <p:to x="100000" y="90000"/>
                                    </p:animScale>
                                    <p:animScale>
                                      <p:cBhvr>
                                        <p:cTn id="114" dur="166" decel="50000">
                                          <p:stCondLst>
                                            <p:cond delay="1668"/>
                                          </p:stCondLst>
                                        </p:cTn>
                                        <p:tgtEl>
                                          <p:spTgt spid="20"/>
                                        </p:tgtEl>
                                      </p:cBhvr>
                                      <p:to x="100000" y="100000"/>
                                    </p:animScale>
                                    <p:animScale>
                                      <p:cBhvr>
                                        <p:cTn id="115" dur="26">
                                          <p:stCondLst>
                                            <p:cond delay="1808"/>
                                          </p:stCondLst>
                                        </p:cTn>
                                        <p:tgtEl>
                                          <p:spTgt spid="20"/>
                                        </p:tgtEl>
                                      </p:cBhvr>
                                      <p:to x="100000" y="95000"/>
                                    </p:animScale>
                                    <p:animScale>
                                      <p:cBhvr>
                                        <p:cTn id="116" dur="166" decel="50000">
                                          <p:stCondLst>
                                            <p:cond delay="1834"/>
                                          </p:stCondLst>
                                        </p:cTn>
                                        <p:tgtEl>
                                          <p:spTgt spid="20"/>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80">
                                          <p:stCondLst>
                                            <p:cond delay="0"/>
                                          </p:stCondLst>
                                        </p:cTn>
                                        <p:tgtEl>
                                          <p:spTgt spid="22"/>
                                        </p:tgtEl>
                                      </p:cBhvr>
                                    </p:animEffect>
                                    <p:anim calcmode="lin" valueType="num">
                                      <p:cBhvr>
                                        <p:cTn id="1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5" dur="26">
                                          <p:stCondLst>
                                            <p:cond delay="650"/>
                                          </p:stCondLst>
                                        </p:cTn>
                                        <p:tgtEl>
                                          <p:spTgt spid="22"/>
                                        </p:tgtEl>
                                      </p:cBhvr>
                                      <p:to x="100000" y="60000"/>
                                    </p:animScale>
                                    <p:animScale>
                                      <p:cBhvr>
                                        <p:cTn id="126" dur="166" decel="50000">
                                          <p:stCondLst>
                                            <p:cond delay="676"/>
                                          </p:stCondLst>
                                        </p:cTn>
                                        <p:tgtEl>
                                          <p:spTgt spid="22"/>
                                        </p:tgtEl>
                                      </p:cBhvr>
                                      <p:to x="100000" y="100000"/>
                                    </p:animScale>
                                    <p:animScale>
                                      <p:cBhvr>
                                        <p:cTn id="127" dur="26">
                                          <p:stCondLst>
                                            <p:cond delay="1312"/>
                                          </p:stCondLst>
                                        </p:cTn>
                                        <p:tgtEl>
                                          <p:spTgt spid="22"/>
                                        </p:tgtEl>
                                      </p:cBhvr>
                                      <p:to x="100000" y="80000"/>
                                    </p:animScale>
                                    <p:animScale>
                                      <p:cBhvr>
                                        <p:cTn id="128" dur="166" decel="50000">
                                          <p:stCondLst>
                                            <p:cond delay="1338"/>
                                          </p:stCondLst>
                                        </p:cTn>
                                        <p:tgtEl>
                                          <p:spTgt spid="22"/>
                                        </p:tgtEl>
                                      </p:cBhvr>
                                      <p:to x="100000" y="100000"/>
                                    </p:animScale>
                                    <p:animScale>
                                      <p:cBhvr>
                                        <p:cTn id="129" dur="26">
                                          <p:stCondLst>
                                            <p:cond delay="1642"/>
                                          </p:stCondLst>
                                        </p:cTn>
                                        <p:tgtEl>
                                          <p:spTgt spid="22"/>
                                        </p:tgtEl>
                                      </p:cBhvr>
                                      <p:to x="100000" y="90000"/>
                                    </p:animScale>
                                    <p:animScale>
                                      <p:cBhvr>
                                        <p:cTn id="130" dur="166" decel="50000">
                                          <p:stCondLst>
                                            <p:cond delay="1668"/>
                                          </p:stCondLst>
                                        </p:cTn>
                                        <p:tgtEl>
                                          <p:spTgt spid="22"/>
                                        </p:tgtEl>
                                      </p:cBhvr>
                                      <p:to x="100000" y="100000"/>
                                    </p:animScale>
                                    <p:animScale>
                                      <p:cBhvr>
                                        <p:cTn id="131" dur="26">
                                          <p:stCondLst>
                                            <p:cond delay="1808"/>
                                          </p:stCondLst>
                                        </p:cTn>
                                        <p:tgtEl>
                                          <p:spTgt spid="22"/>
                                        </p:tgtEl>
                                      </p:cBhvr>
                                      <p:to x="100000" y="95000"/>
                                    </p:animScale>
                                    <p:animScale>
                                      <p:cBhvr>
                                        <p:cTn id="132" dur="166" decel="50000">
                                          <p:stCondLst>
                                            <p:cond delay="1834"/>
                                          </p:stCondLst>
                                        </p:cTn>
                                        <p:tgtEl>
                                          <p:spTgt spid="22"/>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80">
                                          <p:stCondLst>
                                            <p:cond delay="0"/>
                                          </p:stCondLst>
                                        </p:cTn>
                                        <p:tgtEl>
                                          <p:spTgt spid="23"/>
                                        </p:tgtEl>
                                      </p:cBhvr>
                                    </p:animEffect>
                                    <p:anim calcmode="lin" valueType="num">
                                      <p:cBhvr>
                                        <p:cTn id="1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1" dur="26">
                                          <p:stCondLst>
                                            <p:cond delay="650"/>
                                          </p:stCondLst>
                                        </p:cTn>
                                        <p:tgtEl>
                                          <p:spTgt spid="23"/>
                                        </p:tgtEl>
                                      </p:cBhvr>
                                      <p:to x="100000" y="60000"/>
                                    </p:animScale>
                                    <p:animScale>
                                      <p:cBhvr>
                                        <p:cTn id="142" dur="166" decel="50000">
                                          <p:stCondLst>
                                            <p:cond delay="676"/>
                                          </p:stCondLst>
                                        </p:cTn>
                                        <p:tgtEl>
                                          <p:spTgt spid="23"/>
                                        </p:tgtEl>
                                      </p:cBhvr>
                                      <p:to x="100000" y="100000"/>
                                    </p:animScale>
                                    <p:animScale>
                                      <p:cBhvr>
                                        <p:cTn id="143" dur="26">
                                          <p:stCondLst>
                                            <p:cond delay="1312"/>
                                          </p:stCondLst>
                                        </p:cTn>
                                        <p:tgtEl>
                                          <p:spTgt spid="23"/>
                                        </p:tgtEl>
                                      </p:cBhvr>
                                      <p:to x="100000" y="80000"/>
                                    </p:animScale>
                                    <p:animScale>
                                      <p:cBhvr>
                                        <p:cTn id="144" dur="166" decel="50000">
                                          <p:stCondLst>
                                            <p:cond delay="1338"/>
                                          </p:stCondLst>
                                        </p:cTn>
                                        <p:tgtEl>
                                          <p:spTgt spid="23"/>
                                        </p:tgtEl>
                                      </p:cBhvr>
                                      <p:to x="100000" y="100000"/>
                                    </p:animScale>
                                    <p:animScale>
                                      <p:cBhvr>
                                        <p:cTn id="145" dur="26">
                                          <p:stCondLst>
                                            <p:cond delay="1642"/>
                                          </p:stCondLst>
                                        </p:cTn>
                                        <p:tgtEl>
                                          <p:spTgt spid="23"/>
                                        </p:tgtEl>
                                      </p:cBhvr>
                                      <p:to x="100000" y="90000"/>
                                    </p:animScale>
                                    <p:animScale>
                                      <p:cBhvr>
                                        <p:cTn id="146" dur="166" decel="50000">
                                          <p:stCondLst>
                                            <p:cond delay="1668"/>
                                          </p:stCondLst>
                                        </p:cTn>
                                        <p:tgtEl>
                                          <p:spTgt spid="23"/>
                                        </p:tgtEl>
                                      </p:cBhvr>
                                      <p:to x="100000" y="100000"/>
                                    </p:animScale>
                                    <p:animScale>
                                      <p:cBhvr>
                                        <p:cTn id="147" dur="26">
                                          <p:stCondLst>
                                            <p:cond delay="1808"/>
                                          </p:stCondLst>
                                        </p:cTn>
                                        <p:tgtEl>
                                          <p:spTgt spid="23"/>
                                        </p:tgtEl>
                                      </p:cBhvr>
                                      <p:to x="100000" y="95000"/>
                                    </p:animScale>
                                    <p:animScale>
                                      <p:cBhvr>
                                        <p:cTn id="14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P spid="20" grpId="0"/>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375F6106-D12F-C79A-0E55-EBA7AFE05E0B}"/>
              </a:ext>
            </a:extLst>
          </p:cNvPr>
          <p:cNvSpPr/>
          <p:nvPr/>
        </p:nvSpPr>
        <p:spPr bwMode="auto">
          <a:xfrm>
            <a:off x="785786" y="1340768"/>
            <a:ext cx="7572428" cy="646331"/>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a:t>
            </a:r>
            <a:r>
              <a:rPr lang="ar-EG" sz="3600" b="1" cap="small" dirty="0" err="1">
                <a:latin typeface="Arial" charset="0"/>
                <a:cs typeface="Arial" charset="0"/>
              </a:rPr>
              <a:t>4س2</a:t>
            </a:r>
            <a:r>
              <a:rPr lang="ar-EG" sz="3600" b="1" cap="small" dirty="0">
                <a:latin typeface="Arial" charset="0"/>
                <a:cs typeface="Arial" charset="0"/>
              </a:rPr>
              <a:t> + </a:t>
            </a:r>
            <a:r>
              <a:rPr lang="ar-EG" sz="3600" b="1" cap="small" dirty="0" err="1">
                <a:latin typeface="Arial" charset="0"/>
                <a:cs typeface="Arial" charset="0"/>
              </a:rPr>
              <a:t>9س</a:t>
            </a:r>
            <a:r>
              <a:rPr lang="ar-EG" sz="3600" b="1" cap="small" dirty="0">
                <a:latin typeface="Arial" charset="0"/>
                <a:cs typeface="Arial" charset="0"/>
              </a:rPr>
              <a:t> – </a:t>
            </a:r>
            <a:r>
              <a:rPr lang="ar-EG" sz="3600" b="1" cap="small" dirty="0" err="1">
                <a:latin typeface="Arial" charset="0"/>
                <a:cs typeface="Arial" charset="0"/>
              </a:rPr>
              <a:t>1 </a:t>
            </a:r>
            <a:r>
              <a:rPr lang="ar-EG" sz="3600" b="1" cap="small" dirty="0">
                <a:latin typeface="Arial" charset="0"/>
                <a:cs typeface="Arial" charset="0"/>
              </a:rPr>
              <a:t>= 0 </a:t>
            </a:r>
          </a:p>
        </p:txBody>
      </p:sp>
      <p:sp>
        <p:nvSpPr>
          <p:cNvPr id="18" name="Rectangle 1">
            <a:extLst>
              <a:ext uri="{FF2B5EF4-FFF2-40B4-BE49-F238E27FC236}">
                <a16:creationId xmlns:a16="http://schemas.microsoft.com/office/drawing/2014/main" id="{6B357E0A-DA1F-6181-14CF-05BD882922FA}"/>
              </a:ext>
            </a:extLst>
          </p:cNvPr>
          <p:cNvSpPr>
            <a:spLocks noChangeArrowheads="1"/>
          </p:cNvSpPr>
          <p:nvPr/>
        </p:nvSpPr>
        <p:spPr bwMode="auto">
          <a:xfrm>
            <a:off x="1331913" y="3798888"/>
            <a:ext cx="5761037"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a:t>
            </a:r>
            <a:r>
              <a:rPr lang="ar-EG" sz="3600" b="1" baseline="30000" dirty="0" err="1">
                <a:latin typeface="Arial" charset="0"/>
                <a:cs typeface="Arial" charset="0"/>
              </a:rPr>
              <a:t>2</a:t>
            </a:r>
            <a:r>
              <a:rPr lang="ar-EG" sz="3600" b="1" cap="small" dirty="0">
                <a:latin typeface="Arial" charset="0"/>
                <a:cs typeface="Arial" charset="0"/>
              </a:rPr>
              <a:t> + </a:t>
            </a:r>
            <a:r>
              <a:rPr lang="ar-EG" sz="2800" b="1" cap="small" dirty="0">
                <a:latin typeface="Arial" charset="0"/>
                <a:cs typeface="Arial" charset="0"/>
              </a:rPr>
              <a:t>ـــــــــ </a:t>
            </a:r>
            <a:r>
              <a:rPr lang="ar-EG" sz="3600" b="1" cap="small" dirty="0" err="1">
                <a:latin typeface="Arial" charset="0"/>
                <a:cs typeface="Arial" charset="0"/>
              </a:rPr>
              <a:t>س </a:t>
            </a:r>
            <a:r>
              <a:rPr lang="ar-EG" sz="3600" b="1" cap="small" dirty="0">
                <a:latin typeface="Arial" charset="0"/>
                <a:cs typeface="Arial" charset="0"/>
              </a:rPr>
              <a:t>= </a:t>
            </a:r>
            <a:r>
              <a:rPr lang="ar-EG" sz="2400" b="1" cap="small" dirty="0">
                <a:latin typeface="Arial" charset="0"/>
                <a:cs typeface="Arial" charset="0"/>
              </a:rPr>
              <a:t>ــــــــــ</a:t>
            </a:r>
            <a:endParaRPr lang="en-US" sz="4800" dirty="0">
              <a:latin typeface="Arial" charset="0"/>
              <a:cs typeface="Arial" charset="0"/>
            </a:endParaRPr>
          </a:p>
        </p:txBody>
      </p:sp>
      <p:sp>
        <p:nvSpPr>
          <p:cNvPr id="21" name="Rectangle 1">
            <a:extLst>
              <a:ext uri="{FF2B5EF4-FFF2-40B4-BE49-F238E27FC236}">
                <a16:creationId xmlns:a16="http://schemas.microsoft.com/office/drawing/2014/main" id="{872D09C5-3908-6524-8AF8-557788967960}"/>
              </a:ext>
            </a:extLst>
          </p:cNvPr>
          <p:cNvSpPr>
            <a:spLocks noChangeArrowheads="1"/>
          </p:cNvSpPr>
          <p:nvPr/>
        </p:nvSpPr>
        <p:spPr bwMode="auto">
          <a:xfrm>
            <a:off x="5008675" y="3583794"/>
            <a:ext cx="611560"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172EED4F-A53B-592E-0282-FD5241825D56}"/>
              </a:ext>
            </a:extLst>
          </p:cNvPr>
          <p:cNvSpPr>
            <a:spLocks noChangeArrowheads="1"/>
          </p:cNvSpPr>
          <p:nvPr/>
        </p:nvSpPr>
        <p:spPr bwMode="auto">
          <a:xfrm>
            <a:off x="4932363" y="41608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
        <p:nvSpPr>
          <p:cNvPr id="19" name="Rectangle 1">
            <a:extLst>
              <a:ext uri="{FF2B5EF4-FFF2-40B4-BE49-F238E27FC236}">
                <a16:creationId xmlns:a16="http://schemas.microsoft.com/office/drawing/2014/main" id="{4C7D1728-0397-40B7-B636-963E2FBAF28E}"/>
              </a:ext>
            </a:extLst>
          </p:cNvPr>
          <p:cNvSpPr>
            <a:spLocks noChangeArrowheads="1"/>
          </p:cNvSpPr>
          <p:nvPr/>
        </p:nvSpPr>
        <p:spPr bwMode="auto">
          <a:xfrm>
            <a:off x="3384798" y="3654061"/>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1</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0" name="Rectangle 1">
            <a:extLst>
              <a:ext uri="{FF2B5EF4-FFF2-40B4-BE49-F238E27FC236}">
                <a16:creationId xmlns:a16="http://schemas.microsoft.com/office/drawing/2014/main" id="{373FF44C-72C9-8023-1026-747A6F82BD5F}"/>
              </a:ext>
            </a:extLst>
          </p:cNvPr>
          <p:cNvSpPr>
            <a:spLocks noChangeArrowheads="1"/>
          </p:cNvSpPr>
          <p:nvPr/>
        </p:nvSpPr>
        <p:spPr bwMode="auto">
          <a:xfrm>
            <a:off x="3421063" y="423068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80">
                                          <p:stCondLst>
                                            <p:cond delay="0"/>
                                          </p:stCondLst>
                                        </p:cTn>
                                        <p:tgtEl>
                                          <p:spTgt spid="24"/>
                                        </p:tgtEl>
                                      </p:cBhvr>
                                    </p:animEffect>
                                    <p:anim calcmode="lin" valueType="num">
                                      <p:cBhvr>
                                        <p:cTn id="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5" dur="26">
                                          <p:stCondLst>
                                            <p:cond delay="650"/>
                                          </p:stCondLst>
                                        </p:cTn>
                                        <p:tgtEl>
                                          <p:spTgt spid="24"/>
                                        </p:tgtEl>
                                      </p:cBhvr>
                                      <p:to x="100000" y="60000"/>
                                    </p:animScale>
                                    <p:animScale>
                                      <p:cBhvr>
                                        <p:cTn id="46" dur="166" decel="50000">
                                          <p:stCondLst>
                                            <p:cond delay="676"/>
                                          </p:stCondLst>
                                        </p:cTn>
                                        <p:tgtEl>
                                          <p:spTgt spid="24"/>
                                        </p:tgtEl>
                                      </p:cBhvr>
                                      <p:to x="100000" y="100000"/>
                                    </p:animScale>
                                    <p:animScale>
                                      <p:cBhvr>
                                        <p:cTn id="47" dur="26">
                                          <p:stCondLst>
                                            <p:cond delay="1312"/>
                                          </p:stCondLst>
                                        </p:cTn>
                                        <p:tgtEl>
                                          <p:spTgt spid="24"/>
                                        </p:tgtEl>
                                      </p:cBhvr>
                                      <p:to x="100000" y="80000"/>
                                    </p:animScale>
                                    <p:animScale>
                                      <p:cBhvr>
                                        <p:cTn id="48" dur="166" decel="50000">
                                          <p:stCondLst>
                                            <p:cond delay="1338"/>
                                          </p:stCondLst>
                                        </p:cTn>
                                        <p:tgtEl>
                                          <p:spTgt spid="24"/>
                                        </p:tgtEl>
                                      </p:cBhvr>
                                      <p:to x="100000" y="100000"/>
                                    </p:animScale>
                                    <p:animScale>
                                      <p:cBhvr>
                                        <p:cTn id="49" dur="26">
                                          <p:stCondLst>
                                            <p:cond delay="1642"/>
                                          </p:stCondLst>
                                        </p:cTn>
                                        <p:tgtEl>
                                          <p:spTgt spid="24"/>
                                        </p:tgtEl>
                                      </p:cBhvr>
                                      <p:to x="100000" y="90000"/>
                                    </p:animScale>
                                    <p:animScale>
                                      <p:cBhvr>
                                        <p:cTn id="50" dur="166" decel="50000">
                                          <p:stCondLst>
                                            <p:cond delay="1668"/>
                                          </p:stCondLst>
                                        </p:cTn>
                                        <p:tgtEl>
                                          <p:spTgt spid="24"/>
                                        </p:tgtEl>
                                      </p:cBhvr>
                                      <p:to x="100000" y="100000"/>
                                    </p:animScale>
                                    <p:animScale>
                                      <p:cBhvr>
                                        <p:cTn id="51" dur="26">
                                          <p:stCondLst>
                                            <p:cond delay="1808"/>
                                          </p:stCondLst>
                                        </p:cTn>
                                        <p:tgtEl>
                                          <p:spTgt spid="24"/>
                                        </p:tgtEl>
                                      </p:cBhvr>
                                      <p:to x="100000" y="95000"/>
                                    </p:animScale>
                                    <p:animScale>
                                      <p:cBhvr>
                                        <p:cTn id="52" dur="166" decel="50000">
                                          <p:stCondLst>
                                            <p:cond delay="1834"/>
                                          </p:stCondLst>
                                        </p:cTn>
                                        <p:tgtEl>
                                          <p:spTgt spid="2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80">
                                          <p:stCondLst>
                                            <p:cond delay="0"/>
                                          </p:stCondLst>
                                        </p:cTn>
                                        <p:tgtEl>
                                          <p:spTgt spid="20"/>
                                        </p:tgtEl>
                                      </p:cBhvr>
                                    </p:animEffect>
                                    <p:anim calcmode="lin" valueType="num">
                                      <p:cBhvr>
                                        <p:cTn id="7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7" dur="26">
                                          <p:stCondLst>
                                            <p:cond delay="650"/>
                                          </p:stCondLst>
                                        </p:cTn>
                                        <p:tgtEl>
                                          <p:spTgt spid="20"/>
                                        </p:tgtEl>
                                      </p:cBhvr>
                                      <p:to x="100000" y="60000"/>
                                    </p:animScale>
                                    <p:animScale>
                                      <p:cBhvr>
                                        <p:cTn id="78" dur="166" decel="50000">
                                          <p:stCondLst>
                                            <p:cond delay="676"/>
                                          </p:stCondLst>
                                        </p:cTn>
                                        <p:tgtEl>
                                          <p:spTgt spid="20"/>
                                        </p:tgtEl>
                                      </p:cBhvr>
                                      <p:to x="100000" y="100000"/>
                                    </p:animScale>
                                    <p:animScale>
                                      <p:cBhvr>
                                        <p:cTn id="79" dur="26">
                                          <p:stCondLst>
                                            <p:cond delay="1312"/>
                                          </p:stCondLst>
                                        </p:cTn>
                                        <p:tgtEl>
                                          <p:spTgt spid="20"/>
                                        </p:tgtEl>
                                      </p:cBhvr>
                                      <p:to x="100000" y="80000"/>
                                    </p:animScale>
                                    <p:animScale>
                                      <p:cBhvr>
                                        <p:cTn id="80" dur="166" decel="50000">
                                          <p:stCondLst>
                                            <p:cond delay="1338"/>
                                          </p:stCondLst>
                                        </p:cTn>
                                        <p:tgtEl>
                                          <p:spTgt spid="20"/>
                                        </p:tgtEl>
                                      </p:cBhvr>
                                      <p:to x="100000" y="100000"/>
                                    </p:animScale>
                                    <p:animScale>
                                      <p:cBhvr>
                                        <p:cTn id="81" dur="26">
                                          <p:stCondLst>
                                            <p:cond delay="1642"/>
                                          </p:stCondLst>
                                        </p:cTn>
                                        <p:tgtEl>
                                          <p:spTgt spid="20"/>
                                        </p:tgtEl>
                                      </p:cBhvr>
                                      <p:to x="100000" y="90000"/>
                                    </p:animScale>
                                    <p:animScale>
                                      <p:cBhvr>
                                        <p:cTn id="82" dur="166" decel="50000">
                                          <p:stCondLst>
                                            <p:cond delay="1668"/>
                                          </p:stCondLst>
                                        </p:cTn>
                                        <p:tgtEl>
                                          <p:spTgt spid="20"/>
                                        </p:tgtEl>
                                      </p:cBhvr>
                                      <p:to x="100000" y="100000"/>
                                    </p:animScale>
                                    <p:animScale>
                                      <p:cBhvr>
                                        <p:cTn id="83" dur="26">
                                          <p:stCondLst>
                                            <p:cond delay="1808"/>
                                          </p:stCondLst>
                                        </p:cTn>
                                        <p:tgtEl>
                                          <p:spTgt spid="20"/>
                                        </p:tgtEl>
                                      </p:cBhvr>
                                      <p:to x="100000" y="95000"/>
                                    </p:animScale>
                                    <p:animScale>
                                      <p:cBhvr>
                                        <p:cTn id="84"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97E3655-31DA-3F57-1F67-6BADA795FC42}"/>
              </a:ext>
            </a:extLst>
          </p:cNvPr>
          <p:cNvSpPr>
            <a:spLocks noChangeArrowheads="1"/>
          </p:cNvSpPr>
          <p:nvPr/>
        </p:nvSpPr>
        <p:spPr bwMode="auto">
          <a:xfrm>
            <a:off x="4607897" y="2302902"/>
            <a:ext cx="3667125" cy="2554288"/>
          </a:xfrm>
          <a:prstGeom prst="rect">
            <a:avLst/>
          </a:prstGeom>
          <a:noFill/>
          <a:ln>
            <a:noFill/>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hangingPunct="1">
              <a:defRPr/>
            </a:pPr>
            <a:r>
              <a:rPr lang="ar-EG" sz="3200" b="1" cap="small" dirty="0">
                <a:solidFill>
                  <a:srgbClr val="002060"/>
                </a:solidFill>
                <a:latin typeface="Arial" charset="0"/>
              </a:rPr>
              <a:t>ويمكن إيجاد الزمن عند أي ارتفاع معطى للكرة؛ فمثلًا لإيجاد الزمن عندما تكون الكرة على ارتفاع 4 أمتار،</a:t>
            </a:r>
            <a:endParaRPr lang="ar-SA" sz="3200" b="1" cap="small" dirty="0">
              <a:solidFill>
                <a:srgbClr val="002060"/>
              </a:solidFill>
              <a:latin typeface="Arial" charset="0"/>
            </a:endParaRPr>
          </a:p>
        </p:txBody>
      </p:sp>
      <p:pic>
        <p:nvPicPr>
          <p:cNvPr id="8" name="Picture 2">
            <a:extLst>
              <a:ext uri="{FF2B5EF4-FFF2-40B4-BE49-F238E27FC236}">
                <a16:creationId xmlns:a16="http://schemas.microsoft.com/office/drawing/2014/main" id="{0F7294F2-5245-AF2E-2B59-D7478871E6CC}"/>
              </a:ext>
            </a:extLst>
          </p:cNvPr>
          <p:cNvPicPr>
            <a:picLocks noChangeAspect="1" noChangeArrowheads="1"/>
          </p:cNvPicPr>
          <p:nvPr/>
        </p:nvPicPr>
        <p:blipFill>
          <a:blip r:embed="rId4" cstate="print">
            <a:lum bright="-16000" contrast="21000"/>
          </a:blip>
          <a:srcRect/>
          <a:stretch>
            <a:fillRect/>
          </a:stretch>
        </p:blipFill>
        <p:spPr bwMode="auto">
          <a:xfrm>
            <a:off x="539552" y="836712"/>
            <a:ext cx="3227340" cy="4020478"/>
          </a:xfrm>
          <a:prstGeom prst="rect">
            <a:avLst/>
          </a:prstGeom>
          <a:noFill/>
          <a:ln w="9525">
            <a:noFill/>
            <a:miter lim="800000"/>
            <a:headEnd/>
            <a:tailEnd/>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transition>
    <p:wheel spokes="8"/>
    <p:sndAc>
      <p:stSnd>
        <p:snd r:embed="rId2" name="SOUND45.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F1D85CED-3A2F-480C-3761-98411788C45F}"/>
              </a:ext>
            </a:extLst>
          </p:cNvPr>
          <p:cNvSpPr/>
          <p:nvPr/>
        </p:nvSpPr>
        <p:spPr bwMode="auto">
          <a:xfrm>
            <a:off x="784992" y="1340768"/>
            <a:ext cx="7572428" cy="646331"/>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a:t>
            </a:r>
            <a:r>
              <a:rPr lang="ar-EG" sz="3600" b="1" cap="small" dirty="0" err="1">
                <a:latin typeface="Arial" charset="0"/>
                <a:cs typeface="Arial" charset="0"/>
              </a:rPr>
              <a:t>4س2</a:t>
            </a:r>
            <a:r>
              <a:rPr lang="ar-EG" sz="3600" b="1" cap="small" dirty="0">
                <a:latin typeface="Arial" charset="0"/>
                <a:cs typeface="Arial" charset="0"/>
              </a:rPr>
              <a:t> + </a:t>
            </a:r>
            <a:r>
              <a:rPr lang="ar-EG" sz="3600" b="1" cap="small" dirty="0" err="1">
                <a:latin typeface="Arial" charset="0"/>
                <a:cs typeface="Arial" charset="0"/>
              </a:rPr>
              <a:t>9س</a:t>
            </a:r>
            <a:r>
              <a:rPr lang="ar-EG" sz="3600" b="1" cap="small" dirty="0">
                <a:latin typeface="Arial" charset="0"/>
                <a:cs typeface="Arial" charset="0"/>
              </a:rPr>
              <a:t> – </a:t>
            </a:r>
            <a:r>
              <a:rPr lang="ar-EG" sz="3600" b="1" cap="small" dirty="0" err="1">
                <a:latin typeface="Arial" charset="0"/>
                <a:cs typeface="Arial" charset="0"/>
              </a:rPr>
              <a:t>1 </a:t>
            </a:r>
            <a:r>
              <a:rPr lang="ar-EG" sz="3600" b="1" cap="small" dirty="0">
                <a:latin typeface="Arial" charset="0"/>
                <a:cs typeface="Arial" charset="0"/>
              </a:rPr>
              <a:t>= 0 </a:t>
            </a:r>
          </a:p>
        </p:txBody>
      </p:sp>
      <p:sp>
        <p:nvSpPr>
          <p:cNvPr id="18" name="Rectangle 1">
            <a:extLst>
              <a:ext uri="{FF2B5EF4-FFF2-40B4-BE49-F238E27FC236}">
                <a16:creationId xmlns:a16="http://schemas.microsoft.com/office/drawing/2014/main" id="{DBC879FD-03BE-103C-538B-33F445609989}"/>
              </a:ext>
            </a:extLst>
          </p:cNvPr>
          <p:cNvSpPr>
            <a:spLocks noChangeArrowheads="1"/>
          </p:cNvSpPr>
          <p:nvPr/>
        </p:nvSpPr>
        <p:spPr bwMode="auto">
          <a:xfrm>
            <a:off x="1546225" y="3644900"/>
            <a:ext cx="6049963"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س</a:t>
            </a:r>
            <a:r>
              <a:rPr lang="ar-EG" sz="3600" b="1" baseline="30000" dirty="0">
                <a:latin typeface="Arial" charset="0"/>
                <a:cs typeface="Arial" charset="0"/>
              </a:rPr>
              <a:t>2</a:t>
            </a:r>
            <a:r>
              <a:rPr lang="ar-EG" sz="3600" b="1" cap="small" dirty="0">
                <a:latin typeface="Arial" charset="0"/>
                <a:cs typeface="Arial" charset="0"/>
              </a:rPr>
              <a:t> + </a:t>
            </a:r>
            <a:r>
              <a:rPr lang="ar-EG" sz="2800" b="1" cap="small" dirty="0">
                <a:latin typeface="Arial" charset="0"/>
                <a:cs typeface="Arial" charset="0"/>
              </a:rPr>
              <a:t>ـــــــــ </a:t>
            </a:r>
            <a:r>
              <a:rPr lang="ar-EG" sz="3600" b="1" cap="small" dirty="0">
                <a:latin typeface="Arial" charset="0"/>
                <a:cs typeface="Arial" charset="0"/>
              </a:rPr>
              <a:t>س + </a:t>
            </a:r>
            <a:r>
              <a:rPr lang="ar-EG" sz="2400" b="1" cap="small" dirty="0">
                <a:latin typeface="Arial" charset="0"/>
                <a:cs typeface="Arial" charset="0"/>
              </a:rPr>
              <a:t>ــــــــــ </a:t>
            </a:r>
            <a:r>
              <a:rPr lang="ar-EG" sz="3600" b="1" cap="small" dirty="0">
                <a:latin typeface="Arial" charset="0"/>
                <a:cs typeface="Arial" charset="0"/>
              </a:rPr>
              <a:t>= </a:t>
            </a:r>
            <a:r>
              <a:rPr lang="ar-EG" sz="2400" b="1" cap="small" dirty="0">
                <a:latin typeface="Arial" charset="0"/>
                <a:cs typeface="Arial" charset="0"/>
              </a:rPr>
              <a:t>ــــــــــ </a:t>
            </a:r>
            <a:r>
              <a:rPr lang="ar-EG" sz="3600" b="1" cap="small" dirty="0">
                <a:latin typeface="Arial" charset="0"/>
                <a:cs typeface="Arial" charset="0"/>
              </a:rPr>
              <a:t>+ </a:t>
            </a:r>
            <a:r>
              <a:rPr lang="ar-EG" sz="2800" b="1" cap="small" dirty="0">
                <a:latin typeface="Arial" charset="0"/>
                <a:cs typeface="Arial" charset="0"/>
              </a:rPr>
              <a:t>ـــــــــ </a:t>
            </a:r>
            <a:endParaRPr lang="en-US" sz="4800" dirty="0">
              <a:latin typeface="Arial" charset="0"/>
              <a:cs typeface="Arial" charset="0"/>
            </a:endParaRPr>
          </a:p>
        </p:txBody>
      </p:sp>
      <p:sp>
        <p:nvSpPr>
          <p:cNvPr id="21" name="Rectangle 1">
            <a:extLst>
              <a:ext uri="{FF2B5EF4-FFF2-40B4-BE49-F238E27FC236}">
                <a16:creationId xmlns:a16="http://schemas.microsoft.com/office/drawing/2014/main" id="{F33F1749-5536-8749-AD7A-799E3B72DEBE}"/>
              </a:ext>
            </a:extLst>
          </p:cNvPr>
          <p:cNvSpPr>
            <a:spLocks noChangeArrowheads="1"/>
          </p:cNvSpPr>
          <p:nvPr/>
        </p:nvSpPr>
        <p:spPr bwMode="auto">
          <a:xfrm>
            <a:off x="5583771" y="3430741"/>
            <a:ext cx="611560"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015FDF99-7EA1-F1A3-B751-0265FAAD488D}"/>
              </a:ext>
            </a:extLst>
          </p:cNvPr>
          <p:cNvSpPr>
            <a:spLocks noChangeArrowheads="1"/>
          </p:cNvSpPr>
          <p:nvPr/>
        </p:nvSpPr>
        <p:spPr bwMode="auto">
          <a:xfrm>
            <a:off x="5507038" y="4006850"/>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66316272-7556-F855-24C3-6AAE651D82F9}"/>
              </a:ext>
            </a:extLst>
          </p:cNvPr>
          <p:cNvSpPr>
            <a:spLocks noChangeArrowheads="1"/>
          </p:cNvSpPr>
          <p:nvPr/>
        </p:nvSpPr>
        <p:spPr bwMode="auto">
          <a:xfrm>
            <a:off x="2807766" y="3502749"/>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1</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6" name="Rectangle 1">
            <a:extLst>
              <a:ext uri="{FF2B5EF4-FFF2-40B4-BE49-F238E27FC236}">
                <a16:creationId xmlns:a16="http://schemas.microsoft.com/office/drawing/2014/main" id="{FB2E6675-546A-291B-9B74-ED082B847AAD}"/>
              </a:ext>
            </a:extLst>
          </p:cNvPr>
          <p:cNvSpPr>
            <a:spLocks noChangeArrowheads="1"/>
          </p:cNvSpPr>
          <p:nvPr/>
        </p:nvSpPr>
        <p:spPr bwMode="auto">
          <a:xfrm>
            <a:off x="2843213" y="407828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sp>
        <p:nvSpPr>
          <p:cNvPr id="19" name="Rectangle 1">
            <a:extLst>
              <a:ext uri="{FF2B5EF4-FFF2-40B4-BE49-F238E27FC236}">
                <a16:creationId xmlns:a16="http://schemas.microsoft.com/office/drawing/2014/main" id="{F15A327F-AAC1-DA3B-4AFF-75C03CEBAF03}"/>
              </a:ext>
            </a:extLst>
          </p:cNvPr>
          <p:cNvSpPr>
            <a:spLocks noChangeArrowheads="1"/>
          </p:cNvSpPr>
          <p:nvPr/>
        </p:nvSpPr>
        <p:spPr bwMode="auto">
          <a:xfrm>
            <a:off x="3995390" y="3501008"/>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81</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0" name="Rectangle 1">
            <a:extLst>
              <a:ext uri="{FF2B5EF4-FFF2-40B4-BE49-F238E27FC236}">
                <a16:creationId xmlns:a16="http://schemas.microsoft.com/office/drawing/2014/main" id="{310E1581-4797-AFC9-7F01-64A5C9A80B2E}"/>
              </a:ext>
            </a:extLst>
          </p:cNvPr>
          <p:cNvSpPr>
            <a:spLocks noChangeArrowheads="1"/>
          </p:cNvSpPr>
          <p:nvPr/>
        </p:nvSpPr>
        <p:spPr bwMode="auto">
          <a:xfrm>
            <a:off x="3995738" y="4076700"/>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64</a:t>
            </a:r>
            <a:endParaRPr lang="en-US" sz="3600" dirty="0">
              <a:latin typeface="Arial" charset="0"/>
              <a:cs typeface="Arial" charset="0"/>
            </a:endParaRPr>
          </a:p>
        </p:txBody>
      </p:sp>
      <p:sp>
        <p:nvSpPr>
          <p:cNvPr id="22" name="Rectangle 1">
            <a:extLst>
              <a:ext uri="{FF2B5EF4-FFF2-40B4-BE49-F238E27FC236}">
                <a16:creationId xmlns:a16="http://schemas.microsoft.com/office/drawing/2014/main" id="{81AA0239-F8C6-D55B-9E16-4C0656074441}"/>
              </a:ext>
            </a:extLst>
          </p:cNvPr>
          <p:cNvSpPr>
            <a:spLocks noChangeArrowheads="1"/>
          </p:cNvSpPr>
          <p:nvPr/>
        </p:nvSpPr>
        <p:spPr bwMode="auto">
          <a:xfrm>
            <a:off x="1727646" y="3429000"/>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81</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3" name="Rectangle 1">
            <a:extLst>
              <a:ext uri="{FF2B5EF4-FFF2-40B4-BE49-F238E27FC236}">
                <a16:creationId xmlns:a16="http://schemas.microsoft.com/office/drawing/2014/main" id="{40A8F962-1F20-8391-A079-080380CFA9A8}"/>
              </a:ext>
            </a:extLst>
          </p:cNvPr>
          <p:cNvSpPr>
            <a:spLocks noChangeArrowheads="1"/>
          </p:cNvSpPr>
          <p:nvPr/>
        </p:nvSpPr>
        <p:spPr bwMode="auto">
          <a:xfrm>
            <a:off x="1758950" y="407828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64</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80">
                                          <p:stCondLst>
                                            <p:cond delay="0"/>
                                          </p:stCondLst>
                                        </p:cTn>
                                        <p:tgtEl>
                                          <p:spTgt spid="24"/>
                                        </p:tgtEl>
                                      </p:cBhvr>
                                    </p:animEffect>
                                    <p:anim calcmode="lin" valueType="num">
                                      <p:cBhvr>
                                        <p:cTn id="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5" dur="26">
                                          <p:stCondLst>
                                            <p:cond delay="650"/>
                                          </p:stCondLst>
                                        </p:cTn>
                                        <p:tgtEl>
                                          <p:spTgt spid="24"/>
                                        </p:tgtEl>
                                      </p:cBhvr>
                                      <p:to x="100000" y="60000"/>
                                    </p:animScale>
                                    <p:animScale>
                                      <p:cBhvr>
                                        <p:cTn id="46" dur="166" decel="50000">
                                          <p:stCondLst>
                                            <p:cond delay="676"/>
                                          </p:stCondLst>
                                        </p:cTn>
                                        <p:tgtEl>
                                          <p:spTgt spid="24"/>
                                        </p:tgtEl>
                                      </p:cBhvr>
                                      <p:to x="100000" y="100000"/>
                                    </p:animScale>
                                    <p:animScale>
                                      <p:cBhvr>
                                        <p:cTn id="47" dur="26">
                                          <p:stCondLst>
                                            <p:cond delay="1312"/>
                                          </p:stCondLst>
                                        </p:cTn>
                                        <p:tgtEl>
                                          <p:spTgt spid="24"/>
                                        </p:tgtEl>
                                      </p:cBhvr>
                                      <p:to x="100000" y="80000"/>
                                    </p:animScale>
                                    <p:animScale>
                                      <p:cBhvr>
                                        <p:cTn id="48" dur="166" decel="50000">
                                          <p:stCondLst>
                                            <p:cond delay="1338"/>
                                          </p:stCondLst>
                                        </p:cTn>
                                        <p:tgtEl>
                                          <p:spTgt spid="24"/>
                                        </p:tgtEl>
                                      </p:cBhvr>
                                      <p:to x="100000" y="100000"/>
                                    </p:animScale>
                                    <p:animScale>
                                      <p:cBhvr>
                                        <p:cTn id="49" dur="26">
                                          <p:stCondLst>
                                            <p:cond delay="1642"/>
                                          </p:stCondLst>
                                        </p:cTn>
                                        <p:tgtEl>
                                          <p:spTgt spid="24"/>
                                        </p:tgtEl>
                                      </p:cBhvr>
                                      <p:to x="100000" y="90000"/>
                                    </p:animScale>
                                    <p:animScale>
                                      <p:cBhvr>
                                        <p:cTn id="50" dur="166" decel="50000">
                                          <p:stCondLst>
                                            <p:cond delay="1668"/>
                                          </p:stCondLst>
                                        </p:cTn>
                                        <p:tgtEl>
                                          <p:spTgt spid="24"/>
                                        </p:tgtEl>
                                      </p:cBhvr>
                                      <p:to x="100000" y="100000"/>
                                    </p:animScale>
                                    <p:animScale>
                                      <p:cBhvr>
                                        <p:cTn id="51" dur="26">
                                          <p:stCondLst>
                                            <p:cond delay="1808"/>
                                          </p:stCondLst>
                                        </p:cTn>
                                        <p:tgtEl>
                                          <p:spTgt spid="24"/>
                                        </p:tgtEl>
                                      </p:cBhvr>
                                      <p:to x="100000" y="95000"/>
                                    </p:animScale>
                                    <p:animScale>
                                      <p:cBhvr>
                                        <p:cTn id="52" dur="166" decel="50000">
                                          <p:stCondLst>
                                            <p:cond delay="1834"/>
                                          </p:stCondLst>
                                        </p:cTn>
                                        <p:tgtEl>
                                          <p:spTgt spid="2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80">
                                          <p:stCondLst>
                                            <p:cond delay="0"/>
                                          </p:stCondLst>
                                        </p:cTn>
                                        <p:tgtEl>
                                          <p:spTgt spid="25"/>
                                        </p:tgtEl>
                                      </p:cBhvr>
                                    </p:animEffect>
                                    <p:anim calcmode="lin" valueType="num">
                                      <p:cBhvr>
                                        <p:cTn id="5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1" dur="26">
                                          <p:stCondLst>
                                            <p:cond delay="650"/>
                                          </p:stCondLst>
                                        </p:cTn>
                                        <p:tgtEl>
                                          <p:spTgt spid="25"/>
                                        </p:tgtEl>
                                      </p:cBhvr>
                                      <p:to x="100000" y="60000"/>
                                    </p:animScale>
                                    <p:animScale>
                                      <p:cBhvr>
                                        <p:cTn id="62" dur="166" decel="50000">
                                          <p:stCondLst>
                                            <p:cond delay="676"/>
                                          </p:stCondLst>
                                        </p:cTn>
                                        <p:tgtEl>
                                          <p:spTgt spid="25"/>
                                        </p:tgtEl>
                                      </p:cBhvr>
                                      <p:to x="100000" y="100000"/>
                                    </p:animScale>
                                    <p:animScale>
                                      <p:cBhvr>
                                        <p:cTn id="63" dur="26">
                                          <p:stCondLst>
                                            <p:cond delay="1312"/>
                                          </p:stCondLst>
                                        </p:cTn>
                                        <p:tgtEl>
                                          <p:spTgt spid="25"/>
                                        </p:tgtEl>
                                      </p:cBhvr>
                                      <p:to x="100000" y="80000"/>
                                    </p:animScale>
                                    <p:animScale>
                                      <p:cBhvr>
                                        <p:cTn id="64" dur="166" decel="50000">
                                          <p:stCondLst>
                                            <p:cond delay="1338"/>
                                          </p:stCondLst>
                                        </p:cTn>
                                        <p:tgtEl>
                                          <p:spTgt spid="25"/>
                                        </p:tgtEl>
                                      </p:cBhvr>
                                      <p:to x="100000" y="100000"/>
                                    </p:animScale>
                                    <p:animScale>
                                      <p:cBhvr>
                                        <p:cTn id="65" dur="26">
                                          <p:stCondLst>
                                            <p:cond delay="1642"/>
                                          </p:stCondLst>
                                        </p:cTn>
                                        <p:tgtEl>
                                          <p:spTgt spid="25"/>
                                        </p:tgtEl>
                                      </p:cBhvr>
                                      <p:to x="100000" y="90000"/>
                                    </p:animScale>
                                    <p:animScale>
                                      <p:cBhvr>
                                        <p:cTn id="66" dur="166" decel="50000">
                                          <p:stCondLst>
                                            <p:cond delay="1668"/>
                                          </p:stCondLst>
                                        </p:cTn>
                                        <p:tgtEl>
                                          <p:spTgt spid="25"/>
                                        </p:tgtEl>
                                      </p:cBhvr>
                                      <p:to x="100000" y="100000"/>
                                    </p:animScale>
                                    <p:animScale>
                                      <p:cBhvr>
                                        <p:cTn id="67" dur="26">
                                          <p:stCondLst>
                                            <p:cond delay="1808"/>
                                          </p:stCondLst>
                                        </p:cTn>
                                        <p:tgtEl>
                                          <p:spTgt spid="25"/>
                                        </p:tgtEl>
                                      </p:cBhvr>
                                      <p:to x="100000" y="95000"/>
                                    </p:animScale>
                                    <p:animScale>
                                      <p:cBhvr>
                                        <p:cTn id="68" dur="166" decel="50000">
                                          <p:stCondLst>
                                            <p:cond delay="1834"/>
                                          </p:stCondLst>
                                        </p:cTn>
                                        <p:tgtEl>
                                          <p:spTgt spid="2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80">
                                          <p:stCondLst>
                                            <p:cond delay="0"/>
                                          </p:stCondLst>
                                        </p:cTn>
                                        <p:tgtEl>
                                          <p:spTgt spid="26"/>
                                        </p:tgtEl>
                                      </p:cBhvr>
                                    </p:animEffect>
                                    <p:anim calcmode="lin" valueType="num">
                                      <p:cBhvr>
                                        <p:cTn id="7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77" dur="26">
                                          <p:stCondLst>
                                            <p:cond delay="650"/>
                                          </p:stCondLst>
                                        </p:cTn>
                                        <p:tgtEl>
                                          <p:spTgt spid="26"/>
                                        </p:tgtEl>
                                      </p:cBhvr>
                                      <p:to x="100000" y="60000"/>
                                    </p:animScale>
                                    <p:animScale>
                                      <p:cBhvr>
                                        <p:cTn id="78" dur="166" decel="50000">
                                          <p:stCondLst>
                                            <p:cond delay="676"/>
                                          </p:stCondLst>
                                        </p:cTn>
                                        <p:tgtEl>
                                          <p:spTgt spid="26"/>
                                        </p:tgtEl>
                                      </p:cBhvr>
                                      <p:to x="100000" y="100000"/>
                                    </p:animScale>
                                    <p:animScale>
                                      <p:cBhvr>
                                        <p:cTn id="79" dur="26">
                                          <p:stCondLst>
                                            <p:cond delay="1312"/>
                                          </p:stCondLst>
                                        </p:cTn>
                                        <p:tgtEl>
                                          <p:spTgt spid="26"/>
                                        </p:tgtEl>
                                      </p:cBhvr>
                                      <p:to x="100000" y="80000"/>
                                    </p:animScale>
                                    <p:animScale>
                                      <p:cBhvr>
                                        <p:cTn id="80" dur="166" decel="50000">
                                          <p:stCondLst>
                                            <p:cond delay="1338"/>
                                          </p:stCondLst>
                                        </p:cTn>
                                        <p:tgtEl>
                                          <p:spTgt spid="26"/>
                                        </p:tgtEl>
                                      </p:cBhvr>
                                      <p:to x="100000" y="100000"/>
                                    </p:animScale>
                                    <p:animScale>
                                      <p:cBhvr>
                                        <p:cTn id="81" dur="26">
                                          <p:stCondLst>
                                            <p:cond delay="1642"/>
                                          </p:stCondLst>
                                        </p:cTn>
                                        <p:tgtEl>
                                          <p:spTgt spid="26"/>
                                        </p:tgtEl>
                                      </p:cBhvr>
                                      <p:to x="100000" y="90000"/>
                                    </p:animScale>
                                    <p:animScale>
                                      <p:cBhvr>
                                        <p:cTn id="82" dur="166" decel="50000">
                                          <p:stCondLst>
                                            <p:cond delay="1668"/>
                                          </p:stCondLst>
                                        </p:cTn>
                                        <p:tgtEl>
                                          <p:spTgt spid="26"/>
                                        </p:tgtEl>
                                      </p:cBhvr>
                                      <p:to x="100000" y="100000"/>
                                    </p:animScale>
                                    <p:animScale>
                                      <p:cBhvr>
                                        <p:cTn id="83" dur="26">
                                          <p:stCondLst>
                                            <p:cond delay="1808"/>
                                          </p:stCondLst>
                                        </p:cTn>
                                        <p:tgtEl>
                                          <p:spTgt spid="26"/>
                                        </p:tgtEl>
                                      </p:cBhvr>
                                      <p:to x="100000" y="95000"/>
                                    </p:animScale>
                                    <p:animScale>
                                      <p:cBhvr>
                                        <p:cTn id="84" dur="166" decel="50000">
                                          <p:stCondLst>
                                            <p:cond delay="1834"/>
                                          </p:stCondLst>
                                        </p:cTn>
                                        <p:tgtEl>
                                          <p:spTgt spid="26"/>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580">
                                          <p:stCondLst>
                                            <p:cond delay="0"/>
                                          </p:stCondLst>
                                        </p:cTn>
                                        <p:tgtEl>
                                          <p:spTgt spid="19"/>
                                        </p:tgtEl>
                                      </p:cBhvr>
                                    </p:animEffect>
                                    <p:anim calcmode="lin" valueType="num">
                                      <p:cBhvr>
                                        <p:cTn id="8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9"/>
                                        </p:tgtEl>
                                      </p:cBhvr>
                                      <p:to x="100000" y="60000"/>
                                    </p:animScale>
                                    <p:animScale>
                                      <p:cBhvr>
                                        <p:cTn id="94" dur="166" decel="50000">
                                          <p:stCondLst>
                                            <p:cond delay="676"/>
                                          </p:stCondLst>
                                        </p:cTn>
                                        <p:tgtEl>
                                          <p:spTgt spid="19"/>
                                        </p:tgtEl>
                                      </p:cBhvr>
                                      <p:to x="100000" y="100000"/>
                                    </p:animScale>
                                    <p:animScale>
                                      <p:cBhvr>
                                        <p:cTn id="95" dur="26">
                                          <p:stCondLst>
                                            <p:cond delay="1312"/>
                                          </p:stCondLst>
                                        </p:cTn>
                                        <p:tgtEl>
                                          <p:spTgt spid="19"/>
                                        </p:tgtEl>
                                      </p:cBhvr>
                                      <p:to x="100000" y="80000"/>
                                    </p:animScale>
                                    <p:animScale>
                                      <p:cBhvr>
                                        <p:cTn id="96" dur="166" decel="50000">
                                          <p:stCondLst>
                                            <p:cond delay="1338"/>
                                          </p:stCondLst>
                                        </p:cTn>
                                        <p:tgtEl>
                                          <p:spTgt spid="19"/>
                                        </p:tgtEl>
                                      </p:cBhvr>
                                      <p:to x="100000" y="100000"/>
                                    </p:animScale>
                                    <p:animScale>
                                      <p:cBhvr>
                                        <p:cTn id="97" dur="26">
                                          <p:stCondLst>
                                            <p:cond delay="1642"/>
                                          </p:stCondLst>
                                        </p:cTn>
                                        <p:tgtEl>
                                          <p:spTgt spid="19"/>
                                        </p:tgtEl>
                                      </p:cBhvr>
                                      <p:to x="100000" y="90000"/>
                                    </p:animScale>
                                    <p:animScale>
                                      <p:cBhvr>
                                        <p:cTn id="98" dur="166" decel="50000">
                                          <p:stCondLst>
                                            <p:cond delay="1668"/>
                                          </p:stCondLst>
                                        </p:cTn>
                                        <p:tgtEl>
                                          <p:spTgt spid="19"/>
                                        </p:tgtEl>
                                      </p:cBhvr>
                                      <p:to x="100000" y="100000"/>
                                    </p:animScale>
                                    <p:animScale>
                                      <p:cBhvr>
                                        <p:cTn id="99" dur="26">
                                          <p:stCondLst>
                                            <p:cond delay="1808"/>
                                          </p:stCondLst>
                                        </p:cTn>
                                        <p:tgtEl>
                                          <p:spTgt spid="19"/>
                                        </p:tgtEl>
                                      </p:cBhvr>
                                      <p:to x="100000" y="95000"/>
                                    </p:animScale>
                                    <p:animScale>
                                      <p:cBhvr>
                                        <p:cTn id="100" dur="166" decel="50000">
                                          <p:stCondLst>
                                            <p:cond delay="1834"/>
                                          </p:stCondLst>
                                        </p:cTn>
                                        <p:tgtEl>
                                          <p:spTgt spid="19"/>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80">
                                          <p:stCondLst>
                                            <p:cond delay="0"/>
                                          </p:stCondLst>
                                        </p:cTn>
                                        <p:tgtEl>
                                          <p:spTgt spid="20"/>
                                        </p:tgtEl>
                                      </p:cBhvr>
                                    </p:animEffect>
                                    <p:anim calcmode="lin" valueType="num">
                                      <p:cBhvr>
                                        <p:cTn id="10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9" dur="26">
                                          <p:stCondLst>
                                            <p:cond delay="650"/>
                                          </p:stCondLst>
                                        </p:cTn>
                                        <p:tgtEl>
                                          <p:spTgt spid="20"/>
                                        </p:tgtEl>
                                      </p:cBhvr>
                                      <p:to x="100000" y="60000"/>
                                    </p:animScale>
                                    <p:animScale>
                                      <p:cBhvr>
                                        <p:cTn id="110" dur="166" decel="50000">
                                          <p:stCondLst>
                                            <p:cond delay="676"/>
                                          </p:stCondLst>
                                        </p:cTn>
                                        <p:tgtEl>
                                          <p:spTgt spid="20"/>
                                        </p:tgtEl>
                                      </p:cBhvr>
                                      <p:to x="100000" y="100000"/>
                                    </p:animScale>
                                    <p:animScale>
                                      <p:cBhvr>
                                        <p:cTn id="111" dur="26">
                                          <p:stCondLst>
                                            <p:cond delay="1312"/>
                                          </p:stCondLst>
                                        </p:cTn>
                                        <p:tgtEl>
                                          <p:spTgt spid="20"/>
                                        </p:tgtEl>
                                      </p:cBhvr>
                                      <p:to x="100000" y="80000"/>
                                    </p:animScale>
                                    <p:animScale>
                                      <p:cBhvr>
                                        <p:cTn id="112" dur="166" decel="50000">
                                          <p:stCondLst>
                                            <p:cond delay="1338"/>
                                          </p:stCondLst>
                                        </p:cTn>
                                        <p:tgtEl>
                                          <p:spTgt spid="20"/>
                                        </p:tgtEl>
                                      </p:cBhvr>
                                      <p:to x="100000" y="100000"/>
                                    </p:animScale>
                                    <p:animScale>
                                      <p:cBhvr>
                                        <p:cTn id="113" dur="26">
                                          <p:stCondLst>
                                            <p:cond delay="1642"/>
                                          </p:stCondLst>
                                        </p:cTn>
                                        <p:tgtEl>
                                          <p:spTgt spid="20"/>
                                        </p:tgtEl>
                                      </p:cBhvr>
                                      <p:to x="100000" y="90000"/>
                                    </p:animScale>
                                    <p:animScale>
                                      <p:cBhvr>
                                        <p:cTn id="114" dur="166" decel="50000">
                                          <p:stCondLst>
                                            <p:cond delay="1668"/>
                                          </p:stCondLst>
                                        </p:cTn>
                                        <p:tgtEl>
                                          <p:spTgt spid="20"/>
                                        </p:tgtEl>
                                      </p:cBhvr>
                                      <p:to x="100000" y="100000"/>
                                    </p:animScale>
                                    <p:animScale>
                                      <p:cBhvr>
                                        <p:cTn id="115" dur="26">
                                          <p:stCondLst>
                                            <p:cond delay="1808"/>
                                          </p:stCondLst>
                                        </p:cTn>
                                        <p:tgtEl>
                                          <p:spTgt spid="20"/>
                                        </p:tgtEl>
                                      </p:cBhvr>
                                      <p:to x="100000" y="95000"/>
                                    </p:animScale>
                                    <p:animScale>
                                      <p:cBhvr>
                                        <p:cTn id="116" dur="166" decel="50000">
                                          <p:stCondLst>
                                            <p:cond delay="1834"/>
                                          </p:stCondLst>
                                        </p:cTn>
                                        <p:tgtEl>
                                          <p:spTgt spid="20"/>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80">
                                          <p:stCondLst>
                                            <p:cond delay="0"/>
                                          </p:stCondLst>
                                        </p:cTn>
                                        <p:tgtEl>
                                          <p:spTgt spid="22"/>
                                        </p:tgtEl>
                                      </p:cBhvr>
                                    </p:animEffect>
                                    <p:anim calcmode="lin" valueType="num">
                                      <p:cBhvr>
                                        <p:cTn id="1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5" dur="26">
                                          <p:stCondLst>
                                            <p:cond delay="650"/>
                                          </p:stCondLst>
                                        </p:cTn>
                                        <p:tgtEl>
                                          <p:spTgt spid="22"/>
                                        </p:tgtEl>
                                      </p:cBhvr>
                                      <p:to x="100000" y="60000"/>
                                    </p:animScale>
                                    <p:animScale>
                                      <p:cBhvr>
                                        <p:cTn id="126" dur="166" decel="50000">
                                          <p:stCondLst>
                                            <p:cond delay="676"/>
                                          </p:stCondLst>
                                        </p:cTn>
                                        <p:tgtEl>
                                          <p:spTgt spid="22"/>
                                        </p:tgtEl>
                                      </p:cBhvr>
                                      <p:to x="100000" y="100000"/>
                                    </p:animScale>
                                    <p:animScale>
                                      <p:cBhvr>
                                        <p:cTn id="127" dur="26">
                                          <p:stCondLst>
                                            <p:cond delay="1312"/>
                                          </p:stCondLst>
                                        </p:cTn>
                                        <p:tgtEl>
                                          <p:spTgt spid="22"/>
                                        </p:tgtEl>
                                      </p:cBhvr>
                                      <p:to x="100000" y="80000"/>
                                    </p:animScale>
                                    <p:animScale>
                                      <p:cBhvr>
                                        <p:cTn id="128" dur="166" decel="50000">
                                          <p:stCondLst>
                                            <p:cond delay="1338"/>
                                          </p:stCondLst>
                                        </p:cTn>
                                        <p:tgtEl>
                                          <p:spTgt spid="22"/>
                                        </p:tgtEl>
                                      </p:cBhvr>
                                      <p:to x="100000" y="100000"/>
                                    </p:animScale>
                                    <p:animScale>
                                      <p:cBhvr>
                                        <p:cTn id="129" dur="26">
                                          <p:stCondLst>
                                            <p:cond delay="1642"/>
                                          </p:stCondLst>
                                        </p:cTn>
                                        <p:tgtEl>
                                          <p:spTgt spid="22"/>
                                        </p:tgtEl>
                                      </p:cBhvr>
                                      <p:to x="100000" y="90000"/>
                                    </p:animScale>
                                    <p:animScale>
                                      <p:cBhvr>
                                        <p:cTn id="130" dur="166" decel="50000">
                                          <p:stCondLst>
                                            <p:cond delay="1668"/>
                                          </p:stCondLst>
                                        </p:cTn>
                                        <p:tgtEl>
                                          <p:spTgt spid="22"/>
                                        </p:tgtEl>
                                      </p:cBhvr>
                                      <p:to x="100000" y="100000"/>
                                    </p:animScale>
                                    <p:animScale>
                                      <p:cBhvr>
                                        <p:cTn id="131" dur="26">
                                          <p:stCondLst>
                                            <p:cond delay="1808"/>
                                          </p:stCondLst>
                                        </p:cTn>
                                        <p:tgtEl>
                                          <p:spTgt spid="22"/>
                                        </p:tgtEl>
                                      </p:cBhvr>
                                      <p:to x="100000" y="95000"/>
                                    </p:animScale>
                                    <p:animScale>
                                      <p:cBhvr>
                                        <p:cTn id="132" dur="166" decel="50000">
                                          <p:stCondLst>
                                            <p:cond delay="1834"/>
                                          </p:stCondLst>
                                        </p:cTn>
                                        <p:tgtEl>
                                          <p:spTgt spid="22"/>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80">
                                          <p:stCondLst>
                                            <p:cond delay="0"/>
                                          </p:stCondLst>
                                        </p:cTn>
                                        <p:tgtEl>
                                          <p:spTgt spid="23"/>
                                        </p:tgtEl>
                                      </p:cBhvr>
                                    </p:animEffect>
                                    <p:anim calcmode="lin" valueType="num">
                                      <p:cBhvr>
                                        <p:cTn id="1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1" dur="26">
                                          <p:stCondLst>
                                            <p:cond delay="650"/>
                                          </p:stCondLst>
                                        </p:cTn>
                                        <p:tgtEl>
                                          <p:spTgt spid="23"/>
                                        </p:tgtEl>
                                      </p:cBhvr>
                                      <p:to x="100000" y="60000"/>
                                    </p:animScale>
                                    <p:animScale>
                                      <p:cBhvr>
                                        <p:cTn id="142" dur="166" decel="50000">
                                          <p:stCondLst>
                                            <p:cond delay="676"/>
                                          </p:stCondLst>
                                        </p:cTn>
                                        <p:tgtEl>
                                          <p:spTgt spid="23"/>
                                        </p:tgtEl>
                                      </p:cBhvr>
                                      <p:to x="100000" y="100000"/>
                                    </p:animScale>
                                    <p:animScale>
                                      <p:cBhvr>
                                        <p:cTn id="143" dur="26">
                                          <p:stCondLst>
                                            <p:cond delay="1312"/>
                                          </p:stCondLst>
                                        </p:cTn>
                                        <p:tgtEl>
                                          <p:spTgt spid="23"/>
                                        </p:tgtEl>
                                      </p:cBhvr>
                                      <p:to x="100000" y="80000"/>
                                    </p:animScale>
                                    <p:animScale>
                                      <p:cBhvr>
                                        <p:cTn id="144" dur="166" decel="50000">
                                          <p:stCondLst>
                                            <p:cond delay="1338"/>
                                          </p:stCondLst>
                                        </p:cTn>
                                        <p:tgtEl>
                                          <p:spTgt spid="23"/>
                                        </p:tgtEl>
                                      </p:cBhvr>
                                      <p:to x="100000" y="100000"/>
                                    </p:animScale>
                                    <p:animScale>
                                      <p:cBhvr>
                                        <p:cTn id="145" dur="26">
                                          <p:stCondLst>
                                            <p:cond delay="1642"/>
                                          </p:stCondLst>
                                        </p:cTn>
                                        <p:tgtEl>
                                          <p:spTgt spid="23"/>
                                        </p:tgtEl>
                                      </p:cBhvr>
                                      <p:to x="100000" y="90000"/>
                                    </p:animScale>
                                    <p:animScale>
                                      <p:cBhvr>
                                        <p:cTn id="146" dur="166" decel="50000">
                                          <p:stCondLst>
                                            <p:cond delay="1668"/>
                                          </p:stCondLst>
                                        </p:cTn>
                                        <p:tgtEl>
                                          <p:spTgt spid="23"/>
                                        </p:tgtEl>
                                      </p:cBhvr>
                                      <p:to x="100000" y="100000"/>
                                    </p:animScale>
                                    <p:animScale>
                                      <p:cBhvr>
                                        <p:cTn id="147" dur="26">
                                          <p:stCondLst>
                                            <p:cond delay="1808"/>
                                          </p:stCondLst>
                                        </p:cTn>
                                        <p:tgtEl>
                                          <p:spTgt spid="23"/>
                                        </p:tgtEl>
                                      </p:cBhvr>
                                      <p:to x="100000" y="95000"/>
                                    </p:animScale>
                                    <p:animScale>
                                      <p:cBhvr>
                                        <p:cTn id="14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P spid="20" grpId="0"/>
      <p:bldP spid="2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830A493-3A34-4F5F-5311-FC639C4609CD}"/>
              </a:ext>
            </a:extLst>
          </p:cNvPr>
          <p:cNvSpPr/>
          <p:nvPr/>
        </p:nvSpPr>
        <p:spPr bwMode="auto">
          <a:xfrm>
            <a:off x="678282" y="1126906"/>
            <a:ext cx="7572428" cy="646331"/>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a:t>
            </a:r>
            <a:r>
              <a:rPr lang="ar-EG" sz="3600" b="1" cap="small" dirty="0" err="1">
                <a:latin typeface="Arial" charset="0"/>
                <a:cs typeface="Arial" charset="0"/>
              </a:rPr>
              <a:t>4س2</a:t>
            </a:r>
            <a:r>
              <a:rPr lang="ar-EG" sz="3600" b="1" cap="small" dirty="0">
                <a:latin typeface="Arial" charset="0"/>
                <a:cs typeface="Arial" charset="0"/>
              </a:rPr>
              <a:t> + </a:t>
            </a:r>
            <a:r>
              <a:rPr lang="ar-EG" sz="3600" b="1" cap="small" dirty="0" err="1">
                <a:latin typeface="Arial" charset="0"/>
                <a:cs typeface="Arial" charset="0"/>
              </a:rPr>
              <a:t>9س</a:t>
            </a:r>
            <a:r>
              <a:rPr lang="ar-EG" sz="3600" b="1" cap="small" dirty="0">
                <a:latin typeface="Arial" charset="0"/>
                <a:cs typeface="Arial" charset="0"/>
              </a:rPr>
              <a:t> – </a:t>
            </a:r>
            <a:r>
              <a:rPr lang="ar-EG" sz="3600" b="1" cap="small" dirty="0" err="1">
                <a:latin typeface="Arial" charset="0"/>
                <a:cs typeface="Arial" charset="0"/>
              </a:rPr>
              <a:t>1 </a:t>
            </a:r>
            <a:r>
              <a:rPr lang="ar-EG" sz="3600" b="1" cap="small" dirty="0">
                <a:latin typeface="Arial" charset="0"/>
                <a:cs typeface="Arial" charset="0"/>
              </a:rPr>
              <a:t>= 0 </a:t>
            </a:r>
          </a:p>
        </p:txBody>
      </p:sp>
      <p:sp>
        <p:nvSpPr>
          <p:cNvPr id="18" name="Rectangle 1">
            <a:extLst>
              <a:ext uri="{FF2B5EF4-FFF2-40B4-BE49-F238E27FC236}">
                <a16:creationId xmlns:a16="http://schemas.microsoft.com/office/drawing/2014/main" id="{173FDE33-157F-DB6A-811C-CF50E1C9BEF2}"/>
              </a:ext>
            </a:extLst>
          </p:cNvPr>
          <p:cNvSpPr>
            <a:spLocks noChangeArrowheads="1"/>
          </p:cNvSpPr>
          <p:nvPr/>
        </p:nvSpPr>
        <p:spPr bwMode="auto">
          <a:xfrm>
            <a:off x="827088" y="3573463"/>
            <a:ext cx="604837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 </a:t>
            </a:r>
            <a:r>
              <a:rPr lang="ar-EG" sz="3600" b="1" cap="small" dirty="0">
                <a:latin typeface="Arial" charset="0"/>
                <a:cs typeface="Arial" charset="0"/>
              </a:rPr>
              <a:t>+ </a:t>
            </a:r>
            <a:r>
              <a:rPr lang="ar-EG" sz="2400" b="1" cap="small" dirty="0">
                <a:latin typeface="Arial" charset="0"/>
                <a:cs typeface="Arial" charset="0"/>
              </a:rPr>
              <a:t>ـــــــــ</a:t>
            </a:r>
            <a:r>
              <a:rPr lang="ar-EG" sz="3600" b="1" cap="small" dirty="0">
                <a:latin typeface="Arial" charset="0"/>
                <a:cs typeface="Arial" charset="0"/>
              </a:rPr>
              <a:t>) </a:t>
            </a:r>
            <a:r>
              <a:rPr lang="ar-EG" sz="3600" b="1" baseline="30000" dirty="0" err="1">
                <a:latin typeface="Arial" charset="0"/>
                <a:cs typeface="Arial" charset="0"/>
              </a:rPr>
              <a:t>2</a:t>
            </a:r>
            <a:r>
              <a:rPr lang="ar-EG" sz="3600" b="1" cap="small" dirty="0" err="1">
                <a:latin typeface="Arial" charset="0"/>
                <a:cs typeface="Arial" charset="0"/>
              </a:rPr>
              <a:t> </a:t>
            </a:r>
            <a:r>
              <a:rPr lang="ar-EG" sz="3600" b="1" cap="small" dirty="0">
                <a:latin typeface="Arial" charset="0"/>
                <a:cs typeface="Arial" charset="0"/>
              </a:rPr>
              <a:t>= </a:t>
            </a:r>
            <a:r>
              <a:rPr lang="ar-EG" sz="2800" b="1" cap="small" dirty="0">
                <a:latin typeface="Arial" charset="0"/>
                <a:cs typeface="Arial" charset="0"/>
              </a:rPr>
              <a:t>ـــــــــ </a:t>
            </a:r>
            <a:endParaRPr lang="en-US" sz="4800" dirty="0">
              <a:latin typeface="Arial" charset="0"/>
              <a:cs typeface="Arial" charset="0"/>
            </a:endParaRPr>
          </a:p>
        </p:txBody>
      </p:sp>
      <p:sp>
        <p:nvSpPr>
          <p:cNvPr id="21" name="Rectangle 1">
            <a:extLst>
              <a:ext uri="{FF2B5EF4-FFF2-40B4-BE49-F238E27FC236}">
                <a16:creationId xmlns:a16="http://schemas.microsoft.com/office/drawing/2014/main" id="{DEA3A651-5419-3700-0C52-1E708FF905B8}"/>
              </a:ext>
            </a:extLst>
          </p:cNvPr>
          <p:cNvSpPr>
            <a:spLocks noChangeArrowheads="1"/>
          </p:cNvSpPr>
          <p:nvPr/>
        </p:nvSpPr>
        <p:spPr bwMode="auto">
          <a:xfrm>
            <a:off x="4968230" y="3431162"/>
            <a:ext cx="611560"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7DE591CD-C8E0-7255-86BC-4E3A070E3C07}"/>
              </a:ext>
            </a:extLst>
          </p:cNvPr>
          <p:cNvSpPr>
            <a:spLocks noChangeArrowheads="1"/>
          </p:cNvSpPr>
          <p:nvPr/>
        </p:nvSpPr>
        <p:spPr bwMode="auto">
          <a:xfrm>
            <a:off x="4859338" y="393541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51EE1B11-3F9A-2EDC-A2FB-1921E4310CDA}"/>
              </a:ext>
            </a:extLst>
          </p:cNvPr>
          <p:cNvSpPr>
            <a:spLocks noChangeArrowheads="1"/>
          </p:cNvSpPr>
          <p:nvPr/>
        </p:nvSpPr>
        <p:spPr bwMode="auto">
          <a:xfrm>
            <a:off x="3419550" y="3431162"/>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97</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6" name="Rectangle 1">
            <a:extLst>
              <a:ext uri="{FF2B5EF4-FFF2-40B4-BE49-F238E27FC236}">
                <a16:creationId xmlns:a16="http://schemas.microsoft.com/office/drawing/2014/main" id="{C8FBF76C-B42A-33B8-AC46-1E69E1C850CA}"/>
              </a:ext>
            </a:extLst>
          </p:cNvPr>
          <p:cNvSpPr>
            <a:spLocks noChangeArrowheads="1"/>
          </p:cNvSpPr>
          <p:nvPr/>
        </p:nvSpPr>
        <p:spPr bwMode="auto">
          <a:xfrm>
            <a:off x="3454400" y="400843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64</a:t>
            </a:r>
            <a:endParaRPr lang="en-US" sz="3600" dirty="0">
              <a:latin typeface="Arial" charset="0"/>
              <a:cs typeface="Arial" charset="0"/>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80">
                                          <p:stCondLst>
                                            <p:cond delay="0"/>
                                          </p:stCondLst>
                                        </p:cTn>
                                        <p:tgtEl>
                                          <p:spTgt spid="24"/>
                                        </p:tgtEl>
                                      </p:cBhvr>
                                    </p:animEffect>
                                    <p:anim calcmode="lin" valueType="num">
                                      <p:cBhvr>
                                        <p:cTn id="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5" dur="26">
                                          <p:stCondLst>
                                            <p:cond delay="650"/>
                                          </p:stCondLst>
                                        </p:cTn>
                                        <p:tgtEl>
                                          <p:spTgt spid="24"/>
                                        </p:tgtEl>
                                      </p:cBhvr>
                                      <p:to x="100000" y="60000"/>
                                    </p:animScale>
                                    <p:animScale>
                                      <p:cBhvr>
                                        <p:cTn id="46" dur="166" decel="50000">
                                          <p:stCondLst>
                                            <p:cond delay="676"/>
                                          </p:stCondLst>
                                        </p:cTn>
                                        <p:tgtEl>
                                          <p:spTgt spid="24"/>
                                        </p:tgtEl>
                                      </p:cBhvr>
                                      <p:to x="100000" y="100000"/>
                                    </p:animScale>
                                    <p:animScale>
                                      <p:cBhvr>
                                        <p:cTn id="47" dur="26">
                                          <p:stCondLst>
                                            <p:cond delay="1312"/>
                                          </p:stCondLst>
                                        </p:cTn>
                                        <p:tgtEl>
                                          <p:spTgt spid="24"/>
                                        </p:tgtEl>
                                      </p:cBhvr>
                                      <p:to x="100000" y="80000"/>
                                    </p:animScale>
                                    <p:animScale>
                                      <p:cBhvr>
                                        <p:cTn id="48" dur="166" decel="50000">
                                          <p:stCondLst>
                                            <p:cond delay="1338"/>
                                          </p:stCondLst>
                                        </p:cTn>
                                        <p:tgtEl>
                                          <p:spTgt spid="24"/>
                                        </p:tgtEl>
                                      </p:cBhvr>
                                      <p:to x="100000" y="100000"/>
                                    </p:animScale>
                                    <p:animScale>
                                      <p:cBhvr>
                                        <p:cTn id="49" dur="26">
                                          <p:stCondLst>
                                            <p:cond delay="1642"/>
                                          </p:stCondLst>
                                        </p:cTn>
                                        <p:tgtEl>
                                          <p:spTgt spid="24"/>
                                        </p:tgtEl>
                                      </p:cBhvr>
                                      <p:to x="100000" y="90000"/>
                                    </p:animScale>
                                    <p:animScale>
                                      <p:cBhvr>
                                        <p:cTn id="50" dur="166" decel="50000">
                                          <p:stCondLst>
                                            <p:cond delay="1668"/>
                                          </p:stCondLst>
                                        </p:cTn>
                                        <p:tgtEl>
                                          <p:spTgt spid="24"/>
                                        </p:tgtEl>
                                      </p:cBhvr>
                                      <p:to x="100000" y="100000"/>
                                    </p:animScale>
                                    <p:animScale>
                                      <p:cBhvr>
                                        <p:cTn id="51" dur="26">
                                          <p:stCondLst>
                                            <p:cond delay="1808"/>
                                          </p:stCondLst>
                                        </p:cTn>
                                        <p:tgtEl>
                                          <p:spTgt spid="24"/>
                                        </p:tgtEl>
                                      </p:cBhvr>
                                      <p:to x="100000" y="95000"/>
                                    </p:animScale>
                                    <p:animScale>
                                      <p:cBhvr>
                                        <p:cTn id="52" dur="166" decel="50000">
                                          <p:stCondLst>
                                            <p:cond delay="1834"/>
                                          </p:stCondLst>
                                        </p:cTn>
                                        <p:tgtEl>
                                          <p:spTgt spid="2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80">
                                          <p:stCondLst>
                                            <p:cond delay="0"/>
                                          </p:stCondLst>
                                        </p:cTn>
                                        <p:tgtEl>
                                          <p:spTgt spid="25"/>
                                        </p:tgtEl>
                                      </p:cBhvr>
                                    </p:animEffect>
                                    <p:anim calcmode="lin" valueType="num">
                                      <p:cBhvr>
                                        <p:cTn id="5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1" dur="26">
                                          <p:stCondLst>
                                            <p:cond delay="650"/>
                                          </p:stCondLst>
                                        </p:cTn>
                                        <p:tgtEl>
                                          <p:spTgt spid="25"/>
                                        </p:tgtEl>
                                      </p:cBhvr>
                                      <p:to x="100000" y="60000"/>
                                    </p:animScale>
                                    <p:animScale>
                                      <p:cBhvr>
                                        <p:cTn id="62" dur="166" decel="50000">
                                          <p:stCondLst>
                                            <p:cond delay="676"/>
                                          </p:stCondLst>
                                        </p:cTn>
                                        <p:tgtEl>
                                          <p:spTgt spid="25"/>
                                        </p:tgtEl>
                                      </p:cBhvr>
                                      <p:to x="100000" y="100000"/>
                                    </p:animScale>
                                    <p:animScale>
                                      <p:cBhvr>
                                        <p:cTn id="63" dur="26">
                                          <p:stCondLst>
                                            <p:cond delay="1312"/>
                                          </p:stCondLst>
                                        </p:cTn>
                                        <p:tgtEl>
                                          <p:spTgt spid="25"/>
                                        </p:tgtEl>
                                      </p:cBhvr>
                                      <p:to x="100000" y="80000"/>
                                    </p:animScale>
                                    <p:animScale>
                                      <p:cBhvr>
                                        <p:cTn id="64" dur="166" decel="50000">
                                          <p:stCondLst>
                                            <p:cond delay="1338"/>
                                          </p:stCondLst>
                                        </p:cTn>
                                        <p:tgtEl>
                                          <p:spTgt spid="25"/>
                                        </p:tgtEl>
                                      </p:cBhvr>
                                      <p:to x="100000" y="100000"/>
                                    </p:animScale>
                                    <p:animScale>
                                      <p:cBhvr>
                                        <p:cTn id="65" dur="26">
                                          <p:stCondLst>
                                            <p:cond delay="1642"/>
                                          </p:stCondLst>
                                        </p:cTn>
                                        <p:tgtEl>
                                          <p:spTgt spid="25"/>
                                        </p:tgtEl>
                                      </p:cBhvr>
                                      <p:to x="100000" y="90000"/>
                                    </p:animScale>
                                    <p:animScale>
                                      <p:cBhvr>
                                        <p:cTn id="66" dur="166" decel="50000">
                                          <p:stCondLst>
                                            <p:cond delay="1668"/>
                                          </p:stCondLst>
                                        </p:cTn>
                                        <p:tgtEl>
                                          <p:spTgt spid="25"/>
                                        </p:tgtEl>
                                      </p:cBhvr>
                                      <p:to x="100000" y="100000"/>
                                    </p:animScale>
                                    <p:animScale>
                                      <p:cBhvr>
                                        <p:cTn id="67" dur="26">
                                          <p:stCondLst>
                                            <p:cond delay="1808"/>
                                          </p:stCondLst>
                                        </p:cTn>
                                        <p:tgtEl>
                                          <p:spTgt spid="25"/>
                                        </p:tgtEl>
                                      </p:cBhvr>
                                      <p:to x="100000" y="95000"/>
                                    </p:animScale>
                                    <p:animScale>
                                      <p:cBhvr>
                                        <p:cTn id="68" dur="166" decel="50000">
                                          <p:stCondLst>
                                            <p:cond delay="1834"/>
                                          </p:stCondLst>
                                        </p:cTn>
                                        <p:tgtEl>
                                          <p:spTgt spid="2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80">
                                          <p:stCondLst>
                                            <p:cond delay="0"/>
                                          </p:stCondLst>
                                        </p:cTn>
                                        <p:tgtEl>
                                          <p:spTgt spid="26"/>
                                        </p:tgtEl>
                                      </p:cBhvr>
                                    </p:animEffect>
                                    <p:anim calcmode="lin" valueType="num">
                                      <p:cBhvr>
                                        <p:cTn id="7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77" dur="26">
                                          <p:stCondLst>
                                            <p:cond delay="650"/>
                                          </p:stCondLst>
                                        </p:cTn>
                                        <p:tgtEl>
                                          <p:spTgt spid="26"/>
                                        </p:tgtEl>
                                      </p:cBhvr>
                                      <p:to x="100000" y="60000"/>
                                    </p:animScale>
                                    <p:animScale>
                                      <p:cBhvr>
                                        <p:cTn id="78" dur="166" decel="50000">
                                          <p:stCondLst>
                                            <p:cond delay="676"/>
                                          </p:stCondLst>
                                        </p:cTn>
                                        <p:tgtEl>
                                          <p:spTgt spid="26"/>
                                        </p:tgtEl>
                                      </p:cBhvr>
                                      <p:to x="100000" y="100000"/>
                                    </p:animScale>
                                    <p:animScale>
                                      <p:cBhvr>
                                        <p:cTn id="79" dur="26">
                                          <p:stCondLst>
                                            <p:cond delay="1312"/>
                                          </p:stCondLst>
                                        </p:cTn>
                                        <p:tgtEl>
                                          <p:spTgt spid="26"/>
                                        </p:tgtEl>
                                      </p:cBhvr>
                                      <p:to x="100000" y="80000"/>
                                    </p:animScale>
                                    <p:animScale>
                                      <p:cBhvr>
                                        <p:cTn id="80" dur="166" decel="50000">
                                          <p:stCondLst>
                                            <p:cond delay="1338"/>
                                          </p:stCondLst>
                                        </p:cTn>
                                        <p:tgtEl>
                                          <p:spTgt spid="26"/>
                                        </p:tgtEl>
                                      </p:cBhvr>
                                      <p:to x="100000" y="100000"/>
                                    </p:animScale>
                                    <p:animScale>
                                      <p:cBhvr>
                                        <p:cTn id="81" dur="26">
                                          <p:stCondLst>
                                            <p:cond delay="1642"/>
                                          </p:stCondLst>
                                        </p:cTn>
                                        <p:tgtEl>
                                          <p:spTgt spid="26"/>
                                        </p:tgtEl>
                                      </p:cBhvr>
                                      <p:to x="100000" y="90000"/>
                                    </p:animScale>
                                    <p:animScale>
                                      <p:cBhvr>
                                        <p:cTn id="82" dur="166" decel="50000">
                                          <p:stCondLst>
                                            <p:cond delay="1668"/>
                                          </p:stCondLst>
                                        </p:cTn>
                                        <p:tgtEl>
                                          <p:spTgt spid="26"/>
                                        </p:tgtEl>
                                      </p:cBhvr>
                                      <p:to x="100000" y="100000"/>
                                    </p:animScale>
                                    <p:animScale>
                                      <p:cBhvr>
                                        <p:cTn id="83" dur="26">
                                          <p:stCondLst>
                                            <p:cond delay="1808"/>
                                          </p:stCondLst>
                                        </p:cTn>
                                        <p:tgtEl>
                                          <p:spTgt spid="26"/>
                                        </p:tgtEl>
                                      </p:cBhvr>
                                      <p:to x="100000" y="95000"/>
                                    </p:animScale>
                                    <p:animScale>
                                      <p:cBhvr>
                                        <p:cTn id="84"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350150E8-6E66-5F0C-9F1F-B58B4B773B1C}"/>
              </a:ext>
            </a:extLst>
          </p:cNvPr>
          <p:cNvSpPr/>
          <p:nvPr/>
        </p:nvSpPr>
        <p:spPr bwMode="auto">
          <a:xfrm>
            <a:off x="784200" y="1133617"/>
            <a:ext cx="7572428" cy="646331"/>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4س</a:t>
            </a:r>
            <a:r>
              <a:rPr lang="ar-EG" sz="3600" b="1" baseline="30000" dirty="0">
                <a:latin typeface="Arial" charset="0"/>
                <a:cs typeface="Arial" charset="0"/>
              </a:rPr>
              <a:t> 2</a:t>
            </a:r>
            <a:r>
              <a:rPr lang="ar-EG" sz="3600" b="1" cap="small" dirty="0">
                <a:latin typeface="Arial" charset="0"/>
                <a:cs typeface="Arial" charset="0"/>
              </a:rPr>
              <a:t> + 9س – 1 = 0 </a:t>
            </a:r>
          </a:p>
        </p:txBody>
      </p:sp>
      <p:sp>
        <p:nvSpPr>
          <p:cNvPr id="18" name="Rectangle 1">
            <a:extLst>
              <a:ext uri="{FF2B5EF4-FFF2-40B4-BE49-F238E27FC236}">
                <a16:creationId xmlns:a16="http://schemas.microsoft.com/office/drawing/2014/main" id="{2A8F9746-6DB4-6638-4476-727B153D338D}"/>
              </a:ext>
            </a:extLst>
          </p:cNvPr>
          <p:cNvSpPr>
            <a:spLocks noChangeArrowheads="1"/>
          </p:cNvSpPr>
          <p:nvPr/>
        </p:nvSpPr>
        <p:spPr bwMode="auto">
          <a:xfrm>
            <a:off x="322263" y="2560638"/>
            <a:ext cx="604837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 </a:t>
            </a:r>
            <a:r>
              <a:rPr lang="ar-EG" sz="3600" b="1" cap="small" dirty="0">
                <a:latin typeface="Arial" charset="0"/>
                <a:cs typeface="Arial" charset="0"/>
              </a:rPr>
              <a:t>+ </a:t>
            </a:r>
            <a:r>
              <a:rPr lang="ar-EG" sz="2400" b="1" cap="small" dirty="0" err="1">
                <a:latin typeface="Arial" charset="0"/>
                <a:cs typeface="Arial" charset="0"/>
              </a:rPr>
              <a:t>ـــــــــ</a:t>
            </a:r>
            <a:r>
              <a:rPr lang="ar-EG" sz="3600" b="1" cap="small" dirty="0" err="1">
                <a:latin typeface="Arial" charset="0"/>
                <a:cs typeface="Arial" charset="0"/>
              </a:rPr>
              <a:t> = </a:t>
            </a:r>
            <a:r>
              <a:rPr lang="ar-EG" sz="3600" b="1" cap="small" dirty="0">
                <a:latin typeface="Arial" charset="0"/>
                <a:cs typeface="Arial" charset="0"/>
              </a:rPr>
              <a:t>±     </a:t>
            </a:r>
            <a:r>
              <a:rPr lang="ar-EG" sz="2800" b="1" cap="small" dirty="0">
                <a:latin typeface="Arial" charset="0"/>
                <a:cs typeface="Arial" charset="0"/>
              </a:rPr>
              <a:t>ـــــــــ </a:t>
            </a:r>
            <a:endParaRPr lang="en-US" sz="4800" dirty="0">
              <a:latin typeface="Arial" charset="0"/>
              <a:cs typeface="Arial" charset="0"/>
            </a:endParaRPr>
          </a:p>
        </p:txBody>
      </p:sp>
      <p:sp>
        <p:nvSpPr>
          <p:cNvPr id="21" name="Rectangle 1">
            <a:extLst>
              <a:ext uri="{FF2B5EF4-FFF2-40B4-BE49-F238E27FC236}">
                <a16:creationId xmlns:a16="http://schemas.microsoft.com/office/drawing/2014/main" id="{19CC7FF8-6EB8-524A-299F-A6F63FE057B8}"/>
              </a:ext>
            </a:extLst>
          </p:cNvPr>
          <p:cNvSpPr>
            <a:spLocks noChangeArrowheads="1"/>
          </p:cNvSpPr>
          <p:nvPr/>
        </p:nvSpPr>
        <p:spPr bwMode="auto">
          <a:xfrm>
            <a:off x="4678810" y="2418659"/>
            <a:ext cx="611560"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19F50D61-C006-4BF2-6571-1F196832764A}"/>
              </a:ext>
            </a:extLst>
          </p:cNvPr>
          <p:cNvSpPr>
            <a:spLocks noChangeArrowheads="1"/>
          </p:cNvSpPr>
          <p:nvPr/>
        </p:nvSpPr>
        <p:spPr bwMode="auto">
          <a:xfrm>
            <a:off x="4570413" y="292258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474F7DCC-B81B-8DB4-4025-4764EDC0FD31}"/>
              </a:ext>
            </a:extLst>
          </p:cNvPr>
          <p:cNvSpPr>
            <a:spLocks noChangeArrowheads="1"/>
          </p:cNvSpPr>
          <p:nvPr/>
        </p:nvSpPr>
        <p:spPr bwMode="auto">
          <a:xfrm>
            <a:off x="2482058" y="2418659"/>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97</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6" name="Rectangle 1">
            <a:extLst>
              <a:ext uri="{FF2B5EF4-FFF2-40B4-BE49-F238E27FC236}">
                <a16:creationId xmlns:a16="http://schemas.microsoft.com/office/drawing/2014/main" id="{6D7AFFB3-173F-FFD5-12F8-2E011C96E8A5}"/>
              </a:ext>
            </a:extLst>
          </p:cNvPr>
          <p:cNvSpPr>
            <a:spLocks noChangeArrowheads="1"/>
          </p:cNvSpPr>
          <p:nvPr/>
        </p:nvSpPr>
        <p:spPr bwMode="auto">
          <a:xfrm>
            <a:off x="2517775" y="2995613"/>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64</a:t>
            </a:r>
            <a:endParaRPr lang="en-US" sz="3600" dirty="0">
              <a:latin typeface="Arial" charset="0"/>
              <a:cs typeface="Arial" charset="0"/>
            </a:endParaRPr>
          </a:p>
        </p:txBody>
      </p:sp>
      <p:grpSp>
        <p:nvGrpSpPr>
          <p:cNvPr id="4" name="مجموعة 22">
            <a:extLst>
              <a:ext uri="{FF2B5EF4-FFF2-40B4-BE49-F238E27FC236}">
                <a16:creationId xmlns:a16="http://schemas.microsoft.com/office/drawing/2014/main" id="{9F6A30B5-36B1-A3C2-5374-F107DADE66F8}"/>
              </a:ext>
            </a:extLst>
          </p:cNvPr>
          <p:cNvGrpSpPr>
            <a:grpSpLocks/>
          </p:cNvGrpSpPr>
          <p:nvPr/>
        </p:nvGrpSpPr>
        <p:grpSpPr bwMode="auto">
          <a:xfrm>
            <a:off x="2554288" y="2344738"/>
            <a:ext cx="1295400" cy="1008062"/>
            <a:chOff x="2555281" y="980728"/>
            <a:chExt cx="864591" cy="504056"/>
          </a:xfrm>
        </p:grpSpPr>
        <p:cxnSp>
          <p:nvCxnSpPr>
            <p:cNvPr id="20" name="رابط مستقيم 19">
              <a:extLst>
                <a:ext uri="{FF2B5EF4-FFF2-40B4-BE49-F238E27FC236}">
                  <a16:creationId xmlns:a16="http://schemas.microsoft.com/office/drawing/2014/main" id="{D59C8323-2D6D-025E-E760-11DE955EFA52}"/>
                </a:ext>
              </a:extLst>
            </p:cNvPr>
            <p:cNvCxnSpPr/>
            <p:nvPr/>
          </p:nvCxnSpPr>
          <p:spPr>
            <a:xfrm flipH="1">
              <a:off x="3275773" y="1268873"/>
              <a:ext cx="144098" cy="2159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a:extLst>
                <a:ext uri="{FF2B5EF4-FFF2-40B4-BE49-F238E27FC236}">
                  <a16:creationId xmlns:a16="http://schemas.microsoft.com/office/drawing/2014/main" id="{D8502D40-6955-5507-AAE8-AF8F15D4540C}"/>
                </a:ext>
              </a:extLst>
            </p:cNvPr>
            <p:cNvCxnSpPr/>
            <p:nvPr/>
          </p:nvCxnSpPr>
          <p:spPr>
            <a:xfrm>
              <a:off x="3275774" y="980728"/>
              <a:ext cx="9536"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250419B3-6979-021E-31A0-1E76BE3C1878}"/>
                </a:ext>
              </a:extLst>
            </p:cNvPr>
            <p:cNvCxnSpPr/>
            <p:nvPr/>
          </p:nvCxnSpPr>
          <p:spPr>
            <a:xfrm flipV="1">
              <a:off x="2555281" y="998191"/>
              <a:ext cx="720492" cy="18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615E296-3A5E-79F3-A45E-128C1AC9D687}"/>
              </a:ext>
            </a:extLst>
          </p:cNvPr>
          <p:cNvSpPr/>
          <p:nvPr/>
        </p:nvSpPr>
        <p:spPr bwMode="auto">
          <a:xfrm>
            <a:off x="651846" y="980728"/>
            <a:ext cx="7572428" cy="646331"/>
          </a:xfrm>
          <a:prstGeom prst="rect">
            <a:avLst/>
          </a:prstGeom>
          <a:noFill/>
        </p:spPr>
        <p:style>
          <a:lnRef idx="2">
            <a:schemeClr val="accent3"/>
          </a:lnRef>
          <a:fillRef idx="1">
            <a:schemeClr val="lt1"/>
          </a:fillRef>
          <a:effectRef idx="0">
            <a:schemeClr val="accent3"/>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a:t>
            </a:r>
            <a:r>
              <a:rPr lang="ar-EG" sz="3600" b="1" cap="small" dirty="0" err="1">
                <a:latin typeface="Arial" charset="0"/>
                <a:cs typeface="Arial" charset="0"/>
              </a:rPr>
              <a:t>4س2</a:t>
            </a:r>
            <a:r>
              <a:rPr lang="ar-EG" sz="3600" b="1" cap="small" dirty="0">
                <a:latin typeface="Arial" charset="0"/>
                <a:cs typeface="Arial" charset="0"/>
              </a:rPr>
              <a:t> + </a:t>
            </a:r>
            <a:r>
              <a:rPr lang="ar-EG" sz="3600" b="1" cap="small" dirty="0" err="1">
                <a:latin typeface="Arial" charset="0"/>
                <a:cs typeface="Arial" charset="0"/>
              </a:rPr>
              <a:t>9س</a:t>
            </a:r>
            <a:r>
              <a:rPr lang="ar-EG" sz="3600" b="1" cap="small" dirty="0">
                <a:latin typeface="Arial" charset="0"/>
                <a:cs typeface="Arial" charset="0"/>
              </a:rPr>
              <a:t> – </a:t>
            </a:r>
            <a:r>
              <a:rPr lang="ar-EG" sz="3600" b="1" cap="small" dirty="0" err="1">
                <a:latin typeface="Arial" charset="0"/>
                <a:cs typeface="Arial" charset="0"/>
              </a:rPr>
              <a:t>1 </a:t>
            </a:r>
            <a:r>
              <a:rPr lang="ar-EG" sz="3600" b="1" cap="small" dirty="0">
                <a:latin typeface="Arial" charset="0"/>
                <a:cs typeface="Arial" charset="0"/>
              </a:rPr>
              <a:t>= 0 </a:t>
            </a:r>
          </a:p>
        </p:txBody>
      </p:sp>
      <p:sp>
        <p:nvSpPr>
          <p:cNvPr id="18" name="Rectangle 1">
            <a:extLst>
              <a:ext uri="{FF2B5EF4-FFF2-40B4-BE49-F238E27FC236}">
                <a16:creationId xmlns:a16="http://schemas.microsoft.com/office/drawing/2014/main" id="{44ECC715-57C9-8D9B-D0F9-78B7ADAC9286}"/>
              </a:ext>
            </a:extLst>
          </p:cNvPr>
          <p:cNvSpPr>
            <a:spLocks noChangeArrowheads="1"/>
          </p:cNvSpPr>
          <p:nvPr/>
        </p:nvSpPr>
        <p:spPr bwMode="auto">
          <a:xfrm>
            <a:off x="652463" y="2847975"/>
            <a:ext cx="604837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 =  </a:t>
            </a:r>
            <a:r>
              <a:rPr lang="ar-EG" sz="3600" b="1" cap="small" dirty="0">
                <a:latin typeface="Arial" charset="0"/>
                <a:cs typeface="Arial" charset="0"/>
              </a:rPr>
              <a:t>- </a:t>
            </a:r>
            <a:r>
              <a:rPr lang="ar-EG" sz="2400" b="1" cap="small" dirty="0" err="1">
                <a:latin typeface="Arial" charset="0"/>
                <a:cs typeface="Arial" charset="0"/>
              </a:rPr>
              <a:t>ـــــــــ</a:t>
            </a:r>
            <a:r>
              <a:rPr lang="ar-EG" sz="3600" b="1" cap="small" dirty="0" err="1">
                <a:latin typeface="Arial" charset="0"/>
                <a:cs typeface="Arial" charset="0"/>
              </a:rPr>
              <a:t> </a:t>
            </a:r>
            <a:r>
              <a:rPr lang="ar-EG" sz="3600" b="1" cap="small" dirty="0">
                <a:latin typeface="Arial" charset="0"/>
                <a:cs typeface="Arial" charset="0"/>
              </a:rPr>
              <a:t>+ </a:t>
            </a:r>
            <a:r>
              <a:rPr lang="ar-EG" sz="2800" b="1" cap="small" dirty="0" err="1">
                <a:latin typeface="Arial" charset="0"/>
                <a:cs typeface="Arial" charset="0"/>
              </a:rPr>
              <a:t>ــــــــــــــ  </a:t>
            </a:r>
            <a:r>
              <a:rPr lang="ar-EG" sz="3600" b="1" dirty="0">
                <a:solidFill>
                  <a:srgbClr val="990099"/>
                </a:solidFill>
                <a:latin typeface="Arial" charset="0"/>
                <a:cs typeface="Arial" charset="0"/>
              </a:rPr>
              <a:t>≈ 0.1</a:t>
            </a:r>
            <a:endParaRPr lang="en-US" sz="3600" dirty="0">
              <a:solidFill>
                <a:srgbClr val="990099"/>
              </a:solidFill>
              <a:latin typeface="Arial" charset="0"/>
              <a:cs typeface="Arial" charset="0"/>
            </a:endParaRPr>
          </a:p>
        </p:txBody>
      </p:sp>
      <p:sp>
        <p:nvSpPr>
          <p:cNvPr id="21" name="Rectangle 1">
            <a:extLst>
              <a:ext uri="{FF2B5EF4-FFF2-40B4-BE49-F238E27FC236}">
                <a16:creationId xmlns:a16="http://schemas.microsoft.com/office/drawing/2014/main" id="{72335F15-84D1-6352-1441-A93401C6A6A2}"/>
              </a:ext>
            </a:extLst>
          </p:cNvPr>
          <p:cNvSpPr>
            <a:spLocks noChangeArrowheads="1"/>
          </p:cNvSpPr>
          <p:nvPr/>
        </p:nvSpPr>
        <p:spPr bwMode="auto">
          <a:xfrm>
            <a:off x="4576592" y="2706691"/>
            <a:ext cx="611560"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4C3E8282-D16C-6B81-63F8-DAB49B65B94E}"/>
              </a:ext>
            </a:extLst>
          </p:cNvPr>
          <p:cNvSpPr>
            <a:spLocks noChangeArrowheads="1"/>
          </p:cNvSpPr>
          <p:nvPr/>
        </p:nvSpPr>
        <p:spPr bwMode="auto">
          <a:xfrm>
            <a:off x="4468813" y="3209925"/>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5271F2BB-089C-9A93-24EC-1A2E001FD98B}"/>
              </a:ext>
            </a:extLst>
          </p:cNvPr>
          <p:cNvSpPr>
            <a:spLocks noChangeArrowheads="1"/>
          </p:cNvSpPr>
          <p:nvPr/>
        </p:nvSpPr>
        <p:spPr bwMode="auto">
          <a:xfrm>
            <a:off x="3208440" y="2706691"/>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97</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6" name="Rectangle 1">
            <a:extLst>
              <a:ext uri="{FF2B5EF4-FFF2-40B4-BE49-F238E27FC236}">
                <a16:creationId xmlns:a16="http://schemas.microsoft.com/office/drawing/2014/main" id="{68D8EC65-66C8-EBE5-2A5D-809548261B88}"/>
              </a:ext>
            </a:extLst>
          </p:cNvPr>
          <p:cNvSpPr>
            <a:spLocks noChangeArrowheads="1"/>
          </p:cNvSpPr>
          <p:nvPr/>
        </p:nvSpPr>
        <p:spPr bwMode="auto">
          <a:xfrm>
            <a:off x="3095625" y="3208338"/>
            <a:ext cx="7254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a:t>
            </a:r>
            <a:endParaRPr lang="en-US" sz="3600" dirty="0">
              <a:latin typeface="Arial" charset="0"/>
              <a:cs typeface="Arial" charset="0"/>
            </a:endParaRPr>
          </a:p>
        </p:txBody>
      </p:sp>
      <p:grpSp>
        <p:nvGrpSpPr>
          <p:cNvPr id="4" name="مجموعة 22">
            <a:extLst>
              <a:ext uri="{FF2B5EF4-FFF2-40B4-BE49-F238E27FC236}">
                <a16:creationId xmlns:a16="http://schemas.microsoft.com/office/drawing/2014/main" id="{9A8438F4-7BC6-9AC6-9FA3-DE143F5FA9D4}"/>
              </a:ext>
            </a:extLst>
          </p:cNvPr>
          <p:cNvGrpSpPr>
            <a:grpSpLocks/>
          </p:cNvGrpSpPr>
          <p:nvPr/>
        </p:nvGrpSpPr>
        <p:grpSpPr bwMode="auto">
          <a:xfrm>
            <a:off x="3316288" y="2705100"/>
            <a:ext cx="792162" cy="431800"/>
            <a:chOff x="2555281" y="980728"/>
            <a:chExt cx="864591" cy="504056"/>
          </a:xfrm>
        </p:grpSpPr>
        <p:cxnSp>
          <p:nvCxnSpPr>
            <p:cNvPr id="20" name="رابط مستقيم 19">
              <a:extLst>
                <a:ext uri="{FF2B5EF4-FFF2-40B4-BE49-F238E27FC236}">
                  <a16:creationId xmlns:a16="http://schemas.microsoft.com/office/drawing/2014/main" id="{96E5FECC-D076-FEE9-0854-B080ADFDCF17}"/>
                </a:ext>
              </a:extLst>
            </p:cNvPr>
            <p:cNvCxnSpPr/>
            <p:nvPr/>
          </p:nvCxnSpPr>
          <p:spPr>
            <a:xfrm flipH="1">
              <a:off x="3276063" y="1267966"/>
              <a:ext cx="143809" cy="2168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a:extLst>
                <a:ext uri="{FF2B5EF4-FFF2-40B4-BE49-F238E27FC236}">
                  <a16:creationId xmlns:a16="http://schemas.microsoft.com/office/drawing/2014/main" id="{C99C8530-1265-3E34-B67C-A7776BC12EF0}"/>
                </a:ext>
              </a:extLst>
            </p:cNvPr>
            <p:cNvCxnSpPr/>
            <p:nvPr/>
          </p:nvCxnSpPr>
          <p:spPr>
            <a:xfrm>
              <a:off x="3276063" y="980728"/>
              <a:ext cx="8663"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234AE9ED-B1A7-C349-A2CD-B3E7CE041765}"/>
                </a:ext>
              </a:extLst>
            </p:cNvPr>
            <p:cNvCxnSpPr/>
            <p:nvPr/>
          </p:nvCxnSpPr>
          <p:spPr>
            <a:xfrm flipV="1">
              <a:off x="2555281" y="997407"/>
              <a:ext cx="720782" cy="18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CF0FA11-E558-3144-9FA1-4AF09DA8544B}"/>
              </a:ext>
            </a:extLst>
          </p:cNvPr>
          <p:cNvSpPr/>
          <p:nvPr/>
        </p:nvSpPr>
        <p:spPr bwMode="auto">
          <a:xfrm>
            <a:off x="877588" y="1196752"/>
            <a:ext cx="7572428" cy="646331"/>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7) </a:t>
            </a:r>
            <a:r>
              <a:rPr lang="ar-EG" sz="3600" b="1" cap="small" dirty="0" err="1">
                <a:latin typeface="Arial" charset="0"/>
                <a:cs typeface="Arial" charset="0"/>
              </a:rPr>
              <a:t>4س2</a:t>
            </a:r>
            <a:r>
              <a:rPr lang="ar-EG" sz="3600" b="1" cap="small" dirty="0">
                <a:latin typeface="Arial" charset="0"/>
                <a:cs typeface="Arial" charset="0"/>
              </a:rPr>
              <a:t> + </a:t>
            </a:r>
            <a:r>
              <a:rPr lang="ar-EG" sz="3600" b="1" cap="small" dirty="0" err="1">
                <a:latin typeface="Arial" charset="0"/>
                <a:cs typeface="Arial" charset="0"/>
              </a:rPr>
              <a:t>9س</a:t>
            </a:r>
            <a:r>
              <a:rPr lang="ar-EG" sz="3600" b="1" cap="small" dirty="0">
                <a:latin typeface="Arial" charset="0"/>
                <a:cs typeface="Arial" charset="0"/>
              </a:rPr>
              <a:t> – </a:t>
            </a:r>
            <a:r>
              <a:rPr lang="ar-EG" sz="3600" b="1" cap="small" dirty="0" err="1">
                <a:latin typeface="Arial" charset="0"/>
                <a:cs typeface="Arial" charset="0"/>
              </a:rPr>
              <a:t>1 </a:t>
            </a:r>
            <a:r>
              <a:rPr lang="ar-EG" sz="3600" b="1" cap="small" dirty="0">
                <a:latin typeface="Arial" charset="0"/>
                <a:cs typeface="Arial" charset="0"/>
              </a:rPr>
              <a:t>= 0 </a:t>
            </a:r>
          </a:p>
        </p:txBody>
      </p:sp>
      <p:sp>
        <p:nvSpPr>
          <p:cNvPr id="18" name="Rectangle 1">
            <a:extLst>
              <a:ext uri="{FF2B5EF4-FFF2-40B4-BE49-F238E27FC236}">
                <a16:creationId xmlns:a16="http://schemas.microsoft.com/office/drawing/2014/main" id="{57277397-F990-6AAF-411C-DF276602490C}"/>
              </a:ext>
            </a:extLst>
          </p:cNvPr>
          <p:cNvSpPr>
            <a:spLocks noChangeArrowheads="1"/>
          </p:cNvSpPr>
          <p:nvPr/>
        </p:nvSpPr>
        <p:spPr bwMode="auto">
          <a:xfrm>
            <a:off x="1331640" y="3429000"/>
            <a:ext cx="604837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س =  - </a:t>
            </a:r>
            <a:r>
              <a:rPr lang="ar-EG" sz="2400" b="1" cap="small" dirty="0">
                <a:latin typeface="Arial" charset="0"/>
                <a:cs typeface="Arial" charset="0"/>
              </a:rPr>
              <a:t>ـــــــــ</a:t>
            </a:r>
            <a:r>
              <a:rPr lang="ar-EG" sz="3600" b="1" cap="small" dirty="0">
                <a:latin typeface="Arial" charset="0"/>
                <a:cs typeface="Arial" charset="0"/>
              </a:rPr>
              <a:t> - </a:t>
            </a:r>
            <a:r>
              <a:rPr lang="ar-EG" sz="2800" b="1" cap="small" dirty="0">
                <a:latin typeface="Arial" charset="0"/>
                <a:cs typeface="Arial" charset="0"/>
              </a:rPr>
              <a:t>ــــــــــــــ  </a:t>
            </a:r>
            <a:r>
              <a:rPr lang="ar-EG" sz="3600" b="1" dirty="0">
                <a:solidFill>
                  <a:srgbClr val="990099"/>
                </a:solidFill>
                <a:latin typeface="Arial" charset="0"/>
                <a:cs typeface="Arial" charset="0"/>
              </a:rPr>
              <a:t>≈ -2.4</a:t>
            </a:r>
            <a:endParaRPr lang="en-US" sz="3600" dirty="0">
              <a:solidFill>
                <a:srgbClr val="990099"/>
              </a:solidFill>
              <a:latin typeface="Arial" charset="0"/>
              <a:cs typeface="Arial" charset="0"/>
            </a:endParaRPr>
          </a:p>
        </p:txBody>
      </p:sp>
      <p:sp>
        <p:nvSpPr>
          <p:cNvPr id="21" name="Rectangle 1">
            <a:extLst>
              <a:ext uri="{FF2B5EF4-FFF2-40B4-BE49-F238E27FC236}">
                <a16:creationId xmlns:a16="http://schemas.microsoft.com/office/drawing/2014/main" id="{9C97BF1A-E694-8786-0771-9D1F89450A9E}"/>
              </a:ext>
            </a:extLst>
          </p:cNvPr>
          <p:cNvSpPr>
            <a:spLocks noChangeArrowheads="1"/>
          </p:cNvSpPr>
          <p:nvPr/>
        </p:nvSpPr>
        <p:spPr bwMode="auto">
          <a:xfrm>
            <a:off x="5256956" y="3287146"/>
            <a:ext cx="611560"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4" name="Rectangle 1">
            <a:extLst>
              <a:ext uri="{FF2B5EF4-FFF2-40B4-BE49-F238E27FC236}">
                <a16:creationId xmlns:a16="http://schemas.microsoft.com/office/drawing/2014/main" id="{DFDB314D-2C71-69B6-4C9E-0F9A5C314106}"/>
              </a:ext>
            </a:extLst>
          </p:cNvPr>
          <p:cNvSpPr>
            <a:spLocks noChangeArrowheads="1"/>
          </p:cNvSpPr>
          <p:nvPr/>
        </p:nvSpPr>
        <p:spPr bwMode="auto">
          <a:xfrm>
            <a:off x="5292452" y="3790950"/>
            <a:ext cx="581025"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C478CE1E-04A7-E2A5-A589-0AF67B1CEA05}"/>
              </a:ext>
            </a:extLst>
          </p:cNvPr>
          <p:cNvSpPr>
            <a:spLocks noChangeArrowheads="1"/>
          </p:cNvSpPr>
          <p:nvPr/>
        </p:nvSpPr>
        <p:spPr bwMode="auto">
          <a:xfrm>
            <a:off x="3888804" y="3287146"/>
            <a:ext cx="755576" cy="646331"/>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97</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26" name="Rectangle 1">
            <a:extLst>
              <a:ext uri="{FF2B5EF4-FFF2-40B4-BE49-F238E27FC236}">
                <a16:creationId xmlns:a16="http://schemas.microsoft.com/office/drawing/2014/main" id="{2AD5C5AD-DBA7-ACE4-2472-93E9BE97AE00}"/>
              </a:ext>
            </a:extLst>
          </p:cNvPr>
          <p:cNvSpPr>
            <a:spLocks noChangeArrowheads="1"/>
          </p:cNvSpPr>
          <p:nvPr/>
        </p:nvSpPr>
        <p:spPr bwMode="auto">
          <a:xfrm>
            <a:off x="3776390" y="3789362"/>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8</a:t>
            </a:r>
            <a:endParaRPr lang="en-US" sz="3600" dirty="0">
              <a:latin typeface="Arial" charset="0"/>
              <a:cs typeface="Arial" charset="0"/>
            </a:endParaRPr>
          </a:p>
        </p:txBody>
      </p:sp>
      <p:grpSp>
        <p:nvGrpSpPr>
          <p:cNvPr id="4" name="مجموعة 22">
            <a:extLst>
              <a:ext uri="{FF2B5EF4-FFF2-40B4-BE49-F238E27FC236}">
                <a16:creationId xmlns:a16="http://schemas.microsoft.com/office/drawing/2014/main" id="{07FDF795-9480-EED0-E39F-BA6325A27EAC}"/>
              </a:ext>
            </a:extLst>
          </p:cNvPr>
          <p:cNvGrpSpPr>
            <a:grpSpLocks/>
          </p:cNvGrpSpPr>
          <p:nvPr/>
        </p:nvGrpSpPr>
        <p:grpSpPr bwMode="auto">
          <a:xfrm>
            <a:off x="3997052" y="3286125"/>
            <a:ext cx="790575" cy="431800"/>
            <a:chOff x="2555281" y="980728"/>
            <a:chExt cx="864591" cy="504056"/>
          </a:xfrm>
        </p:grpSpPr>
        <p:cxnSp>
          <p:nvCxnSpPr>
            <p:cNvPr id="20" name="رابط مستقيم 19">
              <a:extLst>
                <a:ext uri="{FF2B5EF4-FFF2-40B4-BE49-F238E27FC236}">
                  <a16:creationId xmlns:a16="http://schemas.microsoft.com/office/drawing/2014/main" id="{320F30BA-F7AA-1FAB-762B-BB84EF172D77}"/>
                </a:ext>
              </a:extLst>
            </p:cNvPr>
            <p:cNvCxnSpPr/>
            <p:nvPr/>
          </p:nvCxnSpPr>
          <p:spPr>
            <a:xfrm flipH="1">
              <a:off x="3275774" y="1267965"/>
              <a:ext cx="144098" cy="2168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a:extLst>
                <a:ext uri="{FF2B5EF4-FFF2-40B4-BE49-F238E27FC236}">
                  <a16:creationId xmlns:a16="http://schemas.microsoft.com/office/drawing/2014/main" id="{A3CB5CA6-06EF-7FA9-C434-FBF5A67D9B70}"/>
                </a:ext>
              </a:extLst>
            </p:cNvPr>
            <p:cNvCxnSpPr/>
            <p:nvPr/>
          </p:nvCxnSpPr>
          <p:spPr>
            <a:xfrm>
              <a:off x="3275774" y="980728"/>
              <a:ext cx="868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DB5312EF-9F1B-24EE-F1FB-B324EB7373EB}"/>
                </a:ext>
              </a:extLst>
            </p:cNvPr>
            <p:cNvCxnSpPr/>
            <p:nvPr/>
          </p:nvCxnSpPr>
          <p:spPr>
            <a:xfrm flipV="1">
              <a:off x="2555281" y="997406"/>
              <a:ext cx="720493" cy="18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4CB776A-421D-D1BD-1936-7FEED1FFF6F8}"/>
              </a:ext>
            </a:extLst>
          </p:cNvPr>
          <p:cNvSpPr/>
          <p:nvPr/>
        </p:nvSpPr>
        <p:spPr bwMode="auto">
          <a:xfrm>
            <a:off x="1258888" y="684897"/>
            <a:ext cx="7053181" cy="646331"/>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algn="r" rtl="1" eaLnBrk="1" fontAlgn="auto" hangingPunct="1">
              <a:spcBef>
                <a:spcPts val="0"/>
              </a:spcBef>
              <a:spcAft>
                <a:spcPts val="0"/>
              </a:spcAft>
              <a:defRPr/>
            </a:pPr>
            <a:r>
              <a:rPr lang="ar-EG" sz="3600" b="1" cap="small" dirty="0">
                <a:latin typeface="Arial" charset="0"/>
                <a:cs typeface="Arial" charset="0"/>
              </a:rPr>
              <a:t>8</a:t>
            </a:r>
            <a:r>
              <a:rPr lang="ar-EG" sz="3600" b="1" cap="small" dirty="0" err="1">
                <a:latin typeface="Arial" charset="0"/>
                <a:cs typeface="Arial" charset="0"/>
              </a:rPr>
              <a:t>) </a:t>
            </a:r>
            <a:r>
              <a:rPr lang="ar-EG" sz="3600" b="1" cap="small" dirty="0">
                <a:latin typeface="Arial" charset="0"/>
                <a:cs typeface="Arial" charset="0"/>
              </a:rPr>
              <a:t>-</a:t>
            </a:r>
            <a:r>
              <a:rPr lang="ar-EG" sz="3600" b="1" cap="small" dirty="0" err="1">
                <a:latin typeface="Arial" charset="0"/>
                <a:cs typeface="Arial" charset="0"/>
              </a:rPr>
              <a:t>2س</a:t>
            </a:r>
            <a:r>
              <a:rPr lang="ar-EG" sz="3600" b="1" baseline="30000" dirty="0" err="1">
                <a:latin typeface="Arial" charset="0"/>
                <a:cs typeface="Arial" charset="0"/>
              </a:rPr>
              <a:t>2</a:t>
            </a:r>
            <a:r>
              <a:rPr lang="ar-EG" sz="3600" b="1" cap="small" dirty="0">
                <a:latin typeface="Arial" charset="0"/>
                <a:cs typeface="Arial" charset="0"/>
              </a:rPr>
              <a:t> + </a:t>
            </a:r>
            <a:r>
              <a:rPr lang="ar-EG" sz="3600" b="1" cap="small" dirty="0" err="1">
                <a:latin typeface="Arial" charset="0"/>
                <a:cs typeface="Arial" charset="0"/>
              </a:rPr>
              <a:t>10س</a:t>
            </a:r>
            <a:r>
              <a:rPr lang="ar-EG" sz="3600" b="1" cap="small" dirty="0">
                <a:latin typeface="Arial" charset="0"/>
                <a:cs typeface="Arial" charset="0"/>
              </a:rPr>
              <a:t> + </a:t>
            </a:r>
            <a:r>
              <a:rPr lang="ar-EG" sz="3600" b="1" cap="small" dirty="0" err="1">
                <a:latin typeface="Arial" charset="0"/>
                <a:cs typeface="Arial" charset="0"/>
              </a:rPr>
              <a:t>22 </a:t>
            </a:r>
            <a:r>
              <a:rPr lang="ar-EG" sz="3600" b="1" cap="small" dirty="0">
                <a:latin typeface="Arial" charset="0"/>
                <a:cs typeface="Arial" charset="0"/>
              </a:rPr>
              <a:t>= 4  </a:t>
            </a:r>
            <a:endParaRPr lang="ar-EG" sz="3600" b="1" dirty="0">
              <a:ln w="18415" cmpd="sng">
                <a:solidFill>
                  <a:srgbClr val="FFFFFF"/>
                </a:solidFill>
                <a:prstDash val="solid"/>
              </a:ln>
              <a:effectLst>
                <a:outerShdw blurRad="63500" dir="3600000" algn="tl" rotWithShape="0">
                  <a:srgbClr val="000000">
                    <a:alpha val="70000"/>
                  </a:srgbClr>
                </a:outerShdw>
              </a:effectLst>
              <a:latin typeface="Arial" charset="0"/>
              <a:cs typeface="Arial" charset="0"/>
            </a:endParaRPr>
          </a:p>
        </p:txBody>
      </p:sp>
      <p:sp>
        <p:nvSpPr>
          <p:cNvPr id="19" name="Flowchart: Process 20">
            <a:extLst>
              <a:ext uri="{FF2B5EF4-FFF2-40B4-BE49-F238E27FC236}">
                <a16:creationId xmlns:a16="http://schemas.microsoft.com/office/drawing/2014/main" id="{E76D52D2-981A-4D82-8DB5-B2C2BAAB795A}"/>
              </a:ext>
            </a:extLst>
          </p:cNvPr>
          <p:cNvSpPr/>
          <p:nvPr/>
        </p:nvSpPr>
        <p:spPr>
          <a:xfrm>
            <a:off x="1908175" y="2093913"/>
            <a:ext cx="5689600" cy="6477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600" b="1" cap="small" dirty="0">
                <a:solidFill>
                  <a:schemeClr val="tx1"/>
                </a:solidFill>
              </a:rPr>
              <a:t>-</a:t>
            </a:r>
            <a:r>
              <a:rPr lang="ar-EG" sz="3600" b="1" cap="small" dirty="0" err="1">
                <a:solidFill>
                  <a:schemeClr val="tx1"/>
                </a:solidFill>
              </a:rPr>
              <a:t>2س</a:t>
            </a:r>
            <a:r>
              <a:rPr lang="ar-EG" sz="3600" b="1" baseline="30000" dirty="0" err="1">
                <a:solidFill>
                  <a:schemeClr val="tx1"/>
                </a:solidFill>
              </a:rPr>
              <a:t>2</a:t>
            </a:r>
            <a:r>
              <a:rPr lang="ar-EG" sz="3600" b="1" cap="small" dirty="0">
                <a:solidFill>
                  <a:schemeClr val="tx1"/>
                </a:solidFill>
              </a:rPr>
              <a:t> + </a:t>
            </a:r>
            <a:r>
              <a:rPr lang="ar-EG" sz="3600" b="1" cap="small" dirty="0" err="1">
                <a:solidFill>
                  <a:schemeClr val="tx1"/>
                </a:solidFill>
              </a:rPr>
              <a:t>10س</a:t>
            </a:r>
            <a:r>
              <a:rPr lang="ar-EG" sz="3600" b="1" cap="small" dirty="0">
                <a:solidFill>
                  <a:schemeClr val="tx1"/>
                </a:solidFill>
              </a:rPr>
              <a:t> + </a:t>
            </a:r>
            <a:r>
              <a:rPr lang="ar-EG" sz="3600" b="1" cap="small" dirty="0" err="1">
                <a:solidFill>
                  <a:schemeClr val="tx1"/>
                </a:solidFill>
              </a:rPr>
              <a:t>22 </a:t>
            </a:r>
            <a:r>
              <a:rPr lang="ar-EG" sz="3600" b="1" cap="small" dirty="0">
                <a:solidFill>
                  <a:schemeClr val="tx1"/>
                </a:solidFill>
              </a:rPr>
              <a:t>= 4</a:t>
            </a:r>
            <a:endParaRPr lang="en-US" sz="3600" dirty="0">
              <a:solidFill>
                <a:schemeClr val="tx1"/>
              </a:solidFill>
            </a:endParaRPr>
          </a:p>
        </p:txBody>
      </p:sp>
      <p:sp>
        <p:nvSpPr>
          <p:cNvPr id="20" name="Flowchart: Process 20">
            <a:extLst>
              <a:ext uri="{FF2B5EF4-FFF2-40B4-BE49-F238E27FC236}">
                <a16:creationId xmlns:a16="http://schemas.microsoft.com/office/drawing/2014/main" id="{F06F974C-F97F-37AE-1EE8-996E340FD851}"/>
              </a:ext>
            </a:extLst>
          </p:cNvPr>
          <p:cNvSpPr/>
          <p:nvPr/>
        </p:nvSpPr>
        <p:spPr>
          <a:xfrm>
            <a:off x="1258888" y="3284538"/>
            <a:ext cx="6626225" cy="6461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600" b="1" cap="small" dirty="0">
                <a:solidFill>
                  <a:schemeClr val="tx1"/>
                </a:solidFill>
              </a:rPr>
              <a:t>-</a:t>
            </a:r>
            <a:r>
              <a:rPr lang="ar-EG" sz="3600" b="1" cap="small" dirty="0" err="1">
                <a:solidFill>
                  <a:schemeClr val="tx1"/>
                </a:solidFill>
              </a:rPr>
              <a:t>2س</a:t>
            </a:r>
            <a:r>
              <a:rPr lang="ar-EG" sz="3600" b="1" baseline="30000" dirty="0" err="1">
                <a:solidFill>
                  <a:schemeClr val="tx1"/>
                </a:solidFill>
              </a:rPr>
              <a:t>2</a:t>
            </a:r>
            <a:r>
              <a:rPr lang="ar-EG" sz="3600" b="1" cap="small" dirty="0">
                <a:solidFill>
                  <a:schemeClr val="tx1"/>
                </a:solidFill>
              </a:rPr>
              <a:t> + </a:t>
            </a:r>
            <a:r>
              <a:rPr lang="ar-EG" sz="3600" b="1" cap="small" dirty="0" err="1">
                <a:solidFill>
                  <a:schemeClr val="tx1"/>
                </a:solidFill>
              </a:rPr>
              <a:t>10س</a:t>
            </a:r>
            <a:r>
              <a:rPr lang="ar-EG" sz="3600" b="1" cap="small" dirty="0">
                <a:solidFill>
                  <a:schemeClr val="tx1"/>
                </a:solidFill>
              </a:rPr>
              <a:t> + </a:t>
            </a:r>
            <a:r>
              <a:rPr lang="ar-EG" sz="3600" b="1" cap="small" dirty="0" err="1">
                <a:solidFill>
                  <a:schemeClr val="tx1"/>
                </a:solidFill>
              </a:rPr>
              <a:t>22 </a:t>
            </a:r>
            <a:r>
              <a:rPr lang="ar-EG" sz="3600" b="1" cap="small" dirty="0">
                <a:solidFill>
                  <a:schemeClr val="tx1"/>
                </a:solidFill>
              </a:rPr>
              <a:t>– </a:t>
            </a:r>
            <a:r>
              <a:rPr lang="ar-EG" sz="3600" b="1" cap="small" dirty="0" err="1">
                <a:solidFill>
                  <a:schemeClr val="tx1"/>
                </a:solidFill>
              </a:rPr>
              <a:t>22 </a:t>
            </a:r>
            <a:r>
              <a:rPr lang="ar-EG" sz="3600" b="1" cap="small" dirty="0">
                <a:solidFill>
                  <a:schemeClr val="tx1"/>
                </a:solidFill>
              </a:rPr>
              <a:t>= </a:t>
            </a:r>
            <a:r>
              <a:rPr lang="ar-EG" sz="3600" b="1" cap="small" dirty="0" err="1">
                <a:solidFill>
                  <a:schemeClr val="tx1"/>
                </a:solidFill>
              </a:rPr>
              <a:t>4 </a:t>
            </a:r>
            <a:r>
              <a:rPr lang="ar-EG" sz="3600" b="1" cap="small" dirty="0">
                <a:solidFill>
                  <a:schemeClr val="tx1"/>
                </a:solidFill>
              </a:rPr>
              <a:t>- 22</a:t>
            </a:r>
            <a:endParaRPr lang="en-US" sz="3600" dirty="0">
              <a:solidFill>
                <a:schemeClr val="tx1"/>
              </a:solidFill>
            </a:endParaRPr>
          </a:p>
        </p:txBody>
      </p:sp>
      <p:sp>
        <p:nvSpPr>
          <p:cNvPr id="9" name="Flowchart: Process 20">
            <a:extLst>
              <a:ext uri="{FF2B5EF4-FFF2-40B4-BE49-F238E27FC236}">
                <a16:creationId xmlns:a16="http://schemas.microsoft.com/office/drawing/2014/main" id="{1DD3D708-21AD-1270-4D01-3D13BE4FE1BE}"/>
              </a:ext>
            </a:extLst>
          </p:cNvPr>
          <p:cNvSpPr/>
          <p:nvPr/>
        </p:nvSpPr>
        <p:spPr>
          <a:xfrm>
            <a:off x="2051050" y="4149725"/>
            <a:ext cx="5689600" cy="6477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600" b="1" cap="small" dirty="0">
                <a:solidFill>
                  <a:schemeClr val="tx1"/>
                </a:solidFill>
              </a:rPr>
              <a:t>-</a:t>
            </a:r>
            <a:r>
              <a:rPr lang="ar-EG" sz="3600" b="1" cap="small" dirty="0" err="1">
                <a:solidFill>
                  <a:schemeClr val="tx1"/>
                </a:solidFill>
              </a:rPr>
              <a:t>2س</a:t>
            </a:r>
            <a:r>
              <a:rPr lang="ar-EG" sz="3600" b="1" baseline="30000" dirty="0" err="1">
                <a:solidFill>
                  <a:schemeClr val="tx1"/>
                </a:solidFill>
              </a:rPr>
              <a:t>2</a:t>
            </a:r>
            <a:r>
              <a:rPr lang="ar-EG" sz="3600" b="1" cap="small" dirty="0">
                <a:solidFill>
                  <a:schemeClr val="tx1"/>
                </a:solidFill>
              </a:rPr>
              <a:t> + </a:t>
            </a:r>
            <a:r>
              <a:rPr lang="ar-EG" sz="3600" b="1" cap="small" dirty="0" err="1">
                <a:solidFill>
                  <a:schemeClr val="tx1"/>
                </a:solidFill>
              </a:rPr>
              <a:t>10س</a:t>
            </a:r>
            <a:r>
              <a:rPr lang="ar-EG" sz="3600" b="1" cap="small" dirty="0">
                <a:solidFill>
                  <a:schemeClr val="tx1"/>
                </a:solidFill>
              </a:rPr>
              <a:t> </a:t>
            </a:r>
            <a:r>
              <a:rPr lang="ar-EG" sz="3600" b="1" cap="small" dirty="0" err="1">
                <a:solidFill>
                  <a:schemeClr val="tx1"/>
                </a:solidFill>
              </a:rPr>
              <a:t>= </a:t>
            </a:r>
            <a:r>
              <a:rPr lang="ar-EG" sz="3600" b="1" cap="small" dirty="0">
                <a:solidFill>
                  <a:schemeClr val="tx1"/>
                </a:solidFill>
              </a:rPr>
              <a:t>-18</a:t>
            </a:r>
            <a:endParaRPr lang="en-US" sz="3600" dirty="0">
              <a:solidFill>
                <a:schemeClr val="tx1"/>
              </a:solidFill>
            </a:endParaRPr>
          </a:p>
        </p:txBody>
      </p:sp>
      <p:sp>
        <p:nvSpPr>
          <p:cNvPr id="11" name="Flowchart: Process 20">
            <a:extLst>
              <a:ext uri="{FF2B5EF4-FFF2-40B4-BE49-F238E27FC236}">
                <a16:creationId xmlns:a16="http://schemas.microsoft.com/office/drawing/2014/main" id="{47364BB1-A960-AE32-8DEF-BEFD03D12096}"/>
              </a:ext>
            </a:extLst>
          </p:cNvPr>
          <p:cNvSpPr/>
          <p:nvPr/>
        </p:nvSpPr>
        <p:spPr>
          <a:xfrm>
            <a:off x="898525" y="5016500"/>
            <a:ext cx="6626225" cy="64611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600" b="1" cap="small" dirty="0">
                <a:solidFill>
                  <a:schemeClr val="tx1"/>
                </a:solidFill>
              </a:rPr>
              <a:t>-</a:t>
            </a:r>
            <a:r>
              <a:rPr lang="ar-EG" sz="3600" b="1" cap="small" dirty="0" err="1">
                <a:solidFill>
                  <a:schemeClr val="tx1"/>
                </a:solidFill>
              </a:rPr>
              <a:t>2س</a:t>
            </a:r>
            <a:r>
              <a:rPr lang="ar-EG" sz="3600" b="1" baseline="30000" dirty="0" err="1">
                <a:solidFill>
                  <a:schemeClr val="tx1"/>
                </a:solidFill>
              </a:rPr>
              <a:t>2</a:t>
            </a:r>
            <a:r>
              <a:rPr lang="ar-EG" sz="3600" b="1" cap="small" dirty="0">
                <a:solidFill>
                  <a:schemeClr val="tx1"/>
                </a:solidFill>
              </a:rPr>
              <a:t> + </a:t>
            </a:r>
            <a:r>
              <a:rPr lang="ar-EG" sz="3600" b="1" cap="small" dirty="0" err="1">
                <a:solidFill>
                  <a:schemeClr val="tx1"/>
                </a:solidFill>
              </a:rPr>
              <a:t>5س</a:t>
            </a:r>
            <a:r>
              <a:rPr lang="ar-EG" sz="3600" b="1" cap="small" dirty="0">
                <a:solidFill>
                  <a:schemeClr val="tx1"/>
                </a:solidFill>
              </a:rPr>
              <a:t> </a:t>
            </a:r>
            <a:r>
              <a:rPr lang="ar-EG" sz="3600" b="1" cap="small" dirty="0" err="1">
                <a:solidFill>
                  <a:schemeClr val="tx1"/>
                </a:solidFill>
              </a:rPr>
              <a:t>= -9 × </a:t>
            </a:r>
            <a:r>
              <a:rPr lang="ar-EG" sz="3600" b="1" cap="small" dirty="0">
                <a:solidFill>
                  <a:schemeClr val="tx1"/>
                </a:solidFill>
              </a:rPr>
              <a:t>-1</a:t>
            </a:r>
            <a:endParaRPr lang="en-US" sz="3600" dirty="0">
              <a:solidFill>
                <a:schemeClr val="tx1"/>
              </a:solidFill>
            </a:endParaRPr>
          </a:p>
        </p:txBody>
      </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4" name="voltage.wav"/>
                                        </p:tgtEl>
                                      </p:cMediaNode>
                                    </p:audio>
                                  </p:sub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subTnLst>
                                    <p:audio>
                                      <p:cMediaNode>
                                        <p:cTn display="0" masterRel="sameClick">
                                          <p:stCondLst>
                                            <p:cond evt="begin" delay="0">
                                              <p:tn val="14"/>
                                            </p:cond>
                                          </p:stCondLst>
                                          <p:endCondLst>
                                            <p:cond evt="onStopAudio" delay="0">
                                              <p:tgtEl>
                                                <p:sldTgt/>
                                              </p:tgtEl>
                                            </p:cond>
                                          </p:endCondLst>
                                        </p:cTn>
                                        <p:tgtEl>
                                          <p:sndTgt r:embed="rId4" name="voltage.wav"/>
                                        </p:tgtEl>
                                      </p:cMediaNode>
                                    </p:audio>
                                  </p:sub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4" name="voltage.wav"/>
                                        </p:tgtEl>
                                      </p:cMediaNode>
                                    </p:audio>
                                  </p:sub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rocess 20">
            <a:extLst>
              <a:ext uri="{FF2B5EF4-FFF2-40B4-BE49-F238E27FC236}">
                <a16:creationId xmlns:a16="http://schemas.microsoft.com/office/drawing/2014/main" id="{79CAC2C5-6535-7825-2282-2CC47B79E572}"/>
              </a:ext>
            </a:extLst>
          </p:cNvPr>
          <p:cNvSpPr/>
          <p:nvPr/>
        </p:nvSpPr>
        <p:spPr>
          <a:xfrm>
            <a:off x="5111750" y="642938"/>
            <a:ext cx="3241675" cy="6461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600" b="1" cap="small" dirty="0" err="1">
                <a:solidFill>
                  <a:schemeClr val="tx1"/>
                </a:solidFill>
              </a:rPr>
              <a:t>س</a:t>
            </a:r>
            <a:r>
              <a:rPr lang="ar-EG" sz="3600" b="1" baseline="30000" dirty="0" err="1">
                <a:solidFill>
                  <a:schemeClr val="tx1"/>
                </a:solidFill>
              </a:rPr>
              <a:t>2</a:t>
            </a:r>
            <a:r>
              <a:rPr lang="ar-EG" sz="3600" b="1" cap="small" dirty="0">
                <a:solidFill>
                  <a:schemeClr val="tx1"/>
                </a:solidFill>
              </a:rPr>
              <a:t> - </a:t>
            </a:r>
            <a:r>
              <a:rPr lang="ar-EG" sz="3600" b="1" cap="small" dirty="0" err="1">
                <a:solidFill>
                  <a:schemeClr val="tx1"/>
                </a:solidFill>
              </a:rPr>
              <a:t>5س</a:t>
            </a:r>
            <a:r>
              <a:rPr lang="ar-EG" sz="3600" b="1" cap="small" dirty="0">
                <a:solidFill>
                  <a:schemeClr val="tx1"/>
                </a:solidFill>
              </a:rPr>
              <a:t> = 9</a:t>
            </a:r>
            <a:endParaRPr lang="en-US" sz="3600" dirty="0">
              <a:solidFill>
                <a:schemeClr val="tx1"/>
              </a:solidFill>
            </a:endParaRPr>
          </a:p>
        </p:txBody>
      </p:sp>
      <p:grpSp>
        <p:nvGrpSpPr>
          <p:cNvPr id="11" name="مجموعة 10">
            <a:extLst>
              <a:ext uri="{FF2B5EF4-FFF2-40B4-BE49-F238E27FC236}">
                <a16:creationId xmlns:a16="http://schemas.microsoft.com/office/drawing/2014/main" id="{98D0A4C2-EDF5-0C77-7134-7FCAE24FAA49}"/>
              </a:ext>
            </a:extLst>
          </p:cNvPr>
          <p:cNvGrpSpPr/>
          <p:nvPr/>
        </p:nvGrpSpPr>
        <p:grpSpPr>
          <a:xfrm>
            <a:off x="1003300" y="782885"/>
            <a:ext cx="3967064" cy="1208633"/>
            <a:chOff x="1003300" y="782885"/>
            <a:chExt cx="3967064" cy="1208633"/>
          </a:xfrm>
        </p:grpSpPr>
        <p:sp>
          <p:nvSpPr>
            <p:cNvPr id="18" name="Rectangle 1">
              <a:extLst>
                <a:ext uri="{FF2B5EF4-FFF2-40B4-BE49-F238E27FC236}">
                  <a16:creationId xmlns:a16="http://schemas.microsoft.com/office/drawing/2014/main" id="{938BEC44-33A5-6E4A-4C68-D2EFB665C627}"/>
                </a:ext>
              </a:extLst>
            </p:cNvPr>
            <p:cNvSpPr>
              <a:spLocks noChangeArrowheads="1"/>
            </p:cNvSpPr>
            <p:nvPr/>
          </p:nvSpPr>
          <p:spPr bwMode="auto">
            <a:xfrm>
              <a:off x="1009552" y="926703"/>
              <a:ext cx="3960812"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a:t>
              </a:r>
              <a:r>
                <a:rPr lang="ar-EG" sz="2400" b="1" cap="small" dirty="0">
                  <a:latin typeface="Arial" charset="0"/>
                  <a:cs typeface="Arial" charset="0"/>
                </a:rPr>
                <a:t>ـــــــــــ</a:t>
              </a:r>
              <a:r>
                <a:rPr lang="ar-EG" sz="3600" b="1" cap="small" dirty="0">
                  <a:latin typeface="Arial" charset="0"/>
                  <a:cs typeface="Arial" charset="0"/>
                </a:rPr>
                <a:t>)</a:t>
              </a:r>
              <a:r>
                <a:rPr lang="ar-EG" sz="3600" b="1" baseline="30000" dirty="0">
                  <a:latin typeface="Arial" charset="0"/>
                  <a:cs typeface="Arial" charset="0"/>
                </a:rPr>
                <a:t>2 </a:t>
              </a:r>
              <a:r>
                <a:rPr lang="ar-EG" sz="3600" b="1" cap="small" dirty="0">
                  <a:latin typeface="Arial" charset="0"/>
                  <a:cs typeface="Arial" charset="0"/>
                </a:rPr>
                <a:t>=6.25 =</a:t>
              </a:r>
              <a:r>
                <a:rPr lang="ar-EG" sz="2400" b="1" cap="small" dirty="0">
                  <a:latin typeface="Arial" charset="0"/>
                  <a:cs typeface="Arial" charset="0"/>
                </a:rPr>
                <a:t> ــــــــــــــ</a:t>
              </a:r>
              <a:endParaRPr lang="en-US" sz="3600" dirty="0">
                <a:latin typeface="Arial" charset="0"/>
                <a:cs typeface="Arial" charset="0"/>
              </a:endParaRPr>
            </a:p>
          </p:txBody>
        </p:sp>
        <p:sp>
          <p:nvSpPr>
            <p:cNvPr id="21" name="Rectangle 1">
              <a:extLst>
                <a:ext uri="{FF2B5EF4-FFF2-40B4-BE49-F238E27FC236}">
                  <a16:creationId xmlns:a16="http://schemas.microsoft.com/office/drawing/2014/main" id="{BAB74025-B847-2CE1-CC4C-C84E63E7AB3B}"/>
                </a:ext>
              </a:extLst>
            </p:cNvPr>
            <p:cNvSpPr>
              <a:spLocks noChangeArrowheads="1"/>
            </p:cNvSpPr>
            <p:nvPr/>
          </p:nvSpPr>
          <p:spPr bwMode="auto">
            <a:xfrm>
              <a:off x="3922712" y="901701"/>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5</a:t>
              </a:r>
              <a:endParaRPr lang="en-US" sz="3600" dirty="0">
                <a:latin typeface="Arial" charset="0"/>
                <a:cs typeface="Arial" charset="0"/>
              </a:endParaRPr>
            </a:p>
          </p:txBody>
        </p:sp>
        <p:sp>
          <p:nvSpPr>
            <p:cNvPr id="22" name="Rectangle 1">
              <a:extLst>
                <a:ext uri="{FF2B5EF4-FFF2-40B4-BE49-F238E27FC236}">
                  <a16:creationId xmlns:a16="http://schemas.microsoft.com/office/drawing/2014/main" id="{494171C3-CE67-8E10-64E3-06EDBEC9A1BF}"/>
                </a:ext>
              </a:extLst>
            </p:cNvPr>
            <p:cNvSpPr>
              <a:spLocks noChangeArrowheads="1"/>
            </p:cNvSpPr>
            <p:nvPr/>
          </p:nvSpPr>
          <p:spPr bwMode="auto">
            <a:xfrm>
              <a:off x="3852467" y="1345406"/>
              <a:ext cx="7254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
          <p:nvSpPr>
            <p:cNvPr id="23" name="Rectangle 1">
              <a:extLst>
                <a:ext uri="{FF2B5EF4-FFF2-40B4-BE49-F238E27FC236}">
                  <a16:creationId xmlns:a16="http://schemas.microsoft.com/office/drawing/2014/main" id="{7BF10D01-A8FF-E70A-9EC5-010F24056A56}"/>
                </a:ext>
              </a:extLst>
            </p:cNvPr>
            <p:cNvSpPr>
              <a:spLocks noChangeArrowheads="1"/>
            </p:cNvSpPr>
            <p:nvPr/>
          </p:nvSpPr>
          <p:spPr bwMode="auto">
            <a:xfrm>
              <a:off x="1133476" y="782885"/>
              <a:ext cx="725487"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25</a:t>
              </a:r>
              <a:endParaRPr lang="en-US" sz="3600" dirty="0">
                <a:latin typeface="Arial" charset="0"/>
                <a:cs typeface="Arial" charset="0"/>
              </a:endParaRPr>
            </a:p>
          </p:txBody>
        </p:sp>
        <p:sp>
          <p:nvSpPr>
            <p:cNvPr id="24" name="Rectangle 1">
              <a:extLst>
                <a:ext uri="{FF2B5EF4-FFF2-40B4-BE49-F238E27FC236}">
                  <a16:creationId xmlns:a16="http://schemas.microsoft.com/office/drawing/2014/main" id="{AEEC3EB5-F85F-44EA-9094-DF2E14C00857}"/>
                </a:ext>
              </a:extLst>
            </p:cNvPr>
            <p:cNvSpPr>
              <a:spLocks noChangeArrowheads="1"/>
            </p:cNvSpPr>
            <p:nvPr/>
          </p:nvSpPr>
          <p:spPr bwMode="auto">
            <a:xfrm>
              <a:off x="1003300" y="1294210"/>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grpSp>
      <p:grpSp>
        <p:nvGrpSpPr>
          <p:cNvPr id="12" name="مجموعة 11">
            <a:extLst>
              <a:ext uri="{FF2B5EF4-FFF2-40B4-BE49-F238E27FC236}">
                <a16:creationId xmlns:a16="http://schemas.microsoft.com/office/drawing/2014/main" id="{341A12E1-F3CD-11B2-07D2-671E73862732}"/>
              </a:ext>
            </a:extLst>
          </p:cNvPr>
          <p:cNvGrpSpPr/>
          <p:nvPr/>
        </p:nvGrpSpPr>
        <p:grpSpPr>
          <a:xfrm>
            <a:off x="1906588" y="1847850"/>
            <a:ext cx="6121400" cy="1292226"/>
            <a:chOff x="1906588" y="1847850"/>
            <a:chExt cx="6121400" cy="1292226"/>
          </a:xfrm>
        </p:grpSpPr>
        <p:sp>
          <p:nvSpPr>
            <p:cNvPr id="13" name="Rectangle 1">
              <a:extLst>
                <a:ext uri="{FF2B5EF4-FFF2-40B4-BE49-F238E27FC236}">
                  <a16:creationId xmlns:a16="http://schemas.microsoft.com/office/drawing/2014/main" id="{3EB78132-4934-129C-B5AA-D43C58D76D8F}"/>
                </a:ext>
              </a:extLst>
            </p:cNvPr>
            <p:cNvSpPr>
              <a:spLocks noChangeArrowheads="1"/>
            </p:cNvSpPr>
            <p:nvPr/>
          </p:nvSpPr>
          <p:spPr bwMode="auto">
            <a:xfrm>
              <a:off x="1906588" y="2025650"/>
              <a:ext cx="61214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a:t>
              </a:r>
              <a:r>
                <a:rPr lang="ar-EG" sz="3600" b="1" baseline="30000" dirty="0" err="1">
                  <a:latin typeface="Arial" charset="0"/>
                  <a:cs typeface="Arial" charset="0"/>
                </a:rPr>
                <a:t>2</a:t>
              </a:r>
              <a:r>
                <a:rPr lang="ar-EG" sz="3600" b="1" cap="small" dirty="0">
                  <a:latin typeface="Arial" charset="0"/>
                  <a:cs typeface="Arial" charset="0"/>
                </a:rPr>
                <a:t> - </a:t>
              </a:r>
              <a:r>
                <a:rPr lang="ar-EG" sz="3600" b="1" cap="small" dirty="0" err="1">
                  <a:latin typeface="Arial" charset="0"/>
                  <a:cs typeface="Arial" charset="0"/>
                </a:rPr>
                <a:t>5س</a:t>
              </a:r>
              <a:r>
                <a:rPr lang="ar-EG" sz="3600" b="1" cap="small" dirty="0">
                  <a:latin typeface="Arial" charset="0"/>
                  <a:cs typeface="Arial" charset="0"/>
                </a:rPr>
                <a:t> + </a:t>
              </a:r>
              <a:r>
                <a:rPr lang="ar-EG" sz="2400" b="1" cap="small" dirty="0" err="1">
                  <a:latin typeface="Arial" charset="0"/>
                  <a:cs typeface="Arial" charset="0"/>
                </a:rPr>
                <a:t>ـــــــــــ</a:t>
              </a:r>
              <a:r>
                <a:rPr lang="ar-EG" sz="3600" b="1" cap="small" dirty="0" err="1">
                  <a:latin typeface="Arial" charset="0"/>
                  <a:cs typeface="Arial" charset="0"/>
                </a:rPr>
                <a:t> </a:t>
              </a:r>
              <a:r>
                <a:rPr lang="ar-EG" sz="3600" b="1" cap="small" dirty="0">
                  <a:latin typeface="Arial" charset="0"/>
                  <a:cs typeface="Arial" charset="0"/>
                </a:rPr>
                <a:t>= </a:t>
              </a:r>
              <a:r>
                <a:rPr lang="ar-EG" sz="3600" b="1" cap="small" dirty="0" err="1">
                  <a:latin typeface="Arial" charset="0"/>
                  <a:cs typeface="Arial" charset="0"/>
                </a:rPr>
                <a:t>9 </a:t>
              </a:r>
              <a:r>
                <a:rPr lang="ar-EG" sz="3600" b="1" cap="small" dirty="0">
                  <a:latin typeface="Arial" charset="0"/>
                  <a:cs typeface="Arial" charset="0"/>
                </a:rPr>
                <a:t>+ </a:t>
              </a:r>
              <a:r>
                <a:rPr lang="ar-EG" sz="2400" b="1" cap="small" dirty="0">
                  <a:latin typeface="Arial" charset="0"/>
                  <a:cs typeface="Arial" charset="0"/>
                </a:rPr>
                <a:t>ــــــــــــــ</a:t>
              </a:r>
              <a:endParaRPr lang="en-US" sz="3600" dirty="0">
                <a:latin typeface="Arial" charset="0"/>
                <a:cs typeface="Arial" charset="0"/>
              </a:endParaRPr>
            </a:p>
          </p:txBody>
        </p:sp>
        <p:sp>
          <p:nvSpPr>
            <p:cNvPr id="16" name="Rectangle 1">
              <a:extLst>
                <a:ext uri="{FF2B5EF4-FFF2-40B4-BE49-F238E27FC236}">
                  <a16:creationId xmlns:a16="http://schemas.microsoft.com/office/drawing/2014/main" id="{6D25A69B-D829-97AD-EC91-83FDD4E1594F}"/>
                </a:ext>
              </a:extLst>
            </p:cNvPr>
            <p:cNvSpPr>
              <a:spLocks noChangeArrowheads="1"/>
            </p:cNvSpPr>
            <p:nvPr/>
          </p:nvSpPr>
          <p:spPr bwMode="auto">
            <a:xfrm>
              <a:off x="4999038" y="1881188"/>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25</a:t>
              </a:r>
              <a:endParaRPr lang="en-US" sz="3600" dirty="0">
                <a:latin typeface="Arial" charset="0"/>
                <a:cs typeface="Arial" charset="0"/>
              </a:endParaRPr>
            </a:p>
          </p:txBody>
        </p:sp>
        <p:sp>
          <p:nvSpPr>
            <p:cNvPr id="17" name="Rectangle 1">
              <a:extLst>
                <a:ext uri="{FF2B5EF4-FFF2-40B4-BE49-F238E27FC236}">
                  <a16:creationId xmlns:a16="http://schemas.microsoft.com/office/drawing/2014/main" id="{DF235F65-9769-316D-3769-A249D9F7F8E4}"/>
                </a:ext>
              </a:extLst>
            </p:cNvPr>
            <p:cNvSpPr>
              <a:spLocks noChangeArrowheads="1"/>
            </p:cNvSpPr>
            <p:nvPr/>
          </p:nvSpPr>
          <p:spPr bwMode="auto">
            <a:xfrm>
              <a:off x="4882359" y="2493963"/>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sp>
          <p:nvSpPr>
            <p:cNvPr id="20" name="Rectangle 1">
              <a:extLst>
                <a:ext uri="{FF2B5EF4-FFF2-40B4-BE49-F238E27FC236}">
                  <a16:creationId xmlns:a16="http://schemas.microsoft.com/office/drawing/2014/main" id="{7E159E30-1780-6CDE-7E58-5651BE667867}"/>
                </a:ext>
              </a:extLst>
            </p:cNvPr>
            <p:cNvSpPr>
              <a:spLocks noChangeArrowheads="1"/>
            </p:cNvSpPr>
            <p:nvPr/>
          </p:nvSpPr>
          <p:spPr bwMode="auto">
            <a:xfrm>
              <a:off x="2881313" y="1847850"/>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25</a:t>
              </a:r>
              <a:endParaRPr lang="en-US" sz="3600" dirty="0">
                <a:latin typeface="Arial" charset="0"/>
                <a:cs typeface="Arial" charset="0"/>
              </a:endParaRPr>
            </a:p>
          </p:txBody>
        </p:sp>
        <p:sp>
          <p:nvSpPr>
            <p:cNvPr id="25" name="Rectangle 1">
              <a:extLst>
                <a:ext uri="{FF2B5EF4-FFF2-40B4-BE49-F238E27FC236}">
                  <a16:creationId xmlns:a16="http://schemas.microsoft.com/office/drawing/2014/main" id="{65EDA954-21D5-2354-7F2C-BF5AB3AF1198}"/>
                </a:ext>
              </a:extLst>
            </p:cNvPr>
            <p:cNvSpPr>
              <a:spLocks noChangeArrowheads="1"/>
            </p:cNvSpPr>
            <p:nvPr/>
          </p:nvSpPr>
          <p:spPr bwMode="auto">
            <a:xfrm>
              <a:off x="2741613" y="2352675"/>
              <a:ext cx="723900"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4</a:t>
              </a:r>
              <a:endParaRPr lang="en-US" sz="3600" dirty="0">
                <a:latin typeface="Arial" charset="0"/>
                <a:cs typeface="Arial" charset="0"/>
              </a:endParaRPr>
            </a:p>
          </p:txBody>
        </p:sp>
      </p:grpSp>
      <p:grpSp>
        <p:nvGrpSpPr>
          <p:cNvPr id="14" name="مجموعة 13">
            <a:extLst>
              <a:ext uri="{FF2B5EF4-FFF2-40B4-BE49-F238E27FC236}">
                <a16:creationId xmlns:a16="http://schemas.microsoft.com/office/drawing/2014/main" id="{593132F8-8095-85C1-AE5E-0F3A53283495}"/>
              </a:ext>
            </a:extLst>
          </p:cNvPr>
          <p:cNvGrpSpPr/>
          <p:nvPr/>
        </p:nvGrpSpPr>
        <p:grpSpPr>
          <a:xfrm>
            <a:off x="4298157" y="3014166"/>
            <a:ext cx="3959225" cy="1152276"/>
            <a:chOff x="4298157" y="3014166"/>
            <a:chExt cx="3959225" cy="1152276"/>
          </a:xfrm>
        </p:grpSpPr>
        <p:sp>
          <p:nvSpPr>
            <p:cNvPr id="26" name="Rectangle 1">
              <a:extLst>
                <a:ext uri="{FF2B5EF4-FFF2-40B4-BE49-F238E27FC236}">
                  <a16:creationId xmlns:a16="http://schemas.microsoft.com/office/drawing/2014/main" id="{7C3447EA-A7DF-B55F-B879-58BF1E40C70B}"/>
                </a:ext>
              </a:extLst>
            </p:cNvPr>
            <p:cNvSpPr>
              <a:spLocks noChangeArrowheads="1"/>
            </p:cNvSpPr>
            <p:nvPr/>
          </p:nvSpPr>
          <p:spPr bwMode="auto">
            <a:xfrm>
              <a:off x="4298157" y="3158628"/>
              <a:ext cx="395922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(س - </a:t>
              </a:r>
              <a:r>
                <a:rPr lang="ar-EG" sz="2400" b="1" cap="small" dirty="0">
                  <a:latin typeface="Arial" charset="0"/>
                  <a:cs typeface="Arial" charset="0"/>
                </a:rPr>
                <a:t>ـــــــــــ</a:t>
              </a:r>
              <a:r>
                <a:rPr lang="ar-EG" sz="3600" b="1" cap="small" dirty="0">
                  <a:latin typeface="Arial" charset="0"/>
                  <a:cs typeface="Arial" charset="0"/>
                </a:rPr>
                <a:t>)</a:t>
              </a:r>
              <a:r>
                <a:rPr lang="ar-EG" sz="3600" b="1" baseline="30000" dirty="0">
                  <a:latin typeface="Arial" charset="0"/>
                  <a:cs typeface="Arial" charset="0"/>
                </a:rPr>
                <a:t>2</a:t>
              </a:r>
              <a:r>
                <a:rPr lang="ar-EG" sz="3600" b="1" cap="small" dirty="0">
                  <a:latin typeface="Arial" charset="0"/>
                  <a:cs typeface="Arial" charset="0"/>
                </a:rPr>
                <a:t>= 15.25</a:t>
              </a:r>
              <a:endParaRPr lang="en-US" sz="3600" dirty="0">
                <a:latin typeface="Arial" charset="0"/>
                <a:cs typeface="Arial" charset="0"/>
              </a:endParaRPr>
            </a:p>
          </p:txBody>
        </p:sp>
        <p:sp>
          <p:nvSpPr>
            <p:cNvPr id="27" name="Rectangle 1">
              <a:extLst>
                <a:ext uri="{FF2B5EF4-FFF2-40B4-BE49-F238E27FC236}">
                  <a16:creationId xmlns:a16="http://schemas.microsoft.com/office/drawing/2014/main" id="{CD15B7C1-3B00-2D9C-F1FA-1F81372CC541}"/>
                </a:ext>
              </a:extLst>
            </p:cNvPr>
            <p:cNvSpPr>
              <a:spLocks noChangeArrowheads="1"/>
            </p:cNvSpPr>
            <p:nvPr/>
          </p:nvSpPr>
          <p:spPr bwMode="auto">
            <a:xfrm>
              <a:off x="6309520" y="3014166"/>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5</a:t>
              </a:r>
              <a:endParaRPr lang="en-US" sz="3600" dirty="0">
                <a:latin typeface="Arial" charset="0"/>
                <a:cs typeface="Arial" charset="0"/>
              </a:endParaRPr>
            </a:p>
          </p:txBody>
        </p:sp>
        <p:sp>
          <p:nvSpPr>
            <p:cNvPr id="28" name="Rectangle 1">
              <a:extLst>
                <a:ext uri="{FF2B5EF4-FFF2-40B4-BE49-F238E27FC236}">
                  <a16:creationId xmlns:a16="http://schemas.microsoft.com/office/drawing/2014/main" id="{F977A989-DF32-EECA-0FA9-37EF38FDDA83}"/>
                </a:ext>
              </a:extLst>
            </p:cNvPr>
            <p:cNvSpPr>
              <a:spLocks noChangeArrowheads="1"/>
            </p:cNvSpPr>
            <p:nvPr/>
          </p:nvSpPr>
          <p:spPr bwMode="auto">
            <a:xfrm>
              <a:off x="6280945" y="3520330"/>
              <a:ext cx="7254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grpSp>
      <p:sp>
        <p:nvSpPr>
          <p:cNvPr id="35" name="Rectangle 1">
            <a:extLst>
              <a:ext uri="{FF2B5EF4-FFF2-40B4-BE49-F238E27FC236}">
                <a16:creationId xmlns:a16="http://schemas.microsoft.com/office/drawing/2014/main" id="{71643C68-090B-FFBB-37BB-9F3BAFCF0876}"/>
              </a:ext>
            </a:extLst>
          </p:cNvPr>
          <p:cNvSpPr>
            <a:spLocks noChangeArrowheads="1"/>
          </p:cNvSpPr>
          <p:nvPr/>
        </p:nvSpPr>
        <p:spPr bwMode="auto">
          <a:xfrm>
            <a:off x="6408738" y="5879604"/>
            <a:ext cx="1944687"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solidFill>
                  <a:srgbClr val="990099"/>
                </a:solidFill>
                <a:latin typeface="Arial" charset="0"/>
                <a:cs typeface="Arial" charset="0"/>
              </a:rPr>
              <a:t>س= 6.4</a:t>
            </a:r>
            <a:endParaRPr lang="en-US" sz="3600" dirty="0">
              <a:solidFill>
                <a:srgbClr val="990099"/>
              </a:solidFill>
              <a:latin typeface="Arial" charset="0"/>
              <a:cs typeface="Arial" charset="0"/>
            </a:endParaRPr>
          </a:p>
        </p:txBody>
      </p:sp>
      <p:sp>
        <p:nvSpPr>
          <p:cNvPr id="36" name="Rectangle 1">
            <a:extLst>
              <a:ext uri="{FF2B5EF4-FFF2-40B4-BE49-F238E27FC236}">
                <a16:creationId xmlns:a16="http://schemas.microsoft.com/office/drawing/2014/main" id="{62FF3216-BDB3-C15E-082F-4B0792D3AA83}"/>
              </a:ext>
            </a:extLst>
          </p:cNvPr>
          <p:cNvSpPr>
            <a:spLocks noChangeArrowheads="1"/>
          </p:cNvSpPr>
          <p:nvPr/>
        </p:nvSpPr>
        <p:spPr bwMode="auto">
          <a:xfrm>
            <a:off x="2590800" y="5879603"/>
            <a:ext cx="1944688"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990099"/>
                </a:solidFill>
                <a:latin typeface="Arial" charset="0"/>
                <a:cs typeface="Arial" charset="0"/>
              </a:rPr>
              <a:t>س= </a:t>
            </a:r>
            <a:r>
              <a:rPr lang="ar-EG" sz="3600" b="1" cap="small" dirty="0">
                <a:solidFill>
                  <a:srgbClr val="990099"/>
                </a:solidFill>
                <a:latin typeface="Arial" charset="0"/>
                <a:cs typeface="Arial" charset="0"/>
              </a:rPr>
              <a:t>-1.4</a:t>
            </a:r>
            <a:endParaRPr lang="en-US" sz="3600" dirty="0">
              <a:solidFill>
                <a:srgbClr val="990099"/>
              </a:solidFill>
              <a:latin typeface="Arial" charset="0"/>
              <a:cs typeface="Arial" charset="0"/>
            </a:endParaRPr>
          </a:p>
        </p:txBody>
      </p:sp>
      <p:grpSp>
        <p:nvGrpSpPr>
          <p:cNvPr id="15" name="مجموعة 14">
            <a:extLst>
              <a:ext uri="{FF2B5EF4-FFF2-40B4-BE49-F238E27FC236}">
                <a16:creationId xmlns:a16="http://schemas.microsoft.com/office/drawing/2014/main" id="{4DE25098-BB48-9BEC-1CF1-DFCE62A5327E}"/>
              </a:ext>
            </a:extLst>
          </p:cNvPr>
          <p:cNvGrpSpPr/>
          <p:nvPr/>
        </p:nvGrpSpPr>
        <p:grpSpPr>
          <a:xfrm>
            <a:off x="2085975" y="3682752"/>
            <a:ext cx="4967288" cy="1221779"/>
            <a:chOff x="2085975" y="3682752"/>
            <a:chExt cx="4967288" cy="1221779"/>
          </a:xfrm>
        </p:grpSpPr>
        <p:sp>
          <p:nvSpPr>
            <p:cNvPr id="29" name="Rectangle 1">
              <a:extLst>
                <a:ext uri="{FF2B5EF4-FFF2-40B4-BE49-F238E27FC236}">
                  <a16:creationId xmlns:a16="http://schemas.microsoft.com/office/drawing/2014/main" id="{7911EDC5-1004-B685-D45C-5F86942E21A4}"/>
                </a:ext>
              </a:extLst>
            </p:cNvPr>
            <p:cNvSpPr>
              <a:spLocks noChangeArrowheads="1"/>
            </p:cNvSpPr>
            <p:nvPr/>
          </p:nvSpPr>
          <p:spPr bwMode="auto">
            <a:xfrm>
              <a:off x="2085975" y="3827214"/>
              <a:ext cx="4967288"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 </a:t>
              </a:r>
              <a:r>
                <a:rPr lang="ar-EG" sz="3600" b="1" cap="small" dirty="0">
                  <a:latin typeface="Arial" charset="0"/>
                  <a:cs typeface="Arial" charset="0"/>
                </a:rPr>
                <a:t>-  </a:t>
              </a:r>
              <a:r>
                <a:rPr lang="ar-EG" sz="2400" b="1" cap="small" dirty="0" err="1">
                  <a:latin typeface="Arial" charset="0"/>
                  <a:cs typeface="Arial" charset="0"/>
                </a:rPr>
                <a:t>ـــــــــــ</a:t>
              </a:r>
              <a:r>
                <a:rPr lang="ar-EG" sz="3600" b="1" cap="small" dirty="0" err="1">
                  <a:latin typeface="Arial" charset="0"/>
                  <a:cs typeface="Arial" charset="0"/>
                </a:rPr>
                <a:t> = </a:t>
              </a:r>
              <a:r>
                <a:rPr lang="ar-EG" sz="3600" b="1" cap="small" dirty="0">
                  <a:latin typeface="Arial" charset="0"/>
                  <a:cs typeface="Arial" charset="0"/>
                </a:rPr>
                <a:t>±    15.25</a:t>
              </a:r>
              <a:endParaRPr lang="en-US" sz="3600" dirty="0">
                <a:latin typeface="Arial" charset="0"/>
                <a:cs typeface="Arial" charset="0"/>
              </a:endParaRPr>
            </a:p>
          </p:txBody>
        </p:sp>
        <p:sp>
          <p:nvSpPr>
            <p:cNvPr id="30" name="Rectangle 1">
              <a:extLst>
                <a:ext uri="{FF2B5EF4-FFF2-40B4-BE49-F238E27FC236}">
                  <a16:creationId xmlns:a16="http://schemas.microsoft.com/office/drawing/2014/main" id="{39B954CC-D50C-9432-C05B-4A8CC24EFFE7}"/>
                </a:ext>
              </a:extLst>
            </p:cNvPr>
            <p:cNvSpPr>
              <a:spLocks noChangeArrowheads="1"/>
            </p:cNvSpPr>
            <p:nvPr/>
          </p:nvSpPr>
          <p:spPr bwMode="auto">
            <a:xfrm>
              <a:off x="5178425" y="3682752"/>
              <a:ext cx="723900"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5</a:t>
              </a:r>
              <a:endParaRPr lang="en-US" sz="3600" dirty="0">
                <a:latin typeface="Arial" charset="0"/>
                <a:cs typeface="Arial" charset="0"/>
              </a:endParaRPr>
            </a:p>
          </p:txBody>
        </p:sp>
        <p:sp>
          <p:nvSpPr>
            <p:cNvPr id="31" name="Rectangle 1">
              <a:extLst>
                <a:ext uri="{FF2B5EF4-FFF2-40B4-BE49-F238E27FC236}">
                  <a16:creationId xmlns:a16="http://schemas.microsoft.com/office/drawing/2014/main" id="{41ACECCD-F3FC-C3F9-920A-5D808555E1C1}"/>
                </a:ext>
              </a:extLst>
            </p:cNvPr>
            <p:cNvSpPr>
              <a:spLocks noChangeArrowheads="1"/>
            </p:cNvSpPr>
            <p:nvPr/>
          </p:nvSpPr>
          <p:spPr bwMode="auto">
            <a:xfrm>
              <a:off x="5173663" y="4256831"/>
              <a:ext cx="723900"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grpSp>
          <p:nvGrpSpPr>
            <p:cNvPr id="2" name="مجموعة 22">
              <a:extLst>
                <a:ext uri="{FF2B5EF4-FFF2-40B4-BE49-F238E27FC236}">
                  <a16:creationId xmlns:a16="http://schemas.microsoft.com/office/drawing/2014/main" id="{ECD801D3-924E-D9B3-643E-80018C457210}"/>
                </a:ext>
              </a:extLst>
            </p:cNvPr>
            <p:cNvGrpSpPr>
              <a:grpSpLocks/>
            </p:cNvGrpSpPr>
            <p:nvPr/>
          </p:nvGrpSpPr>
          <p:grpSpPr bwMode="auto">
            <a:xfrm>
              <a:off x="2741613" y="3863727"/>
              <a:ext cx="1525588" cy="431800"/>
              <a:chOff x="1751454" y="980728"/>
              <a:chExt cx="1668418" cy="504056"/>
            </a:xfrm>
          </p:grpSpPr>
          <p:cxnSp>
            <p:nvCxnSpPr>
              <p:cNvPr id="3" name="رابط مستقيم 2">
                <a:extLst>
                  <a:ext uri="{FF2B5EF4-FFF2-40B4-BE49-F238E27FC236}">
                    <a16:creationId xmlns:a16="http://schemas.microsoft.com/office/drawing/2014/main" id="{175701C8-4DC6-6F86-30EA-24B6ABA2E144}"/>
                  </a:ext>
                </a:extLst>
              </p:cNvPr>
              <p:cNvCxnSpPr/>
              <p:nvPr/>
            </p:nvCxnSpPr>
            <p:spPr>
              <a:xfrm flipH="1">
                <a:off x="3275774" y="1267965"/>
                <a:ext cx="144098" cy="2168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رابط مستقيم 3">
                <a:extLst>
                  <a:ext uri="{FF2B5EF4-FFF2-40B4-BE49-F238E27FC236}">
                    <a16:creationId xmlns:a16="http://schemas.microsoft.com/office/drawing/2014/main" id="{4004BE3E-2EFD-93CC-D878-0F31FD7CF6B6}"/>
                  </a:ext>
                </a:extLst>
              </p:cNvPr>
              <p:cNvCxnSpPr/>
              <p:nvPr/>
            </p:nvCxnSpPr>
            <p:spPr>
              <a:xfrm>
                <a:off x="3275774" y="980728"/>
                <a:ext cx="868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a:extLst>
                  <a:ext uri="{FF2B5EF4-FFF2-40B4-BE49-F238E27FC236}">
                    <a16:creationId xmlns:a16="http://schemas.microsoft.com/office/drawing/2014/main" id="{F3AA0701-214C-0198-73EC-E5472838B2F2}"/>
                  </a:ext>
                </a:extLst>
              </p:cNvPr>
              <p:cNvCxnSpPr>
                <a:cxnSpLocks/>
              </p:cNvCxnSpPr>
              <p:nvPr/>
            </p:nvCxnSpPr>
            <p:spPr>
              <a:xfrm flipV="1">
                <a:off x="1751454" y="997406"/>
                <a:ext cx="1524320" cy="14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مجموعة 36">
            <a:extLst>
              <a:ext uri="{FF2B5EF4-FFF2-40B4-BE49-F238E27FC236}">
                <a16:creationId xmlns:a16="http://schemas.microsoft.com/office/drawing/2014/main" id="{A0A2DD19-8ADB-BFF6-FD16-9B87D4DA9FAF}"/>
              </a:ext>
            </a:extLst>
          </p:cNvPr>
          <p:cNvGrpSpPr/>
          <p:nvPr/>
        </p:nvGrpSpPr>
        <p:grpSpPr>
          <a:xfrm>
            <a:off x="1839913" y="4787255"/>
            <a:ext cx="4967288" cy="1277441"/>
            <a:chOff x="1839913" y="4787255"/>
            <a:chExt cx="4967288" cy="1277441"/>
          </a:xfrm>
        </p:grpSpPr>
        <p:sp>
          <p:nvSpPr>
            <p:cNvPr id="32" name="Rectangle 1">
              <a:extLst>
                <a:ext uri="{FF2B5EF4-FFF2-40B4-BE49-F238E27FC236}">
                  <a16:creationId xmlns:a16="http://schemas.microsoft.com/office/drawing/2014/main" id="{B67EB9F1-687F-A125-58B5-4FEC0108FD07}"/>
                </a:ext>
              </a:extLst>
            </p:cNvPr>
            <p:cNvSpPr>
              <a:spLocks noChangeArrowheads="1"/>
            </p:cNvSpPr>
            <p:nvPr/>
          </p:nvSpPr>
          <p:spPr bwMode="auto">
            <a:xfrm>
              <a:off x="1839913" y="4931718"/>
              <a:ext cx="4967288"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latin typeface="Arial" charset="0"/>
                  <a:cs typeface="Arial" charset="0"/>
                </a:rPr>
                <a:t>س </a:t>
              </a:r>
              <a:r>
                <a:rPr lang="ar-EG" sz="3600" b="1" cap="small" dirty="0">
                  <a:latin typeface="Arial" charset="0"/>
                  <a:cs typeface="Arial" charset="0"/>
                </a:rPr>
                <a:t>= </a:t>
              </a:r>
              <a:r>
                <a:rPr lang="ar-EG" sz="2400" b="1" cap="small" dirty="0" err="1">
                  <a:latin typeface="Arial" charset="0"/>
                  <a:cs typeface="Arial" charset="0"/>
                </a:rPr>
                <a:t>ـــــــــــ</a:t>
              </a:r>
              <a:r>
                <a:rPr lang="ar-EG" sz="3600" b="1" cap="small" dirty="0" err="1">
                  <a:latin typeface="Arial" charset="0"/>
                  <a:cs typeface="Arial" charset="0"/>
                </a:rPr>
                <a:t> </a:t>
              </a:r>
              <a:r>
                <a:rPr lang="ar-EG" sz="3600" b="1" cap="small" dirty="0">
                  <a:latin typeface="Arial" charset="0"/>
                  <a:cs typeface="Arial" charset="0"/>
                </a:rPr>
                <a:t>±    15.25</a:t>
              </a:r>
              <a:endParaRPr lang="en-US" sz="3600" dirty="0">
                <a:latin typeface="Arial" charset="0"/>
                <a:cs typeface="Arial" charset="0"/>
              </a:endParaRPr>
            </a:p>
          </p:txBody>
        </p:sp>
        <p:sp>
          <p:nvSpPr>
            <p:cNvPr id="33" name="Rectangle 1">
              <a:extLst>
                <a:ext uri="{FF2B5EF4-FFF2-40B4-BE49-F238E27FC236}">
                  <a16:creationId xmlns:a16="http://schemas.microsoft.com/office/drawing/2014/main" id="{19B15644-C3FB-9EE7-1028-A8C07B44FD82}"/>
                </a:ext>
              </a:extLst>
            </p:cNvPr>
            <p:cNvSpPr>
              <a:spLocks noChangeArrowheads="1"/>
            </p:cNvSpPr>
            <p:nvPr/>
          </p:nvSpPr>
          <p:spPr bwMode="auto">
            <a:xfrm>
              <a:off x="4930776" y="4787255"/>
              <a:ext cx="725487"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5</a:t>
              </a:r>
              <a:endParaRPr lang="en-US" sz="3600" dirty="0">
                <a:latin typeface="Arial" charset="0"/>
                <a:cs typeface="Arial" charset="0"/>
              </a:endParaRPr>
            </a:p>
          </p:txBody>
        </p:sp>
        <p:sp>
          <p:nvSpPr>
            <p:cNvPr id="34" name="Rectangle 1">
              <a:extLst>
                <a:ext uri="{FF2B5EF4-FFF2-40B4-BE49-F238E27FC236}">
                  <a16:creationId xmlns:a16="http://schemas.microsoft.com/office/drawing/2014/main" id="{0EAF5E16-AB2B-ED82-C584-C458FAEC50CF}"/>
                </a:ext>
              </a:extLst>
            </p:cNvPr>
            <p:cNvSpPr>
              <a:spLocks noChangeArrowheads="1"/>
            </p:cNvSpPr>
            <p:nvPr/>
          </p:nvSpPr>
          <p:spPr bwMode="auto">
            <a:xfrm>
              <a:off x="4932363" y="5416996"/>
              <a:ext cx="723900"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a:latin typeface="Arial" charset="0"/>
                  <a:cs typeface="Arial" charset="0"/>
                </a:rPr>
                <a:t>2</a:t>
              </a:r>
              <a:endParaRPr lang="en-US" sz="3600" dirty="0">
                <a:latin typeface="Arial" charset="0"/>
                <a:cs typeface="Arial" charset="0"/>
              </a:endParaRPr>
            </a:p>
          </p:txBody>
        </p:sp>
        <p:grpSp>
          <p:nvGrpSpPr>
            <p:cNvPr id="7" name="مجموعة 22">
              <a:extLst>
                <a:ext uri="{FF2B5EF4-FFF2-40B4-BE49-F238E27FC236}">
                  <a16:creationId xmlns:a16="http://schemas.microsoft.com/office/drawing/2014/main" id="{F9D787DB-0A25-14D8-5216-6BF430DF6132}"/>
                </a:ext>
              </a:extLst>
            </p:cNvPr>
            <p:cNvGrpSpPr>
              <a:grpSpLocks/>
            </p:cNvGrpSpPr>
            <p:nvPr/>
          </p:nvGrpSpPr>
          <p:grpSpPr bwMode="auto">
            <a:xfrm>
              <a:off x="2989958" y="4926955"/>
              <a:ext cx="1544737" cy="431800"/>
              <a:chOff x="1730512" y="980728"/>
              <a:chExt cx="1689360" cy="504056"/>
            </a:xfrm>
          </p:grpSpPr>
          <p:cxnSp>
            <p:nvCxnSpPr>
              <p:cNvPr id="8" name="رابط مستقيم 7">
                <a:extLst>
                  <a:ext uri="{FF2B5EF4-FFF2-40B4-BE49-F238E27FC236}">
                    <a16:creationId xmlns:a16="http://schemas.microsoft.com/office/drawing/2014/main" id="{A2D39FB9-BE5F-F044-037E-1A5F6617AB04}"/>
                  </a:ext>
                </a:extLst>
              </p:cNvPr>
              <p:cNvCxnSpPr/>
              <p:nvPr/>
            </p:nvCxnSpPr>
            <p:spPr>
              <a:xfrm flipH="1">
                <a:off x="3275774" y="1267965"/>
                <a:ext cx="144098" cy="2168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a:extLst>
                  <a:ext uri="{FF2B5EF4-FFF2-40B4-BE49-F238E27FC236}">
                    <a16:creationId xmlns:a16="http://schemas.microsoft.com/office/drawing/2014/main" id="{AB4A91C8-76B8-BCA3-F48C-CB7449220715}"/>
                  </a:ext>
                </a:extLst>
              </p:cNvPr>
              <p:cNvCxnSpPr/>
              <p:nvPr/>
            </p:nvCxnSpPr>
            <p:spPr>
              <a:xfrm>
                <a:off x="3275774" y="980728"/>
                <a:ext cx="868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7B8A3E20-0832-8ABE-650C-901EB2350169}"/>
                  </a:ext>
                </a:extLst>
              </p:cNvPr>
              <p:cNvCxnSpPr>
                <a:cxnSpLocks/>
              </p:cNvCxnSpPr>
              <p:nvPr/>
            </p:nvCxnSpPr>
            <p:spPr>
              <a:xfrm flipV="1">
                <a:off x="1730512" y="997406"/>
                <a:ext cx="1545262" cy="14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pull dir="rd"/>
    <p:sndAc>
      <p:stSnd>
        <p:snd r:embed="rId2" name="Windows XP Hardware Inser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8" grpId="0"/>
      <p:bldP spid="21" grpId="0"/>
      <p:bldP spid="22" grpId="0"/>
      <p:bldP spid="23" grpId="0"/>
      <p:bldP spid="24" grpId="0"/>
      <p:bldP spid="13" grpId="0"/>
      <p:bldP spid="16" grpId="0"/>
      <p:bldP spid="17" grpId="0"/>
      <p:bldP spid="20" grpId="0"/>
      <p:bldP spid="25" grpId="0"/>
      <p:bldP spid="26" grpId="0"/>
      <p:bldP spid="27" grpId="0"/>
      <p:bldP spid="28" grpId="0"/>
      <p:bldP spid="35" grpId="0"/>
      <p:bldP spid="35" grpId="1"/>
      <p:bldP spid="36" grpId="0"/>
      <p:bldP spid="36" grpId="1"/>
      <p:bldP spid="29" grpId="0"/>
      <p:bldP spid="30" grpId="0"/>
      <p:bldP spid="31" grpId="0"/>
      <p:bldP spid="32" grpId="0"/>
      <p:bldP spid="33" grpId="0"/>
      <p:bldP spid="34"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4689036">
            <a:off x="1625142" y="-949536"/>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424569">
            <a:off x="3522372" y="2079377"/>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8" name="TextBox 3">
            <a:extLst>
              <a:ext uri="{FF2B5EF4-FFF2-40B4-BE49-F238E27FC236}">
                <a16:creationId xmlns:a16="http://schemas.microsoft.com/office/drawing/2014/main" id="{CA1D0CDB-DFB5-470D-9059-7A4DF66B5172}"/>
              </a:ext>
            </a:extLst>
          </p:cNvPr>
          <p:cNvSpPr txBox="1"/>
          <p:nvPr/>
        </p:nvSpPr>
        <p:spPr bwMode="auto">
          <a:xfrm>
            <a:off x="4798728" y="432918"/>
            <a:ext cx="2911824" cy="1298377"/>
          </a:xfrm>
          <a:prstGeom prst="flowChartMagneticTape">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algn="ctr" rtl="1" eaLnBrk="1" fontAlgn="auto" hangingPunct="1">
              <a:spcBef>
                <a:spcPts val="0"/>
              </a:spcBef>
              <a:spcAft>
                <a:spcPts val="0"/>
              </a:spcAft>
              <a:defRPr/>
            </a:pPr>
            <a:r>
              <a:rPr lang="ar-EG" sz="5400" b="1" dirty="0">
                <a:solidFill>
                  <a:prstClr val="black"/>
                </a:solidFill>
                <a:cs typeface="Times New Roman" panose="02020603050405020304" pitchFamily="18" charset="0"/>
              </a:rPr>
              <a:t>تأكد</a:t>
            </a:r>
          </a:p>
        </p:txBody>
      </p:sp>
      <p:sp>
        <p:nvSpPr>
          <p:cNvPr id="69" name="Rectangle 1">
            <a:extLst>
              <a:ext uri="{FF2B5EF4-FFF2-40B4-BE49-F238E27FC236}">
                <a16:creationId xmlns:a16="http://schemas.microsoft.com/office/drawing/2014/main" id="{08EDCCBD-DA6F-4F7D-909A-AB89086954BE}"/>
              </a:ext>
            </a:extLst>
          </p:cNvPr>
          <p:cNvSpPr>
            <a:spLocks noChangeArrowheads="1"/>
          </p:cNvSpPr>
          <p:nvPr/>
        </p:nvSpPr>
        <p:spPr bwMode="auto">
          <a:xfrm>
            <a:off x="3520852" y="1708210"/>
            <a:ext cx="5400675" cy="769441"/>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fontAlgn="auto" hangingPunct="1">
              <a:spcBef>
                <a:spcPts val="0"/>
              </a:spcBef>
              <a:spcAft>
                <a:spcPts val="0"/>
              </a:spcAft>
              <a:defRPr/>
            </a:pPr>
            <a:r>
              <a:rPr lang="ar-SA" sz="4400" b="1" cap="small" dirty="0">
                <a:solidFill>
                  <a:srgbClr val="FF0066"/>
                </a:solidFill>
              </a:rPr>
              <a:t>مثال 4</a:t>
            </a:r>
          </a:p>
        </p:txBody>
      </p:sp>
    </p:spTree>
    <p:extLst>
      <p:ext uri="{BB962C8B-B14F-4D97-AF65-F5344CB8AC3E}">
        <p14:creationId xmlns:p14="http://schemas.microsoft.com/office/powerpoint/2010/main" val="1248119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strips(downLeft)">
                                      <p:cBhvr>
                                        <p:cTn id="12" dur="500"/>
                                        <p:tgtEl>
                                          <p:spTgt spid="69"/>
                                        </p:tgtEl>
                                      </p:cBhvr>
                                    </p:animEffect>
                                  </p:childTnLst>
                                  <p:subTnLst>
                                    <p:audio>
                                      <p:cMediaNode>
                                        <p:cTn display="0" masterRel="sameClick">
                                          <p:stCondLst>
                                            <p:cond evt="begin" delay="0">
                                              <p:tn val="10"/>
                                            </p:cond>
                                          </p:stCondLst>
                                          <p:endCondLst>
                                            <p:cond evt="onStopAudio" delay="0">
                                              <p:tgtEl>
                                                <p:sldTgt/>
                                              </p:tgtEl>
                                            </p:cond>
                                          </p:endCondLst>
                                        </p:cTn>
                                        <p:tgtEl>
                                          <p:sndTgt r:embed="rId2"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1370B65-68C7-AB66-9757-5FB2AF79316B}"/>
              </a:ext>
            </a:extLst>
          </p:cNvPr>
          <p:cNvSpPr/>
          <p:nvPr/>
        </p:nvSpPr>
        <p:spPr bwMode="auto">
          <a:xfrm>
            <a:off x="1331640" y="1772816"/>
            <a:ext cx="6664325" cy="2308225"/>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fontAlgn="auto" hangingPunct="1">
              <a:spcBef>
                <a:spcPts val="0"/>
              </a:spcBef>
              <a:spcAft>
                <a:spcPts val="0"/>
              </a:spcAft>
              <a:defRPr/>
            </a:pPr>
            <a:r>
              <a:rPr lang="ar-EG" sz="3600" b="1" cap="small" dirty="0">
                <a:latin typeface="Arial" charset="0"/>
                <a:cs typeface="Arial" charset="0"/>
              </a:rPr>
              <a:t>9- انشاءات: يبني إسماعيل صالة مستطيلة الشكل خلف منزل عائلته، مساحتها 144 مترًا مربعًا، وطولها يزيد على عرضها بمقدار 10 أمتار، فما بُعدا الصالة؟</a:t>
            </a:r>
            <a:endParaRPr lang="en-US" sz="3600" dirty="0">
              <a:latin typeface="Arial" charset="0"/>
              <a:cs typeface="Arial" charset="0"/>
            </a:endParaRPr>
          </a:p>
        </p:txBody>
      </p:sp>
    </p:spTree>
  </p:cSld>
  <p:clrMapOvr>
    <a:masterClrMapping/>
  </p:clrMapOvr>
  <p:transition>
    <p:wipe dir="d"/>
    <p:sndAc>
      <p:stSnd>
        <p:snd r:embed="rId2" name="cached_warning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9B41B6DC-6356-DA71-FD53-6E5096B7F3C8}"/>
              </a:ext>
            </a:extLst>
          </p:cNvPr>
          <p:cNvSpPr>
            <a:spLocks noChangeArrowheads="1"/>
          </p:cNvSpPr>
          <p:nvPr/>
        </p:nvSpPr>
        <p:spPr bwMode="auto">
          <a:xfrm>
            <a:off x="1042988" y="2492375"/>
            <a:ext cx="6697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990099"/>
                </a:solidFill>
                <a:latin typeface="Arial" panose="020B0604020202020204" pitchFamily="34" charset="0"/>
              </a:rPr>
              <a:t>مساحة المستطيل = الطول × العرض</a:t>
            </a:r>
            <a:endParaRPr lang="en-US" altLang="ar-EG" sz="3600">
              <a:solidFill>
                <a:srgbClr val="990099"/>
              </a:solidFill>
              <a:latin typeface="Arial" panose="020B0604020202020204" pitchFamily="34" charset="0"/>
            </a:endParaRPr>
          </a:p>
        </p:txBody>
      </p:sp>
      <p:sp>
        <p:nvSpPr>
          <p:cNvPr id="13" name="Rectangle 10">
            <a:extLst>
              <a:ext uri="{FF2B5EF4-FFF2-40B4-BE49-F238E27FC236}">
                <a16:creationId xmlns:a16="http://schemas.microsoft.com/office/drawing/2014/main" id="{62488140-F814-44D5-D3C9-FBA93BD06F67}"/>
              </a:ext>
            </a:extLst>
          </p:cNvPr>
          <p:cNvSpPr>
            <a:spLocks noChangeArrowheads="1"/>
          </p:cNvSpPr>
          <p:nvPr/>
        </p:nvSpPr>
        <p:spPr bwMode="auto">
          <a:xfrm>
            <a:off x="539750" y="1076325"/>
            <a:ext cx="777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بفرض أن الطول = س إذن العرض = س + 10</a:t>
            </a:r>
            <a:endParaRPr lang="en-US" altLang="ar-EG" sz="3600">
              <a:solidFill>
                <a:srgbClr val="C00000"/>
              </a:solidFill>
              <a:latin typeface="Arial" panose="020B0604020202020204" pitchFamily="34" charset="0"/>
            </a:endParaRPr>
          </a:p>
        </p:txBody>
      </p:sp>
      <p:sp>
        <p:nvSpPr>
          <p:cNvPr id="19" name="Rectangle 1">
            <a:extLst>
              <a:ext uri="{FF2B5EF4-FFF2-40B4-BE49-F238E27FC236}">
                <a16:creationId xmlns:a16="http://schemas.microsoft.com/office/drawing/2014/main" id="{97878288-8B69-800D-7996-09A7D5C3E734}"/>
              </a:ext>
            </a:extLst>
          </p:cNvPr>
          <p:cNvSpPr>
            <a:spLocks noChangeArrowheads="1"/>
          </p:cNvSpPr>
          <p:nvPr/>
        </p:nvSpPr>
        <p:spPr bwMode="auto">
          <a:xfrm>
            <a:off x="684213" y="3429000"/>
            <a:ext cx="540067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990099"/>
                </a:solidFill>
                <a:latin typeface="Arial" charset="0"/>
                <a:cs typeface="Arial" charset="0"/>
              </a:rPr>
              <a:t>144 = (س </a:t>
            </a:r>
            <a:r>
              <a:rPr lang="ar-EG" sz="3600" b="1" cap="small" dirty="0">
                <a:solidFill>
                  <a:srgbClr val="990099"/>
                </a:solidFill>
                <a:latin typeface="Arial" charset="0"/>
                <a:cs typeface="Arial" charset="0"/>
              </a:rPr>
              <a:t>+ 10</a:t>
            </a:r>
            <a:r>
              <a:rPr lang="ar-EG" sz="3600" b="1" cap="small" dirty="0" err="1">
                <a:solidFill>
                  <a:srgbClr val="990099"/>
                </a:solidFill>
                <a:latin typeface="Arial" charset="0"/>
                <a:cs typeface="Arial" charset="0"/>
              </a:rPr>
              <a:t>) </a:t>
            </a:r>
            <a:r>
              <a:rPr lang="ar-EG" sz="3600" b="1" cap="small" dirty="0">
                <a:solidFill>
                  <a:srgbClr val="990099"/>
                </a:solidFill>
                <a:latin typeface="Arial" charset="0"/>
                <a:cs typeface="Arial" charset="0"/>
              </a:rPr>
              <a:t>(س</a:t>
            </a:r>
            <a:r>
              <a:rPr lang="ar-EG" sz="3600" b="1" cap="small" dirty="0" err="1">
                <a:solidFill>
                  <a:srgbClr val="990099"/>
                </a:solidFill>
                <a:latin typeface="Arial" charset="0"/>
                <a:cs typeface="Arial" charset="0"/>
              </a:rPr>
              <a:t>)</a:t>
            </a:r>
            <a:endParaRPr lang="en-US" sz="3600" dirty="0">
              <a:solidFill>
                <a:srgbClr val="990099"/>
              </a:solidFill>
              <a:latin typeface="Arial" charset="0"/>
              <a:cs typeface="Arial" charset="0"/>
            </a:endParaRPr>
          </a:p>
        </p:txBody>
      </p:sp>
      <p:sp>
        <p:nvSpPr>
          <p:cNvPr id="17" name="Rectangle 1">
            <a:extLst>
              <a:ext uri="{FF2B5EF4-FFF2-40B4-BE49-F238E27FC236}">
                <a16:creationId xmlns:a16="http://schemas.microsoft.com/office/drawing/2014/main" id="{8E5B6081-D625-290B-94C0-C5B1D37D60FC}"/>
              </a:ext>
            </a:extLst>
          </p:cNvPr>
          <p:cNvSpPr>
            <a:spLocks noChangeArrowheads="1"/>
          </p:cNvSpPr>
          <p:nvPr/>
        </p:nvSpPr>
        <p:spPr bwMode="auto">
          <a:xfrm>
            <a:off x="1835150" y="4870450"/>
            <a:ext cx="540067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002060"/>
                </a:solidFill>
                <a:latin typeface="Arial" charset="0"/>
                <a:cs typeface="Arial" charset="0"/>
              </a:rPr>
              <a:t>س</a:t>
            </a:r>
            <a:r>
              <a:rPr lang="ar-EG" sz="3600" b="1" baseline="30000" dirty="0" err="1">
                <a:solidFill>
                  <a:srgbClr val="002060"/>
                </a:solidFill>
                <a:latin typeface="Arial" charset="0"/>
                <a:cs typeface="Arial" charset="0"/>
              </a:rPr>
              <a:t>2</a:t>
            </a:r>
            <a:r>
              <a:rPr lang="ar-EG" sz="3600" b="1" cap="small" dirty="0">
                <a:solidFill>
                  <a:srgbClr val="002060"/>
                </a:solidFill>
                <a:latin typeface="Arial" charset="0"/>
                <a:cs typeface="Arial" charset="0"/>
              </a:rPr>
              <a:t> + </a:t>
            </a:r>
            <a:r>
              <a:rPr lang="ar-EG" sz="3600" b="1" cap="small" dirty="0" err="1">
                <a:solidFill>
                  <a:srgbClr val="002060"/>
                </a:solidFill>
                <a:latin typeface="Arial" charset="0"/>
                <a:cs typeface="Arial" charset="0"/>
              </a:rPr>
              <a:t>10س</a:t>
            </a:r>
            <a:r>
              <a:rPr lang="ar-EG" sz="3600" b="1" cap="small" dirty="0">
                <a:solidFill>
                  <a:srgbClr val="002060"/>
                </a:solidFill>
                <a:latin typeface="Arial" charset="0"/>
                <a:cs typeface="Arial" charset="0"/>
              </a:rPr>
              <a:t> = 144</a:t>
            </a:r>
            <a:endParaRPr lang="en-US" sz="3600" dirty="0">
              <a:solidFill>
                <a:srgbClr val="002060"/>
              </a:solidFill>
              <a:latin typeface="Arial" charset="0"/>
              <a:cs typeface="Arial"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06860BC-2983-4970-5A84-1AD2343413D2}"/>
              </a:ext>
            </a:extLst>
          </p:cNvPr>
          <p:cNvSpPr>
            <a:spLocks noChangeArrowheads="1"/>
          </p:cNvSpPr>
          <p:nvPr/>
        </p:nvSpPr>
        <p:spPr bwMode="auto">
          <a:xfrm>
            <a:off x="4427984" y="2204864"/>
            <a:ext cx="3883025" cy="2062162"/>
          </a:xfrm>
          <a:prstGeom prst="rect">
            <a:avLst/>
          </a:prstGeom>
          <a:noFill/>
          <a:ln>
            <a:noFill/>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hangingPunct="1">
              <a:defRPr/>
            </a:pPr>
            <a:r>
              <a:rPr lang="ar-EG" sz="3200" b="1" cap="small" dirty="0">
                <a:solidFill>
                  <a:srgbClr val="002060"/>
                </a:solidFill>
                <a:latin typeface="Arial" charset="0"/>
              </a:rPr>
              <a:t>نحتاج إلى حل المعادلة: 4 = -9س2 + 18س + 5 باستعمال طرق مختلفة منها طريقة إكمال المربع. </a:t>
            </a:r>
            <a:endParaRPr lang="ar-SA" sz="3200" b="1" cap="small" dirty="0">
              <a:solidFill>
                <a:srgbClr val="002060"/>
              </a:solidFill>
              <a:latin typeface="Arial" charset="0"/>
            </a:endParaRPr>
          </a:p>
        </p:txBody>
      </p:sp>
      <p:pic>
        <p:nvPicPr>
          <p:cNvPr id="8" name="Picture 2">
            <a:extLst>
              <a:ext uri="{FF2B5EF4-FFF2-40B4-BE49-F238E27FC236}">
                <a16:creationId xmlns:a16="http://schemas.microsoft.com/office/drawing/2014/main" id="{D0F1BC35-BD4A-1CBC-47FC-0B05752A9ECF}"/>
              </a:ext>
            </a:extLst>
          </p:cNvPr>
          <p:cNvPicPr>
            <a:picLocks noChangeAspect="1" noChangeArrowheads="1"/>
          </p:cNvPicPr>
          <p:nvPr/>
        </p:nvPicPr>
        <p:blipFill>
          <a:blip r:embed="rId4" cstate="print">
            <a:lum bright="-16000" contrast="21000"/>
          </a:blip>
          <a:srcRect/>
          <a:stretch>
            <a:fillRect/>
          </a:stretch>
        </p:blipFill>
        <p:spPr bwMode="auto">
          <a:xfrm>
            <a:off x="683568" y="644064"/>
            <a:ext cx="3227340" cy="4020478"/>
          </a:xfrm>
          <a:prstGeom prst="rect">
            <a:avLst/>
          </a:prstGeom>
          <a:noFill/>
          <a:ln w="9525">
            <a:noFill/>
            <a:miter lim="800000"/>
            <a:headEnd/>
            <a:tailEnd/>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transition>
    <p:wheel spokes="8"/>
    <p:sndAc>
      <p:stSnd>
        <p:snd r:embed="rId2" name="SOUND45.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0A5935D7-21F2-A61B-B75B-39935C43DCFB}"/>
              </a:ext>
            </a:extLst>
          </p:cNvPr>
          <p:cNvSpPr>
            <a:spLocks noChangeArrowheads="1"/>
          </p:cNvSpPr>
          <p:nvPr/>
        </p:nvSpPr>
        <p:spPr bwMode="auto">
          <a:xfrm>
            <a:off x="1519212" y="515144"/>
            <a:ext cx="6697663" cy="646112"/>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990099"/>
                </a:solidFill>
                <a:latin typeface="Arial" charset="0"/>
                <a:cs typeface="Arial" charset="0"/>
              </a:rPr>
              <a:t>س</a:t>
            </a:r>
            <a:r>
              <a:rPr lang="ar-EG" sz="3600" b="1" baseline="30000" dirty="0" err="1">
                <a:solidFill>
                  <a:srgbClr val="990099"/>
                </a:solidFill>
                <a:latin typeface="Arial" charset="0"/>
                <a:cs typeface="Arial" charset="0"/>
              </a:rPr>
              <a:t>2</a:t>
            </a:r>
            <a:r>
              <a:rPr lang="ar-EG" sz="3600" b="1" cap="small" dirty="0">
                <a:solidFill>
                  <a:srgbClr val="990099"/>
                </a:solidFill>
                <a:latin typeface="Arial" charset="0"/>
                <a:cs typeface="Arial" charset="0"/>
              </a:rPr>
              <a:t> + </a:t>
            </a:r>
            <a:r>
              <a:rPr lang="ar-EG" sz="3600" b="1" cap="small" dirty="0" err="1">
                <a:solidFill>
                  <a:srgbClr val="990099"/>
                </a:solidFill>
                <a:latin typeface="Arial" charset="0"/>
                <a:cs typeface="Arial" charset="0"/>
              </a:rPr>
              <a:t>10س</a:t>
            </a:r>
            <a:r>
              <a:rPr lang="ar-EG" sz="3600" b="1" cap="small" dirty="0">
                <a:solidFill>
                  <a:srgbClr val="990099"/>
                </a:solidFill>
                <a:latin typeface="Arial" charset="0"/>
                <a:cs typeface="Arial" charset="0"/>
              </a:rPr>
              <a:t> – </a:t>
            </a:r>
            <a:r>
              <a:rPr lang="ar-EG" sz="3600" b="1" cap="small" dirty="0" err="1">
                <a:solidFill>
                  <a:srgbClr val="990099"/>
                </a:solidFill>
                <a:latin typeface="Arial" charset="0"/>
                <a:cs typeface="Arial" charset="0"/>
              </a:rPr>
              <a:t>144 </a:t>
            </a:r>
            <a:r>
              <a:rPr lang="ar-EG" sz="3600" b="1" cap="small" dirty="0">
                <a:solidFill>
                  <a:srgbClr val="990099"/>
                </a:solidFill>
                <a:latin typeface="Arial" charset="0"/>
                <a:cs typeface="Arial" charset="0"/>
              </a:rPr>
              <a:t>= 0</a:t>
            </a:r>
            <a:endParaRPr lang="en-US" sz="3600" dirty="0">
              <a:solidFill>
                <a:srgbClr val="990099"/>
              </a:solidFill>
              <a:latin typeface="Arial" charset="0"/>
              <a:cs typeface="Arial" charset="0"/>
            </a:endParaRPr>
          </a:p>
        </p:txBody>
      </p:sp>
      <p:sp>
        <p:nvSpPr>
          <p:cNvPr id="19" name="Rectangle 1">
            <a:extLst>
              <a:ext uri="{FF2B5EF4-FFF2-40B4-BE49-F238E27FC236}">
                <a16:creationId xmlns:a16="http://schemas.microsoft.com/office/drawing/2014/main" id="{9081A7BF-F665-A9F2-0D35-BC6710C5B820}"/>
              </a:ext>
            </a:extLst>
          </p:cNvPr>
          <p:cNvSpPr>
            <a:spLocks noChangeArrowheads="1"/>
          </p:cNvSpPr>
          <p:nvPr/>
        </p:nvSpPr>
        <p:spPr bwMode="auto">
          <a:xfrm>
            <a:off x="2887637" y="1523206"/>
            <a:ext cx="540067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990099"/>
                </a:solidFill>
                <a:latin typeface="Arial" charset="0"/>
                <a:cs typeface="Arial" charset="0"/>
              </a:rPr>
              <a:t>(س </a:t>
            </a:r>
            <a:r>
              <a:rPr lang="ar-EG" sz="3600" b="1" cap="small" dirty="0">
                <a:solidFill>
                  <a:srgbClr val="990099"/>
                </a:solidFill>
                <a:latin typeface="Arial" charset="0"/>
                <a:cs typeface="Arial" charset="0"/>
              </a:rPr>
              <a:t>– 8</a:t>
            </a:r>
            <a:r>
              <a:rPr lang="ar-EG" sz="3600" b="1" cap="small" dirty="0" err="1">
                <a:solidFill>
                  <a:srgbClr val="990099"/>
                </a:solidFill>
                <a:latin typeface="Arial" charset="0"/>
                <a:cs typeface="Arial" charset="0"/>
              </a:rPr>
              <a:t>) (س </a:t>
            </a:r>
            <a:r>
              <a:rPr lang="ar-EG" sz="3600" b="1" cap="small" dirty="0">
                <a:solidFill>
                  <a:srgbClr val="990099"/>
                </a:solidFill>
                <a:latin typeface="Arial" charset="0"/>
                <a:cs typeface="Arial" charset="0"/>
              </a:rPr>
              <a:t>+ 18</a:t>
            </a:r>
            <a:r>
              <a:rPr lang="ar-EG" sz="3600" b="1" cap="small" dirty="0" err="1">
                <a:solidFill>
                  <a:srgbClr val="990099"/>
                </a:solidFill>
                <a:latin typeface="Arial" charset="0"/>
                <a:cs typeface="Arial" charset="0"/>
              </a:rPr>
              <a:t>) </a:t>
            </a:r>
            <a:r>
              <a:rPr lang="ar-EG" sz="3600" b="1" cap="small" dirty="0">
                <a:solidFill>
                  <a:srgbClr val="990099"/>
                </a:solidFill>
                <a:latin typeface="Arial" charset="0"/>
                <a:cs typeface="Arial" charset="0"/>
              </a:rPr>
              <a:t>= 0</a:t>
            </a:r>
            <a:endParaRPr lang="en-US" sz="3600" dirty="0">
              <a:solidFill>
                <a:srgbClr val="990099"/>
              </a:solidFill>
              <a:latin typeface="Arial" charset="0"/>
              <a:cs typeface="Arial" charset="0"/>
            </a:endParaRPr>
          </a:p>
        </p:txBody>
      </p:sp>
      <p:sp>
        <p:nvSpPr>
          <p:cNvPr id="17" name="Rectangle 1">
            <a:extLst>
              <a:ext uri="{FF2B5EF4-FFF2-40B4-BE49-F238E27FC236}">
                <a16:creationId xmlns:a16="http://schemas.microsoft.com/office/drawing/2014/main" id="{8F58E128-C263-EC36-35E1-A1A483D52327}"/>
              </a:ext>
            </a:extLst>
          </p:cNvPr>
          <p:cNvSpPr>
            <a:spLocks noChangeArrowheads="1"/>
          </p:cNvSpPr>
          <p:nvPr/>
        </p:nvSpPr>
        <p:spPr bwMode="auto">
          <a:xfrm>
            <a:off x="2887637" y="2459831"/>
            <a:ext cx="540067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990099"/>
                </a:solidFill>
                <a:latin typeface="Arial" charset="0"/>
                <a:cs typeface="Arial" charset="0"/>
              </a:rPr>
              <a:t>(س </a:t>
            </a:r>
            <a:r>
              <a:rPr lang="ar-EG" sz="3600" b="1" cap="small" dirty="0">
                <a:solidFill>
                  <a:srgbClr val="990099"/>
                </a:solidFill>
                <a:latin typeface="Arial" charset="0"/>
                <a:cs typeface="Arial" charset="0"/>
              </a:rPr>
              <a:t>– 8</a:t>
            </a:r>
            <a:r>
              <a:rPr lang="ar-EG" sz="3600" b="1" cap="small" dirty="0" err="1">
                <a:solidFill>
                  <a:srgbClr val="990099"/>
                </a:solidFill>
                <a:latin typeface="Arial" charset="0"/>
                <a:cs typeface="Arial" charset="0"/>
              </a:rPr>
              <a:t>) </a:t>
            </a:r>
            <a:r>
              <a:rPr lang="ar-EG" sz="3600" b="1" cap="small" dirty="0">
                <a:solidFill>
                  <a:srgbClr val="990099"/>
                </a:solidFill>
                <a:latin typeface="Arial" charset="0"/>
                <a:cs typeface="Arial" charset="0"/>
              </a:rPr>
              <a:t>= 0</a:t>
            </a:r>
            <a:endParaRPr lang="en-US" sz="3600" dirty="0">
              <a:solidFill>
                <a:srgbClr val="990099"/>
              </a:solidFill>
              <a:latin typeface="Arial" charset="0"/>
              <a:cs typeface="Arial" charset="0"/>
            </a:endParaRPr>
          </a:p>
        </p:txBody>
      </p:sp>
      <p:sp>
        <p:nvSpPr>
          <p:cNvPr id="7" name="Rectangle 1">
            <a:extLst>
              <a:ext uri="{FF2B5EF4-FFF2-40B4-BE49-F238E27FC236}">
                <a16:creationId xmlns:a16="http://schemas.microsoft.com/office/drawing/2014/main" id="{33FE5AB6-5B95-FF1C-3BDE-24BE9D44A810}"/>
              </a:ext>
            </a:extLst>
          </p:cNvPr>
          <p:cNvSpPr>
            <a:spLocks noChangeArrowheads="1"/>
          </p:cNvSpPr>
          <p:nvPr/>
        </p:nvSpPr>
        <p:spPr bwMode="auto">
          <a:xfrm>
            <a:off x="5767362" y="3323431"/>
            <a:ext cx="2384425" cy="646113"/>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990099"/>
                </a:solidFill>
                <a:latin typeface="Arial" charset="0"/>
                <a:cs typeface="Arial" charset="0"/>
              </a:rPr>
              <a:t>س </a:t>
            </a:r>
            <a:r>
              <a:rPr lang="ar-EG" sz="3600" b="1" cap="small" dirty="0">
                <a:solidFill>
                  <a:srgbClr val="990099"/>
                </a:solidFill>
                <a:latin typeface="Arial" charset="0"/>
                <a:cs typeface="Arial" charset="0"/>
              </a:rPr>
              <a:t>= 8</a:t>
            </a:r>
            <a:endParaRPr lang="en-US" sz="3600" dirty="0">
              <a:solidFill>
                <a:srgbClr val="990099"/>
              </a:solidFill>
              <a:latin typeface="Arial" charset="0"/>
              <a:cs typeface="Arial" charset="0"/>
            </a:endParaRPr>
          </a:p>
        </p:txBody>
      </p:sp>
      <p:sp>
        <p:nvSpPr>
          <p:cNvPr id="8" name="Rectangle 1">
            <a:extLst>
              <a:ext uri="{FF2B5EF4-FFF2-40B4-BE49-F238E27FC236}">
                <a16:creationId xmlns:a16="http://schemas.microsoft.com/office/drawing/2014/main" id="{0F6262EA-1F03-158C-4EFD-672975778570}"/>
              </a:ext>
            </a:extLst>
          </p:cNvPr>
          <p:cNvSpPr>
            <a:spLocks noChangeArrowheads="1"/>
          </p:cNvSpPr>
          <p:nvPr/>
        </p:nvSpPr>
        <p:spPr bwMode="auto">
          <a:xfrm>
            <a:off x="5830862" y="4187031"/>
            <a:ext cx="2386013" cy="647700"/>
          </a:xfrm>
          <a:prstGeom prst="rect">
            <a:avLst/>
          </a:prstGeom>
          <a:noFill/>
          <a:ln w="9525">
            <a:noFill/>
            <a:miter lim="800000"/>
            <a:headEnd/>
            <a:tailEnd/>
          </a:ln>
          <a:effectLst/>
        </p:spPr>
        <p:txBody>
          <a:bodyPr anchor="ctr">
            <a:spAutoFit/>
          </a:bodyPr>
          <a:lstStyle/>
          <a:p>
            <a:pPr algn="r" rtl="1" eaLnBrk="1" fontAlgn="auto" hangingPunct="1">
              <a:spcBef>
                <a:spcPts val="0"/>
              </a:spcBef>
              <a:spcAft>
                <a:spcPts val="0"/>
              </a:spcAft>
              <a:defRPr/>
            </a:pPr>
            <a:r>
              <a:rPr lang="ar-EG" sz="3600" b="1" cap="small" dirty="0" err="1">
                <a:solidFill>
                  <a:srgbClr val="990099"/>
                </a:solidFill>
                <a:latin typeface="Arial" charset="0"/>
                <a:cs typeface="Arial" charset="0"/>
              </a:rPr>
              <a:t>س = </a:t>
            </a:r>
            <a:r>
              <a:rPr lang="ar-EG" sz="3600" b="1" cap="small" dirty="0">
                <a:solidFill>
                  <a:srgbClr val="990099"/>
                </a:solidFill>
                <a:latin typeface="Arial" charset="0"/>
                <a:cs typeface="Arial" charset="0"/>
              </a:rPr>
              <a:t>-18</a:t>
            </a:r>
            <a:endParaRPr lang="en-US" sz="3600" dirty="0">
              <a:solidFill>
                <a:srgbClr val="990099"/>
              </a:solidFill>
              <a:latin typeface="Arial" charset="0"/>
              <a:cs typeface="Arial" charset="0"/>
            </a:endParaRPr>
          </a:p>
        </p:txBody>
      </p:sp>
      <p:sp>
        <p:nvSpPr>
          <p:cNvPr id="9" name="Rectangle 1">
            <a:extLst>
              <a:ext uri="{FF2B5EF4-FFF2-40B4-BE49-F238E27FC236}">
                <a16:creationId xmlns:a16="http://schemas.microsoft.com/office/drawing/2014/main" id="{AC401CBB-7387-2E8D-5651-59E55878B22E}"/>
              </a:ext>
            </a:extLst>
          </p:cNvPr>
          <p:cNvSpPr>
            <a:spLocks noChangeArrowheads="1"/>
          </p:cNvSpPr>
          <p:nvPr/>
        </p:nvSpPr>
        <p:spPr bwMode="auto">
          <a:xfrm>
            <a:off x="4094088" y="5122862"/>
            <a:ext cx="3744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latin typeface="Arial" panose="020B0604020202020204" pitchFamily="34" charset="0"/>
              </a:rPr>
              <a:t>إذن الطول = 8 أمتار </a:t>
            </a:r>
            <a:endParaRPr lang="en-US" altLang="ar-EG" sz="3600" dirty="0">
              <a:latin typeface="Arial" panose="020B0604020202020204" pitchFamily="34" charset="0"/>
            </a:endParaRPr>
          </a:p>
        </p:txBody>
      </p:sp>
      <p:sp>
        <p:nvSpPr>
          <p:cNvPr id="10" name="Rectangle 1">
            <a:extLst>
              <a:ext uri="{FF2B5EF4-FFF2-40B4-BE49-F238E27FC236}">
                <a16:creationId xmlns:a16="http://schemas.microsoft.com/office/drawing/2014/main" id="{D7E7E28C-920C-07E4-E640-43275E4E38F3}"/>
              </a:ext>
            </a:extLst>
          </p:cNvPr>
          <p:cNvSpPr>
            <a:spLocks noChangeArrowheads="1"/>
          </p:cNvSpPr>
          <p:nvPr/>
        </p:nvSpPr>
        <p:spPr bwMode="auto">
          <a:xfrm>
            <a:off x="2900213" y="5805488"/>
            <a:ext cx="4968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latin typeface="Arial" panose="020B0604020202020204" pitchFamily="34" charset="0"/>
              </a:rPr>
              <a:t>العرض = 8 + 10 = 18 متر</a:t>
            </a:r>
            <a:endParaRPr lang="en-US" altLang="ar-EG" sz="3600" dirty="0">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80">
                                          <p:stCondLst>
                                            <p:cond delay="0"/>
                                          </p:stCondLst>
                                        </p:cTn>
                                        <p:tgtEl>
                                          <p:spTgt spid="17"/>
                                        </p:tgtEl>
                                      </p:cBhvr>
                                    </p:animEffect>
                                    <p:anim calcmode="lin" valueType="num">
                                      <p:cBhvr>
                                        <p:cTn id="4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9" dur="26">
                                          <p:stCondLst>
                                            <p:cond delay="650"/>
                                          </p:stCondLst>
                                        </p:cTn>
                                        <p:tgtEl>
                                          <p:spTgt spid="17"/>
                                        </p:tgtEl>
                                      </p:cBhvr>
                                      <p:to x="100000" y="60000"/>
                                    </p:animScale>
                                    <p:animScale>
                                      <p:cBhvr>
                                        <p:cTn id="50" dur="166" decel="50000">
                                          <p:stCondLst>
                                            <p:cond delay="676"/>
                                          </p:stCondLst>
                                        </p:cTn>
                                        <p:tgtEl>
                                          <p:spTgt spid="17"/>
                                        </p:tgtEl>
                                      </p:cBhvr>
                                      <p:to x="100000" y="100000"/>
                                    </p:animScale>
                                    <p:animScale>
                                      <p:cBhvr>
                                        <p:cTn id="51" dur="26">
                                          <p:stCondLst>
                                            <p:cond delay="1312"/>
                                          </p:stCondLst>
                                        </p:cTn>
                                        <p:tgtEl>
                                          <p:spTgt spid="17"/>
                                        </p:tgtEl>
                                      </p:cBhvr>
                                      <p:to x="100000" y="80000"/>
                                    </p:animScale>
                                    <p:animScale>
                                      <p:cBhvr>
                                        <p:cTn id="52" dur="166" decel="50000">
                                          <p:stCondLst>
                                            <p:cond delay="1338"/>
                                          </p:stCondLst>
                                        </p:cTn>
                                        <p:tgtEl>
                                          <p:spTgt spid="17"/>
                                        </p:tgtEl>
                                      </p:cBhvr>
                                      <p:to x="100000" y="100000"/>
                                    </p:animScale>
                                    <p:animScale>
                                      <p:cBhvr>
                                        <p:cTn id="53" dur="26">
                                          <p:stCondLst>
                                            <p:cond delay="1642"/>
                                          </p:stCondLst>
                                        </p:cTn>
                                        <p:tgtEl>
                                          <p:spTgt spid="17"/>
                                        </p:tgtEl>
                                      </p:cBhvr>
                                      <p:to x="100000" y="90000"/>
                                    </p:animScale>
                                    <p:animScale>
                                      <p:cBhvr>
                                        <p:cTn id="54" dur="166" decel="50000">
                                          <p:stCondLst>
                                            <p:cond delay="1668"/>
                                          </p:stCondLst>
                                        </p:cTn>
                                        <p:tgtEl>
                                          <p:spTgt spid="17"/>
                                        </p:tgtEl>
                                      </p:cBhvr>
                                      <p:to x="100000" y="100000"/>
                                    </p:animScale>
                                    <p:animScale>
                                      <p:cBhvr>
                                        <p:cTn id="55" dur="26">
                                          <p:stCondLst>
                                            <p:cond delay="1808"/>
                                          </p:stCondLst>
                                        </p:cTn>
                                        <p:tgtEl>
                                          <p:spTgt spid="17"/>
                                        </p:tgtEl>
                                      </p:cBhvr>
                                      <p:to x="100000" y="95000"/>
                                    </p:animScale>
                                    <p:animScale>
                                      <p:cBhvr>
                                        <p:cTn id="56" dur="166" decel="50000">
                                          <p:stCondLst>
                                            <p:cond delay="1834"/>
                                          </p:stCondLst>
                                        </p:cTn>
                                        <p:tgtEl>
                                          <p:spTgt spid="1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80">
                                          <p:stCondLst>
                                            <p:cond delay="0"/>
                                          </p:stCondLst>
                                        </p:cTn>
                                        <p:tgtEl>
                                          <p:spTgt spid="8"/>
                                        </p:tgtEl>
                                      </p:cBhvr>
                                    </p:animEffect>
                                    <p:anim calcmode="lin" valueType="num">
                                      <p:cBhvr>
                                        <p:cTn id="8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gtEl>
                                      </p:cBhvr>
                                      <p:to x="100000" y="60000"/>
                                    </p:animScale>
                                    <p:animScale>
                                      <p:cBhvr>
                                        <p:cTn id="86" dur="166" decel="50000">
                                          <p:stCondLst>
                                            <p:cond delay="676"/>
                                          </p:stCondLst>
                                        </p:cTn>
                                        <p:tgtEl>
                                          <p:spTgt spid="8"/>
                                        </p:tgtEl>
                                      </p:cBhvr>
                                      <p:to x="100000" y="100000"/>
                                    </p:animScale>
                                    <p:animScale>
                                      <p:cBhvr>
                                        <p:cTn id="87" dur="26">
                                          <p:stCondLst>
                                            <p:cond delay="1312"/>
                                          </p:stCondLst>
                                        </p:cTn>
                                        <p:tgtEl>
                                          <p:spTgt spid="8"/>
                                        </p:tgtEl>
                                      </p:cBhvr>
                                      <p:to x="100000" y="80000"/>
                                    </p:animScale>
                                    <p:animScale>
                                      <p:cBhvr>
                                        <p:cTn id="88" dur="166" decel="50000">
                                          <p:stCondLst>
                                            <p:cond delay="1338"/>
                                          </p:stCondLst>
                                        </p:cTn>
                                        <p:tgtEl>
                                          <p:spTgt spid="8"/>
                                        </p:tgtEl>
                                      </p:cBhvr>
                                      <p:to x="100000" y="100000"/>
                                    </p:animScale>
                                    <p:animScale>
                                      <p:cBhvr>
                                        <p:cTn id="89" dur="26">
                                          <p:stCondLst>
                                            <p:cond delay="1642"/>
                                          </p:stCondLst>
                                        </p:cTn>
                                        <p:tgtEl>
                                          <p:spTgt spid="8"/>
                                        </p:tgtEl>
                                      </p:cBhvr>
                                      <p:to x="100000" y="90000"/>
                                    </p:animScale>
                                    <p:animScale>
                                      <p:cBhvr>
                                        <p:cTn id="90" dur="166" decel="50000">
                                          <p:stCondLst>
                                            <p:cond delay="1668"/>
                                          </p:stCondLst>
                                        </p:cTn>
                                        <p:tgtEl>
                                          <p:spTgt spid="8"/>
                                        </p:tgtEl>
                                      </p:cBhvr>
                                      <p:to x="100000" y="100000"/>
                                    </p:animScale>
                                    <p:animScale>
                                      <p:cBhvr>
                                        <p:cTn id="91" dur="26">
                                          <p:stCondLst>
                                            <p:cond delay="1808"/>
                                          </p:stCondLst>
                                        </p:cTn>
                                        <p:tgtEl>
                                          <p:spTgt spid="8"/>
                                        </p:tgtEl>
                                      </p:cBhvr>
                                      <p:to x="100000" y="95000"/>
                                    </p:animScale>
                                    <p:animScale>
                                      <p:cBhvr>
                                        <p:cTn id="92" dur="166" decel="50000">
                                          <p:stCondLst>
                                            <p:cond delay="1834"/>
                                          </p:stCondLst>
                                        </p:cTn>
                                        <p:tgtEl>
                                          <p:spTgt spid="8"/>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80">
                                          <p:stCondLst>
                                            <p:cond delay="0"/>
                                          </p:stCondLst>
                                        </p:cTn>
                                        <p:tgtEl>
                                          <p:spTgt spid="9"/>
                                        </p:tgtEl>
                                      </p:cBhvr>
                                    </p:animEffect>
                                    <p:anim calcmode="lin" valueType="num">
                                      <p:cBhvr>
                                        <p:cTn id="9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1" dur="26">
                                          <p:stCondLst>
                                            <p:cond delay="650"/>
                                          </p:stCondLst>
                                        </p:cTn>
                                        <p:tgtEl>
                                          <p:spTgt spid="9"/>
                                        </p:tgtEl>
                                      </p:cBhvr>
                                      <p:to x="100000" y="60000"/>
                                    </p:animScale>
                                    <p:animScale>
                                      <p:cBhvr>
                                        <p:cTn id="102" dur="166" decel="50000">
                                          <p:stCondLst>
                                            <p:cond delay="676"/>
                                          </p:stCondLst>
                                        </p:cTn>
                                        <p:tgtEl>
                                          <p:spTgt spid="9"/>
                                        </p:tgtEl>
                                      </p:cBhvr>
                                      <p:to x="100000" y="100000"/>
                                    </p:animScale>
                                    <p:animScale>
                                      <p:cBhvr>
                                        <p:cTn id="103" dur="26">
                                          <p:stCondLst>
                                            <p:cond delay="1312"/>
                                          </p:stCondLst>
                                        </p:cTn>
                                        <p:tgtEl>
                                          <p:spTgt spid="9"/>
                                        </p:tgtEl>
                                      </p:cBhvr>
                                      <p:to x="100000" y="80000"/>
                                    </p:animScale>
                                    <p:animScale>
                                      <p:cBhvr>
                                        <p:cTn id="104" dur="166" decel="50000">
                                          <p:stCondLst>
                                            <p:cond delay="1338"/>
                                          </p:stCondLst>
                                        </p:cTn>
                                        <p:tgtEl>
                                          <p:spTgt spid="9"/>
                                        </p:tgtEl>
                                      </p:cBhvr>
                                      <p:to x="100000" y="100000"/>
                                    </p:animScale>
                                    <p:animScale>
                                      <p:cBhvr>
                                        <p:cTn id="105" dur="26">
                                          <p:stCondLst>
                                            <p:cond delay="1642"/>
                                          </p:stCondLst>
                                        </p:cTn>
                                        <p:tgtEl>
                                          <p:spTgt spid="9"/>
                                        </p:tgtEl>
                                      </p:cBhvr>
                                      <p:to x="100000" y="90000"/>
                                    </p:animScale>
                                    <p:animScale>
                                      <p:cBhvr>
                                        <p:cTn id="106" dur="166" decel="50000">
                                          <p:stCondLst>
                                            <p:cond delay="1668"/>
                                          </p:stCondLst>
                                        </p:cTn>
                                        <p:tgtEl>
                                          <p:spTgt spid="9"/>
                                        </p:tgtEl>
                                      </p:cBhvr>
                                      <p:to x="100000" y="100000"/>
                                    </p:animScale>
                                    <p:animScale>
                                      <p:cBhvr>
                                        <p:cTn id="107" dur="26">
                                          <p:stCondLst>
                                            <p:cond delay="1808"/>
                                          </p:stCondLst>
                                        </p:cTn>
                                        <p:tgtEl>
                                          <p:spTgt spid="9"/>
                                        </p:tgtEl>
                                      </p:cBhvr>
                                      <p:to x="100000" y="95000"/>
                                    </p:animScale>
                                    <p:animScale>
                                      <p:cBhvr>
                                        <p:cTn id="108" dur="166" decel="50000">
                                          <p:stCondLst>
                                            <p:cond delay="1834"/>
                                          </p:stCondLst>
                                        </p:cTn>
                                        <p:tgtEl>
                                          <p:spTgt spid="9"/>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down)">
                                      <p:cBhvr>
                                        <p:cTn id="111" dur="580">
                                          <p:stCondLst>
                                            <p:cond delay="0"/>
                                          </p:stCondLst>
                                        </p:cTn>
                                        <p:tgtEl>
                                          <p:spTgt spid="10"/>
                                        </p:tgtEl>
                                      </p:cBhvr>
                                    </p:animEffect>
                                    <p:anim calcmode="lin" valueType="num">
                                      <p:cBhvr>
                                        <p:cTn id="1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7" dur="26">
                                          <p:stCondLst>
                                            <p:cond delay="650"/>
                                          </p:stCondLst>
                                        </p:cTn>
                                        <p:tgtEl>
                                          <p:spTgt spid="10"/>
                                        </p:tgtEl>
                                      </p:cBhvr>
                                      <p:to x="100000" y="60000"/>
                                    </p:animScale>
                                    <p:animScale>
                                      <p:cBhvr>
                                        <p:cTn id="118" dur="166" decel="50000">
                                          <p:stCondLst>
                                            <p:cond delay="676"/>
                                          </p:stCondLst>
                                        </p:cTn>
                                        <p:tgtEl>
                                          <p:spTgt spid="10"/>
                                        </p:tgtEl>
                                      </p:cBhvr>
                                      <p:to x="100000" y="100000"/>
                                    </p:animScale>
                                    <p:animScale>
                                      <p:cBhvr>
                                        <p:cTn id="119" dur="26">
                                          <p:stCondLst>
                                            <p:cond delay="1312"/>
                                          </p:stCondLst>
                                        </p:cTn>
                                        <p:tgtEl>
                                          <p:spTgt spid="10"/>
                                        </p:tgtEl>
                                      </p:cBhvr>
                                      <p:to x="100000" y="80000"/>
                                    </p:animScale>
                                    <p:animScale>
                                      <p:cBhvr>
                                        <p:cTn id="120" dur="166" decel="50000">
                                          <p:stCondLst>
                                            <p:cond delay="1338"/>
                                          </p:stCondLst>
                                        </p:cTn>
                                        <p:tgtEl>
                                          <p:spTgt spid="10"/>
                                        </p:tgtEl>
                                      </p:cBhvr>
                                      <p:to x="100000" y="100000"/>
                                    </p:animScale>
                                    <p:animScale>
                                      <p:cBhvr>
                                        <p:cTn id="121" dur="26">
                                          <p:stCondLst>
                                            <p:cond delay="1642"/>
                                          </p:stCondLst>
                                        </p:cTn>
                                        <p:tgtEl>
                                          <p:spTgt spid="10"/>
                                        </p:tgtEl>
                                      </p:cBhvr>
                                      <p:to x="100000" y="90000"/>
                                    </p:animScale>
                                    <p:animScale>
                                      <p:cBhvr>
                                        <p:cTn id="122" dur="166" decel="50000">
                                          <p:stCondLst>
                                            <p:cond delay="1668"/>
                                          </p:stCondLst>
                                        </p:cTn>
                                        <p:tgtEl>
                                          <p:spTgt spid="10"/>
                                        </p:tgtEl>
                                      </p:cBhvr>
                                      <p:to x="100000" y="100000"/>
                                    </p:animScale>
                                    <p:animScale>
                                      <p:cBhvr>
                                        <p:cTn id="123" dur="26">
                                          <p:stCondLst>
                                            <p:cond delay="1808"/>
                                          </p:stCondLst>
                                        </p:cTn>
                                        <p:tgtEl>
                                          <p:spTgt spid="10"/>
                                        </p:tgtEl>
                                      </p:cBhvr>
                                      <p:to x="100000" y="95000"/>
                                    </p:animScale>
                                    <p:animScale>
                                      <p:cBhvr>
                                        <p:cTn id="12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7"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2931</TotalTime>
  <Words>2131</Words>
  <Application>Microsoft Macintosh PowerPoint</Application>
  <PresentationFormat>عرض على الشاشة (4:3)</PresentationFormat>
  <Paragraphs>361</Paragraphs>
  <Slides>90</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4</vt:i4>
      </vt:variant>
      <vt:variant>
        <vt:lpstr>عناوين الشرائح</vt:lpstr>
      </vt:variant>
      <vt:variant>
        <vt:i4>90</vt:i4>
      </vt:variant>
    </vt:vector>
  </HeadingPairs>
  <TitlesOfParts>
    <vt:vector size="97" baseType="lpstr">
      <vt:lpstr>Arial</vt:lpstr>
      <vt:lpstr>Calibri</vt:lpstr>
      <vt:lpstr>Times New Roman</vt:lpstr>
      <vt:lpstr>Office Theme</vt:lpstr>
      <vt:lpstr>3_Office Theme</vt:lpstr>
      <vt:lpstr>4_Office Theme</vt:lpstr>
      <vt:lpstr>5_Office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رياضة 3 متوسط - الفصل الثامن</dc:title>
  <dc:subject>(8-3)  حل المعادلات التربيعية بإكمال المربع</dc:subject>
  <dc:creator>Eman Adel</dc:creator>
  <cp:lastModifiedBy>Mahmood Bayoumi</cp:lastModifiedBy>
  <cp:revision>659</cp:revision>
  <dcterms:created xsi:type="dcterms:W3CDTF">2010-11-24T21:27:19Z</dcterms:created>
  <dcterms:modified xsi:type="dcterms:W3CDTF">2026-03-27T10:55:13Z</dcterms:modified>
</cp:coreProperties>
</file>