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3"/>
  </p:notesMasterIdLst>
  <p:sldIdLst>
    <p:sldId id="312" r:id="rId2"/>
    <p:sldId id="313" r:id="rId3"/>
    <p:sldId id="256" r:id="rId4"/>
    <p:sldId id="301" r:id="rId5"/>
    <p:sldId id="314" r:id="rId6"/>
    <p:sldId id="315" r:id="rId7"/>
    <p:sldId id="316" r:id="rId8"/>
    <p:sldId id="300" r:id="rId9"/>
    <p:sldId id="270" r:id="rId10"/>
    <p:sldId id="303" r:id="rId11"/>
    <p:sldId id="273" r:id="rId12"/>
    <p:sldId id="304" r:id="rId13"/>
    <p:sldId id="308" r:id="rId14"/>
    <p:sldId id="309" r:id="rId15"/>
    <p:sldId id="259" r:id="rId16"/>
    <p:sldId id="265" r:id="rId17"/>
    <p:sldId id="317" r:id="rId18"/>
    <p:sldId id="318" r:id="rId19"/>
    <p:sldId id="323" r:id="rId20"/>
    <p:sldId id="321" r:id="rId21"/>
    <p:sldId id="320" r:id="rId22"/>
    <p:sldId id="261" r:id="rId23"/>
    <p:sldId id="311" r:id="rId24"/>
    <p:sldId id="310" r:id="rId25"/>
    <p:sldId id="260" r:id="rId26"/>
    <p:sldId id="322" r:id="rId27"/>
    <p:sldId id="319" r:id="rId28"/>
    <p:sldId id="324" r:id="rId29"/>
    <p:sldId id="325" r:id="rId30"/>
    <p:sldId id="326" r:id="rId31"/>
    <p:sldId id="327" r:id="rId32"/>
  </p:sldIdLst>
  <p:sldSz cx="9144000" cy="5143500" type="screen16x9"/>
  <p:notesSz cx="6858000" cy="9144000"/>
  <p:embeddedFontLst>
    <p:embeddedFont>
      <p:font typeface="Krona One" panose="020B0604020202020204" charset="0"/>
      <p:regular r:id="rId34"/>
    </p:embeddedFont>
    <p:embeddedFont>
      <p:font typeface="Sue Ellen Francisco" panose="020B0604020202020204" charset="0"/>
      <p:regular r:id="rId35"/>
    </p:embeddedFont>
    <p:embeddedFont>
      <p:font typeface="Andalus" panose="02020603050405020304" pitchFamily="18" charset="-78"/>
      <p:regular r:id="rId36"/>
    </p:embeddedFont>
    <p:embeddedFont>
      <p:font typeface="Cabin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</p:embeddedFont>
    <p:embeddedFont>
      <p:font typeface="Comfortaa" panose="020B0604020202020204" charset="0"/>
      <p:regular r:id="rId45"/>
      <p:bold r:id="rId46"/>
    </p:embeddedFont>
    <p:embeddedFont>
      <p:font typeface="Signika" panose="020B0604020202020204" charset="0"/>
      <p:regular r:id="rId47"/>
      <p:bold r:id="rId48"/>
    </p:embeddedFont>
    <p:embeddedFont>
      <p:font typeface="DecoType Naskh Extensions" panose="02010400000000000000" pitchFamily="2" charset="-78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6BBE64-5A4D-42FA-BE90-ED53E0CE69D6}">
  <a:tblStyle styleId="{996BBE64-5A4D-42FA-BE90-ED53E0CE69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85856-6D1F-456A-BFF7-4D92427A17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022070-9FC8-4B6D-ADC9-1AC055EC9E47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9910F5CF-6F62-41EC-BCFE-BC1969D71D7F}" type="parTrans" cxnId="{65D15DC9-BCB3-4F82-9168-9635E2568172}">
      <dgm:prSet/>
      <dgm:spPr/>
      <dgm:t>
        <a:bodyPr/>
        <a:lstStyle/>
        <a:p>
          <a:pPr rtl="1"/>
          <a:endParaRPr lang="ar-SA"/>
        </a:p>
      </dgm:t>
    </dgm:pt>
    <dgm:pt modelId="{944DA08E-E8D6-43CA-A1C1-AD5F581E68D0}" type="sibTrans" cxnId="{65D15DC9-BCB3-4F82-9168-9635E2568172}">
      <dgm:prSet/>
      <dgm:spPr/>
      <dgm:t>
        <a:bodyPr/>
        <a:lstStyle/>
        <a:p>
          <a:pPr rtl="1"/>
          <a:endParaRPr lang="ar-SA"/>
        </a:p>
      </dgm:t>
    </dgm:pt>
    <dgm:pt modelId="{103075F3-F9E5-42A8-9579-500A7BD7CE55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5E570864-5659-497A-A8BE-966CD61DA6DC}" type="parTrans" cxnId="{C38C8AFF-B0F2-4466-984F-B818040DE883}">
      <dgm:prSet/>
      <dgm:spPr/>
      <dgm:t>
        <a:bodyPr/>
        <a:lstStyle/>
        <a:p>
          <a:pPr rtl="1"/>
          <a:endParaRPr lang="ar-SA"/>
        </a:p>
      </dgm:t>
    </dgm:pt>
    <dgm:pt modelId="{D4051042-7E22-4EC3-ABFC-FDE80B860A45}" type="sibTrans" cxnId="{C38C8AFF-B0F2-4466-984F-B818040DE883}">
      <dgm:prSet/>
      <dgm:spPr/>
      <dgm:t>
        <a:bodyPr/>
        <a:lstStyle/>
        <a:p>
          <a:pPr rtl="1"/>
          <a:endParaRPr lang="ar-SA"/>
        </a:p>
      </dgm:t>
    </dgm:pt>
    <dgm:pt modelId="{9D94CD26-6E60-4358-8650-940C29C16339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BECA2413-5A3F-4A51-8BD5-064E0130A253}" type="parTrans" cxnId="{4D84732C-A134-4C64-B388-155250A67A79}">
      <dgm:prSet/>
      <dgm:spPr/>
      <dgm:t>
        <a:bodyPr/>
        <a:lstStyle/>
        <a:p>
          <a:pPr rtl="1"/>
          <a:endParaRPr lang="ar-SA"/>
        </a:p>
      </dgm:t>
    </dgm:pt>
    <dgm:pt modelId="{28BC79E3-046D-4EE4-A9BE-A4C8E2C2AE2E}" type="sibTrans" cxnId="{4D84732C-A134-4C64-B388-155250A67A79}">
      <dgm:prSet/>
      <dgm:spPr/>
      <dgm:t>
        <a:bodyPr/>
        <a:lstStyle/>
        <a:p>
          <a:pPr rtl="1"/>
          <a:endParaRPr lang="ar-SA"/>
        </a:p>
      </dgm:t>
    </dgm:pt>
    <dgm:pt modelId="{30907993-C7B1-49CC-BA03-F5458750C0FE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EFE05E12-FCEE-46AE-85C6-CFA71280B1CD}" type="parTrans" cxnId="{77711070-7B42-4ACF-B16B-1D3E8569EA52}">
      <dgm:prSet/>
      <dgm:spPr/>
      <dgm:t>
        <a:bodyPr/>
        <a:lstStyle/>
        <a:p>
          <a:pPr rtl="1"/>
          <a:endParaRPr lang="ar-SA"/>
        </a:p>
      </dgm:t>
    </dgm:pt>
    <dgm:pt modelId="{22C8076A-A702-4A92-963D-80839D080CB6}" type="sibTrans" cxnId="{77711070-7B42-4ACF-B16B-1D3E8569EA52}">
      <dgm:prSet/>
      <dgm:spPr/>
      <dgm:t>
        <a:bodyPr/>
        <a:lstStyle/>
        <a:p>
          <a:pPr rtl="1"/>
          <a:endParaRPr lang="ar-SA"/>
        </a:p>
      </dgm:t>
    </dgm:pt>
    <dgm:pt modelId="{2A9BBDF7-D6EC-424A-A544-705AB5985226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FD489AFB-8334-41F3-A162-5748C2DEE7BA}" type="parTrans" cxnId="{F7FD8093-0A96-4652-87BA-4D07C7D62C1B}">
      <dgm:prSet/>
      <dgm:spPr/>
      <dgm:t>
        <a:bodyPr/>
        <a:lstStyle/>
        <a:p>
          <a:pPr rtl="1"/>
          <a:endParaRPr lang="ar-SA"/>
        </a:p>
      </dgm:t>
    </dgm:pt>
    <dgm:pt modelId="{EC0E9C28-EDC5-4EC7-A81C-8B01B5D8C9C5}" type="sibTrans" cxnId="{F7FD8093-0A96-4652-87BA-4D07C7D62C1B}">
      <dgm:prSet/>
      <dgm:spPr/>
      <dgm:t>
        <a:bodyPr/>
        <a:lstStyle/>
        <a:p>
          <a:pPr rtl="1"/>
          <a:endParaRPr lang="ar-SA"/>
        </a:p>
      </dgm:t>
    </dgm:pt>
    <dgm:pt modelId="{B6EA991A-9CE8-447A-94A4-A7AAE7E2D2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412CAEC8-5BEB-4304-9C5F-556C74BA57D4}" type="parTrans" cxnId="{C1D249B6-056F-4E1D-9062-99051FE60F97}">
      <dgm:prSet/>
      <dgm:spPr/>
      <dgm:t>
        <a:bodyPr/>
        <a:lstStyle/>
        <a:p>
          <a:pPr rtl="1"/>
          <a:endParaRPr lang="ar-SA"/>
        </a:p>
      </dgm:t>
    </dgm:pt>
    <dgm:pt modelId="{F15B67A6-CC1E-4360-B3CF-160DEF0E7461}" type="sibTrans" cxnId="{C1D249B6-056F-4E1D-9062-99051FE60F97}">
      <dgm:prSet/>
      <dgm:spPr/>
      <dgm:t>
        <a:bodyPr/>
        <a:lstStyle/>
        <a:p>
          <a:pPr rtl="1"/>
          <a:endParaRPr lang="ar-SA"/>
        </a:p>
      </dgm:t>
    </dgm:pt>
    <dgm:pt modelId="{884BD8FA-ED5B-45B0-BF78-8EE6317F265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25B918DD-6196-4A16-9A84-8B5620F5D63B}" type="parTrans" cxnId="{2D84E844-367D-454C-8B76-69D4B2DCAFD0}">
      <dgm:prSet/>
      <dgm:spPr/>
      <dgm:t>
        <a:bodyPr/>
        <a:lstStyle/>
        <a:p>
          <a:pPr rtl="1"/>
          <a:endParaRPr lang="ar-SA"/>
        </a:p>
      </dgm:t>
    </dgm:pt>
    <dgm:pt modelId="{14631065-C10A-4A52-B134-9489C4E057F7}" type="sibTrans" cxnId="{2D84E844-367D-454C-8B76-69D4B2DCAFD0}">
      <dgm:prSet/>
      <dgm:spPr/>
      <dgm:t>
        <a:bodyPr/>
        <a:lstStyle/>
        <a:p>
          <a:pPr rtl="1"/>
          <a:endParaRPr lang="ar-SA"/>
        </a:p>
      </dgm:t>
    </dgm:pt>
    <dgm:pt modelId="{02016E57-C854-421E-AA6C-4DF2D6C6C487}">
      <dgm:prSet phldrT="[نص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>
              <a:latin typeface="Calibri" panose="020F0502020204030204" pitchFamily="34" charset="0"/>
              <a:cs typeface="Calibri" panose="020F0502020204030204" pitchFamily="34" charset="0"/>
            </a:rPr>
            <a:t>حالات قول ما شاء الله </a:t>
          </a:r>
          <a:endParaRPr lang="ar-S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A55E74-3B45-473F-B4CD-43894FBDB4AC}" type="sibTrans" cxnId="{86935322-F504-431B-8C8E-4C8F928A4E7E}">
      <dgm:prSet/>
      <dgm:spPr/>
      <dgm:t>
        <a:bodyPr/>
        <a:lstStyle/>
        <a:p>
          <a:pPr rtl="1"/>
          <a:endParaRPr lang="ar-SA"/>
        </a:p>
      </dgm:t>
    </dgm:pt>
    <dgm:pt modelId="{2BEC8127-68F2-42C9-B7A2-CAA4E8A4BDB3}" type="parTrans" cxnId="{86935322-F504-431B-8C8E-4C8F928A4E7E}">
      <dgm:prSet/>
      <dgm:spPr/>
      <dgm:t>
        <a:bodyPr/>
        <a:lstStyle/>
        <a:p>
          <a:pPr rtl="1"/>
          <a:endParaRPr lang="ar-SA"/>
        </a:p>
      </dgm:t>
    </dgm:pt>
    <dgm:pt modelId="{2EDE4E47-DCE7-4602-9F01-00E1FC45D941}" type="pres">
      <dgm:prSet presAssocID="{B5885856-6D1F-456A-BFF7-4D92427A17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0F76474-E50C-49BE-9EEF-C9AE378C9CF8}" type="pres">
      <dgm:prSet presAssocID="{02016E57-C854-421E-AA6C-4DF2D6C6C487}" presName="hierRoot1" presStyleCnt="0"/>
      <dgm:spPr/>
    </dgm:pt>
    <dgm:pt modelId="{66D1DF95-E1CA-4254-90E5-81820A6703E2}" type="pres">
      <dgm:prSet presAssocID="{02016E57-C854-421E-AA6C-4DF2D6C6C487}" presName="composite" presStyleCnt="0"/>
      <dgm:spPr/>
    </dgm:pt>
    <dgm:pt modelId="{FC60AC71-0913-40CD-9ED6-3844F5018D4E}" type="pres">
      <dgm:prSet presAssocID="{02016E57-C854-421E-AA6C-4DF2D6C6C487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2DEFCBB-070E-4EA6-8C97-FFA58FBDFAF0}" type="pres">
      <dgm:prSet presAssocID="{02016E57-C854-421E-AA6C-4DF2D6C6C487}" presName="text" presStyleLbl="fgAcc0" presStyleIdx="0" presStyleCnt="1" custScaleX="190882" custLinFactNeighborY="-24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17F2DAC-6EBC-4A17-BB6A-A76C3C481DB1}" type="pres">
      <dgm:prSet presAssocID="{02016E57-C854-421E-AA6C-4DF2D6C6C487}" presName="hierChild2" presStyleCnt="0"/>
      <dgm:spPr/>
    </dgm:pt>
    <dgm:pt modelId="{228B90D5-1F43-499C-B28D-E9CD520FE225}" type="pres">
      <dgm:prSet presAssocID="{9910F5CF-6F62-41EC-BCFE-BC1969D71D7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440936C0-A982-4F5F-82EB-7CA25D2545E0}" type="pres">
      <dgm:prSet presAssocID="{78022070-9FC8-4B6D-ADC9-1AC055EC9E47}" presName="hierRoot2" presStyleCnt="0"/>
      <dgm:spPr/>
    </dgm:pt>
    <dgm:pt modelId="{133172B9-88E0-45D9-B24E-DE01C9A27EF3}" type="pres">
      <dgm:prSet presAssocID="{78022070-9FC8-4B6D-ADC9-1AC055EC9E47}" presName="composite2" presStyleCnt="0"/>
      <dgm:spPr/>
    </dgm:pt>
    <dgm:pt modelId="{D430DD86-8807-47CB-87CB-8F6F245EDCED}" type="pres">
      <dgm:prSet presAssocID="{78022070-9FC8-4B6D-ADC9-1AC055EC9E47}" presName="background2" presStyleLbl="node2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2C9F1599-FFE9-4776-9882-14E4FE00F406}" type="pres">
      <dgm:prSet presAssocID="{78022070-9FC8-4B6D-ADC9-1AC055EC9E47}" presName="text2" presStyleLbl="fgAcc2" presStyleIdx="0" presStyleCnt="3" custScaleX="1454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D92BEA5-9B90-497D-844E-79FF57BE8084}" type="pres">
      <dgm:prSet presAssocID="{78022070-9FC8-4B6D-ADC9-1AC055EC9E47}" presName="hierChild3" presStyleCnt="0"/>
      <dgm:spPr/>
    </dgm:pt>
    <dgm:pt modelId="{FC664BA1-186D-4D87-A34B-D2E8E6E12B56}" type="pres">
      <dgm:prSet presAssocID="{5E570864-5659-497A-A8BE-966CD61DA6DC}" presName="Name1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3426E950-6BA1-4963-9535-E97B090C7C85}" type="pres">
      <dgm:prSet presAssocID="{103075F3-F9E5-42A8-9579-500A7BD7CE55}" presName="hierRoot3" presStyleCnt="0"/>
      <dgm:spPr/>
    </dgm:pt>
    <dgm:pt modelId="{2585E3A3-3C1F-4D2B-A2B5-E3F367719C80}" type="pres">
      <dgm:prSet presAssocID="{103075F3-F9E5-42A8-9579-500A7BD7CE55}" presName="composite3" presStyleCnt="0"/>
      <dgm:spPr/>
    </dgm:pt>
    <dgm:pt modelId="{F02B4B16-B405-4E83-A62E-46A3618CD9AE}" type="pres">
      <dgm:prSet presAssocID="{103075F3-F9E5-42A8-9579-500A7BD7CE55}" presName="background3" presStyleLbl="node3" presStyleIdx="0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ADBE17E3-F77D-4971-9C1C-A2FFE8B08A7E}" type="pres">
      <dgm:prSet presAssocID="{103075F3-F9E5-42A8-9579-500A7BD7CE55}" presName="text3" presStyleLbl="fgAcc3" presStyleIdx="0" presStyleCnt="4" custScaleY="1493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6058337-7D84-4CEC-95D2-4306694FF62D}" type="pres">
      <dgm:prSet presAssocID="{103075F3-F9E5-42A8-9579-500A7BD7CE55}" presName="hierChild4" presStyleCnt="0"/>
      <dgm:spPr/>
    </dgm:pt>
    <dgm:pt modelId="{662AFCDB-88C8-4224-B1E0-3984D071B44D}" type="pres">
      <dgm:prSet presAssocID="{BECA2413-5A3F-4A51-8BD5-064E0130A253}" presName="Name17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FF789DB1-8100-4791-AC2F-F8144C7AAF26}" type="pres">
      <dgm:prSet presAssocID="{9D94CD26-6E60-4358-8650-940C29C16339}" presName="hierRoot3" presStyleCnt="0"/>
      <dgm:spPr/>
    </dgm:pt>
    <dgm:pt modelId="{6A59DAA4-816A-4FBB-B3A9-C2817D606959}" type="pres">
      <dgm:prSet presAssocID="{9D94CD26-6E60-4358-8650-940C29C16339}" presName="composite3" presStyleCnt="0"/>
      <dgm:spPr/>
    </dgm:pt>
    <dgm:pt modelId="{5964F239-42D7-4800-92F2-33F5037E4FE0}" type="pres">
      <dgm:prSet presAssocID="{9D94CD26-6E60-4358-8650-940C29C16339}" presName="background3" presStyleLbl="node3" presStyleIdx="1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A3817F3D-9B2B-46C0-B7CA-336B59E71848}" type="pres">
      <dgm:prSet presAssocID="{9D94CD26-6E60-4358-8650-940C29C16339}" presName="text3" presStyleLbl="fgAcc3" presStyleIdx="1" presStyleCnt="4" custScaleY="14877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C4C563-49C8-48FD-B02E-DB6E22249CF4}" type="pres">
      <dgm:prSet presAssocID="{9D94CD26-6E60-4358-8650-940C29C16339}" presName="hierChild4" presStyleCnt="0"/>
      <dgm:spPr/>
    </dgm:pt>
    <dgm:pt modelId="{FE52D7EB-28BC-4566-913A-B94F4B666858}" type="pres">
      <dgm:prSet presAssocID="{EFE05E12-FCEE-46AE-85C6-CFA71280B1CD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16AD912-FA3F-4697-BEEC-293DA4E96314}" type="pres">
      <dgm:prSet presAssocID="{30907993-C7B1-49CC-BA03-F5458750C0FE}" presName="hierRoot2" presStyleCnt="0"/>
      <dgm:spPr/>
    </dgm:pt>
    <dgm:pt modelId="{2D16C232-5B58-4829-B95E-26B20045426C}" type="pres">
      <dgm:prSet presAssocID="{30907993-C7B1-49CC-BA03-F5458750C0FE}" presName="composite2" presStyleCnt="0"/>
      <dgm:spPr/>
    </dgm:pt>
    <dgm:pt modelId="{960A5939-E7D9-4FB5-B639-B2DA6799F8BB}" type="pres">
      <dgm:prSet presAssocID="{30907993-C7B1-49CC-BA03-F5458750C0FE}" presName="background2" presStyleLbl="node2" presStyleIdx="1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4314EF4-F421-4E33-9D75-D697EC301C2A}" type="pres">
      <dgm:prSet presAssocID="{30907993-C7B1-49CC-BA03-F5458750C0FE}" presName="text2" presStyleLbl="fgAcc2" presStyleIdx="1" presStyleCnt="3" custScaleX="144214" custLinFactNeighborY="-12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5E35211-1B91-42E7-990D-97BAA7107835}" type="pres">
      <dgm:prSet presAssocID="{30907993-C7B1-49CC-BA03-F5458750C0FE}" presName="hierChild3" presStyleCnt="0"/>
      <dgm:spPr/>
    </dgm:pt>
    <dgm:pt modelId="{0292F597-2DAC-4FF5-AD16-68B80037FB3E}" type="pres">
      <dgm:prSet presAssocID="{FD489AFB-8334-41F3-A162-5748C2DEE7BA}" presName="Name17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D3031D43-043E-4E62-8FB5-C0F33DB47923}" type="pres">
      <dgm:prSet presAssocID="{2A9BBDF7-D6EC-424A-A544-705AB5985226}" presName="hierRoot3" presStyleCnt="0"/>
      <dgm:spPr/>
    </dgm:pt>
    <dgm:pt modelId="{6516A387-D9D1-47BF-BEBB-AD6783F1244E}" type="pres">
      <dgm:prSet presAssocID="{2A9BBDF7-D6EC-424A-A544-705AB5985226}" presName="composite3" presStyleCnt="0"/>
      <dgm:spPr/>
    </dgm:pt>
    <dgm:pt modelId="{C2A2BEC7-07F4-45B3-91DB-C0F981D5968E}" type="pres">
      <dgm:prSet presAssocID="{2A9BBDF7-D6EC-424A-A544-705AB5985226}" presName="background3" presStyleLbl="node3" presStyleIdx="2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478B0721-4FFF-4DED-B6F3-F1E56EB5F1AF}" type="pres">
      <dgm:prSet presAssocID="{2A9BBDF7-D6EC-424A-A544-705AB598522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76AA310-1C84-4256-97F7-902E017CC7D4}" type="pres">
      <dgm:prSet presAssocID="{2A9BBDF7-D6EC-424A-A544-705AB5985226}" presName="hierChild4" presStyleCnt="0"/>
      <dgm:spPr/>
    </dgm:pt>
    <dgm:pt modelId="{D29048D5-F2FE-44C8-B2D9-4F5786675765}" type="pres">
      <dgm:prSet presAssocID="{412CAEC8-5BEB-4304-9C5F-556C74BA57D4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4F7A8EAA-618E-40F1-AAA0-D002992AA59E}" type="pres">
      <dgm:prSet presAssocID="{B6EA991A-9CE8-447A-94A4-A7AAE7E2D28D}" presName="hierRoot2" presStyleCnt="0"/>
      <dgm:spPr/>
    </dgm:pt>
    <dgm:pt modelId="{40B79A59-E822-4276-AF08-EBDC143BBFE9}" type="pres">
      <dgm:prSet presAssocID="{B6EA991A-9CE8-447A-94A4-A7AAE7E2D28D}" presName="composite2" presStyleCnt="0"/>
      <dgm:spPr/>
    </dgm:pt>
    <dgm:pt modelId="{09FF1DEB-1F9A-4031-8B4F-A0463B6B9BFC}" type="pres">
      <dgm:prSet presAssocID="{B6EA991A-9CE8-447A-94A4-A7AAE7E2D28D}" presName="background2" presStyleLbl="node2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CBB4D749-C969-495A-B348-51BB4C539700}" type="pres">
      <dgm:prSet presAssocID="{B6EA991A-9CE8-447A-94A4-A7AAE7E2D28D}" presName="text2" presStyleLbl="fgAcc2" presStyleIdx="2" presStyleCnt="3" custScaleX="1276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B1F47F5-8646-4A59-9859-829A517C8562}" type="pres">
      <dgm:prSet presAssocID="{B6EA991A-9CE8-447A-94A4-A7AAE7E2D28D}" presName="hierChild3" presStyleCnt="0"/>
      <dgm:spPr/>
    </dgm:pt>
    <dgm:pt modelId="{88050F3F-6320-41BF-9D05-0EAEBDEE6318}" type="pres">
      <dgm:prSet presAssocID="{25B918DD-6196-4A16-9A84-8B5620F5D63B}" presName="Name17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E77936A6-F7CA-4CD0-BE9A-041783FC5B3C}" type="pres">
      <dgm:prSet presAssocID="{884BD8FA-ED5B-45B0-BF78-8EE6317F2658}" presName="hierRoot3" presStyleCnt="0"/>
      <dgm:spPr/>
    </dgm:pt>
    <dgm:pt modelId="{5140F39D-5971-4E7F-81AA-4E6865DC92D9}" type="pres">
      <dgm:prSet presAssocID="{884BD8FA-ED5B-45B0-BF78-8EE6317F2658}" presName="composite3" presStyleCnt="0"/>
      <dgm:spPr/>
    </dgm:pt>
    <dgm:pt modelId="{D3784491-535B-4A65-9960-C6B595439212}" type="pres">
      <dgm:prSet presAssocID="{884BD8FA-ED5B-45B0-BF78-8EE6317F2658}" presName="background3" presStyleLbl="node3" presStyleIdx="3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082FC5F0-5489-491B-A7D2-D55AC87E3958}" type="pres">
      <dgm:prSet presAssocID="{884BD8FA-ED5B-45B0-BF78-8EE6317F265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EDF8F9-8B19-48DB-9FF7-1DDE5421BA32}" type="pres">
      <dgm:prSet presAssocID="{884BD8FA-ED5B-45B0-BF78-8EE6317F2658}" presName="hierChild4" presStyleCnt="0"/>
      <dgm:spPr/>
    </dgm:pt>
  </dgm:ptLst>
  <dgm:cxnLst>
    <dgm:cxn modelId="{8A9E86D0-433C-4DCF-8E3B-F10D7147C8E6}" type="presOf" srcId="{103075F3-F9E5-42A8-9579-500A7BD7CE55}" destId="{ADBE17E3-F77D-4971-9C1C-A2FFE8B08A7E}" srcOrd="0" destOrd="0" presId="urn:microsoft.com/office/officeart/2005/8/layout/hierarchy1"/>
    <dgm:cxn modelId="{F7FD8093-0A96-4652-87BA-4D07C7D62C1B}" srcId="{30907993-C7B1-49CC-BA03-F5458750C0FE}" destId="{2A9BBDF7-D6EC-424A-A544-705AB5985226}" srcOrd="0" destOrd="0" parTransId="{FD489AFB-8334-41F3-A162-5748C2DEE7BA}" sibTransId="{EC0E9C28-EDC5-4EC7-A81C-8B01B5D8C9C5}"/>
    <dgm:cxn modelId="{70E90DBB-A2B3-44FB-8901-299653070535}" type="presOf" srcId="{FD489AFB-8334-41F3-A162-5748C2DEE7BA}" destId="{0292F597-2DAC-4FF5-AD16-68B80037FB3E}" srcOrd="0" destOrd="0" presId="urn:microsoft.com/office/officeart/2005/8/layout/hierarchy1"/>
    <dgm:cxn modelId="{B87000DD-46AB-4EF0-A876-6D3614CA478A}" type="presOf" srcId="{BECA2413-5A3F-4A51-8BD5-064E0130A253}" destId="{662AFCDB-88C8-4224-B1E0-3984D071B44D}" srcOrd="0" destOrd="0" presId="urn:microsoft.com/office/officeart/2005/8/layout/hierarchy1"/>
    <dgm:cxn modelId="{03D6D6D0-BD41-4E5B-91D0-B2C8A516A48D}" type="presOf" srcId="{9D94CD26-6E60-4358-8650-940C29C16339}" destId="{A3817F3D-9B2B-46C0-B7CA-336B59E71848}" srcOrd="0" destOrd="0" presId="urn:microsoft.com/office/officeart/2005/8/layout/hierarchy1"/>
    <dgm:cxn modelId="{77711070-7B42-4ACF-B16B-1D3E8569EA52}" srcId="{02016E57-C854-421E-AA6C-4DF2D6C6C487}" destId="{30907993-C7B1-49CC-BA03-F5458750C0FE}" srcOrd="1" destOrd="0" parTransId="{EFE05E12-FCEE-46AE-85C6-CFA71280B1CD}" sibTransId="{22C8076A-A702-4A92-963D-80839D080CB6}"/>
    <dgm:cxn modelId="{8359C6FD-0D6A-4AA3-A084-1A71E3734575}" type="presOf" srcId="{30907993-C7B1-49CC-BA03-F5458750C0FE}" destId="{F4314EF4-F421-4E33-9D75-D697EC301C2A}" srcOrd="0" destOrd="0" presId="urn:microsoft.com/office/officeart/2005/8/layout/hierarchy1"/>
    <dgm:cxn modelId="{C9C36224-1EC7-4577-973E-3EEBFDDF4EDC}" type="presOf" srcId="{412CAEC8-5BEB-4304-9C5F-556C74BA57D4}" destId="{D29048D5-F2FE-44C8-B2D9-4F5786675765}" srcOrd="0" destOrd="0" presId="urn:microsoft.com/office/officeart/2005/8/layout/hierarchy1"/>
    <dgm:cxn modelId="{2D84E844-367D-454C-8B76-69D4B2DCAFD0}" srcId="{B6EA991A-9CE8-447A-94A4-A7AAE7E2D28D}" destId="{884BD8FA-ED5B-45B0-BF78-8EE6317F2658}" srcOrd="0" destOrd="0" parTransId="{25B918DD-6196-4A16-9A84-8B5620F5D63B}" sibTransId="{14631065-C10A-4A52-B134-9489C4E057F7}"/>
    <dgm:cxn modelId="{4D84732C-A134-4C64-B388-155250A67A79}" srcId="{78022070-9FC8-4B6D-ADC9-1AC055EC9E47}" destId="{9D94CD26-6E60-4358-8650-940C29C16339}" srcOrd="1" destOrd="0" parTransId="{BECA2413-5A3F-4A51-8BD5-064E0130A253}" sibTransId="{28BC79E3-046D-4EE4-A9BE-A4C8E2C2AE2E}"/>
    <dgm:cxn modelId="{86935322-F504-431B-8C8E-4C8F928A4E7E}" srcId="{B5885856-6D1F-456A-BFF7-4D92427A17B8}" destId="{02016E57-C854-421E-AA6C-4DF2D6C6C487}" srcOrd="0" destOrd="0" parTransId="{2BEC8127-68F2-42C9-B7A2-CAA4E8A4BDB3}" sibTransId="{ECA55E74-3B45-473F-B4CD-43894FBDB4AC}"/>
    <dgm:cxn modelId="{3B1FAB02-2299-4679-B1AB-C8786A79F763}" type="presOf" srcId="{884BD8FA-ED5B-45B0-BF78-8EE6317F2658}" destId="{082FC5F0-5489-491B-A7D2-D55AC87E3958}" srcOrd="0" destOrd="0" presId="urn:microsoft.com/office/officeart/2005/8/layout/hierarchy1"/>
    <dgm:cxn modelId="{58ED05E6-7C90-4557-B51F-3F789B429DA6}" type="presOf" srcId="{EFE05E12-FCEE-46AE-85C6-CFA71280B1CD}" destId="{FE52D7EB-28BC-4566-913A-B94F4B666858}" srcOrd="0" destOrd="0" presId="urn:microsoft.com/office/officeart/2005/8/layout/hierarchy1"/>
    <dgm:cxn modelId="{65D15DC9-BCB3-4F82-9168-9635E2568172}" srcId="{02016E57-C854-421E-AA6C-4DF2D6C6C487}" destId="{78022070-9FC8-4B6D-ADC9-1AC055EC9E47}" srcOrd="0" destOrd="0" parTransId="{9910F5CF-6F62-41EC-BCFE-BC1969D71D7F}" sibTransId="{944DA08E-E8D6-43CA-A1C1-AD5F581E68D0}"/>
    <dgm:cxn modelId="{6A7FD03D-E635-4385-9C85-EFA5A6DE875F}" type="presOf" srcId="{78022070-9FC8-4B6D-ADC9-1AC055EC9E47}" destId="{2C9F1599-FFE9-4776-9882-14E4FE00F406}" srcOrd="0" destOrd="0" presId="urn:microsoft.com/office/officeart/2005/8/layout/hierarchy1"/>
    <dgm:cxn modelId="{7D80946B-BC96-4553-8515-3076EB24FAE5}" type="presOf" srcId="{B5885856-6D1F-456A-BFF7-4D92427A17B8}" destId="{2EDE4E47-DCE7-4602-9F01-00E1FC45D941}" srcOrd="0" destOrd="0" presId="urn:microsoft.com/office/officeart/2005/8/layout/hierarchy1"/>
    <dgm:cxn modelId="{C309D9D5-29CC-4617-A075-339B31D3C40A}" type="presOf" srcId="{25B918DD-6196-4A16-9A84-8B5620F5D63B}" destId="{88050F3F-6320-41BF-9D05-0EAEBDEE6318}" srcOrd="0" destOrd="0" presId="urn:microsoft.com/office/officeart/2005/8/layout/hierarchy1"/>
    <dgm:cxn modelId="{C1D249B6-056F-4E1D-9062-99051FE60F97}" srcId="{02016E57-C854-421E-AA6C-4DF2D6C6C487}" destId="{B6EA991A-9CE8-447A-94A4-A7AAE7E2D28D}" srcOrd="2" destOrd="0" parTransId="{412CAEC8-5BEB-4304-9C5F-556C74BA57D4}" sibTransId="{F15B67A6-CC1E-4360-B3CF-160DEF0E7461}"/>
    <dgm:cxn modelId="{C38C8AFF-B0F2-4466-984F-B818040DE883}" srcId="{78022070-9FC8-4B6D-ADC9-1AC055EC9E47}" destId="{103075F3-F9E5-42A8-9579-500A7BD7CE55}" srcOrd="0" destOrd="0" parTransId="{5E570864-5659-497A-A8BE-966CD61DA6DC}" sibTransId="{D4051042-7E22-4EC3-ABFC-FDE80B860A45}"/>
    <dgm:cxn modelId="{B94C24B3-5398-4386-95A5-9B766ABAEED3}" type="presOf" srcId="{02016E57-C854-421E-AA6C-4DF2D6C6C487}" destId="{92DEFCBB-070E-4EA6-8C97-FFA58FBDFAF0}" srcOrd="0" destOrd="0" presId="urn:microsoft.com/office/officeart/2005/8/layout/hierarchy1"/>
    <dgm:cxn modelId="{738F9902-EBC2-43D9-B32D-3AB15A7E8986}" type="presOf" srcId="{5E570864-5659-497A-A8BE-966CD61DA6DC}" destId="{FC664BA1-186D-4D87-A34B-D2E8E6E12B56}" srcOrd="0" destOrd="0" presId="urn:microsoft.com/office/officeart/2005/8/layout/hierarchy1"/>
    <dgm:cxn modelId="{7A6BA77C-F1C2-4D78-B1DA-B77FFC65E292}" type="presOf" srcId="{9910F5CF-6F62-41EC-BCFE-BC1969D71D7F}" destId="{228B90D5-1F43-499C-B28D-E9CD520FE225}" srcOrd="0" destOrd="0" presId="urn:microsoft.com/office/officeart/2005/8/layout/hierarchy1"/>
    <dgm:cxn modelId="{75FC4FFF-2860-446D-AFB6-D611E2468A75}" type="presOf" srcId="{B6EA991A-9CE8-447A-94A4-A7AAE7E2D28D}" destId="{CBB4D749-C969-495A-B348-51BB4C539700}" srcOrd="0" destOrd="0" presId="urn:microsoft.com/office/officeart/2005/8/layout/hierarchy1"/>
    <dgm:cxn modelId="{C4BED241-AD25-4522-97A1-69DD7B7E6E1A}" type="presOf" srcId="{2A9BBDF7-D6EC-424A-A544-705AB5985226}" destId="{478B0721-4FFF-4DED-B6F3-F1E56EB5F1AF}" srcOrd="0" destOrd="0" presId="urn:microsoft.com/office/officeart/2005/8/layout/hierarchy1"/>
    <dgm:cxn modelId="{232F8176-FA8A-4033-B8BC-4CD3647794C2}" type="presParOf" srcId="{2EDE4E47-DCE7-4602-9F01-00E1FC45D941}" destId="{90F76474-E50C-49BE-9EEF-C9AE378C9CF8}" srcOrd="0" destOrd="0" presId="urn:microsoft.com/office/officeart/2005/8/layout/hierarchy1"/>
    <dgm:cxn modelId="{D824ECFE-3AC1-4585-A634-D02BF42DC8C8}" type="presParOf" srcId="{90F76474-E50C-49BE-9EEF-C9AE378C9CF8}" destId="{66D1DF95-E1CA-4254-90E5-81820A6703E2}" srcOrd="0" destOrd="0" presId="urn:microsoft.com/office/officeart/2005/8/layout/hierarchy1"/>
    <dgm:cxn modelId="{22F49799-27BE-461A-BF42-0479ED175945}" type="presParOf" srcId="{66D1DF95-E1CA-4254-90E5-81820A6703E2}" destId="{FC60AC71-0913-40CD-9ED6-3844F5018D4E}" srcOrd="0" destOrd="0" presId="urn:microsoft.com/office/officeart/2005/8/layout/hierarchy1"/>
    <dgm:cxn modelId="{FCF71FDB-6A5A-4026-B859-34880B97D550}" type="presParOf" srcId="{66D1DF95-E1CA-4254-90E5-81820A6703E2}" destId="{92DEFCBB-070E-4EA6-8C97-FFA58FBDFAF0}" srcOrd="1" destOrd="0" presId="urn:microsoft.com/office/officeart/2005/8/layout/hierarchy1"/>
    <dgm:cxn modelId="{732E6FBF-A2E0-432D-A001-BEB06FDE8029}" type="presParOf" srcId="{90F76474-E50C-49BE-9EEF-C9AE378C9CF8}" destId="{D17F2DAC-6EBC-4A17-BB6A-A76C3C481DB1}" srcOrd="1" destOrd="0" presId="urn:microsoft.com/office/officeart/2005/8/layout/hierarchy1"/>
    <dgm:cxn modelId="{2ED5E35B-5057-4D22-BEC3-13570967423B}" type="presParOf" srcId="{D17F2DAC-6EBC-4A17-BB6A-A76C3C481DB1}" destId="{228B90D5-1F43-499C-B28D-E9CD520FE225}" srcOrd="0" destOrd="0" presId="urn:microsoft.com/office/officeart/2005/8/layout/hierarchy1"/>
    <dgm:cxn modelId="{396492F7-00AD-4FE7-A4FC-842079D18B08}" type="presParOf" srcId="{D17F2DAC-6EBC-4A17-BB6A-A76C3C481DB1}" destId="{440936C0-A982-4F5F-82EB-7CA25D2545E0}" srcOrd="1" destOrd="0" presId="urn:microsoft.com/office/officeart/2005/8/layout/hierarchy1"/>
    <dgm:cxn modelId="{963D7203-B5FA-4DFF-87E1-98673FED3708}" type="presParOf" srcId="{440936C0-A982-4F5F-82EB-7CA25D2545E0}" destId="{133172B9-88E0-45D9-B24E-DE01C9A27EF3}" srcOrd="0" destOrd="0" presId="urn:microsoft.com/office/officeart/2005/8/layout/hierarchy1"/>
    <dgm:cxn modelId="{F35DFD4F-3010-4CA7-9E2E-CC269F43BCFA}" type="presParOf" srcId="{133172B9-88E0-45D9-B24E-DE01C9A27EF3}" destId="{D430DD86-8807-47CB-87CB-8F6F245EDCED}" srcOrd="0" destOrd="0" presId="urn:microsoft.com/office/officeart/2005/8/layout/hierarchy1"/>
    <dgm:cxn modelId="{51656CEA-12FA-48EB-B379-8523BF367663}" type="presParOf" srcId="{133172B9-88E0-45D9-B24E-DE01C9A27EF3}" destId="{2C9F1599-FFE9-4776-9882-14E4FE00F406}" srcOrd="1" destOrd="0" presId="urn:microsoft.com/office/officeart/2005/8/layout/hierarchy1"/>
    <dgm:cxn modelId="{1EC6DA69-DB03-4140-B5DD-877C74C0BBDE}" type="presParOf" srcId="{440936C0-A982-4F5F-82EB-7CA25D2545E0}" destId="{0D92BEA5-9B90-497D-844E-79FF57BE8084}" srcOrd="1" destOrd="0" presId="urn:microsoft.com/office/officeart/2005/8/layout/hierarchy1"/>
    <dgm:cxn modelId="{5F6BE5F4-4EFE-4B00-AD91-5108E6599FA3}" type="presParOf" srcId="{0D92BEA5-9B90-497D-844E-79FF57BE8084}" destId="{FC664BA1-186D-4D87-A34B-D2E8E6E12B56}" srcOrd="0" destOrd="0" presId="urn:microsoft.com/office/officeart/2005/8/layout/hierarchy1"/>
    <dgm:cxn modelId="{61EC2EDF-1770-45C5-9A51-0DB8ED7E3D43}" type="presParOf" srcId="{0D92BEA5-9B90-497D-844E-79FF57BE8084}" destId="{3426E950-6BA1-4963-9535-E97B090C7C85}" srcOrd="1" destOrd="0" presId="urn:microsoft.com/office/officeart/2005/8/layout/hierarchy1"/>
    <dgm:cxn modelId="{35DF5164-14DC-46E6-A73E-340F805B7E56}" type="presParOf" srcId="{3426E950-6BA1-4963-9535-E97B090C7C85}" destId="{2585E3A3-3C1F-4D2B-A2B5-E3F367719C80}" srcOrd="0" destOrd="0" presId="urn:microsoft.com/office/officeart/2005/8/layout/hierarchy1"/>
    <dgm:cxn modelId="{DBE2DA45-88DC-4C91-833E-264BCCD758CB}" type="presParOf" srcId="{2585E3A3-3C1F-4D2B-A2B5-E3F367719C80}" destId="{F02B4B16-B405-4E83-A62E-46A3618CD9AE}" srcOrd="0" destOrd="0" presId="urn:microsoft.com/office/officeart/2005/8/layout/hierarchy1"/>
    <dgm:cxn modelId="{3FE5B434-58BE-43CC-9349-84836D020D7E}" type="presParOf" srcId="{2585E3A3-3C1F-4D2B-A2B5-E3F367719C80}" destId="{ADBE17E3-F77D-4971-9C1C-A2FFE8B08A7E}" srcOrd="1" destOrd="0" presId="urn:microsoft.com/office/officeart/2005/8/layout/hierarchy1"/>
    <dgm:cxn modelId="{D487D166-BD9D-494B-ACA2-73B88C1058B5}" type="presParOf" srcId="{3426E950-6BA1-4963-9535-E97B090C7C85}" destId="{D6058337-7D84-4CEC-95D2-4306694FF62D}" srcOrd="1" destOrd="0" presId="urn:microsoft.com/office/officeart/2005/8/layout/hierarchy1"/>
    <dgm:cxn modelId="{D6503ABE-F343-41DB-9E83-7BE795C103E6}" type="presParOf" srcId="{0D92BEA5-9B90-497D-844E-79FF57BE8084}" destId="{662AFCDB-88C8-4224-B1E0-3984D071B44D}" srcOrd="2" destOrd="0" presId="urn:microsoft.com/office/officeart/2005/8/layout/hierarchy1"/>
    <dgm:cxn modelId="{1F590744-11C5-4209-9618-5DBA6DAE6D47}" type="presParOf" srcId="{0D92BEA5-9B90-497D-844E-79FF57BE8084}" destId="{FF789DB1-8100-4791-AC2F-F8144C7AAF26}" srcOrd="3" destOrd="0" presId="urn:microsoft.com/office/officeart/2005/8/layout/hierarchy1"/>
    <dgm:cxn modelId="{BED6E06D-0030-4D4E-96A3-ACD4865B6DA7}" type="presParOf" srcId="{FF789DB1-8100-4791-AC2F-F8144C7AAF26}" destId="{6A59DAA4-816A-4FBB-B3A9-C2817D606959}" srcOrd="0" destOrd="0" presId="urn:microsoft.com/office/officeart/2005/8/layout/hierarchy1"/>
    <dgm:cxn modelId="{EF34F38C-AE0C-4E4C-9C63-66A5A743508D}" type="presParOf" srcId="{6A59DAA4-816A-4FBB-B3A9-C2817D606959}" destId="{5964F239-42D7-4800-92F2-33F5037E4FE0}" srcOrd="0" destOrd="0" presId="urn:microsoft.com/office/officeart/2005/8/layout/hierarchy1"/>
    <dgm:cxn modelId="{DC5A38D6-ABF3-42C0-9BCB-02E99448E44E}" type="presParOf" srcId="{6A59DAA4-816A-4FBB-B3A9-C2817D606959}" destId="{A3817F3D-9B2B-46C0-B7CA-336B59E71848}" srcOrd="1" destOrd="0" presId="urn:microsoft.com/office/officeart/2005/8/layout/hierarchy1"/>
    <dgm:cxn modelId="{A31F7BBD-761E-4A0A-B3F2-28E20577E167}" type="presParOf" srcId="{FF789DB1-8100-4791-AC2F-F8144C7AAF26}" destId="{4BC4C563-49C8-48FD-B02E-DB6E22249CF4}" srcOrd="1" destOrd="0" presId="urn:microsoft.com/office/officeart/2005/8/layout/hierarchy1"/>
    <dgm:cxn modelId="{F9DFDC7D-58D7-4785-9053-55662E8E4D31}" type="presParOf" srcId="{D17F2DAC-6EBC-4A17-BB6A-A76C3C481DB1}" destId="{FE52D7EB-28BC-4566-913A-B94F4B666858}" srcOrd="2" destOrd="0" presId="urn:microsoft.com/office/officeart/2005/8/layout/hierarchy1"/>
    <dgm:cxn modelId="{54B4D592-57F0-432E-A7E1-34DF417F188F}" type="presParOf" srcId="{D17F2DAC-6EBC-4A17-BB6A-A76C3C481DB1}" destId="{B16AD912-FA3F-4697-BEEC-293DA4E96314}" srcOrd="3" destOrd="0" presId="urn:microsoft.com/office/officeart/2005/8/layout/hierarchy1"/>
    <dgm:cxn modelId="{AF1D39EC-7BA7-415D-A0D4-9312C7F06F19}" type="presParOf" srcId="{B16AD912-FA3F-4697-BEEC-293DA4E96314}" destId="{2D16C232-5B58-4829-B95E-26B20045426C}" srcOrd="0" destOrd="0" presId="urn:microsoft.com/office/officeart/2005/8/layout/hierarchy1"/>
    <dgm:cxn modelId="{34C188D3-9CE1-445D-895D-BE057D86963B}" type="presParOf" srcId="{2D16C232-5B58-4829-B95E-26B20045426C}" destId="{960A5939-E7D9-4FB5-B639-B2DA6799F8BB}" srcOrd="0" destOrd="0" presId="urn:microsoft.com/office/officeart/2005/8/layout/hierarchy1"/>
    <dgm:cxn modelId="{F944CA45-3F72-4F99-8C02-BE9D8B779DFE}" type="presParOf" srcId="{2D16C232-5B58-4829-B95E-26B20045426C}" destId="{F4314EF4-F421-4E33-9D75-D697EC301C2A}" srcOrd="1" destOrd="0" presId="urn:microsoft.com/office/officeart/2005/8/layout/hierarchy1"/>
    <dgm:cxn modelId="{27E06850-FDF3-4D28-A87E-03ACC6A0DC16}" type="presParOf" srcId="{B16AD912-FA3F-4697-BEEC-293DA4E96314}" destId="{A5E35211-1B91-42E7-990D-97BAA7107835}" srcOrd="1" destOrd="0" presId="urn:microsoft.com/office/officeart/2005/8/layout/hierarchy1"/>
    <dgm:cxn modelId="{C53E8282-E663-424A-ABE0-6FC4ED74B4E0}" type="presParOf" srcId="{A5E35211-1B91-42E7-990D-97BAA7107835}" destId="{0292F597-2DAC-4FF5-AD16-68B80037FB3E}" srcOrd="0" destOrd="0" presId="urn:microsoft.com/office/officeart/2005/8/layout/hierarchy1"/>
    <dgm:cxn modelId="{A70F0295-E8BE-4D2E-B3E4-10CEB1FE0828}" type="presParOf" srcId="{A5E35211-1B91-42E7-990D-97BAA7107835}" destId="{D3031D43-043E-4E62-8FB5-C0F33DB47923}" srcOrd="1" destOrd="0" presId="urn:microsoft.com/office/officeart/2005/8/layout/hierarchy1"/>
    <dgm:cxn modelId="{F9F589A7-8829-4DFA-9BE0-DFAE8B3AB0C4}" type="presParOf" srcId="{D3031D43-043E-4E62-8FB5-C0F33DB47923}" destId="{6516A387-D9D1-47BF-BEBB-AD6783F1244E}" srcOrd="0" destOrd="0" presId="urn:microsoft.com/office/officeart/2005/8/layout/hierarchy1"/>
    <dgm:cxn modelId="{D3E3FF5F-3A0A-478F-9C8B-8445CD7F673C}" type="presParOf" srcId="{6516A387-D9D1-47BF-BEBB-AD6783F1244E}" destId="{C2A2BEC7-07F4-45B3-91DB-C0F981D5968E}" srcOrd="0" destOrd="0" presId="urn:microsoft.com/office/officeart/2005/8/layout/hierarchy1"/>
    <dgm:cxn modelId="{5FF14569-F946-49FF-8326-35804AF89ED6}" type="presParOf" srcId="{6516A387-D9D1-47BF-BEBB-AD6783F1244E}" destId="{478B0721-4FFF-4DED-B6F3-F1E56EB5F1AF}" srcOrd="1" destOrd="0" presId="urn:microsoft.com/office/officeart/2005/8/layout/hierarchy1"/>
    <dgm:cxn modelId="{8664811C-233A-4820-A1A2-33B66309E603}" type="presParOf" srcId="{D3031D43-043E-4E62-8FB5-C0F33DB47923}" destId="{C76AA310-1C84-4256-97F7-902E017CC7D4}" srcOrd="1" destOrd="0" presId="urn:microsoft.com/office/officeart/2005/8/layout/hierarchy1"/>
    <dgm:cxn modelId="{5DEC87FB-9B0C-4B8F-87C4-E4B4C445600D}" type="presParOf" srcId="{D17F2DAC-6EBC-4A17-BB6A-A76C3C481DB1}" destId="{D29048D5-F2FE-44C8-B2D9-4F5786675765}" srcOrd="4" destOrd="0" presId="urn:microsoft.com/office/officeart/2005/8/layout/hierarchy1"/>
    <dgm:cxn modelId="{63133F65-81E5-467E-8322-09D860EB3528}" type="presParOf" srcId="{D17F2DAC-6EBC-4A17-BB6A-A76C3C481DB1}" destId="{4F7A8EAA-618E-40F1-AAA0-D002992AA59E}" srcOrd="5" destOrd="0" presId="urn:microsoft.com/office/officeart/2005/8/layout/hierarchy1"/>
    <dgm:cxn modelId="{DA7C445F-4C31-4069-B006-247880FAE94D}" type="presParOf" srcId="{4F7A8EAA-618E-40F1-AAA0-D002992AA59E}" destId="{40B79A59-E822-4276-AF08-EBDC143BBFE9}" srcOrd="0" destOrd="0" presId="urn:microsoft.com/office/officeart/2005/8/layout/hierarchy1"/>
    <dgm:cxn modelId="{B8BF6F5A-DA46-4DF0-9B09-78E729CF13EB}" type="presParOf" srcId="{40B79A59-E822-4276-AF08-EBDC143BBFE9}" destId="{09FF1DEB-1F9A-4031-8B4F-A0463B6B9BFC}" srcOrd="0" destOrd="0" presId="urn:microsoft.com/office/officeart/2005/8/layout/hierarchy1"/>
    <dgm:cxn modelId="{CA719B7C-C957-40B9-8CF3-B5104ACD0288}" type="presParOf" srcId="{40B79A59-E822-4276-AF08-EBDC143BBFE9}" destId="{CBB4D749-C969-495A-B348-51BB4C539700}" srcOrd="1" destOrd="0" presId="urn:microsoft.com/office/officeart/2005/8/layout/hierarchy1"/>
    <dgm:cxn modelId="{CE7BF7FF-0978-4D5B-BEDF-D81147BAF3DA}" type="presParOf" srcId="{4F7A8EAA-618E-40F1-AAA0-D002992AA59E}" destId="{6B1F47F5-8646-4A59-9859-829A517C8562}" srcOrd="1" destOrd="0" presId="urn:microsoft.com/office/officeart/2005/8/layout/hierarchy1"/>
    <dgm:cxn modelId="{BCF61F52-D552-4F3F-8BFC-F1101605E1DC}" type="presParOf" srcId="{6B1F47F5-8646-4A59-9859-829A517C8562}" destId="{88050F3F-6320-41BF-9D05-0EAEBDEE6318}" srcOrd="0" destOrd="0" presId="urn:microsoft.com/office/officeart/2005/8/layout/hierarchy1"/>
    <dgm:cxn modelId="{DBE84FC0-1780-48FB-989E-126CE586B8F2}" type="presParOf" srcId="{6B1F47F5-8646-4A59-9859-829A517C8562}" destId="{E77936A6-F7CA-4CD0-BE9A-041783FC5B3C}" srcOrd="1" destOrd="0" presId="urn:microsoft.com/office/officeart/2005/8/layout/hierarchy1"/>
    <dgm:cxn modelId="{9F987686-687F-4448-B497-62ECE2A78DB3}" type="presParOf" srcId="{E77936A6-F7CA-4CD0-BE9A-041783FC5B3C}" destId="{5140F39D-5971-4E7F-81AA-4E6865DC92D9}" srcOrd="0" destOrd="0" presId="urn:microsoft.com/office/officeart/2005/8/layout/hierarchy1"/>
    <dgm:cxn modelId="{579F5B14-AC09-40D6-AEBC-29EED88CB664}" type="presParOf" srcId="{5140F39D-5971-4E7F-81AA-4E6865DC92D9}" destId="{D3784491-535B-4A65-9960-C6B595439212}" srcOrd="0" destOrd="0" presId="urn:microsoft.com/office/officeart/2005/8/layout/hierarchy1"/>
    <dgm:cxn modelId="{87240360-8870-4805-94BC-2F8BD442E74F}" type="presParOf" srcId="{5140F39D-5971-4E7F-81AA-4E6865DC92D9}" destId="{082FC5F0-5489-491B-A7D2-D55AC87E3958}" srcOrd="1" destOrd="0" presId="urn:microsoft.com/office/officeart/2005/8/layout/hierarchy1"/>
    <dgm:cxn modelId="{6BEC135C-092A-4026-8D9C-4D8EDB05E395}" type="presParOf" srcId="{E77936A6-F7CA-4CD0-BE9A-041783FC5B3C}" destId="{8AEDF8F9-8B19-48DB-9FF7-1DDE5421BA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5856-6D1F-456A-BFF7-4D92427A17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022070-9FC8-4B6D-ADC9-1AC055EC9E47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9910F5CF-6F62-41EC-BCFE-BC1969D71D7F}" type="parTrans" cxnId="{65D15DC9-BCB3-4F82-9168-9635E2568172}">
      <dgm:prSet/>
      <dgm:spPr/>
      <dgm:t>
        <a:bodyPr/>
        <a:lstStyle/>
        <a:p>
          <a:pPr rtl="1"/>
          <a:endParaRPr lang="ar-SA"/>
        </a:p>
      </dgm:t>
    </dgm:pt>
    <dgm:pt modelId="{944DA08E-E8D6-43CA-A1C1-AD5F581E68D0}" type="sibTrans" cxnId="{65D15DC9-BCB3-4F82-9168-9635E2568172}">
      <dgm:prSet/>
      <dgm:spPr/>
      <dgm:t>
        <a:bodyPr/>
        <a:lstStyle/>
        <a:p>
          <a:pPr rtl="1"/>
          <a:endParaRPr lang="ar-SA"/>
        </a:p>
      </dgm:t>
    </dgm:pt>
    <dgm:pt modelId="{103075F3-F9E5-42A8-9579-500A7BD7CE55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5E570864-5659-497A-A8BE-966CD61DA6DC}" type="parTrans" cxnId="{C38C8AFF-B0F2-4466-984F-B818040DE883}">
      <dgm:prSet/>
      <dgm:spPr/>
      <dgm:t>
        <a:bodyPr/>
        <a:lstStyle/>
        <a:p>
          <a:pPr rtl="1"/>
          <a:endParaRPr lang="ar-SA"/>
        </a:p>
      </dgm:t>
    </dgm:pt>
    <dgm:pt modelId="{D4051042-7E22-4EC3-ABFC-FDE80B860A45}" type="sibTrans" cxnId="{C38C8AFF-B0F2-4466-984F-B818040DE883}">
      <dgm:prSet/>
      <dgm:spPr/>
      <dgm:t>
        <a:bodyPr/>
        <a:lstStyle/>
        <a:p>
          <a:pPr rtl="1"/>
          <a:endParaRPr lang="ar-SA"/>
        </a:p>
      </dgm:t>
    </dgm:pt>
    <dgm:pt modelId="{9D94CD26-6E60-4358-8650-940C29C16339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BECA2413-5A3F-4A51-8BD5-064E0130A253}" type="parTrans" cxnId="{4D84732C-A134-4C64-B388-155250A67A79}">
      <dgm:prSet/>
      <dgm:spPr/>
      <dgm:t>
        <a:bodyPr/>
        <a:lstStyle/>
        <a:p>
          <a:pPr rtl="1"/>
          <a:endParaRPr lang="ar-SA"/>
        </a:p>
      </dgm:t>
    </dgm:pt>
    <dgm:pt modelId="{28BC79E3-046D-4EE4-A9BE-A4C8E2C2AE2E}" type="sibTrans" cxnId="{4D84732C-A134-4C64-B388-155250A67A79}">
      <dgm:prSet/>
      <dgm:spPr/>
      <dgm:t>
        <a:bodyPr/>
        <a:lstStyle/>
        <a:p>
          <a:pPr rtl="1"/>
          <a:endParaRPr lang="ar-SA"/>
        </a:p>
      </dgm:t>
    </dgm:pt>
    <dgm:pt modelId="{30907993-C7B1-49CC-BA03-F5458750C0FE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EFE05E12-FCEE-46AE-85C6-CFA71280B1CD}" type="parTrans" cxnId="{77711070-7B42-4ACF-B16B-1D3E8569EA52}">
      <dgm:prSet/>
      <dgm:spPr/>
      <dgm:t>
        <a:bodyPr/>
        <a:lstStyle/>
        <a:p>
          <a:pPr rtl="1"/>
          <a:endParaRPr lang="ar-SA"/>
        </a:p>
      </dgm:t>
    </dgm:pt>
    <dgm:pt modelId="{22C8076A-A702-4A92-963D-80839D080CB6}" type="sibTrans" cxnId="{77711070-7B42-4ACF-B16B-1D3E8569EA52}">
      <dgm:prSet/>
      <dgm:spPr/>
      <dgm:t>
        <a:bodyPr/>
        <a:lstStyle/>
        <a:p>
          <a:pPr rtl="1"/>
          <a:endParaRPr lang="ar-SA"/>
        </a:p>
      </dgm:t>
    </dgm:pt>
    <dgm:pt modelId="{2A9BBDF7-D6EC-424A-A544-705AB5985226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FD489AFB-8334-41F3-A162-5748C2DEE7BA}" type="parTrans" cxnId="{F7FD8093-0A96-4652-87BA-4D07C7D62C1B}">
      <dgm:prSet/>
      <dgm:spPr/>
      <dgm:t>
        <a:bodyPr/>
        <a:lstStyle/>
        <a:p>
          <a:pPr rtl="1"/>
          <a:endParaRPr lang="ar-SA"/>
        </a:p>
      </dgm:t>
    </dgm:pt>
    <dgm:pt modelId="{EC0E9C28-EDC5-4EC7-A81C-8B01B5D8C9C5}" type="sibTrans" cxnId="{F7FD8093-0A96-4652-87BA-4D07C7D62C1B}">
      <dgm:prSet/>
      <dgm:spPr/>
      <dgm:t>
        <a:bodyPr/>
        <a:lstStyle/>
        <a:p>
          <a:pPr rtl="1"/>
          <a:endParaRPr lang="ar-SA"/>
        </a:p>
      </dgm:t>
    </dgm:pt>
    <dgm:pt modelId="{B6EA991A-9CE8-447A-94A4-A7AAE7E2D2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412CAEC8-5BEB-4304-9C5F-556C74BA57D4}" type="parTrans" cxnId="{C1D249B6-056F-4E1D-9062-99051FE60F97}">
      <dgm:prSet/>
      <dgm:spPr/>
      <dgm:t>
        <a:bodyPr/>
        <a:lstStyle/>
        <a:p>
          <a:pPr rtl="1"/>
          <a:endParaRPr lang="ar-SA"/>
        </a:p>
      </dgm:t>
    </dgm:pt>
    <dgm:pt modelId="{F15B67A6-CC1E-4360-B3CF-160DEF0E7461}" type="sibTrans" cxnId="{C1D249B6-056F-4E1D-9062-99051FE60F97}">
      <dgm:prSet/>
      <dgm:spPr/>
      <dgm:t>
        <a:bodyPr/>
        <a:lstStyle/>
        <a:p>
          <a:pPr rtl="1"/>
          <a:endParaRPr lang="ar-SA"/>
        </a:p>
      </dgm:t>
    </dgm:pt>
    <dgm:pt modelId="{884BD8FA-ED5B-45B0-BF78-8EE6317F265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25B918DD-6196-4A16-9A84-8B5620F5D63B}" type="parTrans" cxnId="{2D84E844-367D-454C-8B76-69D4B2DCAFD0}">
      <dgm:prSet/>
      <dgm:spPr/>
      <dgm:t>
        <a:bodyPr/>
        <a:lstStyle/>
        <a:p>
          <a:pPr rtl="1"/>
          <a:endParaRPr lang="ar-SA"/>
        </a:p>
      </dgm:t>
    </dgm:pt>
    <dgm:pt modelId="{14631065-C10A-4A52-B134-9489C4E057F7}" type="sibTrans" cxnId="{2D84E844-367D-454C-8B76-69D4B2DCAFD0}">
      <dgm:prSet/>
      <dgm:spPr/>
      <dgm:t>
        <a:bodyPr/>
        <a:lstStyle/>
        <a:p>
          <a:pPr rtl="1"/>
          <a:endParaRPr lang="ar-SA"/>
        </a:p>
      </dgm:t>
    </dgm:pt>
    <dgm:pt modelId="{02016E57-C854-421E-AA6C-4DF2D6C6C487}">
      <dgm:prSet phldrT="[نص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>
              <a:latin typeface="Calibri" panose="020F0502020204030204" pitchFamily="34" charset="0"/>
              <a:cs typeface="Calibri" panose="020F0502020204030204" pitchFamily="34" charset="0"/>
            </a:rPr>
            <a:t>حالات قول لولا الله </a:t>
          </a:r>
          <a:endParaRPr lang="ar-S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A55E74-3B45-473F-B4CD-43894FBDB4AC}" type="sibTrans" cxnId="{86935322-F504-431B-8C8E-4C8F928A4E7E}">
      <dgm:prSet/>
      <dgm:spPr/>
      <dgm:t>
        <a:bodyPr/>
        <a:lstStyle/>
        <a:p>
          <a:pPr rtl="1"/>
          <a:endParaRPr lang="ar-SA"/>
        </a:p>
      </dgm:t>
    </dgm:pt>
    <dgm:pt modelId="{2BEC8127-68F2-42C9-B7A2-CAA4E8A4BDB3}" type="parTrans" cxnId="{86935322-F504-431B-8C8E-4C8F928A4E7E}">
      <dgm:prSet/>
      <dgm:spPr/>
      <dgm:t>
        <a:bodyPr/>
        <a:lstStyle/>
        <a:p>
          <a:pPr rtl="1"/>
          <a:endParaRPr lang="ar-SA"/>
        </a:p>
      </dgm:t>
    </dgm:pt>
    <dgm:pt modelId="{2EDE4E47-DCE7-4602-9F01-00E1FC45D941}" type="pres">
      <dgm:prSet presAssocID="{B5885856-6D1F-456A-BFF7-4D92427A17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0F76474-E50C-49BE-9EEF-C9AE378C9CF8}" type="pres">
      <dgm:prSet presAssocID="{02016E57-C854-421E-AA6C-4DF2D6C6C487}" presName="hierRoot1" presStyleCnt="0"/>
      <dgm:spPr/>
    </dgm:pt>
    <dgm:pt modelId="{66D1DF95-E1CA-4254-90E5-81820A6703E2}" type="pres">
      <dgm:prSet presAssocID="{02016E57-C854-421E-AA6C-4DF2D6C6C487}" presName="composite" presStyleCnt="0"/>
      <dgm:spPr/>
    </dgm:pt>
    <dgm:pt modelId="{FC60AC71-0913-40CD-9ED6-3844F5018D4E}" type="pres">
      <dgm:prSet presAssocID="{02016E57-C854-421E-AA6C-4DF2D6C6C487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2DEFCBB-070E-4EA6-8C97-FFA58FBDFAF0}" type="pres">
      <dgm:prSet presAssocID="{02016E57-C854-421E-AA6C-4DF2D6C6C487}" presName="text" presStyleLbl="fgAcc0" presStyleIdx="0" presStyleCnt="1" custScaleX="190882" custLinFactNeighborY="-24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17F2DAC-6EBC-4A17-BB6A-A76C3C481DB1}" type="pres">
      <dgm:prSet presAssocID="{02016E57-C854-421E-AA6C-4DF2D6C6C487}" presName="hierChild2" presStyleCnt="0"/>
      <dgm:spPr/>
    </dgm:pt>
    <dgm:pt modelId="{228B90D5-1F43-499C-B28D-E9CD520FE225}" type="pres">
      <dgm:prSet presAssocID="{9910F5CF-6F62-41EC-BCFE-BC1969D71D7F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440936C0-A982-4F5F-82EB-7CA25D2545E0}" type="pres">
      <dgm:prSet presAssocID="{78022070-9FC8-4B6D-ADC9-1AC055EC9E47}" presName="hierRoot2" presStyleCnt="0"/>
      <dgm:spPr/>
    </dgm:pt>
    <dgm:pt modelId="{133172B9-88E0-45D9-B24E-DE01C9A27EF3}" type="pres">
      <dgm:prSet presAssocID="{78022070-9FC8-4B6D-ADC9-1AC055EC9E47}" presName="composite2" presStyleCnt="0"/>
      <dgm:spPr/>
    </dgm:pt>
    <dgm:pt modelId="{D430DD86-8807-47CB-87CB-8F6F245EDCED}" type="pres">
      <dgm:prSet presAssocID="{78022070-9FC8-4B6D-ADC9-1AC055EC9E47}" presName="background2" presStyleLbl="node2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2C9F1599-FFE9-4776-9882-14E4FE00F406}" type="pres">
      <dgm:prSet presAssocID="{78022070-9FC8-4B6D-ADC9-1AC055EC9E47}" presName="text2" presStyleLbl="fgAcc2" presStyleIdx="0" presStyleCnt="3" custScaleX="1454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D92BEA5-9B90-497D-844E-79FF57BE8084}" type="pres">
      <dgm:prSet presAssocID="{78022070-9FC8-4B6D-ADC9-1AC055EC9E47}" presName="hierChild3" presStyleCnt="0"/>
      <dgm:spPr/>
    </dgm:pt>
    <dgm:pt modelId="{FC664BA1-186D-4D87-A34B-D2E8E6E12B56}" type="pres">
      <dgm:prSet presAssocID="{5E570864-5659-497A-A8BE-966CD61DA6DC}" presName="Name1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3426E950-6BA1-4963-9535-E97B090C7C85}" type="pres">
      <dgm:prSet presAssocID="{103075F3-F9E5-42A8-9579-500A7BD7CE55}" presName="hierRoot3" presStyleCnt="0"/>
      <dgm:spPr/>
    </dgm:pt>
    <dgm:pt modelId="{2585E3A3-3C1F-4D2B-A2B5-E3F367719C80}" type="pres">
      <dgm:prSet presAssocID="{103075F3-F9E5-42A8-9579-500A7BD7CE55}" presName="composite3" presStyleCnt="0"/>
      <dgm:spPr/>
    </dgm:pt>
    <dgm:pt modelId="{F02B4B16-B405-4E83-A62E-46A3618CD9AE}" type="pres">
      <dgm:prSet presAssocID="{103075F3-F9E5-42A8-9579-500A7BD7CE55}" presName="background3" presStyleLbl="node3" presStyleIdx="0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ADBE17E3-F77D-4971-9C1C-A2FFE8B08A7E}" type="pres">
      <dgm:prSet presAssocID="{103075F3-F9E5-42A8-9579-500A7BD7CE55}" presName="text3" presStyleLbl="fgAcc3" presStyleIdx="0" presStyleCnt="4" custScaleY="1493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6058337-7D84-4CEC-95D2-4306694FF62D}" type="pres">
      <dgm:prSet presAssocID="{103075F3-F9E5-42A8-9579-500A7BD7CE55}" presName="hierChild4" presStyleCnt="0"/>
      <dgm:spPr/>
    </dgm:pt>
    <dgm:pt modelId="{662AFCDB-88C8-4224-B1E0-3984D071B44D}" type="pres">
      <dgm:prSet presAssocID="{BECA2413-5A3F-4A51-8BD5-064E0130A253}" presName="Name17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FF789DB1-8100-4791-AC2F-F8144C7AAF26}" type="pres">
      <dgm:prSet presAssocID="{9D94CD26-6E60-4358-8650-940C29C16339}" presName="hierRoot3" presStyleCnt="0"/>
      <dgm:spPr/>
    </dgm:pt>
    <dgm:pt modelId="{6A59DAA4-816A-4FBB-B3A9-C2817D606959}" type="pres">
      <dgm:prSet presAssocID="{9D94CD26-6E60-4358-8650-940C29C16339}" presName="composite3" presStyleCnt="0"/>
      <dgm:spPr/>
    </dgm:pt>
    <dgm:pt modelId="{5964F239-42D7-4800-92F2-33F5037E4FE0}" type="pres">
      <dgm:prSet presAssocID="{9D94CD26-6E60-4358-8650-940C29C16339}" presName="background3" presStyleLbl="node3" presStyleIdx="1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A3817F3D-9B2B-46C0-B7CA-336B59E71848}" type="pres">
      <dgm:prSet presAssocID="{9D94CD26-6E60-4358-8650-940C29C16339}" presName="text3" presStyleLbl="fgAcc3" presStyleIdx="1" presStyleCnt="4" custScaleY="14877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C4C563-49C8-48FD-B02E-DB6E22249CF4}" type="pres">
      <dgm:prSet presAssocID="{9D94CD26-6E60-4358-8650-940C29C16339}" presName="hierChild4" presStyleCnt="0"/>
      <dgm:spPr/>
    </dgm:pt>
    <dgm:pt modelId="{FE52D7EB-28BC-4566-913A-B94F4B666858}" type="pres">
      <dgm:prSet presAssocID="{EFE05E12-FCEE-46AE-85C6-CFA71280B1CD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16AD912-FA3F-4697-BEEC-293DA4E96314}" type="pres">
      <dgm:prSet presAssocID="{30907993-C7B1-49CC-BA03-F5458750C0FE}" presName="hierRoot2" presStyleCnt="0"/>
      <dgm:spPr/>
    </dgm:pt>
    <dgm:pt modelId="{2D16C232-5B58-4829-B95E-26B20045426C}" type="pres">
      <dgm:prSet presAssocID="{30907993-C7B1-49CC-BA03-F5458750C0FE}" presName="composite2" presStyleCnt="0"/>
      <dgm:spPr/>
    </dgm:pt>
    <dgm:pt modelId="{960A5939-E7D9-4FB5-B639-B2DA6799F8BB}" type="pres">
      <dgm:prSet presAssocID="{30907993-C7B1-49CC-BA03-F5458750C0FE}" presName="background2" presStyleLbl="node2" presStyleIdx="1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4314EF4-F421-4E33-9D75-D697EC301C2A}" type="pres">
      <dgm:prSet presAssocID="{30907993-C7B1-49CC-BA03-F5458750C0FE}" presName="text2" presStyleLbl="fgAcc2" presStyleIdx="1" presStyleCnt="3" custScaleX="144214" custLinFactNeighborY="-12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5E35211-1B91-42E7-990D-97BAA7107835}" type="pres">
      <dgm:prSet presAssocID="{30907993-C7B1-49CC-BA03-F5458750C0FE}" presName="hierChild3" presStyleCnt="0"/>
      <dgm:spPr/>
    </dgm:pt>
    <dgm:pt modelId="{0292F597-2DAC-4FF5-AD16-68B80037FB3E}" type="pres">
      <dgm:prSet presAssocID="{FD489AFB-8334-41F3-A162-5748C2DEE7BA}" presName="Name17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D3031D43-043E-4E62-8FB5-C0F33DB47923}" type="pres">
      <dgm:prSet presAssocID="{2A9BBDF7-D6EC-424A-A544-705AB5985226}" presName="hierRoot3" presStyleCnt="0"/>
      <dgm:spPr/>
    </dgm:pt>
    <dgm:pt modelId="{6516A387-D9D1-47BF-BEBB-AD6783F1244E}" type="pres">
      <dgm:prSet presAssocID="{2A9BBDF7-D6EC-424A-A544-705AB5985226}" presName="composite3" presStyleCnt="0"/>
      <dgm:spPr/>
    </dgm:pt>
    <dgm:pt modelId="{C2A2BEC7-07F4-45B3-91DB-C0F981D5968E}" type="pres">
      <dgm:prSet presAssocID="{2A9BBDF7-D6EC-424A-A544-705AB5985226}" presName="background3" presStyleLbl="node3" presStyleIdx="2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478B0721-4FFF-4DED-B6F3-F1E56EB5F1AF}" type="pres">
      <dgm:prSet presAssocID="{2A9BBDF7-D6EC-424A-A544-705AB598522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76AA310-1C84-4256-97F7-902E017CC7D4}" type="pres">
      <dgm:prSet presAssocID="{2A9BBDF7-D6EC-424A-A544-705AB5985226}" presName="hierChild4" presStyleCnt="0"/>
      <dgm:spPr/>
    </dgm:pt>
    <dgm:pt modelId="{D29048D5-F2FE-44C8-B2D9-4F5786675765}" type="pres">
      <dgm:prSet presAssocID="{412CAEC8-5BEB-4304-9C5F-556C74BA57D4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4F7A8EAA-618E-40F1-AAA0-D002992AA59E}" type="pres">
      <dgm:prSet presAssocID="{B6EA991A-9CE8-447A-94A4-A7AAE7E2D28D}" presName="hierRoot2" presStyleCnt="0"/>
      <dgm:spPr/>
    </dgm:pt>
    <dgm:pt modelId="{40B79A59-E822-4276-AF08-EBDC143BBFE9}" type="pres">
      <dgm:prSet presAssocID="{B6EA991A-9CE8-447A-94A4-A7AAE7E2D28D}" presName="composite2" presStyleCnt="0"/>
      <dgm:spPr/>
    </dgm:pt>
    <dgm:pt modelId="{09FF1DEB-1F9A-4031-8B4F-A0463B6B9BFC}" type="pres">
      <dgm:prSet presAssocID="{B6EA991A-9CE8-447A-94A4-A7AAE7E2D28D}" presName="background2" presStyleLbl="node2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CBB4D749-C969-495A-B348-51BB4C539700}" type="pres">
      <dgm:prSet presAssocID="{B6EA991A-9CE8-447A-94A4-A7AAE7E2D28D}" presName="text2" presStyleLbl="fgAcc2" presStyleIdx="2" presStyleCnt="3" custScaleX="1276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B1F47F5-8646-4A59-9859-829A517C8562}" type="pres">
      <dgm:prSet presAssocID="{B6EA991A-9CE8-447A-94A4-A7AAE7E2D28D}" presName="hierChild3" presStyleCnt="0"/>
      <dgm:spPr/>
    </dgm:pt>
    <dgm:pt modelId="{88050F3F-6320-41BF-9D05-0EAEBDEE6318}" type="pres">
      <dgm:prSet presAssocID="{25B918DD-6196-4A16-9A84-8B5620F5D63B}" presName="Name17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E77936A6-F7CA-4CD0-BE9A-041783FC5B3C}" type="pres">
      <dgm:prSet presAssocID="{884BD8FA-ED5B-45B0-BF78-8EE6317F2658}" presName="hierRoot3" presStyleCnt="0"/>
      <dgm:spPr/>
    </dgm:pt>
    <dgm:pt modelId="{5140F39D-5971-4E7F-81AA-4E6865DC92D9}" type="pres">
      <dgm:prSet presAssocID="{884BD8FA-ED5B-45B0-BF78-8EE6317F2658}" presName="composite3" presStyleCnt="0"/>
      <dgm:spPr/>
    </dgm:pt>
    <dgm:pt modelId="{D3784491-535B-4A65-9960-C6B595439212}" type="pres">
      <dgm:prSet presAssocID="{884BD8FA-ED5B-45B0-BF78-8EE6317F2658}" presName="background3" presStyleLbl="node3" presStyleIdx="3" presStyleCnt="4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082FC5F0-5489-491B-A7D2-D55AC87E3958}" type="pres">
      <dgm:prSet presAssocID="{884BD8FA-ED5B-45B0-BF78-8EE6317F2658}" presName="text3" presStyleLbl="fgAcc3" presStyleIdx="3" presStyleCnt="4" custScaleX="1102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EDF8F9-8B19-48DB-9FF7-1DDE5421BA32}" type="pres">
      <dgm:prSet presAssocID="{884BD8FA-ED5B-45B0-BF78-8EE6317F2658}" presName="hierChild4" presStyleCnt="0"/>
      <dgm:spPr/>
    </dgm:pt>
  </dgm:ptLst>
  <dgm:cxnLst>
    <dgm:cxn modelId="{F7FD8093-0A96-4652-87BA-4D07C7D62C1B}" srcId="{30907993-C7B1-49CC-BA03-F5458750C0FE}" destId="{2A9BBDF7-D6EC-424A-A544-705AB5985226}" srcOrd="0" destOrd="0" parTransId="{FD489AFB-8334-41F3-A162-5748C2DEE7BA}" sibTransId="{EC0E9C28-EDC5-4EC7-A81C-8B01B5D8C9C5}"/>
    <dgm:cxn modelId="{7EF04F98-D9B1-4568-B31C-BDBF8487BE52}" type="presOf" srcId="{B5885856-6D1F-456A-BFF7-4D92427A17B8}" destId="{2EDE4E47-DCE7-4602-9F01-00E1FC45D941}" srcOrd="0" destOrd="0" presId="urn:microsoft.com/office/officeart/2005/8/layout/hierarchy1"/>
    <dgm:cxn modelId="{77B028A1-0C84-4B62-995D-A2B3716EC088}" type="presOf" srcId="{78022070-9FC8-4B6D-ADC9-1AC055EC9E47}" destId="{2C9F1599-FFE9-4776-9882-14E4FE00F406}" srcOrd="0" destOrd="0" presId="urn:microsoft.com/office/officeart/2005/8/layout/hierarchy1"/>
    <dgm:cxn modelId="{B02111C1-3BF7-4F7C-9138-041307F9BDF9}" type="presOf" srcId="{B6EA991A-9CE8-447A-94A4-A7AAE7E2D28D}" destId="{CBB4D749-C969-495A-B348-51BB4C539700}" srcOrd="0" destOrd="0" presId="urn:microsoft.com/office/officeart/2005/8/layout/hierarchy1"/>
    <dgm:cxn modelId="{910A7B81-4E0F-44BE-B0ED-985088A0D6C0}" type="presOf" srcId="{30907993-C7B1-49CC-BA03-F5458750C0FE}" destId="{F4314EF4-F421-4E33-9D75-D697EC301C2A}" srcOrd="0" destOrd="0" presId="urn:microsoft.com/office/officeart/2005/8/layout/hierarchy1"/>
    <dgm:cxn modelId="{77711070-7B42-4ACF-B16B-1D3E8569EA52}" srcId="{02016E57-C854-421E-AA6C-4DF2D6C6C487}" destId="{30907993-C7B1-49CC-BA03-F5458750C0FE}" srcOrd="1" destOrd="0" parTransId="{EFE05E12-FCEE-46AE-85C6-CFA71280B1CD}" sibTransId="{22C8076A-A702-4A92-963D-80839D080CB6}"/>
    <dgm:cxn modelId="{C1D249B6-056F-4E1D-9062-99051FE60F97}" srcId="{02016E57-C854-421E-AA6C-4DF2D6C6C487}" destId="{B6EA991A-9CE8-447A-94A4-A7AAE7E2D28D}" srcOrd="2" destOrd="0" parTransId="{412CAEC8-5BEB-4304-9C5F-556C74BA57D4}" sibTransId="{F15B67A6-CC1E-4360-B3CF-160DEF0E7461}"/>
    <dgm:cxn modelId="{BE1858C9-7F7B-48F8-B663-D59D2ECA2EC5}" type="presOf" srcId="{9910F5CF-6F62-41EC-BCFE-BC1969D71D7F}" destId="{228B90D5-1F43-499C-B28D-E9CD520FE225}" srcOrd="0" destOrd="0" presId="urn:microsoft.com/office/officeart/2005/8/layout/hierarchy1"/>
    <dgm:cxn modelId="{C38C8AFF-B0F2-4466-984F-B818040DE883}" srcId="{78022070-9FC8-4B6D-ADC9-1AC055EC9E47}" destId="{103075F3-F9E5-42A8-9579-500A7BD7CE55}" srcOrd="0" destOrd="0" parTransId="{5E570864-5659-497A-A8BE-966CD61DA6DC}" sibTransId="{D4051042-7E22-4EC3-ABFC-FDE80B860A45}"/>
    <dgm:cxn modelId="{FEA669A3-77F6-40B9-8A09-73CFD920C5A6}" type="presOf" srcId="{884BD8FA-ED5B-45B0-BF78-8EE6317F2658}" destId="{082FC5F0-5489-491B-A7D2-D55AC87E3958}" srcOrd="0" destOrd="0" presId="urn:microsoft.com/office/officeart/2005/8/layout/hierarchy1"/>
    <dgm:cxn modelId="{E6CE97EE-31AD-4B4F-BC61-21ED99743CBC}" type="presOf" srcId="{103075F3-F9E5-42A8-9579-500A7BD7CE55}" destId="{ADBE17E3-F77D-4971-9C1C-A2FFE8B08A7E}" srcOrd="0" destOrd="0" presId="urn:microsoft.com/office/officeart/2005/8/layout/hierarchy1"/>
    <dgm:cxn modelId="{86935322-F504-431B-8C8E-4C8F928A4E7E}" srcId="{B5885856-6D1F-456A-BFF7-4D92427A17B8}" destId="{02016E57-C854-421E-AA6C-4DF2D6C6C487}" srcOrd="0" destOrd="0" parTransId="{2BEC8127-68F2-42C9-B7A2-CAA4E8A4BDB3}" sibTransId="{ECA55E74-3B45-473F-B4CD-43894FBDB4AC}"/>
    <dgm:cxn modelId="{65D15DC9-BCB3-4F82-9168-9635E2568172}" srcId="{02016E57-C854-421E-AA6C-4DF2D6C6C487}" destId="{78022070-9FC8-4B6D-ADC9-1AC055EC9E47}" srcOrd="0" destOrd="0" parTransId="{9910F5CF-6F62-41EC-BCFE-BC1969D71D7F}" sibTransId="{944DA08E-E8D6-43CA-A1C1-AD5F581E68D0}"/>
    <dgm:cxn modelId="{23F75591-91CC-4EB0-B063-3C7D25A81883}" type="presOf" srcId="{25B918DD-6196-4A16-9A84-8B5620F5D63B}" destId="{88050F3F-6320-41BF-9D05-0EAEBDEE6318}" srcOrd="0" destOrd="0" presId="urn:microsoft.com/office/officeart/2005/8/layout/hierarchy1"/>
    <dgm:cxn modelId="{F10D69B6-E58A-4BB6-A23F-BF1F70B9A98B}" type="presOf" srcId="{9D94CD26-6E60-4358-8650-940C29C16339}" destId="{A3817F3D-9B2B-46C0-B7CA-336B59E71848}" srcOrd="0" destOrd="0" presId="urn:microsoft.com/office/officeart/2005/8/layout/hierarchy1"/>
    <dgm:cxn modelId="{5D8E033B-3F90-4951-AFC5-9657C751C249}" type="presOf" srcId="{5E570864-5659-497A-A8BE-966CD61DA6DC}" destId="{FC664BA1-186D-4D87-A34B-D2E8E6E12B56}" srcOrd="0" destOrd="0" presId="urn:microsoft.com/office/officeart/2005/8/layout/hierarchy1"/>
    <dgm:cxn modelId="{26461398-92F4-4E05-A7D6-049BDC4F1AE4}" type="presOf" srcId="{BECA2413-5A3F-4A51-8BD5-064E0130A253}" destId="{662AFCDB-88C8-4224-B1E0-3984D071B44D}" srcOrd="0" destOrd="0" presId="urn:microsoft.com/office/officeart/2005/8/layout/hierarchy1"/>
    <dgm:cxn modelId="{EA7157D8-E6FC-459E-99DB-1C495ED28627}" type="presOf" srcId="{412CAEC8-5BEB-4304-9C5F-556C74BA57D4}" destId="{D29048D5-F2FE-44C8-B2D9-4F5786675765}" srcOrd="0" destOrd="0" presId="urn:microsoft.com/office/officeart/2005/8/layout/hierarchy1"/>
    <dgm:cxn modelId="{4D84732C-A134-4C64-B388-155250A67A79}" srcId="{78022070-9FC8-4B6D-ADC9-1AC055EC9E47}" destId="{9D94CD26-6E60-4358-8650-940C29C16339}" srcOrd="1" destOrd="0" parTransId="{BECA2413-5A3F-4A51-8BD5-064E0130A253}" sibTransId="{28BC79E3-046D-4EE4-A9BE-A4C8E2C2AE2E}"/>
    <dgm:cxn modelId="{09903E37-69B5-44C1-A4FD-971D475BF392}" type="presOf" srcId="{EFE05E12-FCEE-46AE-85C6-CFA71280B1CD}" destId="{FE52D7EB-28BC-4566-913A-B94F4B666858}" srcOrd="0" destOrd="0" presId="urn:microsoft.com/office/officeart/2005/8/layout/hierarchy1"/>
    <dgm:cxn modelId="{B7639EAC-107D-4466-B34F-8320C7695E5E}" type="presOf" srcId="{2A9BBDF7-D6EC-424A-A544-705AB5985226}" destId="{478B0721-4FFF-4DED-B6F3-F1E56EB5F1AF}" srcOrd="0" destOrd="0" presId="urn:microsoft.com/office/officeart/2005/8/layout/hierarchy1"/>
    <dgm:cxn modelId="{2D84E844-367D-454C-8B76-69D4B2DCAFD0}" srcId="{B6EA991A-9CE8-447A-94A4-A7AAE7E2D28D}" destId="{884BD8FA-ED5B-45B0-BF78-8EE6317F2658}" srcOrd="0" destOrd="0" parTransId="{25B918DD-6196-4A16-9A84-8B5620F5D63B}" sibTransId="{14631065-C10A-4A52-B134-9489C4E057F7}"/>
    <dgm:cxn modelId="{4DA06A8A-B514-4C2A-9B9B-AD431342792E}" type="presOf" srcId="{02016E57-C854-421E-AA6C-4DF2D6C6C487}" destId="{92DEFCBB-070E-4EA6-8C97-FFA58FBDFAF0}" srcOrd="0" destOrd="0" presId="urn:microsoft.com/office/officeart/2005/8/layout/hierarchy1"/>
    <dgm:cxn modelId="{5B248E8B-2A0A-49E1-B0B0-2FFF9B916B1B}" type="presOf" srcId="{FD489AFB-8334-41F3-A162-5748C2DEE7BA}" destId="{0292F597-2DAC-4FF5-AD16-68B80037FB3E}" srcOrd="0" destOrd="0" presId="urn:microsoft.com/office/officeart/2005/8/layout/hierarchy1"/>
    <dgm:cxn modelId="{AD975B1C-2E80-46EE-AD6B-8AA61F0645DA}" type="presParOf" srcId="{2EDE4E47-DCE7-4602-9F01-00E1FC45D941}" destId="{90F76474-E50C-49BE-9EEF-C9AE378C9CF8}" srcOrd="0" destOrd="0" presId="urn:microsoft.com/office/officeart/2005/8/layout/hierarchy1"/>
    <dgm:cxn modelId="{0BE5ECCF-AF61-4E21-A8E2-A3C162B79D90}" type="presParOf" srcId="{90F76474-E50C-49BE-9EEF-C9AE378C9CF8}" destId="{66D1DF95-E1CA-4254-90E5-81820A6703E2}" srcOrd="0" destOrd="0" presId="urn:microsoft.com/office/officeart/2005/8/layout/hierarchy1"/>
    <dgm:cxn modelId="{51C64942-A9C6-45E4-95B4-DDA7AF1B3847}" type="presParOf" srcId="{66D1DF95-E1CA-4254-90E5-81820A6703E2}" destId="{FC60AC71-0913-40CD-9ED6-3844F5018D4E}" srcOrd="0" destOrd="0" presId="urn:microsoft.com/office/officeart/2005/8/layout/hierarchy1"/>
    <dgm:cxn modelId="{4E757FA7-4B65-4F12-86AF-7678D5EE6C74}" type="presParOf" srcId="{66D1DF95-E1CA-4254-90E5-81820A6703E2}" destId="{92DEFCBB-070E-4EA6-8C97-FFA58FBDFAF0}" srcOrd="1" destOrd="0" presId="urn:microsoft.com/office/officeart/2005/8/layout/hierarchy1"/>
    <dgm:cxn modelId="{64EF5F6F-7EA9-4B07-B13B-C6DFDF97724F}" type="presParOf" srcId="{90F76474-E50C-49BE-9EEF-C9AE378C9CF8}" destId="{D17F2DAC-6EBC-4A17-BB6A-A76C3C481DB1}" srcOrd="1" destOrd="0" presId="urn:microsoft.com/office/officeart/2005/8/layout/hierarchy1"/>
    <dgm:cxn modelId="{41FA1F2B-E3C2-4EC7-8B2A-EA78C9524591}" type="presParOf" srcId="{D17F2DAC-6EBC-4A17-BB6A-A76C3C481DB1}" destId="{228B90D5-1F43-499C-B28D-E9CD520FE225}" srcOrd="0" destOrd="0" presId="urn:microsoft.com/office/officeart/2005/8/layout/hierarchy1"/>
    <dgm:cxn modelId="{42033B7E-8E7F-4665-B6A4-4DEDC6FCE18E}" type="presParOf" srcId="{D17F2DAC-6EBC-4A17-BB6A-A76C3C481DB1}" destId="{440936C0-A982-4F5F-82EB-7CA25D2545E0}" srcOrd="1" destOrd="0" presId="urn:microsoft.com/office/officeart/2005/8/layout/hierarchy1"/>
    <dgm:cxn modelId="{11EF6113-B370-49FF-B846-9CBFB0ACC2E3}" type="presParOf" srcId="{440936C0-A982-4F5F-82EB-7CA25D2545E0}" destId="{133172B9-88E0-45D9-B24E-DE01C9A27EF3}" srcOrd="0" destOrd="0" presId="urn:microsoft.com/office/officeart/2005/8/layout/hierarchy1"/>
    <dgm:cxn modelId="{DFEA1F0D-B937-413C-A4F1-10D9448A8E2E}" type="presParOf" srcId="{133172B9-88E0-45D9-B24E-DE01C9A27EF3}" destId="{D430DD86-8807-47CB-87CB-8F6F245EDCED}" srcOrd="0" destOrd="0" presId="urn:microsoft.com/office/officeart/2005/8/layout/hierarchy1"/>
    <dgm:cxn modelId="{5B04EFAE-64D9-4437-87D8-2EC9F7A4FA9F}" type="presParOf" srcId="{133172B9-88E0-45D9-B24E-DE01C9A27EF3}" destId="{2C9F1599-FFE9-4776-9882-14E4FE00F406}" srcOrd="1" destOrd="0" presId="urn:microsoft.com/office/officeart/2005/8/layout/hierarchy1"/>
    <dgm:cxn modelId="{A207FDB1-8591-4E24-91F5-824093CD0B64}" type="presParOf" srcId="{440936C0-A982-4F5F-82EB-7CA25D2545E0}" destId="{0D92BEA5-9B90-497D-844E-79FF57BE8084}" srcOrd="1" destOrd="0" presId="urn:microsoft.com/office/officeart/2005/8/layout/hierarchy1"/>
    <dgm:cxn modelId="{962E6060-45B2-4AA4-AEE8-C393326B5D8A}" type="presParOf" srcId="{0D92BEA5-9B90-497D-844E-79FF57BE8084}" destId="{FC664BA1-186D-4D87-A34B-D2E8E6E12B56}" srcOrd="0" destOrd="0" presId="urn:microsoft.com/office/officeart/2005/8/layout/hierarchy1"/>
    <dgm:cxn modelId="{D455F5D8-171E-475B-A0ED-F6A910ADBEB1}" type="presParOf" srcId="{0D92BEA5-9B90-497D-844E-79FF57BE8084}" destId="{3426E950-6BA1-4963-9535-E97B090C7C85}" srcOrd="1" destOrd="0" presId="urn:microsoft.com/office/officeart/2005/8/layout/hierarchy1"/>
    <dgm:cxn modelId="{F0E447C4-E789-48DD-842C-F1296D5D1D00}" type="presParOf" srcId="{3426E950-6BA1-4963-9535-E97B090C7C85}" destId="{2585E3A3-3C1F-4D2B-A2B5-E3F367719C80}" srcOrd="0" destOrd="0" presId="urn:microsoft.com/office/officeart/2005/8/layout/hierarchy1"/>
    <dgm:cxn modelId="{C8722081-A200-42F5-B6E0-E1C4658203FA}" type="presParOf" srcId="{2585E3A3-3C1F-4D2B-A2B5-E3F367719C80}" destId="{F02B4B16-B405-4E83-A62E-46A3618CD9AE}" srcOrd="0" destOrd="0" presId="urn:microsoft.com/office/officeart/2005/8/layout/hierarchy1"/>
    <dgm:cxn modelId="{BA565B22-B3E1-4F3E-9091-F6E919E93498}" type="presParOf" srcId="{2585E3A3-3C1F-4D2B-A2B5-E3F367719C80}" destId="{ADBE17E3-F77D-4971-9C1C-A2FFE8B08A7E}" srcOrd="1" destOrd="0" presId="urn:microsoft.com/office/officeart/2005/8/layout/hierarchy1"/>
    <dgm:cxn modelId="{65B928C4-A487-49E0-9103-8201246481C6}" type="presParOf" srcId="{3426E950-6BA1-4963-9535-E97B090C7C85}" destId="{D6058337-7D84-4CEC-95D2-4306694FF62D}" srcOrd="1" destOrd="0" presId="urn:microsoft.com/office/officeart/2005/8/layout/hierarchy1"/>
    <dgm:cxn modelId="{881814BF-CE6E-432F-B68C-1C888429E904}" type="presParOf" srcId="{0D92BEA5-9B90-497D-844E-79FF57BE8084}" destId="{662AFCDB-88C8-4224-B1E0-3984D071B44D}" srcOrd="2" destOrd="0" presId="urn:microsoft.com/office/officeart/2005/8/layout/hierarchy1"/>
    <dgm:cxn modelId="{E497981D-0DBC-43F5-ACA9-B3B96B65DDD9}" type="presParOf" srcId="{0D92BEA5-9B90-497D-844E-79FF57BE8084}" destId="{FF789DB1-8100-4791-AC2F-F8144C7AAF26}" srcOrd="3" destOrd="0" presId="urn:microsoft.com/office/officeart/2005/8/layout/hierarchy1"/>
    <dgm:cxn modelId="{ED1A8406-BC01-41D0-8D9D-BF845935A125}" type="presParOf" srcId="{FF789DB1-8100-4791-AC2F-F8144C7AAF26}" destId="{6A59DAA4-816A-4FBB-B3A9-C2817D606959}" srcOrd="0" destOrd="0" presId="urn:microsoft.com/office/officeart/2005/8/layout/hierarchy1"/>
    <dgm:cxn modelId="{12D2FFDC-9274-44C8-A0D2-AC631336B18C}" type="presParOf" srcId="{6A59DAA4-816A-4FBB-B3A9-C2817D606959}" destId="{5964F239-42D7-4800-92F2-33F5037E4FE0}" srcOrd="0" destOrd="0" presId="urn:microsoft.com/office/officeart/2005/8/layout/hierarchy1"/>
    <dgm:cxn modelId="{3390F358-481F-4E62-A548-F0D021ACDB79}" type="presParOf" srcId="{6A59DAA4-816A-4FBB-B3A9-C2817D606959}" destId="{A3817F3D-9B2B-46C0-B7CA-336B59E71848}" srcOrd="1" destOrd="0" presId="urn:microsoft.com/office/officeart/2005/8/layout/hierarchy1"/>
    <dgm:cxn modelId="{58722F93-79F4-4B50-BA88-B904AB5ACC6F}" type="presParOf" srcId="{FF789DB1-8100-4791-AC2F-F8144C7AAF26}" destId="{4BC4C563-49C8-48FD-B02E-DB6E22249CF4}" srcOrd="1" destOrd="0" presId="urn:microsoft.com/office/officeart/2005/8/layout/hierarchy1"/>
    <dgm:cxn modelId="{A95006F8-08C9-4F82-9E21-63B73DF5B800}" type="presParOf" srcId="{D17F2DAC-6EBC-4A17-BB6A-A76C3C481DB1}" destId="{FE52D7EB-28BC-4566-913A-B94F4B666858}" srcOrd="2" destOrd="0" presId="urn:microsoft.com/office/officeart/2005/8/layout/hierarchy1"/>
    <dgm:cxn modelId="{89A579AB-B5E9-4A4E-BB66-2E1B30C64CEF}" type="presParOf" srcId="{D17F2DAC-6EBC-4A17-BB6A-A76C3C481DB1}" destId="{B16AD912-FA3F-4697-BEEC-293DA4E96314}" srcOrd="3" destOrd="0" presId="urn:microsoft.com/office/officeart/2005/8/layout/hierarchy1"/>
    <dgm:cxn modelId="{D8B65FE9-592E-4B72-A1D7-8C9926C22A1C}" type="presParOf" srcId="{B16AD912-FA3F-4697-BEEC-293DA4E96314}" destId="{2D16C232-5B58-4829-B95E-26B20045426C}" srcOrd="0" destOrd="0" presId="urn:microsoft.com/office/officeart/2005/8/layout/hierarchy1"/>
    <dgm:cxn modelId="{F234B794-31C0-46EA-BADE-592F291C593A}" type="presParOf" srcId="{2D16C232-5B58-4829-B95E-26B20045426C}" destId="{960A5939-E7D9-4FB5-B639-B2DA6799F8BB}" srcOrd="0" destOrd="0" presId="urn:microsoft.com/office/officeart/2005/8/layout/hierarchy1"/>
    <dgm:cxn modelId="{46AB39C6-DF95-4019-B0E2-00B081AB1957}" type="presParOf" srcId="{2D16C232-5B58-4829-B95E-26B20045426C}" destId="{F4314EF4-F421-4E33-9D75-D697EC301C2A}" srcOrd="1" destOrd="0" presId="urn:microsoft.com/office/officeart/2005/8/layout/hierarchy1"/>
    <dgm:cxn modelId="{A89520BE-A50E-436B-9F8C-08784C4CBFD2}" type="presParOf" srcId="{B16AD912-FA3F-4697-BEEC-293DA4E96314}" destId="{A5E35211-1B91-42E7-990D-97BAA7107835}" srcOrd="1" destOrd="0" presId="urn:microsoft.com/office/officeart/2005/8/layout/hierarchy1"/>
    <dgm:cxn modelId="{145F7B36-A761-473B-B686-C99114EFB629}" type="presParOf" srcId="{A5E35211-1B91-42E7-990D-97BAA7107835}" destId="{0292F597-2DAC-4FF5-AD16-68B80037FB3E}" srcOrd="0" destOrd="0" presId="urn:microsoft.com/office/officeart/2005/8/layout/hierarchy1"/>
    <dgm:cxn modelId="{476D6869-7E34-4105-A409-0B64B2B20B58}" type="presParOf" srcId="{A5E35211-1B91-42E7-990D-97BAA7107835}" destId="{D3031D43-043E-4E62-8FB5-C0F33DB47923}" srcOrd="1" destOrd="0" presId="urn:microsoft.com/office/officeart/2005/8/layout/hierarchy1"/>
    <dgm:cxn modelId="{49E189CA-A00D-4CD1-B2A3-795201ADDB63}" type="presParOf" srcId="{D3031D43-043E-4E62-8FB5-C0F33DB47923}" destId="{6516A387-D9D1-47BF-BEBB-AD6783F1244E}" srcOrd="0" destOrd="0" presId="urn:microsoft.com/office/officeart/2005/8/layout/hierarchy1"/>
    <dgm:cxn modelId="{79A11142-0A0E-4EBD-84E8-4AFC80CD9A3D}" type="presParOf" srcId="{6516A387-D9D1-47BF-BEBB-AD6783F1244E}" destId="{C2A2BEC7-07F4-45B3-91DB-C0F981D5968E}" srcOrd="0" destOrd="0" presId="urn:microsoft.com/office/officeart/2005/8/layout/hierarchy1"/>
    <dgm:cxn modelId="{97E83067-C19E-47B1-98FD-E1C0962FF099}" type="presParOf" srcId="{6516A387-D9D1-47BF-BEBB-AD6783F1244E}" destId="{478B0721-4FFF-4DED-B6F3-F1E56EB5F1AF}" srcOrd="1" destOrd="0" presId="urn:microsoft.com/office/officeart/2005/8/layout/hierarchy1"/>
    <dgm:cxn modelId="{3340416C-84F9-4775-A3DA-3D281002F057}" type="presParOf" srcId="{D3031D43-043E-4E62-8FB5-C0F33DB47923}" destId="{C76AA310-1C84-4256-97F7-902E017CC7D4}" srcOrd="1" destOrd="0" presId="urn:microsoft.com/office/officeart/2005/8/layout/hierarchy1"/>
    <dgm:cxn modelId="{BECC4DDD-A904-40DF-9A73-CEB7AF8A3B5B}" type="presParOf" srcId="{D17F2DAC-6EBC-4A17-BB6A-A76C3C481DB1}" destId="{D29048D5-F2FE-44C8-B2D9-4F5786675765}" srcOrd="4" destOrd="0" presId="urn:microsoft.com/office/officeart/2005/8/layout/hierarchy1"/>
    <dgm:cxn modelId="{6AD25F81-9075-4BB3-8448-091F9C68CA90}" type="presParOf" srcId="{D17F2DAC-6EBC-4A17-BB6A-A76C3C481DB1}" destId="{4F7A8EAA-618E-40F1-AAA0-D002992AA59E}" srcOrd="5" destOrd="0" presId="urn:microsoft.com/office/officeart/2005/8/layout/hierarchy1"/>
    <dgm:cxn modelId="{98995E98-AE89-4B2A-AB03-38FB7CA457C6}" type="presParOf" srcId="{4F7A8EAA-618E-40F1-AAA0-D002992AA59E}" destId="{40B79A59-E822-4276-AF08-EBDC143BBFE9}" srcOrd="0" destOrd="0" presId="urn:microsoft.com/office/officeart/2005/8/layout/hierarchy1"/>
    <dgm:cxn modelId="{B36582CE-0B84-4900-8484-574E6CB065D1}" type="presParOf" srcId="{40B79A59-E822-4276-AF08-EBDC143BBFE9}" destId="{09FF1DEB-1F9A-4031-8B4F-A0463B6B9BFC}" srcOrd="0" destOrd="0" presId="urn:microsoft.com/office/officeart/2005/8/layout/hierarchy1"/>
    <dgm:cxn modelId="{87F63FA7-6BAE-4AC0-80A5-50D83700DB09}" type="presParOf" srcId="{40B79A59-E822-4276-AF08-EBDC143BBFE9}" destId="{CBB4D749-C969-495A-B348-51BB4C539700}" srcOrd="1" destOrd="0" presId="urn:microsoft.com/office/officeart/2005/8/layout/hierarchy1"/>
    <dgm:cxn modelId="{B8C9556F-0DB2-4767-9EB4-0C14FA8E4BEB}" type="presParOf" srcId="{4F7A8EAA-618E-40F1-AAA0-D002992AA59E}" destId="{6B1F47F5-8646-4A59-9859-829A517C8562}" srcOrd="1" destOrd="0" presId="urn:microsoft.com/office/officeart/2005/8/layout/hierarchy1"/>
    <dgm:cxn modelId="{7F7465D2-D7D8-419D-A9C9-B97DEEA274D7}" type="presParOf" srcId="{6B1F47F5-8646-4A59-9859-829A517C8562}" destId="{88050F3F-6320-41BF-9D05-0EAEBDEE6318}" srcOrd="0" destOrd="0" presId="urn:microsoft.com/office/officeart/2005/8/layout/hierarchy1"/>
    <dgm:cxn modelId="{89666644-D5A2-4F06-AD1A-25EEDE1B1A43}" type="presParOf" srcId="{6B1F47F5-8646-4A59-9859-829A517C8562}" destId="{E77936A6-F7CA-4CD0-BE9A-041783FC5B3C}" srcOrd="1" destOrd="0" presId="urn:microsoft.com/office/officeart/2005/8/layout/hierarchy1"/>
    <dgm:cxn modelId="{8D876B98-9CF0-47FF-9D8B-82B738082548}" type="presParOf" srcId="{E77936A6-F7CA-4CD0-BE9A-041783FC5B3C}" destId="{5140F39D-5971-4E7F-81AA-4E6865DC92D9}" srcOrd="0" destOrd="0" presId="urn:microsoft.com/office/officeart/2005/8/layout/hierarchy1"/>
    <dgm:cxn modelId="{B8BBF9CE-A8C8-4E30-B814-AECC717B50A0}" type="presParOf" srcId="{5140F39D-5971-4E7F-81AA-4E6865DC92D9}" destId="{D3784491-535B-4A65-9960-C6B595439212}" srcOrd="0" destOrd="0" presId="urn:microsoft.com/office/officeart/2005/8/layout/hierarchy1"/>
    <dgm:cxn modelId="{56C24151-1913-423D-BAEA-E38FA0F1DF7E}" type="presParOf" srcId="{5140F39D-5971-4E7F-81AA-4E6865DC92D9}" destId="{082FC5F0-5489-491B-A7D2-D55AC87E3958}" srcOrd="1" destOrd="0" presId="urn:microsoft.com/office/officeart/2005/8/layout/hierarchy1"/>
    <dgm:cxn modelId="{A5E1DA7E-0FB5-458C-8654-FAEBA3A1229D}" type="presParOf" srcId="{E77936A6-F7CA-4CD0-BE9A-041783FC5B3C}" destId="{8AEDF8F9-8B19-48DB-9FF7-1DDE5421BA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50F3F-6320-41BF-9D05-0EAEBDEE6318}">
      <dsp:nvSpPr>
        <dsp:cNvPr id="0" name=""/>
        <dsp:cNvSpPr/>
      </dsp:nvSpPr>
      <dsp:spPr>
        <a:xfrm>
          <a:off x="6977031" y="2215513"/>
          <a:ext cx="91440" cy="412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048D5-F2FE-44C8-B2D9-4F5786675765}">
      <dsp:nvSpPr>
        <dsp:cNvPr id="0" name=""/>
        <dsp:cNvSpPr/>
      </dsp:nvSpPr>
      <dsp:spPr>
        <a:xfrm>
          <a:off x="4537865" y="879918"/>
          <a:ext cx="2484885" cy="434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68"/>
              </a:lnTo>
              <a:lnTo>
                <a:pt x="2484885" y="303468"/>
              </a:lnTo>
              <a:lnTo>
                <a:pt x="2484885" y="43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2F597-2DAC-4FF5-AD16-68B80037FB3E}">
      <dsp:nvSpPr>
        <dsp:cNvPr id="0" name=""/>
        <dsp:cNvSpPr/>
      </dsp:nvSpPr>
      <dsp:spPr>
        <a:xfrm>
          <a:off x="4733607" y="2204344"/>
          <a:ext cx="91440" cy="423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7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2D7EB-28BC-4566-913A-B94F4B666858}">
      <dsp:nvSpPr>
        <dsp:cNvPr id="0" name=""/>
        <dsp:cNvSpPr/>
      </dsp:nvSpPr>
      <dsp:spPr>
        <a:xfrm>
          <a:off x="4537865" y="879918"/>
          <a:ext cx="241461" cy="42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99"/>
              </a:lnTo>
              <a:lnTo>
                <a:pt x="241461" y="292299"/>
              </a:lnTo>
              <a:lnTo>
                <a:pt x="241461" y="423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AFCDB-88C8-4224-B1E0-3984D071B44D}">
      <dsp:nvSpPr>
        <dsp:cNvPr id="0" name=""/>
        <dsp:cNvSpPr/>
      </dsp:nvSpPr>
      <dsp:spPr>
        <a:xfrm>
          <a:off x="2178818" y="2215513"/>
          <a:ext cx="866836" cy="412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0"/>
              </a:lnTo>
              <a:lnTo>
                <a:pt x="866836" y="281130"/>
              </a:lnTo>
              <a:lnTo>
                <a:pt x="866836" y="41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64BA1-186D-4D87-A34B-D2E8E6E12B56}">
      <dsp:nvSpPr>
        <dsp:cNvPr id="0" name=""/>
        <dsp:cNvSpPr/>
      </dsp:nvSpPr>
      <dsp:spPr>
        <a:xfrm>
          <a:off x="1311982" y="2215513"/>
          <a:ext cx="866836" cy="412535"/>
        </a:xfrm>
        <a:custGeom>
          <a:avLst/>
          <a:gdLst/>
          <a:ahLst/>
          <a:cxnLst/>
          <a:rect l="0" t="0" r="0" b="0"/>
          <a:pathLst>
            <a:path>
              <a:moveTo>
                <a:pt x="866836" y="0"/>
              </a:moveTo>
              <a:lnTo>
                <a:pt x="866836" y="281130"/>
              </a:lnTo>
              <a:lnTo>
                <a:pt x="0" y="281130"/>
              </a:lnTo>
              <a:lnTo>
                <a:pt x="0" y="41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B90D5-1F43-499C-B28D-E9CD520FE225}">
      <dsp:nvSpPr>
        <dsp:cNvPr id="0" name=""/>
        <dsp:cNvSpPr/>
      </dsp:nvSpPr>
      <dsp:spPr>
        <a:xfrm>
          <a:off x="2178818" y="879918"/>
          <a:ext cx="2359046" cy="434873"/>
        </a:xfrm>
        <a:custGeom>
          <a:avLst/>
          <a:gdLst/>
          <a:ahLst/>
          <a:cxnLst/>
          <a:rect l="0" t="0" r="0" b="0"/>
          <a:pathLst>
            <a:path>
              <a:moveTo>
                <a:pt x="2359046" y="0"/>
              </a:moveTo>
              <a:lnTo>
                <a:pt x="2359046" y="303468"/>
              </a:lnTo>
              <a:lnTo>
                <a:pt x="0" y="303468"/>
              </a:lnTo>
              <a:lnTo>
                <a:pt x="0" y="43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AC71-0913-40CD-9ED6-3844F5018D4E}">
      <dsp:nvSpPr>
        <dsp:cNvPr id="0" name=""/>
        <dsp:cNvSpPr/>
      </dsp:nvSpPr>
      <dsp:spPr>
        <a:xfrm>
          <a:off x="3184073" y="-20803"/>
          <a:ext cx="2707583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2DEFCBB-070E-4EA6-8C97-FFA58FBDFAF0}">
      <dsp:nvSpPr>
        <dsp:cNvPr id="0" name=""/>
        <dsp:cNvSpPr/>
      </dsp:nvSpPr>
      <dsp:spPr>
        <a:xfrm>
          <a:off x="3341680" y="128923"/>
          <a:ext cx="2707583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حالات قول ما شاء الله </a:t>
          </a:r>
          <a:endParaRPr lang="ar-SA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8061" y="155304"/>
        <a:ext cx="2654821" cy="847959"/>
      </dsp:txXfrm>
    </dsp:sp>
    <dsp:sp modelId="{D430DD86-8807-47CB-87CB-8F6F245EDCED}">
      <dsp:nvSpPr>
        <dsp:cNvPr id="0" name=""/>
        <dsp:cNvSpPr/>
      </dsp:nvSpPr>
      <dsp:spPr>
        <a:xfrm>
          <a:off x="1147577" y="1314791"/>
          <a:ext cx="2062482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C9F1599-FFE9-4776-9882-14E4FE00F406}">
      <dsp:nvSpPr>
        <dsp:cNvPr id="0" name=""/>
        <dsp:cNvSpPr/>
      </dsp:nvSpPr>
      <dsp:spPr>
        <a:xfrm>
          <a:off x="1305184" y="1464517"/>
          <a:ext cx="2062482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1331565" y="1490898"/>
        <a:ext cx="2009720" cy="847959"/>
      </dsp:txXfrm>
    </dsp:sp>
    <dsp:sp modelId="{F02B4B16-B405-4E83-A62E-46A3618CD9AE}">
      <dsp:nvSpPr>
        <dsp:cNvPr id="0" name=""/>
        <dsp:cNvSpPr/>
      </dsp:nvSpPr>
      <dsp:spPr>
        <a:xfrm>
          <a:off x="602752" y="2628048"/>
          <a:ext cx="1418459" cy="13454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DBE17E3-F77D-4971-9C1C-A2FFE8B08A7E}">
      <dsp:nvSpPr>
        <dsp:cNvPr id="0" name=""/>
        <dsp:cNvSpPr/>
      </dsp:nvSpPr>
      <dsp:spPr>
        <a:xfrm>
          <a:off x="760359" y="2777774"/>
          <a:ext cx="1418459" cy="13454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799765" y="2817180"/>
        <a:ext cx="1339647" cy="1266595"/>
      </dsp:txXfrm>
    </dsp:sp>
    <dsp:sp modelId="{5964F239-42D7-4800-92F2-33F5037E4FE0}">
      <dsp:nvSpPr>
        <dsp:cNvPr id="0" name=""/>
        <dsp:cNvSpPr/>
      </dsp:nvSpPr>
      <dsp:spPr>
        <a:xfrm>
          <a:off x="2336425" y="2628048"/>
          <a:ext cx="1418459" cy="13400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3817F3D-9B2B-46C0-B7CA-336B59E71848}">
      <dsp:nvSpPr>
        <dsp:cNvPr id="0" name=""/>
        <dsp:cNvSpPr/>
      </dsp:nvSpPr>
      <dsp:spPr>
        <a:xfrm>
          <a:off x="2494031" y="2777774"/>
          <a:ext cx="1418459" cy="13400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2533280" y="2817023"/>
        <a:ext cx="1339961" cy="1261577"/>
      </dsp:txXfrm>
    </dsp:sp>
    <dsp:sp modelId="{960A5939-E7D9-4FB5-B639-B2DA6799F8BB}">
      <dsp:nvSpPr>
        <dsp:cNvPr id="0" name=""/>
        <dsp:cNvSpPr/>
      </dsp:nvSpPr>
      <dsp:spPr>
        <a:xfrm>
          <a:off x="3756518" y="1303622"/>
          <a:ext cx="2045616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4314EF4-F421-4E33-9D75-D697EC301C2A}">
      <dsp:nvSpPr>
        <dsp:cNvPr id="0" name=""/>
        <dsp:cNvSpPr/>
      </dsp:nvSpPr>
      <dsp:spPr>
        <a:xfrm>
          <a:off x="3914125" y="1453348"/>
          <a:ext cx="2045616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3940506" y="1479729"/>
        <a:ext cx="1992854" cy="847959"/>
      </dsp:txXfrm>
    </dsp:sp>
    <dsp:sp modelId="{C2A2BEC7-07F4-45B3-91DB-C0F981D5968E}">
      <dsp:nvSpPr>
        <dsp:cNvPr id="0" name=""/>
        <dsp:cNvSpPr/>
      </dsp:nvSpPr>
      <dsp:spPr>
        <a:xfrm>
          <a:off x="4070097" y="2628048"/>
          <a:ext cx="1418459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78B0721-4FFF-4DED-B6F3-F1E56EB5F1AF}">
      <dsp:nvSpPr>
        <dsp:cNvPr id="0" name=""/>
        <dsp:cNvSpPr/>
      </dsp:nvSpPr>
      <dsp:spPr>
        <a:xfrm>
          <a:off x="4227704" y="2777774"/>
          <a:ext cx="1418459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4254085" y="2804155"/>
        <a:ext cx="1365697" cy="847959"/>
      </dsp:txXfrm>
    </dsp:sp>
    <dsp:sp modelId="{09FF1DEB-1F9A-4031-8B4F-A0463B6B9BFC}">
      <dsp:nvSpPr>
        <dsp:cNvPr id="0" name=""/>
        <dsp:cNvSpPr/>
      </dsp:nvSpPr>
      <dsp:spPr>
        <a:xfrm>
          <a:off x="6117348" y="1314791"/>
          <a:ext cx="1810804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BB4D749-C969-495A-B348-51BB4C539700}">
      <dsp:nvSpPr>
        <dsp:cNvPr id="0" name=""/>
        <dsp:cNvSpPr/>
      </dsp:nvSpPr>
      <dsp:spPr>
        <a:xfrm>
          <a:off x="6274955" y="1464517"/>
          <a:ext cx="1810804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6301336" y="1490898"/>
        <a:ext cx="1758042" cy="847959"/>
      </dsp:txXfrm>
    </dsp:sp>
    <dsp:sp modelId="{D3784491-535B-4A65-9960-C6B595439212}">
      <dsp:nvSpPr>
        <dsp:cNvPr id="0" name=""/>
        <dsp:cNvSpPr/>
      </dsp:nvSpPr>
      <dsp:spPr>
        <a:xfrm>
          <a:off x="6313521" y="2628048"/>
          <a:ext cx="1418459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82FC5F0-5489-491B-A7D2-D55AC87E3958}">
      <dsp:nvSpPr>
        <dsp:cNvPr id="0" name=""/>
        <dsp:cNvSpPr/>
      </dsp:nvSpPr>
      <dsp:spPr>
        <a:xfrm>
          <a:off x="6471128" y="2777774"/>
          <a:ext cx="1418459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</dsp:txBody>
      <dsp:txXfrm>
        <a:off x="6497509" y="2804155"/>
        <a:ext cx="1365697" cy="84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50F3F-6320-41BF-9D05-0EAEBDEE6318}">
      <dsp:nvSpPr>
        <dsp:cNvPr id="0" name=""/>
        <dsp:cNvSpPr/>
      </dsp:nvSpPr>
      <dsp:spPr>
        <a:xfrm>
          <a:off x="6977031" y="2215513"/>
          <a:ext cx="91440" cy="412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048D5-F2FE-44C8-B2D9-4F5786675765}">
      <dsp:nvSpPr>
        <dsp:cNvPr id="0" name=""/>
        <dsp:cNvSpPr/>
      </dsp:nvSpPr>
      <dsp:spPr>
        <a:xfrm>
          <a:off x="4537865" y="879918"/>
          <a:ext cx="2484885" cy="434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68"/>
              </a:lnTo>
              <a:lnTo>
                <a:pt x="2484885" y="303468"/>
              </a:lnTo>
              <a:lnTo>
                <a:pt x="2484885" y="43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2F597-2DAC-4FF5-AD16-68B80037FB3E}">
      <dsp:nvSpPr>
        <dsp:cNvPr id="0" name=""/>
        <dsp:cNvSpPr/>
      </dsp:nvSpPr>
      <dsp:spPr>
        <a:xfrm>
          <a:off x="4733607" y="2204344"/>
          <a:ext cx="91440" cy="423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7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2D7EB-28BC-4566-913A-B94F4B666858}">
      <dsp:nvSpPr>
        <dsp:cNvPr id="0" name=""/>
        <dsp:cNvSpPr/>
      </dsp:nvSpPr>
      <dsp:spPr>
        <a:xfrm>
          <a:off x="4537865" y="879918"/>
          <a:ext cx="241461" cy="42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99"/>
              </a:lnTo>
              <a:lnTo>
                <a:pt x="241461" y="292299"/>
              </a:lnTo>
              <a:lnTo>
                <a:pt x="241461" y="423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AFCDB-88C8-4224-B1E0-3984D071B44D}">
      <dsp:nvSpPr>
        <dsp:cNvPr id="0" name=""/>
        <dsp:cNvSpPr/>
      </dsp:nvSpPr>
      <dsp:spPr>
        <a:xfrm>
          <a:off x="2178818" y="2215513"/>
          <a:ext cx="866836" cy="412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0"/>
              </a:lnTo>
              <a:lnTo>
                <a:pt x="866836" y="281130"/>
              </a:lnTo>
              <a:lnTo>
                <a:pt x="866836" y="41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64BA1-186D-4D87-A34B-D2E8E6E12B56}">
      <dsp:nvSpPr>
        <dsp:cNvPr id="0" name=""/>
        <dsp:cNvSpPr/>
      </dsp:nvSpPr>
      <dsp:spPr>
        <a:xfrm>
          <a:off x="1311982" y="2215513"/>
          <a:ext cx="866836" cy="412535"/>
        </a:xfrm>
        <a:custGeom>
          <a:avLst/>
          <a:gdLst/>
          <a:ahLst/>
          <a:cxnLst/>
          <a:rect l="0" t="0" r="0" b="0"/>
          <a:pathLst>
            <a:path>
              <a:moveTo>
                <a:pt x="866836" y="0"/>
              </a:moveTo>
              <a:lnTo>
                <a:pt x="866836" y="281130"/>
              </a:lnTo>
              <a:lnTo>
                <a:pt x="0" y="281130"/>
              </a:lnTo>
              <a:lnTo>
                <a:pt x="0" y="41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B90D5-1F43-499C-B28D-E9CD520FE225}">
      <dsp:nvSpPr>
        <dsp:cNvPr id="0" name=""/>
        <dsp:cNvSpPr/>
      </dsp:nvSpPr>
      <dsp:spPr>
        <a:xfrm>
          <a:off x="2178818" y="879918"/>
          <a:ext cx="2359046" cy="434873"/>
        </a:xfrm>
        <a:custGeom>
          <a:avLst/>
          <a:gdLst/>
          <a:ahLst/>
          <a:cxnLst/>
          <a:rect l="0" t="0" r="0" b="0"/>
          <a:pathLst>
            <a:path>
              <a:moveTo>
                <a:pt x="2359046" y="0"/>
              </a:moveTo>
              <a:lnTo>
                <a:pt x="2359046" y="303468"/>
              </a:lnTo>
              <a:lnTo>
                <a:pt x="0" y="303468"/>
              </a:lnTo>
              <a:lnTo>
                <a:pt x="0" y="43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0AC71-0913-40CD-9ED6-3844F5018D4E}">
      <dsp:nvSpPr>
        <dsp:cNvPr id="0" name=""/>
        <dsp:cNvSpPr/>
      </dsp:nvSpPr>
      <dsp:spPr>
        <a:xfrm>
          <a:off x="3184073" y="-20803"/>
          <a:ext cx="2707583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2DEFCBB-070E-4EA6-8C97-FFA58FBDFAF0}">
      <dsp:nvSpPr>
        <dsp:cNvPr id="0" name=""/>
        <dsp:cNvSpPr/>
      </dsp:nvSpPr>
      <dsp:spPr>
        <a:xfrm>
          <a:off x="3341680" y="128923"/>
          <a:ext cx="2707583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حالات قول لولا الله </a:t>
          </a:r>
          <a:endParaRPr lang="ar-SA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8061" y="155304"/>
        <a:ext cx="2654821" cy="847959"/>
      </dsp:txXfrm>
    </dsp:sp>
    <dsp:sp modelId="{D430DD86-8807-47CB-87CB-8F6F245EDCED}">
      <dsp:nvSpPr>
        <dsp:cNvPr id="0" name=""/>
        <dsp:cNvSpPr/>
      </dsp:nvSpPr>
      <dsp:spPr>
        <a:xfrm>
          <a:off x="1147577" y="1314791"/>
          <a:ext cx="2062482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C9F1599-FFE9-4776-9882-14E4FE00F406}">
      <dsp:nvSpPr>
        <dsp:cNvPr id="0" name=""/>
        <dsp:cNvSpPr/>
      </dsp:nvSpPr>
      <dsp:spPr>
        <a:xfrm>
          <a:off x="1305184" y="1464517"/>
          <a:ext cx="2062482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1331565" y="1490898"/>
        <a:ext cx="2009720" cy="847959"/>
      </dsp:txXfrm>
    </dsp:sp>
    <dsp:sp modelId="{F02B4B16-B405-4E83-A62E-46A3618CD9AE}">
      <dsp:nvSpPr>
        <dsp:cNvPr id="0" name=""/>
        <dsp:cNvSpPr/>
      </dsp:nvSpPr>
      <dsp:spPr>
        <a:xfrm>
          <a:off x="602752" y="2628048"/>
          <a:ext cx="1418459" cy="13454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DBE17E3-F77D-4971-9C1C-A2FFE8B08A7E}">
      <dsp:nvSpPr>
        <dsp:cNvPr id="0" name=""/>
        <dsp:cNvSpPr/>
      </dsp:nvSpPr>
      <dsp:spPr>
        <a:xfrm>
          <a:off x="760359" y="2777774"/>
          <a:ext cx="1418459" cy="13454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799765" y="2817180"/>
        <a:ext cx="1339647" cy="1266595"/>
      </dsp:txXfrm>
    </dsp:sp>
    <dsp:sp modelId="{5964F239-42D7-4800-92F2-33F5037E4FE0}">
      <dsp:nvSpPr>
        <dsp:cNvPr id="0" name=""/>
        <dsp:cNvSpPr/>
      </dsp:nvSpPr>
      <dsp:spPr>
        <a:xfrm>
          <a:off x="2336425" y="2628048"/>
          <a:ext cx="1418459" cy="13400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3817F3D-9B2B-46C0-B7CA-336B59E71848}">
      <dsp:nvSpPr>
        <dsp:cNvPr id="0" name=""/>
        <dsp:cNvSpPr/>
      </dsp:nvSpPr>
      <dsp:spPr>
        <a:xfrm>
          <a:off x="2494031" y="2777774"/>
          <a:ext cx="1418459" cy="13400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2533280" y="2817023"/>
        <a:ext cx="1339961" cy="1261577"/>
      </dsp:txXfrm>
    </dsp:sp>
    <dsp:sp modelId="{960A5939-E7D9-4FB5-B639-B2DA6799F8BB}">
      <dsp:nvSpPr>
        <dsp:cNvPr id="0" name=""/>
        <dsp:cNvSpPr/>
      </dsp:nvSpPr>
      <dsp:spPr>
        <a:xfrm>
          <a:off x="3756518" y="1303622"/>
          <a:ext cx="2045616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4314EF4-F421-4E33-9D75-D697EC301C2A}">
      <dsp:nvSpPr>
        <dsp:cNvPr id="0" name=""/>
        <dsp:cNvSpPr/>
      </dsp:nvSpPr>
      <dsp:spPr>
        <a:xfrm>
          <a:off x="3914125" y="1453348"/>
          <a:ext cx="2045616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3940506" y="1479729"/>
        <a:ext cx="1992854" cy="847959"/>
      </dsp:txXfrm>
    </dsp:sp>
    <dsp:sp modelId="{C2A2BEC7-07F4-45B3-91DB-C0F981D5968E}">
      <dsp:nvSpPr>
        <dsp:cNvPr id="0" name=""/>
        <dsp:cNvSpPr/>
      </dsp:nvSpPr>
      <dsp:spPr>
        <a:xfrm>
          <a:off x="4070097" y="2628048"/>
          <a:ext cx="1418459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78B0721-4FFF-4DED-B6F3-F1E56EB5F1AF}">
      <dsp:nvSpPr>
        <dsp:cNvPr id="0" name=""/>
        <dsp:cNvSpPr/>
      </dsp:nvSpPr>
      <dsp:spPr>
        <a:xfrm>
          <a:off x="4227704" y="2777774"/>
          <a:ext cx="1418459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4254085" y="2804155"/>
        <a:ext cx="1365697" cy="847959"/>
      </dsp:txXfrm>
    </dsp:sp>
    <dsp:sp modelId="{09FF1DEB-1F9A-4031-8B4F-A0463B6B9BFC}">
      <dsp:nvSpPr>
        <dsp:cNvPr id="0" name=""/>
        <dsp:cNvSpPr/>
      </dsp:nvSpPr>
      <dsp:spPr>
        <a:xfrm>
          <a:off x="6117348" y="1314791"/>
          <a:ext cx="1810804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BB4D749-C969-495A-B348-51BB4C539700}">
      <dsp:nvSpPr>
        <dsp:cNvPr id="0" name=""/>
        <dsp:cNvSpPr/>
      </dsp:nvSpPr>
      <dsp:spPr>
        <a:xfrm>
          <a:off x="6274955" y="1464517"/>
          <a:ext cx="1810804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6301336" y="1490898"/>
        <a:ext cx="1758042" cy="847959"/>
      </dsp:txXfrm>
    </dsp:sp>
    <dsp:sp modelId="{D3784491-535B-4A65-9960-C6B595439212}">
      <dsp:nvSpPr>
        <dsp:cNvPr id="0" name=""/>
        <dsp:cNvSpPr/>
      </dsp:nvSpPr>
      <dsp:spPr>
        <a:xfrm>
          <a:off x="6240633" y="2628048"/>
          <a:ext cx="1564234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82FC5F0-5489-491B-A7D2-D55AC87E3958}">
      <dsp:nvSpPr>
        <dsp:cNvPr id="0" name=""/>
        <dsp:cNvSpPr/>
      </dsp:nvSpPr>
      <dsp:spPr>
        <a:xfrm>
          <a:off x="6398240" y="2777774"/>
          <a:ext cx="1564234" cy="900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/>
        </a:p>
      </dsp:txBody>
      <dsp:txXfrm>
        <a:off x="6424621" y="2804155"/>
        <a:ext cx="1511472" cy="84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102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908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98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0aa2ccc2a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b0aa2ccc2a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3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b0aa2ccc2a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b0aa2ccc2a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22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04a51b65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04a51b65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30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0aa2ccc2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0aa2ccc2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4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04a51b65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04a51b65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88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04a51b65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04a51b65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55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305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53600" y="0"/>
            <a:ext cx="6090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53600" y="2571750"/>
            <a:ext cx="60903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021800" y="1021954"/>
            <a:ext cx="3406200" cy="27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21925" y="3818829"/>
            <a:ext cx="340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34789" t="55001" b="35298"/>
          <a:stretch/>
        </p:blipFill>
        <p:spPr>
          <a:xfrm rot="5400000">
            <a:off x="107299" y="2579471"/>
            <a:ext cx="5962651" cy="4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4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0" y="1"/>
            <a:ext cx="9144000" cy="163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0" y="1080125"/>
            <a:ext cx="9144000" cy="406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2">
            <a:alphaModFix/>
          </a:blip>
          <a:srcRect t="55001" b="35298"/>
          <a:stretch/>
        </p:blipFill>
        <p:spPr>
          <a:xfrm>
            <a:off x="0" y="1015000"/>
            <a:ext cx="9144000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713250" y="4297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9144000" cy="163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55001" b="35298"/>
          <a:stretch/>
        </p:blipFill>
        <p:spPr>
          <a:xfrm>
            <a:off x="0" y="1405225"/>
            <a:ext cx="9144000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0" y="1904150"/>
            <a:ext cx="9144000" cy="323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13225" y="2223738"/>
            <a:ext cx="2888700" cy="10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87638"/>
            <a:ext cx="28887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13225" y="3224538"/>
            <a:ext cx="2888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1"/>
            <a:ext cx="9144000" cy="163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080125"/>
            <a:ext cx="9144000" cy="406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t="55001" b="35298"/>
          <a:stretch/>
        </p:blipFill>
        <p:spPr>
          <a:xfrm>
            <a:off x="0" y="1015000"/>
            <a:ext cx="9144000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13250" y="4423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3100" y="1770825"/>
            <a:ext cx="3858900" cy="29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572000" y="1770825"/>
            <a:ext cx="3858900" cy="29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rot="10800000" flipH="1">
            <a:off x="0" y="3507425"/>
            <a:ext cx="9144000" cy="163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 flipH="1">
            <a:off x="0" y="1"/>
            <a:ext cx="9144000" cy="406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t="55001" b="35298"/>
          <a:stretch/>
        </p:blipFill>
        <p:spPr>
          <a:xfrm>
            <a:off x="0" y="3758200"/>
            <a:ext cx="9144000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99550" y="853450"/>
            <a:ext cx="6144900" cy="25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-10275"/>
            <a:ext cx="5386200" cy="52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13225" y="1593600"/>
            <a:ext cx="413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713225" y="2349300"/>
            <a:ext cx="3391200" cy="12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5102675" y="-10275"/>
            <a:ext cx="4041300" cy="52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 l="34789" t="55001" b="35298"/>
          <a:stretch/>
        </p:blipFill>
        <p:spPr>
          <a:xfrm rot="5400000">
            <a:off x="2246199" y="2504646"/>
            <a:ext cx="5962651" cy="4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-475"/>
            <a:ext cx="9189900" cy="514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446975" y="2927975"/>
            <a:ext cx="3984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4447004" y="1683625"/>
            <a:ext cx="3984000" cy="12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0" y="-475"/>
            <a:ext cx="2911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/>
          </a:blip>
          <a:srcRect l="34789" t="55001" b="35298"/>
          <a:stretch/>
        </p:blipFill>
        <p:spPr>
          <a:xfrm rot="5400000">
            <a:off x="-178451" y="2541371"/>
            <a:ext cx="5962651" cy="4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3311700" y="-525"/>
            <a:ext cx="5832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0" y="0"/>
            <a:ext cx="3456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13225" y="1994625"/>
            <a:ext cx="23079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Signika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4317675" y="1539700"/>
            <a:ext cx="39606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2"/>
          </p:nvPr>
        </p:nvSpPr>
        <p:spPr>
          <a:xfrm>
            <a:off x="4317675" y="2676150"/>
            <a:ext cx="39606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3"/>
          </p:nvPr>
        </p:nvSpPr>
        <p:spPr>
          <a:xfrm>
            <a:off x="4348875" y="3811950"/>
            <a:ext cx="3898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 idx="4" hasCustomPrompt="1"/>
          </p:nvPr>
        </p:nvSpPr>
        <p:spPr>
          <a:xfrm>
            <a:off x="5375325" y="899275"/>
            <a:ext cx="18453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 idx="5" hasCustomPrompt="1"/>
          </p:nvPr>
        </p:nvSpPr>
        <p:spPr>
          <a:xfrm>
            <a:off x="5375325" y="2036386"/>
            <a:ext cx="18453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 idx="6" hasCustomPrompt="1"/>
          </p:nvPr>
        </p:nvSpPr>
        <p:spPr>
          <a:xfrm>
            <a:off x="5375325" y="3172823"/>
            <a:ext cx="18453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ignika"/>
              <a:buNone/>
              <a:defRPr sz="4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t>xx%</a:t>
            </a: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2">
            <a:alphaModFix/>
          </a:blip>
          <a:srcRect l="34789" t="55001" b="35298"/>
          <a:stretch/>
        </p:blipFill>
        <p:spPr>
          <a:xfrm rot="5400000">
            <a:off x="450199" y="2541371"/>
            <a:ext cx="5962651" cy="4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5793700" y="-10275"/>
            <a:ext cx="3396300" cy="52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-41400" y="-10275"/>
            <a:ext cx="5835000" cy="52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5921575" y="2016675"/>
            <a:ext cx="2509200" cy="10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Krona One"/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2">
            <a:alphaModFix/>
          </a:blip>
          <a:srcRect l="34789" t="55001" b="35298"/>
          <a:stretch/>
        </p:blipFill>
        <p:spPr>
          <a:xfrm rot="5400000">
            <a:off x="2831449" y="2560421"/>
            <a:ext cx="5962651" cy="4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fortaa"/>
              <a:buChar char="●"/>
              <a:defRPr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60" r:id="rId7"/>
    <p:sldLayoutId id="2147483667" r:id="rId8"/>
    <p:sldLayoutId id="2147483669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041099" y="191804"/>
            <a:ext cx="66247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4800" b="1" kern="12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DecoType Naskh Extensions" panose="02010400000000000000" pitchFamily="2" charset="-78"/>
              </a:rPr>
              <a:t>بسم الله الرحمن الرحيم</a:t>
            </a:r>
            <a:r>
              <a:rPr lang="ar-SA" sz="4400" kern="12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4400" kern="12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71254" y="2399450"/>
            <a:ext cx="7395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28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الحمد لله وحده، والصلاة والسلام على من لا نبي بعده، سيدنا محمد بن عبدالله ورسوله، وأمينه على وحيه، وصفوته من خلقه، وعلى </a:t>
            </a:r>
            <a:r>
              <a:rPr lang="ar-SA" sz="2800" kern="1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آله</a:t>
            </a:r>
            <a:r>
              <a:rPr lang="ar-SA" sz="2800" kern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وصحبه، ومن دعا بدعوته واهتدى بهديه إلى يوم الدين</a:t>
            </a:r>
          </a:p>
        </p:txBody>
      </p:sp>
    </p:spTree>
    <p:extLst>
      <p:ext uri="{BB962C8B-B14F-4D97-AF65-F5344CB8AC3E}">
        <p14:creationId xmlns:p14="http://schemas.microsoft.com/office/powerpoint/2010/main" val="5062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988802887"/>
              </p:ext>
            </p:extLst>
          </p:nvPr>
        </p:nvGraphicFramePr>
        <p:xfrm>
          <a:off x="174661" y="200703"/>
          <a:ext cx="8688513" cy="412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/>
          <p:cNvSpPr/>
          <p:nvPr/>
        </p:nvSpPr>
        <p:spPr>
          <a:xfrm>
            <a:off x="6471776" y="1934977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ما شاء الله وحده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921496" y="318842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أكملها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65825" y="1945250"/>
            <a:ext cx="2363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ما شاء 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الله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ثم شاء فلان </a:t>
            </a:r>
          </a:p>
          <a:p>
            <a:pPr lvl="0" algn="ctr" rtl="1"/>
            <a:endParaRPr lang="ar-S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59524" y="3208971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جائز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51398" y="1890445"/>
            <a:ext cx="249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ما شاء الله وشاء فلان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89088" y="2969232"/>
            <a:ext cx="15205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شرك أصغر : </a:t>
            </a:r>
          </a:p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إذا لم يرد بها تعظيم فلان كتعظيم الله ، أو أن مشيئته مستقلة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81865" y="2988069"/>
            <a:ext cx="15205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شرك أكبر  : </a:t>
            </a:r>
          </a:p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إذا أعتقد أن فلانًا مثل الله في العظمة ، وأنه يستقل بالمشيئة دون الله 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441896" y="1756881"/>
            <a:ext cx="24144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ثانيًا : قول : لولا الله وفلان </a:t>
            </a:r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-503434" y="-20548"/>
            <a:ext cx="576380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هذه اللفظة تفيد </a:t>
            </a:r>
            <a:r>
              <a:rPr lang="ar-SA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للعبد مشاركة مع الله في النعمة</a:t>
            </a:r>
          </a:p>
          <a:p>
            <a:pPr algn="r"/>
            <a:r>
              <a:rPr lang="ar-SA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ar-S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ويشبه هذه اللفظة ألفاظ أخرى هي :</a:t>
            </a:r>
          </a:p>
          <a:p>
            <a:pPr algn="r"/>
            <a:endParaRPr lang="ar-SA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7021" y="1461471"/>
            <a:ext cx="469433" cy="432854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2385" y="1500856"/>
            <a:ext cx="469433" cy="432854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4147" y="790227"/>
            <a:ext cx="469433" cy="432854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959" y="870707"/>
            <a:ext cx="469433" cy="43285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600050" y="799749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هذا من الله ومنك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564273" y="1457295"/>
            <a:ext cx="1686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ما لي إلا الله وأنت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80297" y="1529214"/>
            <a:ext cx="2228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أنا متوكل على الله وعليك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121420" y="90249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أنا بالله وبك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84935" y="2178121"/>
            <a:ext cx="53631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إلى غير ذلك من العبارات الفاسدة التي تفيد تشريك غير الله مع الله ، أو تعظيم غير الله عظمة تساوي ما يجب لله .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3016" y="3706866"/>
            <a:ext cx="53631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وهذا النوع من الشرك إذا أعتقد أن لأحد عظمة وقدرًا كعظمة الله وقدره فهو </a:t>
            </a:r>
            <a:r>
              <a:rPr lang="ar-SA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 أكبر ، 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وإذا لم يعتقد ذلك فهو من </a:t>
            </a:r>
            <a:r>
              <a:rPr lang="ar-SA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الشرك الأصغر 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الذي لا يخرج صاحبه من الملة ، وهو </a:t>
            </a:r>
            <a:r>
              <a:rPr lang="ar-SA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محرم يجب الانتهاء عنه والتوبة منه 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143838" y="2969231"/>
            <a:ext cx="5784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متى يكون قول ( لولا الله وفلان) شركًا أكبر ؟ ومتى يكون شركًا أصغر ؟</a:t>
            </a:r>
          </a:p>
          <a:p>
            <a:pPr algn="ctr"/>
            <a:r>
              <a:rPr lang="ar-SA" sz="1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من خلال فهمك لحكم قول (ما شاء الله وشئت) </a:t>
            </a:r>
            <a:endParaRPr lang="ar-SA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555302968"/>
              </p:ext>
            </p:extLst>
          </p:nvPr>
        </p:nvGraphicFramePr>
        <p:xfrm>
          <a:off x="174661" y="200703"/>
          <a:ext cx="8688513" cy="412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/>
          <p:cNvSpPr/>
          <p:nvPr/>
        </p:nvSpPr>
        <p:spPr>
          <a:xfrm>
            <a:off x="6471776" y="1934977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لولا الله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وحده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469433" y="3167875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أفضلها وأكملها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65825" y="1945250"/>
            <a:ext cx="2363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لولا الله ثم فلان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endParaRPr lang="ar-S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1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66268" y="2869923"/>
            <a:ext cx="1636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جائز</a:t>
            </a:r>
          </a:p>
          <a:p>
            <a:pPr lvl="0" algn="ctr" rtl="1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إذا كان العمل المعلق </a:t>
            </a:r>
          </a:p>
          <a:p>
            <a:pPr lvl="0" algn="ctr" rtl="1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بـ لولا يقدر عليه فلان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51398" y="1890445"/>
            <a:ext cx="24966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ما شاء الله وشاء فلان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89088" y="3205538"/>
            <a:ext cx="15205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شرك أصغر : </a:t>
            </a:r>
          </a:p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إذا لم يرد بها تعظيم فلان كتعظيم الله </a:t>
            </a:r>
            <a:r>
              <a:rPr lang="ar-SA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61316" y="3131907"/>
            <a:ext cx="1520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شرك أكبر  : </a:t>
            </a:r>
          </a:p>
          <a:p>
            <a:pPr algn="ct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إذا أعتقد أن فلانًا مثل الله في العظمة والقدر 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98643" y="883578"/>
            <a:ext cx="795219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سأل محمد صاحبه زيد قائلًا له هل قابلت أحدًا من زملائنا البارحة ؟ </a:t>
            </a:r>
          </a:p>
          <a:p>
            <a:pPr algn="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فقال زيد : لا . وحياتي ما قابلت أحدًا البارحة .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ما الخطأ الذي وقع فيه زيد ؟   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ولماذا ؟ </a:t>
            </a:r>
            <a:endParaRPr lang="ar-SA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163" y="1573588"/>
            <a:ext cx="676715" cy="64013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664" y="2005102"/>
            <a:ext cx="682811" cy="64013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41789" y="2897313"/>
            <a:ext cx="8589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الخطأ الذي وقع فيه زيد هو الحلف بغير الله </a:t>
            </a:r>
            <a:endParaRPr lang="ar-SA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137024" y="164386"/>
            <a:ext cx="5732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ثالثًا : الحلف بغير الله</a:t>
            </a:r>
            <a:endParaRPr lang="ar-SA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9870" y="205482"/>
            <a:ext cx="857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 كان الحلف تعظيمًا للمحلوف به وأن هذا التعظيم لا يليق إلا بالله كان الحلف بغير الله شركًا .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0418" y="3779927"/>
            <a:ext cx="8589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ورد في الحديثين  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التحذير من الحلف بغير الله </a:t>
            </a: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ووصفه النبي صلى الله عليه وسلم بأنه شرك والمراد به 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الشرك الأصغر </a:t>
            </a: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أما إذا كان المحلوف به معظَّمًا عند الحالف إلى درجة مساواته بالله فهذا 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 أكبر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64386" y="1304817"/>
            <a:ext cx="8733033" cy="23219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318497" y="1489754"/>
            <a:ext cx="7849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إقرئي</a:t>
            </a:r>
            <a:r>
              <a:rPr lang="ar-SA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الحديثين التالية واستنبطي منها أحكامًا متعلقة بالحلف؟ </a:t>
            </a:r>
            <a:endParaRPr lang="ar-SA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2202732"/>
            <a:ext cx="9421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قال صلى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الله عليه وسلم : 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(من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حلف بغير الله فقد كفر أو أشرك ))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82194" y="2782752"/>
            <a:ext cx="8866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وكذلك حديث ابن عمر رضي الله عنهما : (( ألا ، إن الله ينهاكم أن تحلفوا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بآبأئكم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، من كان حالفاً فليحلف بالله أو ليصمت ))</a:t>
            </a:r>
          </a:p>
        </p:txBody>
      </p:sp>
    </p:spTree>
    <p:extLst>
      <p:ext uri="{BB962C8B-B14F-4D97-AF65-F5344CB8AC3E}">
        <p14:creationId xmlns:p14="http://schemas.microsoft.com/office/powerpoint/2010/main" val="6301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9716" r="4981" b="76021"/>
          <a:stretch/>
        </p:blipFill>
        <p:spPr>
          <a:xfrm>
            <a:off x="5550197" y="1073889"/>
            <a:ext cx="3476846" cy="308344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16957" y="435935"/>
            <a:ext cx="49228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بالروح </a:t>
            </a:r>
            <a:r>
              <a:rPr lang="ar-SA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العاليه</a:t>
            </a:r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والإبداع </a:t>
            </a:r>
          </a:p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افتحي الكتاب صفحة ( 168) وقومي بحل النشاط مع معلمتك </a:t>
            </a: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5814" y="2137144"/>
            <a:ext cx="43274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واللات والعزى  </a:t>
            </a:r>
          </a:p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والنبي </a:t>
            </a:r>
          </a:p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والحسين </a:t>
            </a:r>
          </a:p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وحياتي </a:t>
            </a:r>
          </a:p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بأمانتي </a:t>
            </a:r>
          </a:p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بذمتي </a:t>
            </a:r>
          </a:p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 بلاتي أو بصلاة أمي وأبي 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360432" y="2475952"/>
            <a:ext cx="86712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وقد جاءت كفارة ذلك من حديث أبي هريرة رضي الله عنه مرفوعًا : (( من حلف ، فقال في حلفه : باللات والعزى فليقل : لا إله إلا الله )) . 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6262577" y="95693"/>
            <a:ext cx="2533177" cy="669851"/>
          </a:xfrm>
          <a:prstGeom prst="wedgeEllipseCallout">
            <a:avLst>
              <a:gd name="adj1" fmla="val -69612"/>
              <a:gd name="adj2" fmla="val 438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1527384" y="171673"/>
            <a:ext cx="6020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لماذا كان الحلف بغير الله شركًا ؟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0995" y="832573"/>
            <a:ext cx="8399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solidFill>
                  <a:srgbClr val="83CD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لأن </a:t>
            </a:r>
            <a:r>
              <a:rPr lang="ar-SA" sz="2000" dirty="0">
                <a:solidFill>
                  <a:srgbClr val="83CD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الحلف تعظيمًا للمحلوف </a:t>
            </a:r>
            <a:r>
              <a:rPr lang="ar-SA" sz="2000" dirty="0" smtClean="0">
                <a:solidFill>
                  <a:srgbClr val="83CD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به فمن حلف بغير الله تعالى فقد ساواه في التعظيم بالله تعالى ولا يجوز للمسلم أن يعظم غير الله  </a:t>
            </a:r>
            <a:endParaRPr lang="ar-SA" sz="11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815470" y="159488"/>
            <a:ext cx="1531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ابدي رأيك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42260" y="1773487"/>
            <a:ext cx="8601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حلف بغير الله تعالى فكفارة حلفه أن يبادر بقول : (لا إله إلا الله )</a:t>
            </a:r>
            <a:endParaRPr lang="ar-SA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4073" y="154112"/>
            <a:ext cx="7717500" cy="572700"/>
          </a:xfrm>
        </p:spPr>
        <p:txBody>
          <a:bodyPr/>
          <a:lstStyle/>
          <a:p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استراتيجية جدول التعلم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49825"/>
              </p:ext>
            </p:extLst>
          </p:nvPr>
        </p:nvGraphicFramePr>
        <p:xfrm>
          <a:off x="780837" y="1865116"/>
          <a:ext cx="7592600" cy="2655513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898150"/>
                <a:gridCol w="1898150"/>
                <a:gridCol w="1898150"/>
                <a:gridCol w="1898150"/>
              </a:tblGrid>
              <a:tr h="93995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أعرف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أريد أن أتعلم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تعلمت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ماذا أريد أن أتعلم أكثر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17155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2702101" y="3111390"/>
            <a:ext cx="1797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kern="1200" dirty="0" smtClean="0">
                <a:solidFill>
                  <a:srgbClr val="EB7B2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اذكري أهم الألفاظ التي توهم مساواة الله بخلقه ؟ مع ذكر حكمها ؟ </a:t>
            </a:r>
            <a:endParaRPr lang="ar-SA" sz="1800" kern="1200" dirty="0">
              <a:solidFill>
                <a:srgbClr val="EB7B24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" y="945221"/>
            <a:ext cx="5126805" cy="359595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7" y="835937"/>
            <a:ext cx="5206435" cy="377984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352837" y="1869896"/>
            <a:ext cx="36781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الواجب</a:t>
            </a:r>
          </a:p>
          <a:p>
            <a:pPr algn="ctr"/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في منصة مدرستي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561672" y="92468"/>
            <a:ext cx="60206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التمهيد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4254" y="1642634"/>
            <a:ext cx="8435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تعالى (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SA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هُوَ اللَّهُ الَّذِي لَا </a:t>
            </a:r>
            <a:r>
              <a:rPr lang="ar-SA" sz="2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إِلَٰهَ</a:t>
            </a:r>
            <a:r>
              <a:rPr lang="ar-SA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إِلَّا هُوَ الْمَلِكُ الْقُدُّوسُ السَّلَامُ الْمُؤْمِنُ الْمُهَيْمِنُ الْعَزِيزُ الْجَبَّارُ الْمُتَكَبِّرُ ۚ سُبْحَانَ اللَّهِ عَمَّا </a:t>
            </a:r>
            <a:r>
              <a:rPr lang="ar-SA" sz="2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يُشْرِكُونَ </a:t>
            </a:r>
            <a:r>
              <a:rPr lang="ar-SA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3981" y="2373330"/>
            <a:ext cx="8024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واجبنا تجاه أسماء الله تعالى ؟ </a:t>
            </a:r>
            <a:endParaRPr lang="ar-SA" sz="28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06177" y="3380198"/>
            <a:ext cx="81371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اثبات</a:t>
            </a: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ما  أثبته الله لنفسه وما أثبته له رسوله صلى الله عليه وسلم وترك تسمية غير الله تعالى بالأسماء التي أختص الله  بها 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315200" y="933448"/>
            <a:ext cx="1649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ar-SA" sz="1600" kern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الحضور وقت الحصة وسوف يتم تسجيل الحضور في نهاية الدرس </a:t>
            </a:r>
          </a:p>
          <a:p>
            <a:pPr lvl="0" algn="r" defTabSz="457200">
              <a:buClrTx/>
              <a:defRPr/>
            </a:pPr>
            <a:endParaRPr lang="ar-SA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81027" y="2947004"/>
            <a:ext cx="176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التنبيه عند انقطاع صوت المعلمة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5900" y="1056739"/>
            <a:ext cx="2193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يمنع منعاً باتاً الأحاديث الجانبية  ويسمح الحديث فيما يخص الدرس فقط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2287" y="2813439"/>
            <a:ext cx="1656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ar-SA" sz="1600" kern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 الدخول للفصل الافتراضي أغلقي الكاميرا و الصوت.</a:t>
            </a:r>
            <a:endParaRPr lang="en-US" sz="1600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1384" y="2916181"/>
            <a:ext cx="1377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الاستئذان ورفع الكف للمشاركة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87037" y="2916180"/>
            <a:ext cx="172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الجلسة الصحيحة والاستماع للمعلمة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84" y="129340"/>
            <a:ext cx="786452" cy="8779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290" y="349321"/>
            <a:ext cx="759929" cy="61226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3863084" y="1015642"/>
            <a:ext cx="2327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إحضار الكتاب المدرسي أثناء الدرس والمتابعة من خلاله وعند وجود سؤال اكتبيه في الدردشة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813" y="465559"/>
            <a:ext cx="603556" cy="554784"/>
          </a:xfrm>
          <a:prstGeom prst="rect">
            <a:avLst/>
          </a:prstGeom>
        </p:spPr>
      </p:pic>
      <p:pic>
        <p:nvPicPr>
          <p:cNvPr id="14" name="D4E78EB5-F084-4E2C-ADE6-DA7084248749-L0-001.png" descr="D4E78EB5-F084-4E2C-ADE6-DA7084248749-L0-0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8587" y="2178956"/>
            <a:ext cx="518794" cy="701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202" y="2209456"/>
            <a:ext cx="713294" cy="62184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709" y="2292778"/>
            <a:ext cx="640135" cy="640135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297950" y="4274049"/>
            <a:ext cx="78700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قوانين الفصل الافتراضي </a:t>
            </a:r>
            <a:endParaRPr lang="ar-SA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150" y="1910993"/>
            <a:ext cx="1654140" cy="9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606230" y="1078786"/>
            <a:ext cx="5280917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الموضوع / تابع التحذير من ألفاظ تتضمن مساوة الله تعالى بخلقه </a:t>
            </a:r>
            <a:endParaRPr lang="ar-SA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رابعًا : التسمي بأسماء الله تعالى التي اختص بها نفسه 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خامسًا : التعبيد لغير الله </a:t>
            </a:r>
          </a:p>
          <a:p>
            <a:pPr algn="ctr"/>
            <a:r>
              <a:rPr lang="ar-S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سادسًا : التسمي باسم لا يصدق وصفه إلا على الله عز وجل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64386" y="1880171"/>
            <a:ext cx="26096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التاريخ /   -    - 1442هـ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الحصة /                     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المادة/                         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4073" y="154112"/>
            <a:ext cx="7717500" cy="572700"/>
          </a:xfrm>
        </p:spPr>
        <p:txBody>
          <a:bodyPr/>
          <a:lstStyle/>
          <a:p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استراتيجية جدول التعلم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49825"/>
              </p:ext>
            </p:extLst>
          </p:nvPr>
        </p:nvGraphicFramePr>
        <p:xfrm>
          <a:off x="780837" y="1865116"/>
          <a:ext cx="7592600" cy="2655513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898150"/>
                <a:gridCol w="1898150"/>
                <a:gridCol w="1898150"/>
                <a:gridCol w="1898150"/>
              </a:tblGrid>
              <a:tr h="93995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أعرف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أريد أن أتعلم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تعلمت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ماذا أريد أن أتعلم أكثر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17155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6606281" y="3142213"/>
            <a:ext cx="17979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b="1" kern="1200" dirty="0">
                <a:solidFill>
                  <a:srgbClr val="EB7B2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تعرفين عن موضوع درسنا من خلال معلوماتك السابقة</a:t>
            </a:r>
            <a:r>
              <a:rPr lang="ar-SA" sz="1800" b="1" kern="1200" dirty="0">
                <a:solidFill>
                  <a:srgbClr val="EB7B24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705565" y="3108187"/>
            <a:ext cx="17203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b="1" kern="1200" dirty="0">
                <a:solidFill>
                  <a:srgbClr val="EB7B2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اقرئي الدرس قراءة صامته ثم استنتجي الأهداف التي سنحققها في درسنا </a:t>
            </a:r>
          </a:p>
        </p:txBody>
      </p:sp>
    </p:spTree>
    <p:extLst>
      <p:ext uri="{BB962C8B-B14F-4D97-AF65-F5344CB8AC3E}">
        <p14:creationId xmlns:p14="http://schemas.microsoft.com/office/powerpoint/2010/main" val="22912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>
            <a:off x="3708971" y="889799"/>
            <a:ext cx="5182729" cy="3764393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مستطيل 4"/>
          <p:cNvSpPr/>
          <p:nvPr/>
        </p:nvSpPr>
        <p:spPr>
          <a:xfrm>
            <a:off x="3847669" y="2618678"/>
            <a:ext cx="4926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وعن 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أبي شريح أنه كان يكنى أبا الحكم، فقال له النبي ﷺ: </a:t>
            </a:r>
            <a:r>
              <a:rPr lang="ar-SA" sz="2000" dirty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 الله هو الحكم، وإليه الحكم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فقال: إن قومي إذا اختلفوا في شيء أتوني، فحكمت بينهم فرضي كلا الفريقين. فقال: </a:t>
            </a:r>
            <a:r>
              <a:rPr lang="ar-SA" sz="2000" dirty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أحسن هذا فما لك من الولد؟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قال: قلت: شريح ومسلم وعبدالله. قال: </a:t>
            </a:r>
            <a:r>
              <a:rPr lang="ar-SA" sz="2000" dirty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فمن أكبرهم؟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قلت: شريح. قال: </a:t>
            </a:r>
            <a:r>
              <a:rPr lang="ar-SA" sz="2000" dirty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فأنت أبو شريح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5353" y="195209"/>
            <a:ext cx="80138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رابعًا: التسمي بأسماء الله تعالى التي اختص بها نفسه </a:t>
            </a: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59674" y="2085656"/>
            <a:ext cx="3575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تعالى </a:t>
            </a:r>
            <a:r>
              <a:rPr lang="ar-SA" sz="2400" b="1" dirty="0" smtClean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(هَلْ </a:t>
            </a:r>
            <a:r>
              <a:rPr lang="ar-SA" sz="2400" b="1" dirty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تَعْلَمُ </a:t>
            </a:r>
            <a:r>
              <a:rPr lang="ar-SA" sz="2400" b="1" dirty="0" err="1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لَهُۥ</a:t>
            </a:r>
            <a:r>
              <a:rPr lang="ar-SA" sz="2400" b="1" dirty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 smtClean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سَمِيًّا)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2467" y="1952090"/>
            <a:ext cx="35343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خلال قراءتك للأدلة </a:t>
            </a:r>
          </a:p>
          <a:p>
            <a:pPr algn="ctr"/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استنبطي أهم حكم ورد في الأدلة ؟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4113" y="2928135"/>
            <a:ext cx="34110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تحريم تسمية غير الله تعالى بالأسماء التي اختص بها الله </a:t>
            </a:r>
          </a:p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كالتسمي بالله أو الخالق أو الرًّزاق أو الرب أو الرحمن أو السلام أو المهيمن أو القدوس ......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-842481" y="2085653"/>
            <a:ext cx="446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خامسًا : التعبيد لغير الله </a:t>
            </a: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441843" y="154112"/>
            <a:ext cx="551722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أذكري ثلاثة من الأسماء التي تُعبد لله تعالى ؟ </a:t>
            </a:r>
          </a:p>
          <a:p>
            <a:pPr algn="ctr"/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اذكري ثلاثة أسماء التي تُعبد لغير الله تعالى ؟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75407" y="708917"/>
            <a:ext cx="4839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عبدالله – عبدالرحمن – عبدالعزيز 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34310" y="1705510"/>
            <a:ext cx="5712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عبد شمس – عبد الكعبة – عبد علي – عبد الأمير – </a:t>
            </a:r>
          </a:p>
          <a:p>
            <a:pPr algn="ctr"/>
            <a:r>
              <a:rPr lang="ar-SA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عبد الحارث – عبد الحسين </a:t>
            </a:r>
            <a:endParaRPr lang="ar-SA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462391" y="2907586"/>
            <a:ext cx="568160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يجوز التعبيد لغير الله عز وجل مطلقًا .</a:t>
            </a:r>
          </a:p>
          <a:p>
            <a:pPr algn="ct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وهذه الأسماء يجب تغييرها لمن تسمى بها أو سماه أهله بها ، وقال الصحابي الجليل عبدالرحمن بن عوف رضي الله عنه : كان اسمي عبد عمرو فسماني رسول الله صلى الله عليه وسلم عبد الرحمن 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49322" y="236306"/>
            <a:ext cx="82501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سادسًا: التسمي باسم لا يصدق وصفه إلا على الله عز وجل 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65771" y="1530849"/>
            <a:ext cx="73460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رأيك بمن يسمي نفسه ملك الملوك ؟ ولماذا ؟ </a:t>
            </a:r>
            <a:endParaRPr lang="ar-SA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77403" y="2085654"/>
            <a:ext cx="8681663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 بملك الأملاك ونحوه محرم التسمي به ويجب تغييره . </a:t>
            </a:r>
          </a:p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قال الله تعالى : (</a:t>
            </a:r>
            <a:r>
              <a:rPr lang="ar-SA" sz="2000" b="1" dirty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هَلْ تَعْلَمُ </a:t>
            </a:r>
            <a:r>
              <a:rPr lang="ar-SA" sz="2000" b="1" dirty="0" err="1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لَهُۥ</a:t>
            </a:r>
            <a:r>
              <a:rPr lang="ar-SA" sz="2000" b="1" dirty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سَمِيًّا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) وفي الصحيح عن أبي هريرة رضي الله عنه عن النبي صلى الله عليه وسلم قال : (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SA" sz="2000" dirty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 أخنع اسم عند الله رجل تسمَّى ملك الأملاك. لا مالك إلا الله</a:t>
            </a:r>
            <a:r>
              <a:rPr lang="ar-SA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سفيان مثل: شاهان شاه.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وفي رواية: </a:t>
            </a:r>
            <a:r>
              <a:rPr lang="ar-SA" sz="2000" dirty="0" smtClean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أغيظ رجل على الله يوم القيامة </a:t>
            </a:r>
            <a:r>
              <a:rPr lang="ar-SA" sz="2000" dirty="0" err="1" smtClean="0">
                <a:solidFill>
                  <a:srgbClr val="2A8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وأخبثه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06175" y="3852809"/>
            <a:ext cx="8342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ar-SA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مبدعات اللغة العربية / ما معنى كلمة ( أخنع) ؟        </a:t>
            </a:r>
            <a:endParaRPr lang="ar-SA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7403" y="4312503"/>
            <a:ext cx="86919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أخنع يعني أوضع ، فيعاقب بنقيض قصده حيث أراد الرفعة والفخر فكان عند الله مهيناً . 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70562"/>
            <a:ext cx="4048018" cy="255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0" y="1458930"/>
            <a:ext cx="37397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وضحي الحكمة من تحريم التسمي باسم  بملك الملوك؟ </a:t>
            </a: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4324" y="1510302"/>
            <a:ext cx="46850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لأن النبي صلى الله عليه وسلم غلظ في هذا حفظًا للتوحيد ولأسماء الله وصفاته ، ودفعًا لوسائل الشرك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616505" y="3339102"/>
            <a:ext cx="54144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ويلحق بالتسمي بملك الأملاك التسمي بقاضي القضاة أو سلطان السلاطين </a:t>
            </a:r>
            <a:endParaRPr lang="ar-SA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4073" y="154112"/>
            <a:ext cx="7717500" cy="572700"/>
          </a:xfrm>
        </p:spPr>
        <p:txBody>
          <a:bodyPr/>
          <a:lstStyle/>
          <a:p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استراتيجية جدول التعلم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49825"/>
              </p:ext>
            </p:extLst>
          </p:nvPr>
        </p:nvGraphicFramePr>
        <p:xfrm>
          <a:off x="780837" y="1865116"/>
          <a:ext cx="7592600" cy="2655513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898150"/>
                <a:gridCol w="1898150"/>
                <a:gridCol w="1898150"/>
                <a:gridCol w="1898150"/>
              </a:tblGrid>
              <a:tr h="93995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أعرف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أريد أن أتعلم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تعلمت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ماذا أريد أن أتعلم أكثر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17155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2702101" y="3111390"/>
            <a:ext cx="1797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kern="1200" dirty="0" smtClean="0">
                <a:solidFill>
                  <a:srgbClr val="EB7B2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اذكري أهم الألفاظ التي توهم مساواة الله بخلقه ؟ مع ذكر حكمها ؟ </a:t>
            </a:r>
            <a:endParaRPr lang="ar-SA" sz="1800" kern="1200" dirty="0">
              <a:solidFill>
                <a:srgbClr val="EB7B24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" y="945221"/>
            <a:ext cx="5126805" cy="359595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7" y="835937"/>
            <a:ext cx="5206435" cy="377984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352837" y="1869896"/>
            <a:ext cx="36781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الواجب</a:t>
            </a:r>
          </a:p>
          <a:p>
            <a:pPr algn="ctr"/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في منصة مدرستي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6854" y="1232899"/>
            <a:ext cx="22089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مراجعه للوحدة </a:t>
            </a:r>
          </a:p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 التحذير من ألفاظ توهم مساواة الله بخلقه)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698696" y="1520576"/>
            <a:ext cx="516790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افتحي الكتاب صفحة 171 وقومي بحل التقويم مع معلمتك ؟ </a:t>
            </a:r>
            <a:endParaRPr lang="ar-S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07640" y="214019"/>
            <a:ext cx="2975172" cy="572700"/>
          </a:xfrm>
        </p:spPr>
        <p:txBody>
          <a:bodyPr/>
          <a:lstStyle/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السؤال الأول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14045" y="109564"/>
            <a:ext cx="29751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420" y="1524307"/>
            <a:ext cx="4818580" cy="338674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" y="1534461"/>
            <a:ext cx="4236928" cy="338967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750122" y="1571947"/>
            <a:ext cx="24863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مثلي لما يأتي ؟ </a:t>
            </a:r>
            <a:endParaRPr lang="ar-SA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74048" y="1952090"/>
            <a:ext cx="4869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لفظ من الألفاظ المؤدية إلى مساواة المخلوق بالخالق .</a:t>
            </a:r>
          </a:p>
          <a:p>
            <a:pPr algn="r"/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الحلف بغير الله .</a:t>
            </a:r>
          </a:p>
          <a:p>
            <a:pPr algn="r"/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التسمي باسم لا يصدق وصفه لغير الله عز وجل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5757" y="1590782"/>
            <a:ext cx="3861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متى يكون قول ( ما شاء الله وشاء فلان ) شركًا أكبر ؟ ومتى يكون شركًا أصغر ؟ </a:t>
            </a:r>
            <a:endParaRPr lang="ar-SA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3909" y="2505395"/>
            <a:ext cx="3981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 أصغر : </a:t>
            </a:r>
          </a:p>
          <a:p>
            <a:pPr lvl="0" algn="ctr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لم يرد بها تعظيم فلان كتعظيم الله ، أو أن مشيئته مستقلة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65078" y="3502166"/>
            <a:ext cx="3595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 أكبر  : </a:t>
            </a:r>
          </a:p>
          <a:p>
            <a:pPr lvl="0" algn="ctr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أعتقد أن فلانًا مثل الله في العظمة ، وأنه يستقل بالمشيئة دون الله 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50643" y="2392243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أنا متوكل على الله وعليك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285013" y="3286095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والكعبة 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888143" y="4231363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ملك الملوك 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/>
          <p:nvPr/>
        </p:nvSpPr>
        <p:spPr>
          <a:xfrm>
            <a:off x="92467" y="267128"/>
            <a:ext cx="2578815" cy="463364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/>
          <p:nvPr/>
        </p:nvSpPr>
        <p:spPr>
          <a:xfrm rot="5400000">
            <a:off x="-710125" y="3372500"/>
            <a:ext cx="384900" cy="25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t="5393" r="19372" b="58652"/>
          <a:stretch/>
        </p:blipFill>
        <p:spPr>
          <a:xfrm>
            <a:off x="143839" y="359593"/>
            <a:ext cx="2465798" cy="434596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47066"/>
          <a:stretch/>
        </p:blipFill>
        <p:spPr>
          <a:xfrm>
            <a:off x="3359649" y="1212351"/>
            <a:ext cx="5784351" cy="3931149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5250094" y="0"/>
            <a:ext cx="3657600" cy="1387011"/>
          </a:xfrm>
          <a:prstGeom prst="cloudCallout">
            <a:avLst>
              <a:gd name="adj1" fmla="val -39091"/>
              <a:gd name="adj2" fmla="val 1072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743254" y="400692"/>
            <a:ext cx="3071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سنتعلم في هذه الوحدة 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907640" y="214019"/>
            <a:ext cx="2975172" cy="572700"/>
          </a:xfrm>
        </p:spPr>
        <p:txBody>
          <a:bodyPr/>
          <a:lstStyle/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420" y="1530729"/>
            <a:ext cx="4818580" cy="351388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304872" y="1539411"/>
            <a:ext cx="49607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ميزي بين الألفاظ </a:t>
            </a:r>
            <a:r>
              <a:rPr lang="ar-SA" sz="2000" b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الشركية</a:t>
            </a:r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والألفاظ غير </a:t>
            </a:r>
            <a:r>
              <a:rPr lang="ar-SA" sz="2000" b="1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الشركيه</a:t>
            </a:r>
            <a:endParaRPr lang="ar-SA" sz="2000" b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فيما يأتي؟  </a:t>
            </a:r>
            <a:endParaRPr lang="ar-SA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جدول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55313"/>
              </p:ext>
            </p:extLst>
          </p:nvPr>
        </p:nvGraphicFramePr>
        <p:xfrm>
          <a:off x="4417888" y="2224712"/>
          <a:ext cx="4619946" cy="2595880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3294580"/>
                <a:gridCol w="132536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اللفظ 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حكمه 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600" dirty="0" smtClean="0"/>
                        <a:t>ما شاء الله</a:t>
                      </a:r>
                      <a:r>
                        <a:rPr lang="ar-SA" sz="1600" baseline="0" dirty="0" smtClean="0"/>
                        <a:t> ثم شئت </a:t>
                      </a:r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SA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لولا الله ثم الحارس لسُرقت الدار </a:t>
                      </a:r>
                      <a:endParaRPr kumimoji="0" lang="ar-SA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SA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الحلف بالنبي </a:t>
                      </a:r>
                      <a:endParaRPr kumimoji="0" lang="ar-SA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SA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التسمي بعبد الملك </a:t>
                      </a:r>
                      <a:endParaRPr kumimoji="0" lang="ar-SA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SA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التسمي بعبد شمس </a:t>
                      </a:r>
                      <a:endParaRPr kumimoji="0" lang="ar-SA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SA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وصف إنسان بمالك الملك </a:t>
                      </a:r>
                      <a:endParaRPr kumimoji="0" lang="ar-SA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مربع نص 15"/>
          <p:cNvSpPr txBox="1"/>
          <p:nvPr/>
        </p:nvSpPr>
        <p:spPr>
          <a:xfrm>
            <a:off x="4561726" y="2547991"/>
            <a:ext cx="1140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شركيه 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539465" y="2926422"/>
            <a:ext cx="1140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شركيه 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578850" y="3695272"/>
            <a:ext cx="1140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شركيه 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770266" y="3327191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3990E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شركيه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4758279" y="4034396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3990E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شركيه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818211" y="4453924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3990E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شركيه</a:t>
            </a:r>
            <a:endParaRPr lang="ar-SA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" y="1524185"/>
            <a:ext cx="4226654" cy="3530699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215757" y="1590782"/>
            <a:ext cx="3861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متى يكون قول ( لولا الله ثم فلان ) جائزًا ؟ ومتى يكون محرمًا؟ </a:t>
            </a:r>
            <a:endParaRPr lang="ar-SA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0" y="24131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/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جائز</a:t>
            </a:r>
          </a:p>
          <a:p>
            <a:pPr lvl="0" algn="ctr" rtl="1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كان العمل المعلق </a:t>
            </a:r>
          </a:p>
          <a:p>
            <a:pPr lvl="0" algn="ctr" rtl="1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بـ لولا يقدر عليه فلان 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7056" y="37280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محرمًا:</a:t>
            </a:r>
            <a:r>
              <a:rPr lang="ar-SA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أعتقد أن فلانًا مثل الله في العظمة والقدر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SA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553091" y="130114"/>
            <a:ext cx="29751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السؤال الرابع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5075434" y="109565"/>
            <a:ext cx="451458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السؤال الخامس 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19" y="1524185"/>
            <a:ext cx="4500081" cy="353069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9" y="1532747"/>
            <a:ext cx="4500081" cy="3530699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-308224" y="123290"/>
            <a:ext cx="451458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Krona One"/>
              <a:buNone/>
              <a:defRPr sz="2500" b="1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ar-SA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السؤال السادس   </a:t>
            </a:r>
            <a:endParaRPr lang="ar-SA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54885" y="1590782"/>
            <a:ext cx="3861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بيني أنواع التسوية في الأسماء بين الخالق والمخلوق؟ </a:t>
            </a:r>
            <a:endParaRPr lang="ar-SA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57281" y="27316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بأسماء الله تعالى التي اختص بها نفسه </a:t>
            </a:r>
            <a:endParaRPr lang="ar-SA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567093" y="3327282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التعبيد لغير الله 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39030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 باسم لا يصدق وصفه إلا على الله عز وجل 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3640" y="1609618"/>
            <a:ext cx="3861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استدلي لما يأتي ؟ </a:t>
            </a:r>
            <a:endParaRPr lang="ar-SA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7951" y="1972638"/>
            <a:ext cx="4191856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1- أن من الشرك قول ما شاء الله وشئت </a:t>
            </a:r>
          </a:p>
          <a:p>
            <a:pPr lvl="0" algn="ctr"/>
            <a:endParaRPr lang="ar-SA" sz="1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ar-SA" sz="1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ar-SA" sz="1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تحريم الحلف بغير الله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ar-SA" sz="20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ar-SA" sz="20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تحريم التسمي بملك الأملاك 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1319345" y="4452144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قال الله تعالى : (</a:t>
            </a:r>
            <a:r>
              <a:rPr lang="ar-SA" sz="1800" b="1" dirty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هَلْ تَعْلَمُ </a:t>
            </a:r>
            <a:r>
              <a:rPr lang="ar-SA" sz="1800" b="1" dirty="0" err="1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لَهُۥ</a:t>
            </a:r>
            <a:r>
              <a:rPr lang="ar-SA" sz="1800" b="1" dirty="0">
                <a:solidFill>
                  <a:srgbClr val="006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سَمِيًّا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 )</a:t>
            </a:r>
            <a:endParaRPr lang="ar-SA" sz="1800" dirty="0"/>
          </a:p>
        </p:txBody>
      </p:sp>
      <p:sp>
        <p:nvSpPr>
          <p:cNvPr id="14" name="مستطيل 13"/>
          <p:cNvSpPr/>
          <p:nvPr/>
        </p:nvSpPr>
        <p:spPr>
          <a:xfrm>
            <a:off x="97604" y="2264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1800" dirty="0">
                <a:solidFill>
                  <a:srgbClr val="3990E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عبدالله بن عباس رضي الله عنهما : أن رجلًا قال للنبي صلى الله عليه وسلم : ما شاء الله وشئت ، قال : ( جعلت لله ندًا ؟ ما شاء الله وحده )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97605" y="3460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1800" dirty="0">
                <a:solidFill>
                  <a:srgbClr val="3990E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صلى الله عليه وسلم : (من حلف بغير الله فقد كفر أو أشرك ))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25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00403"/>
              </p:ext>
            </p:extLst>
          </p:nvPr>
        </p:nvGraphicFramePr>
        <p:xfrm>
          <a:off x="267127" y="2393877"/>
          <a:ext cx="8733032" cy="2296693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3780888"/>
                <a:gridCol w="4952144"/>
              </a:tblGrid>
              <a:tr h="35720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86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868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868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071973" y="277402"/>
            <a:ext cx="37603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التمهيد </a:t>
            </a:r>
            <a:endParaRPr lang="ar-SA" sz="4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154111" y="1119882"/>
            <a:ext cx="9400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أمر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الشرع بحفظ اللسان وحذر من ألفاظ كثيره لما فيها من المفاسد ، وقد مر بك أثناء دراستك لمقرر التوحيد نماذج لهذه الألفاظ ،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تعاوني مع زميلاتك في تذكها واكتبيها في الجدول الآتي مع بيان العلة في النهي : 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167902" y="2424701"/>
            <a:ext cx="3554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اللفظ المنهي عنه 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00364" y="2381893"/>
            <a:ext cx="3554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علة النهي  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22706" y="3298002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والكعبة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24346" y="3286017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حلف بغير الله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62090" y="2813406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يوم أسود  </a:t>
            </a:r>
            <a:endParaRPr lang="ar-S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72976" y="2772312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سب الدهر 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41543" y="4272337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لولا الطبيب لمات فلان 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847636" y="4241514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تعظيم غير الله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" y="0"/>
            <a:ext cx="2825573" cy="1181528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188890" y="341711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ue Ellen Francisco"/>
              </a:rPr>
              <a:t>استراتيجية شريط الذكريات</a:t>
            </a:r>
            <a:endParaRPr lang="ar-SA" sz="2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729555" y="3756916"/>
            <a:ext cx="2856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توكلنا على الله وعليك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80144" y="3705547"/>
            <a:ext cx="47124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أشرك غير الله مع الله فيما هو من خصائص  الله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606230" y="1078786"/>
            <a:ext cx="5280917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الموضوع / التحذير من ألفاظ تتضمن مساوة الله تعالى بخلقه </a:t>
            </a:r>
            <a:endParaRPr lang="ar-SA" sz="3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أولاً: قول ما شاء الله وشئت </a:t>
            </a:r>
          </a:p>
          <a:p>
            <a:pPr algn="ctr"/>
            <a:r>
              <a:rPr lang="ar-S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ثانيًا : قول لولا الله وفلان </a:t>
            </a:r>
          </a:p>
          <a:p>
            <a:pPr algn="ctr"/>
            <a:r>
              <a:rPr lang="ar-S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ثالثًا الحلف بغير الله 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4386" y="1880171"/>
            <a:ext cx="26096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التاريخ /   -    - 1442هـ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الحصة /                     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المادة/                         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4073" y="154112"/>
            <a:ext cx="7717500" cy="572700"/>
          </a:xfrm>
        </p:spPr>
        <p:txBody>
          <a:bodyPr/>
          <a:lstStyle/>
          <a:p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استراتيجية جدول التعلم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49825"/>
              </p:ext>
            </p:extLst>
          </p:nvPr>
        </p:nvGraphicFramePr>
        <p:xfrm>
          <a:off x="780837" y="1865116"/>
          <a:ext cx="7592600" cy="2655513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898150"/>
                <a:gridCol w="1898150"/>
                <a:gridCol w="1898150"/>
                <a:gridCol w="1898150"/>
              </a:tblGrid>
              <a:tr h="93995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أعرف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أريد أن أتعلم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ماذا تعلمت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1" i="0" u="none" strike="noStrike" kern="1200" cap="none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 rtl="1"/>
                      <a:endParaRPr lang="ar-SA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ماذا أريد أن أتعلم أكثر </a:t>
                      </a:r>
                      <a:endParaRPr lang="ar-S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17155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6606281" y="3142213"/>
            <a:ext cx="17979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b="1" kern="1200" dirty="0">
                <a:solidFill>
                  <a:srgbClr val="EB7B2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تعرفين عن موضوع درسنا من خلال معلوماتك السابقة</a:t>
            </a:r>
            <a:r>
              <a:rPr lang="ar-SA" sz="1800" b="1" kern="1200" dirty="0">
                <a:solidFill>
                  <a:srgbClr val="EB7B24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705565" y="3108187"/>
            <a:ext cx="17203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b="1" kern="1200" dirty="0">
                <a:solidFill>
                  <a:srgbClr val="EB7B2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اقرئي الدرس قراءة صامته ثم استنتجي الأهداف التي سنحققها في درسنا </a:t>
            </a:r>
          </a:p>
        </p:txBody>
      </p:sp>
    </p:spTree>
    <p:extLst>
      <p:ext uri="{BB962C8B-B14F-4D97-AF65-F5344CB8AC3E}">
        <p14:creationId xmlns:p14="http://schemas.microsoft.com/office/powerpoint/2010/main" val="17668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325367" y="4356243"/>
            <a:ext cx="61131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الأهداف التعليمية 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760288"/>
            <a:ext cx="904125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بيان خطورة الألفاظ المؤدية إلى مساواة المخلوق بالخالق .</a:t>
            </a:r>
          </a:p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الحذر من الألفاظ </a:t>
            </a:r>
            <a:r>
              <a:rPr lang="ar-SA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الشركيه</a:t>
            </a:r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الاستدلال من الكتاب والسنه على تحريم الألفاظ </a:t>
            </a:r>
            <a:r>
              <a:rPr lang="ar-SA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الشركيه</a:t>
            </a:r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</a:p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4- المقارنة بين أحوال قول ما شاء الله وشت وقول لولا الله وفلان وأحكامها  . </a:t>
            </a:r>
          </a:p>
          <a:p>
            <a:pPr algn="ctr"/>
            <a:r>
              <a:rPr lang="ar-S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5- ذكر خطورة الشرك الأصغر على عقيدة المسلم .</a:t>
            </a: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4347" y="214017"/>
            <a:ext cx="7717500" cy="572700"/>
          </a:xfrm>
        </p:spPr>
        <p:txBody>
          <a:bodyPr/>
          <a:lstStyle/>
          <a:p>
            <a:r>
              <a:rPr lang="ar-S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خطورة الألفاظ التي توهم مساواة الله بخلقه: 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65081" y="2373331"/>
            <a:ext cx="838371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آفات اللسان كثيرة ، منها الإساءة للناس بالسب والشتم والكذب والغيبة ، ومنها لَبْسُ الحق بالباطل . ومن </a:t>
            </a:r>
            <a:r>
              <a:rPr lang="ar-SA" sz="2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أخطرها</a:t>
            </a:r>
            <a:r>
              <a:rPr lang="ar-SA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وأشدها تلك الألفاظ التي ظاهرها المساواة بين بين الخالق والمخلوق ، وذلك لما تتضمنه من الشرك وجعل الأنداد قال تعالى:  </a:t>
            </a:r>
            <a:r>
              <a:rPr lang="ar-SA" sz="2000" dirty="0">
                <a:latin typeface="Tahoma" panose="020B0604030504040204" pitchFamily="34" charset="0"/>
              </a:rPr>
              <a:t>﴿ </a:t>
            </a:r>
            <a:r>
              <a:rPr lang="ar-SA" sz="2000" dirty="0">
                <a:solidFill>
                  <a:srgbClr val="008000"/>
                </a:solidFill>
                <a:latin typeface="Tahoma" panose="020B0604030504040204" pitchFamily="34" charset="0"/>
              </a:rPr>
              <a:t>فَلَا تَجْعَلُوا لِلَّهِ أَنْدَادًا وَأَنْتُمْ </a:t>
            </a:r>
            <a:r>
              <a:rPr lang="ar-SA" sz="2000" dirty="0" smtClean="0">
                <a:solidFill>
                  <a:srgbClr val="008000"/>
                </a:solidFill>
                <a:latin typeface="Tahoma" panose="020B0604030504040204" pitchFamily="34" charset="0"/>
              </a:rPr>
              <a:t>تَعْلَمُونَ</a:t>
            </a:r>
            <a:r>
              <a:rPr lang="ar-SA" sz="2000" dirty="0" smtClean="0">
                <a:latin typeface="Tahoma" panose="020B0604030504040204" pitchFamily="34" charset="0"/>
              </a:rPr>
              <a:t> ﴾</a:t>
            </a:r>
            <a:br>
              <a:rPr lang="ar-SA" sz="2000" dirty="0" smtClean="0">
                <a:latin typeface="Tahoma" panose="020B0604030504040204" pitchFamily="34" charset="0"/>
              </a:rPr>
            </a:br>
            <a:r>
              <a:rPr lang="ar-SA" sz="2000" dirty="0" smtClean="0">
                <a:latin typeface="Tahoma" panose="020B0604030504040204" pitchFamily="34" charset="0"/>
              </a:rPr>
              <a:t/>
            </a:r>
            <a:br>
              <a:rPr lang="ar-SA" sz="2000" dirty="0" smtClean="0">
                <a:latin typeface="Tahoma" panose="020B0604030504040204" pitchFamily="34" charset="0"/>
              </a:rPr>
            </a:br>
            <a:endParaRPr lang="ar-S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11659" y="1674688"/>
            <a:ext cx="76850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أذكري بعض الألفاظ التي أمر الإسلام بقولها ، وبعض الألفاظ التي نهى عنها ؟ 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6031" y="3394535"/>
            <a:ext cx="8763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ابن عباس في الآية : ( الأنداد : هو الشرك ، أخفى من دبيب النمل على صفاة سوداء في ظلمة الليل ، وهو أن تقول : والله وحياتك يا فلان وحياتي ، وتقول : لولا كليبة هذا لأتانا اللصوص ، ولولا البطّ في الدار لأتى اللصوص ، وقول الرجل لصاحبه : ما شاء الله وشئت ، وقول الرجل : لولا الله وفلان ، لا تجعل فيها فلاناً ، هذا كله به شرك )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2054832"/>
            <a:ext cx="32671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أولاً: قول ما شاء الله وشئت </a:t>
            </a:r>
            <a:endParaRPr lang="ar-S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95955" y="92467"/>
            <a:ext cx="54247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خالد لوالده : سوف أذهب إلى السوق إن شاء الله وشئت يا والدي </a:t>
            </a:r>
          </a:p>
          <a:p>
            <a:pPr algn="r"/>
            <a:r>
              <a:rPr lang="ar-SA" sz="1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ما الخطأ الذي وقع فيه خالد ، ولماذا ؟ </a:t>
            </a:r>
            <a:endParaRPr lang="ar-SA" sz="1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91164" y="708917"/>
            <a:ext cx="535283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هذه اللفظة تفيد </a:t>
            </a:r>
            <a:r>
              <a:rPr lang="ar-SA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للعبد مشاركة مع الله في المشيئة</a:t>
            </a:r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وهي من </a:t>
            </a:r>
            <a:r>
              <a:rPr lang="ar-SA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الشرك الأصغر </a:t>
            </a:r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، وتكون </a:t>
            </a:r>
            <a:r>
              <a:rPr lang="ar-SA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شركًا أكبر </a:t>
            </a:r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إذا أعتقد أن فلانًا مثل الله في العظمة ، وأنه يستقل بالمشيئة دون الله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عن عبدالله بن عباس رضي الله عنهما : أن رجلًا قال للنبي صلى الله عليه وسلم : ما شاء الله وشئت ، قال : (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جعلت لله ندًا ؟ ما شاء الله وحده </a:t>
            </a:r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ويجوز أن يقال ما شاء الله ثم شاء فلان فتكون مشيئة العبد تابعة لمشيئة الله لا مساوية لها ، فعن حذيفة رضي الله عنه ، عن النبي صلى الله عليه وسلم قال :  </a:t>
            </a:r>
          </a:p>
          <a:p>
            <a:pPr algn="ctr"/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تقولوا : ما شاء الله وشاء فلان ، ولكن قولوا ما شاء الله ثم شاء فلان </a:t>
            </a:r>
            <a:r>
              <a:rPr lang="ar-S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873358" y="4130211"/>
            <a:ext cx="52706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استنبطي من أحاديث النبي صلى الله عليه وسلم العبارات المشروعة بدلا عن قول ما شاء الله وشئت المنهي عنها </a:t>
            </a:r>
            <a:endParaRPr lang="ar-SA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nline College Academic Guides by Slidesgo">
  <a:themeElements>
    <a:clrScheme name="Simple Light">
      <a:dk1>
        <a:srgbClr val="000000"/>
      </a:dk1>
      <a:lt1>
        <a:srgbClr val="000000"/>
      </a:lt1>
      <a:dk2>
        <a:srgbClr val="FF4628"/>
      </a:dk2>
      <a:lt2>
        <a:srgbClr val="FFFEFB"/>
      </a:lt2>
      <a:accent1>
        <a:srgbClr val="3990EE"/>
      </a:accent1>
      <a:accent2>
        <a:srgbClr val="83CDDB"/>
      </a:accent2>
      <a:accent3>
        <a:srgbClr val="F8C700"/>
      </a:accent3>
      <a:accent4>
        <a:srgbClr val="FF4628"/>
      </a:accent4>
      <a:accent5>
        <a:srgbClr val="3990EE"/>
      </a:accent5>
      <a:accent6>
        <a:srgbClr val="83CDD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1917</Words>
  <Application>Microsoft Office PowerPoint</Application>
  <PresentationFormat>عرض على الشاشة (9:16)‏</PresentationFormat>
  <Paragraphs>260</Paragraphs>
  <Slides>31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Arial</vt:lpstr>
      <vt:lpstr>Krona One</vt:lpstr>
      <vt:lpstr>Sue Ellen Francisco</vt:lpstr>
      <vt:lpstr>Andalus</vt:lpstr>
      <vt:lpstr>Cabin</vt:lpstr>
      <vt:lpstr>Tahoma</vt:lpstr>
      <vt:lpstr>Calibri</vt:lpstr>
      <vt:lpstr>Comfortaa</vt:lpstr>
      <vt:lpstr>Signika</vt:lpstr>
      <vt:lpstr>DecoType Naskh Extensions</vt:lpstr>
      <vt:lpstr>Online College Academic Guides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جدول التعلم</vt:lpstr>
      <vt:lpstr>عرض تقديمي في PowerPoint</vt:lpstr>
      <vt:lpstr>خطورة الألفاظ التي توهم مساواة الله بخلقه: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جدول التعلم</vt:lpstr>
      <vt:lpstr>عرض تقديمي في PowerPoint</vt:lpstr>
      <vt:lpstr>عرض تقديمي في PowerPoint</vt:lpstr>
      <vt:lpstr>عرض تقديمي في PowerPoint</vt:lpstr>
      <vt:lpstr>استراتيجية 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جدول التعلم</vt:lpstr>
      <vt:lpstr>عرض تقديمي في PowerPoint</vt:lpstr>
      <vt:lpstr>عرض تقديمي في PowerPoint</vt:lpstr>
      <vt:lpstr>السؤال الأول </vt:lpstr>
      <vt:lpstr>السؤال الثالث 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 COLLEGE ACADEMIC GUIDES</dc:title>
  <cp:lastModifiedBy>Dell</cp:lastModifiedBy>
  <cp:revision>57</cp:revision>
  <dcterms:modified xsi:type="dcterms:W3CDTF">2021-01-30T18:26:28Z</dcterms:modified>
</cp:coreProperties>
</file>