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Cochi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CDEE0"/>
              </a:solidFill>
              <a:prstDash val="solid"/>
              <a:miter lim="400000"/>
            </a:ln>
          </a:top>
          <a:bottom>
            <a:ln w="12700" cap="flat">
              <a:solidFill>
                <a:srgbClr val="DCDEE0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A1A6"/>
              </a:solidFill>
              <a:prstDash val="solid"/>
              <a:miter lim="400000"/>
            </a:ln>
          </a:top>
          <a:bottom>
            <a:ln w="12700" cap="flat">
              <a:solidFill>
                <a:srgbClr val="A2A1A6"/>
              </a:solidFill>
              <a:prstDash val="solid"/>
              <a:miter lim="400000"/>
            </a:ln>
          </a:bottom>
          <a:insideH>
            <a:ln w="12700" cap="flat">
              <a:solidFill>
                <a:srgbClr val="A2A1A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11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-2410"/>
              <a:lumOff val="-16942"/>
              <a:alpha val="6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-2410"/>
              <a:lumOff val="-16942"/>
              <a:alpha val="50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1875"/>
              <a:lumOff val="16453"/>
              <a:alpha val="30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85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satOff val="1875"/>
                  <a:lumOff val="16453"/>
                  <a:alpha val="50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64999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85F">
              <a:alpha val="57000"/>
            </a:srgbClr>
          </a:solidFill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/>
          </a:solidFill>
        </a:fill>
      </a:tcStyle>
    </a:band2H>
    <a:firstCo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chemeClr val="accent1">
                  <a:satOff val="8779"/>
                  <a:lumOff val="16332"/>
                </a:schemeClr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818181"/>
        </a:fontRef>
        <a:srgbClr val="818181"/>
      </a:tcTxStyle>
      <a:tcStyle>
        <a:tcBdr>
          <a:lef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1"/>
        </a:fontRef>
        <a:schemeClr val="accent1"/>
      </a:tcTxStyle>
      <a:tcStyle>
        <a:tcBdr>
          <a:lef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H>
          <a:insideV>
            <a:ln w="25400" cap="flat">
              <a:solidFill>
                <a:schemeClr val="accent1">
                  <a:satOff val="8779"/>
                  <a:lumOff val="1633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787400" y="2057400"/>
            <a:ext cx="11430000" cy="3175000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787400" y="5334000"/>
            <a:ext cx="11430000" cy="1524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1270000" y="6344086"/>
            <a:ext cx="10464800" cy="57062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tabLst>
                <a:tab pos="914400" algn="l"/>
              </a:tabLst>
              <a:defRPr i="1" sz="3000"/>
            </a:lvl1pPr>
          </a:lstStyle>
          <a:p>
            <a:pPr defTabSz="914400" rtl="0">
              <a:defRPr/>
            </a:pPr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1270000" y="4263082"/>
            <a:ext cx="10464800" cy="6940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>
                <a:srgbClr val="A29A85"/>
              </a:buClr>
              <a:buSzTx/>
              <a:buNone/>
              <a:tabLst>
                <a:tab pos="914400" algn="l"/>
              </a:tabLst>
            </a:lvl1pPr>
          </a:lstStyle>
          <a:p>
            <a:pPr defTabSz="914400"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/>
          <p:nvPr>
            <p:ph type="pic" idx="21"/>
          </p:nvPr>
        </p:nvSpPr>
        <p:spPr>
          <a:xfrm>
            <a:off x="-800100" y="0"/>
            <a:ext cx="14673017" cy="9779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/>
          <p:nvPr>
            <p:ph type="pic" sz="half" idx="21"/>
          </p:nvPr>
        </p:nvSpPr>
        <p:spPr>
          <a:xfrm>
            <a:off x="2209800" y="739414"/>
            <a:ext cx="8613251" cy="5740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نص العنوان"/>
          <p:cNvSpPr txBox="1"/>
          <p:nvPr>
            <p:ph type="title"/>
          </p:nvPr>
        </p:nvSpPr>
        <p:spPr>
          <a:xfrm>
            <a:off x="787400" y="6413500"/>
            <a:ext cx="11430000" cy="1778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2" name="مستوى النص الأول…"/>
          <p:cNvSpPr txBox="1"/>
          <p:nvPr>
            <p:ph type="body" sz="quarter" idx="1"/>
          </p:nvPr>
        </p:nvSpPr>
        <p:spPr>
          <a:xfrm>
            <a:off x="787400" y="8178800"/>
            <a:ext cx="11430000" cy="82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xfrm>
            <a:off x="787400" y="3289300"/>
            <a:ext cx="11430000" cy="3175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/>
          <p:nvPr>
            <p:ph type="pic" sz="half" idx="21"/>
          </p:nvPr>
        </p:nvSpPr>
        <p:spPr>
          <a:xfrm>
            <a:off x="6851650" y="1122729"/>
            <a:ext cx="4864100" cy="72678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نص العنوان"/>
          <p:cNvSpPr txBox="1"/>
          <p:nvPr>
            <p:ph type="title"/>
          </p:nvPr>
        </p:nvSpPr>
        <p:spPr>
          <a:xfrm>
            <a:off x="546100" y="1473200"/>
            <a:ext cx="5969000" cy="37084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0" name="مستوى النص الأول…"/>
          <p:cNvSpPr txBox="1"/>
          <p:nvPr>
            <p:ph type="body" sz="quarter" idx="1"/>
          </p:nvPr>
        </p:nvSpPr>
        <p:spPr>
          <a:xfrm>
            <a:off x="546100" y="5295900"/>
            <a:ext cx="59690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idx="1"/>
          </p:nvPr>
        </p:nvSpPr>
        <p:spPr>
          <a:xfrm>
            <a:off x="787400" y="2794000"/>
            <a:ext cx="11430000" cy="5715000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/>
          <p:nvPr>
            <p:ph type="pic" sz="half" idx="21"/>
          </p:nvPr>
        </p:nvSpPr>
        <p:spPr>
          <a:xfrm>
            <a:off x="6858000" y="1905000"/>
            <a:ext cx="4864100" cy="726789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7" name="مستوى النص الأول…"/>
          <p:cNvSpPr txBox="1"/>
          <p:nvPr>
            <p:ph type="body" sz="half" idx="1"/>
          </p:nvPr>
        </p:nvSpPr>
        <p:spPr>
          <a:xfrm>
            <a:off x="787400" y="2794000"/>
            <a:ext cx="5715000" cy="5715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300"/>
              </a:spcBef>
              <a:buClrTx/>
              <a:defRPr sz="3300"/>
            </a:lvl1pPr>
            <a:lvl2pPr marL="736600" indent="-368300">
              <a:spcBef>
                <a:spcPts val="3300"/>
              </a:spcBef>
              <a:buClrTx/>
              <a:defRPr sz="3300"/>
            </a:lvl2pPr>
            <a:lvl3pPr marL="1104900" indent="-368300">
              <a:spcBef>
                <a:spcPts val="3300"/>
              </a:spcBef>
              <a:buClrTx/>
              <a:defRPr sz="3300"/>
            </a:lvl3pPr>
            <a:lvl4pPr marL="1473200" indent="-368300">
              <a:spcBef>
                <a:spcPts val="3300"/>
              </a:spcBef>
              <a:buClrTx/>
              <a:defRPr sz="3300"/>
            </a:lvl4pPr>
            <a:lvl5pPr marL="1841500" indent="-368300">
              <a:spcBef>
                <a:spcPts val="3300"/>
              </a:spcBef>
              <a:buClrTx/>
              <a:defRPr sz="33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/>
          <p:nvPr>
            <p:ph type="pic" sz="quarter" idx="21"/>
          </p:nvPr>
        </p:nvSpPr>
        <p:spPr>
          <a:xfrm>
            <a:off x="7988300" y="4216400"/>
            <a:ext cx="5067300" cy="475136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صورة"/>
          <p:cNvSpPr/>
          <p:nvPr>
            <p:ph type="pic" sz="quarter" idx="22"/>
          </p:nvPr>
        </p:nvSpPr>
        <p:spPr>
          <a:xfrm>
            <a:off x="8255000" y="635000"/>
            <a:ext cx="4167872" cy="27692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"/>
          <p:cNvSpPr/>
          <p:nvPr>
            <p:ph type="pic" idx="23"/>
          </p:nvPr>
        </p:nvSpPr>
        <p:spPr>
          <a:xfrm>
            <a:off x="1092200" y="-176472"/>
            <a:ext cx="6400800" cy="956401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05326" y="9258300"/>
            <a:ext cx="381448" cy="38291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buClrTx/>
              <a:defRPr sz="20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uFillTx/>
          <a:latin typeface="+mn-lt"/>
          <a:ea typeface="+mn-ea"/>
          <a:cs typeface="+mn-cs"/>
          <a:sym typeface="Cochin"/>
        </a:defRPr>
      </a:lvl9pPr>
    </p:titleStyle>
    <p:bodyStyle>
      <a:lvl1pPr marL="431800" marR="0" indent="-431800" algn="r" defTabSz="584200" rtl="1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1pPr>
      <a:lvl2pPr marL="863600" marR="0" indent="-431800" algn="r" defTabSz="584200" rtl="1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2pPr>
      <a:lvl3pPr marL="1295400" marR="0" indent="-431800" algn="r" defTabSz="584200" rtl="1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3pPr>
      <a:lvl4pPr marL="1727200" marR="0" indent="-431800" algn="r" defTabSz="584200" rtl="1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4pPr>
      <a:lvl5pPr marL="2159000" marR="0" indent="-431800" algn="r" defTabSz="584200" rtl="1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5pPr>
      <a:lvl6pPr marL="2590800" marR="0" indent="-431800" algn="r" defTabSz="584200" rtl="1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6pPr>
      <a:lvl7pPr marL="3022600" marR="0" indent="-431800" algn="r" defTabSz="584200" rtl="1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7pPr>
      <a:lvl8pPr marL="3454400" marR="0" indent="-431800" algn="r" defTabSz="584200" rtl="1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8pPr>
      <a:lvl9pPr marL="3886200" marR="0" indent="-431800" algn="r" defTabSz="584200" rtl="1" latinLnBrk="0">
        <a:lnSpc>
          <a:spcPct val="100000"/>
        </a:lnSpc>
        <a:spcBef>
          <a:spcPts val="4000"/>
        </a:spcBef>
        <a:spcAft>
          <a:spcPts val="0"/>
        </a:spcAft>
        <a:buClr>
          <a:srgbClr val="515151"/>
        </a:buClr>
        <a:buSzPct val="75000"/>
        <a:buFontTx/>
        <a:buChar char="•"/>
        <a:tabLst/>
        <a:defRPr b="0" baseline="0" cap="none" i="0" spc="0" strike="noStrike" sz="4000" u="none">
          <a:solidFill>
            <a:srgbClr val="515151"/>
          </a:solidFill>
          <a:uFillTx/>
          <a:latin typeface="+mn-lt"/>
          <a:ea typeface="+mn-ea"/>
          <a:cs typeface="+mn-cs"/>
          <a:sym typeface="Cochin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3" Type="http://schemas.openxmlformats.org/officeDocument/2006/relationships/image" Target="../media/image5.png"/><Relationship Id="rId4" Type="http://schemas.openxmlformats.org/officeDocument/2006/relationships/image" Target="../media/image17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الوحدة الثانية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الوحدة الثانية</a:t>
            </a:r>
          </a:p>
        </p:txBody>
      </p:sp>
      <p:sp>
        <p:nvSpPr>
          <p:cNvPr id="120" name="اخلاق وسلوك رغب بها الإسلام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7300" u="sng"/>
            </a:lvl1pPr>
          </a:lstStyle>
          <a:p>
            <a:pPr rtl="0">
              <a:defRPr/>
            </a:pPr>
            <a:r>
              <a:t>اخلاق وسلوك رغب بها الإسلام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FC203F7F-CDA4-44FB-99F7-AC2150DD3686-L0-001.jpeg" descr="FC203F7F-CDA4-44FB-99F7-AC2150DD368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3965" y="252711"/>
            <a:ext cx="6320915" cy="9552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5C80970E-21E6-4798-BBD4-84EAF7A9859B-L0-001.jpeg" descr="5C80970E-21E6-4798-BBD4-84EAF7A9859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2149" y="2651247"/>
            <a:ext cx="10560502" cy="66161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9C6FB6DB-B87C-4BD0-8771-0D3D0D51B586-L0-001.jpeg"/>
          <p:cNvGrpSpPr/>
          <p:nvPr/>
        </p:nvGrpSpPr>
        <p:grpSpPr>
          <a:xfrm>
            <a:off x="306542" y="659747"/>
            <a:ext cx="12391716" cy="8819116"/>
            <a:chOff x="0" y="0"/>
            <a:chExt cx="12391715" cy="8819115"/>
          </a:xfrm>
        </p:grpSpPr>
        <p:pic>
          <p:nvPicPr>
            <p:cNvPr id="146" name="9C6FB6DB-B87C-4BD0-8771-0D3D0D51B586-L0-001.jpeg" descr="9C6FB6DB-B87C-4BD0-8771-0D3D0D51B586-L0-00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1959916" cy="82603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5" name="9C6FB6DB-B87C-4BD0-8771-0D3D0D51B586-L0-001.jpeg" descr="9C6FB6DB-B87C-4BD0-8771-0D3D0D51B586-L0-001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391716" cy="881911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BC9E7BA7-EBBF-41BC-AF5A-9A8CAA5CA5CB-L0-001.jpeg" descr="BC9E7BA7-EBBF-41BC-AF5A-9A8CAA5CA5C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7948" y="512348"/>
            <a:ext cx="8728904" cy="8728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ABB99260-DB49-4017-B84B-4F6AE5BE673F-L0-001.jpeg"/>
          <p:cNvGrpSpPr/>
          <p:nvPr/>
        </p:nvGrpSpPr>
        <p:grpSpPr>
          <a:xfrm>
            <a:off x="168725" y="145738"/>
            <a:ext cx="6189944" cy="3774566"/>
            <a:chOff x="0" y="0"/>
            <a:chExt cx="6189943" cy="3774564"/>
          </a:xfrm>
        </p:grpSpPr>
        <p:pic>
          <p:nvPicPr>
            <p:cNvPr id="152" name="ABB99260-DB49-4017-B84B-4F6AE5BE673F-L0-001.jpeg" descr="ABB99260-DB49-4017-B84B-4F6AE5BE673F-L0-001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5758144" cy="32157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1" name="ABB99260-DB49-4017-B84B-4F6AE5BE673F-L0-001.jpeg" descr="ABB99260-DB49-4017-B84B-4F6AE5BE673F-L0-001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189944" cy="3774565"/>
            </a:xfrm>
            <a:prstGeom prst="rect">
              <a:avLst/>
            </a:prstGeom>
            <a:effectLst/>
          </p:spPr>
        </p:pic>
      </p:grpSp>
      <p:pic>
        <p:nvPicPr>
          <p:cNvPr id="154" name="9DF40A45-911B-4029-B7F3-076726CD88DB-L0-001.jpeg" descr="9DF40A45-911B-4029-B7F3-076726CD88DB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1402" y="3754344"/>
            <a:ext cx="7640050" cy="5730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CB2807E4-D46D-42D8-BDAE-7A18B4E34261-L0-001.jpeg" descr="CB2807E4-D46D-42D8-BDAE-7A18B4E3426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756" y="5046048"/>
            <a:ext cx="8713764" cy="430833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57" name="8A8BE555-4FAD-461B-AFE6-5A78EF9E18B6-L0-001.jpeg" descr="8A8BE555-4FAD-461B-AFE6-5A78EF9E18B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4158" y="268046"/>
            <a:ext cx="7932099" cy="442986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ADDE8644-AA6B-45D7-B676-80330D301717-L0-001.jpeg" descr="ADDE8644-AA6B-45D7-B676-80330D30171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9" y="3243250"/>
            <a:ext cx="13004801" cy="3259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596EC0AB-27A1-43A3-BB14-D9846D6296AE-L0-001.jpeg" descr="596EC0AB-27A1-43A3-BB14-D9846D6296A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6029" y="2726885"/>
            <a:ext cx="13087244" cy="56784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3B4B47C5-9957-41E8-AA32-D1DDA93FA847-L0-001.jpeg" descr="3B4B47C5-9957-41E8-AA32-D1DDA93FA847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4587" y="2977308"/>
            <a:ext cx="12870068" cy="4235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عملٌ عظيم يطفىء غضب الرب فما هو ؟"/>
          <p:cNvSpPr txBox="1"/>
          <p:nvPr>
            <p:ph type="title"/>
          </p:nvPr>
        </p:nvSpPr>
        <p:spPr>
          <a:xfrm>
            <a:off x="787400" y="7232068"/>
            <a:ext cx="11430000" cy="2382927"/>
          </a:xfrm>
          <a:prstGeom prst="rect">
            <a:avLst/>
          </a:prstGeom>
        </p:spPr>
        <p:txBody>
          <a:bodyPr/>
          <a:lstStyle>
            <a:lvl1pPr defTabSz="449833">
              <a:defRPr sz="7700">
                <a:effectLst>
                  <a:outerShdw sx="100000" sy="100000" kx="0" ky="0" algn="b" rotWithShape="0" blurRad="29337" dist="39116" dir="300000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/>
            <a:r>
              <a:t>عملٌ عظيم يطفىء غضب الرب فما هو ؟</a:t>
            </a:r>
          </a:p>
        </p:txBody>
      </p:sp>
      <p:pic>
        <p:nvPicPr>
          <p:cNvPr id="123" name="1EBB8D2D-2AB3-4066-A335-8DCDBAD51B34-L0-001.jpeg" descr="1EBB8D2D-2AB3-4066-A335-8DCDBAD51B3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3731" y="0"/>
            <a:ext cx="6937338" cy="6937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E0255BF7-A567-4733-AB4E-B62E0AF45A39-L0-001.jpeg" descr="E0255BF7-A567-4733-AB4E-B62E0AF45A3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1070" y="287184"/>
            <a:ext cx="6465634" cy="484922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26" name="2F48D52F-6875-4E9C-AFE2-DB0F1735C151-L0-001.png" descr="2F48D52F-6875-4E9C-AFE2-DB0F1735C151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787" y="5225032"/>
            <a:ext cx="7874001" cy="426720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B1743E64-2054-4470-AF79-39BA93960F6D-L0-001.jpeg" descr="B1743E64-2054-4470-AF79-39BA93960F6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1072" y="1066800"/>
            <a:ext cx="10042656" cy="753199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41F376A3-C9F2-4293-8805-DF56A1F64686-L0-001.jpeg" descr="41F376A3-C9F2-4293-8805-DF56A1F6468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7459" y="-1"/>
            <a:ext cx="7771106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D226B4B0-32F2-4397-A43E-7EDC563379E1-L0-001.jpeg" descr="D226B4B0-32F2-4397-A43E-7EDC563379E1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200" y="3284803"/>
            <a:ext cx="3351571" cy="31839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BE8B5F3E-FF08-464F-A3FA-511DF5167929-L0-001.jpeg" descr="BE8B5F3E-FF08-464F-A3FA-511DF516792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0553" y="641935"/>
            <a:ext cx="8469730" cy="8469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58EA76B1-5E1B-437C-A294-9F1668597CCA-L0-001.jpeg" descr="58EA76B1-5E1B-437C-A294-9F1668597CC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4567" y="1949799"/>
            <a:ext cx="8594872" cy="5710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074D2570-40C0-4710-A376-5870F112D9B0-L0-001.jpeg" descr="074D2570-40C0-4710-A376-5870F112D9B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6324" y="1335517"/>
            <a:ext cx="7992152" cy="66601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63A3CD1E-BFE4-49BD-B900-8F576FC0A83D-L0-001.jpeg" descr="63A3CD1E-BFE4-49BD-B900-8F576FC0A83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2604" y="968551"/>
            <a:ext cx="7219592" cy="8309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Formal">
  <a:themeElements>
    <a:clrScheme name="Formal">
      <a:dk1>
        <a:srgbClr val="515151"/>
      </a:dk1>
      <a:lt1>
        <a:srgbClr val="002951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rmal">
  <a:themeElements>
    <a:clrScheme name="Form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