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5" r:id="rId3"/>
    <p:sldMasterId id="2147483690" r:id="rId4"/>
    <p:sldMasterId id="2147483705" r:id="rId5"/>
    <p:sldMasterId id="2147483720" r:id="rId6"/>
  </p:sldMasterIdLst>
  <p:notesMasterIdLst>
    <p:notesMasterId r:id="rId24"/>
  </p:notesMasterIdLst>
  <p:sldIdLst>
    <p:sldId id="270" r:id="rId7"/>
    <p:sldId id="256" r:id="rId8"/>
    <p:sldId id="268" r:id="rId9"/>
    <p:sldId id="272" r:id="rId10"/>
    <p:sldId id="259" r:id="rId11"/>
    <p:sldId id="276" r:id="rId12"/>
    <p:sldId id="260" r:id="rId13"/>
    <p:sldId id="261" r:id="rId14"/>
    <p:sldId id="262" r:id="rId15"/>
    <p:sldId id="279" r:id="rId16"/>
    <p:sldId id="263" r:id="rId17"/>
    <p:sldId id="264" r:id="rId18"/>
    <p:sldId id="277" r:id="rId19"/>
    <p:sldId id="274" r:id="rId20"/>
    <p:sldId id="265" r:id="rId21"/>
    <p:sldId id="266" r:id="rId22"/>
    <p:sldId id="26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4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6625fdc78157ad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6625fdc78157ad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eb88975643ef0f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eb88975643ef0f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eb88975643ef0f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eb88975643ef0f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eb88975643ef0f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eb88975643ef0f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6625fdc78157ad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6625fdc78157ad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6625fdc78157ad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6625fdc78157ad4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6625fdc78157ad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6625fdc78157ad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6625fdc78157ad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6625fdc78157ad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6625fdc78157ad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6625fdc78157ad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080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21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53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714500"/>
            <a:ext cx="3566160" cy="301752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7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62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92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09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702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67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571500"/>
            <a:ext cx="5686425" cy="4057650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388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01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40863" y="4725871"/>
            <a:ext cx="257225" cy="14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6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526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89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051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14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577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84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10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13B61-BB4D-AD42-BE2D-7D251B7C8B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Poppins Light" charset="0"/>
                <a:ea typeface="+mn-ea"/>
                <a:cs typeface="+mn-cs"/>
              </a:rPr>
              <a:pPr marL="0" marR="0" lvl="0" indent="0" algn="l" defTabSz="13713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9A57C"/>
              </a:solidFill>
              <a:effectLst/>
              <a:uLnTx/>
              <a:uFillTx/>
              <a:latin typeface="Poppins Light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442964" y="4721996"/>
            <a:ext cx="11597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9CBEBD"/>
                </a:solidFill>
                <a:effectLst/>
                <a:uLnTx/>
                <a:uFillTx/>
                <a:latin typeface="Poppins Light" charset="0"/>
                <a:ea typeface="Poppins Light" charset="0"/>
                <a:cs typeface="Poppins Light" charset="0"/>
              </a:rPr>
              <a:t>www.yourwebsite.com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9CBEBD"/>
              </a:solidFill>
              <a:effectLst/>
              <a:uLnTx/>
              <a:uFillTx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4233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52676" y="1428750"/>
            <a:ext cx="4521200" cy="254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40863" y="4725871"/>
            <a:ext cx="257225" cy="14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6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526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89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051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14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577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84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10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13B61-BB4D-AD42-BE2D-7D251B7C8B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Poppins Light" charset="0"/>
                <a:ea typeface="+mn-ea"/>
                <a:cs typeface="+mn-cs"/>
              </a:rPr>
              <a:pPr marL="0" marR="0" lvl="0" indent="0" algn="l" defTabSz="13713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9A57C"/>
              </a:solidFill>
              <a:effectLst/>
              <a:uLnTx/>
              <a:uFillTx/>
              <a:latin typeface="Poppins Light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442964" y="4721996"/>
            <a:ext cx="11597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9CBEBD"/>
                </a:solidFill>
                <a:effectLst/>
                <a:uLnTx/>
                <a:uFillTx/>
                <a:latin typeface="Poppins Light" charset="0"/>
                <a:ea typeface="Poppins Light" charset="0"/>
                <a:cs typeface="Poppins Light" charset="0"/>
              </a:rPr>
              <a:t>www.yourwebsite.com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9CBEBD"/>
              </a:solidFill>
              <a:effectLst/>
              <a:uLnTx/>
              <a:uFillTx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21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055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49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992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714500"/>
            <a:ext cx="3566160" cy="301752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5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13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46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63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62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85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39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571500"/>
            <a:ext cx="5686425" cy="4057650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1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37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40863" y="4725871"/>
            <a:ext cx="257225" cy="14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6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526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89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051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14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577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84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10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13B61-BB4D-AD42-BE2D-7D251B7C8B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Poppins Light" charset="0"/>
                <a:ea typeface="+mn-ea"/>
                <a:cs typeface="+mn-cs"/>
              </a:rPr>
              <a:pPr marL="0" marR="0" lvl="0" indent="0" algn="l" defTabSz="13713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9A57C"/>
              </a:solidFill>
              <a:effectLst/>
              <a:uLnTx/>
              <a:uFillTx/>
              <a:latin typeface="Poppins Light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442964" y="4721996"/>
            <a:ext cx="11597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9CBEBD"/>
                </a:solidFill>
                <a:effectLst/>
                <a:uLnTx/>
                <a:uFillTx/>
                <a:latin typeface="Poppins Light" charset="0"/>
                <a:ea typeface="Poppins Light" charset="0"/>
                <a:cs typeface="Poppins Light" charset="0"/>
              </a:rPr>
              <a:t>www.yourwebsite.com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9CBEBD"/>
              </a:solidFill>
              <a:effectLst/>
              <a:uLnTx/>
              <a:uFillTx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60541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52676" y="1428750"/>
            <a:ext cx="4521200" cy="254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40863" y="4725871"/>
            <a:ext cx="257225" cy="14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6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526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89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051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14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577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84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10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13B61-BB4D-AD42-BE2D-7D251B7C8B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Poppins Light" charset="0"/>
                <a:ea typeface="+mn-ea"/>
                <a:cs typeface="+mn-cs"/>
              </a:rPr>
              <a:pPr marL="0" marR="0" lvl="0" indent="0" algn="l" defTabSz="13713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9A57C"/>
              </a:solidFill>
              <a:effectLst/>
              <a:uLnTx/>
              <a:uFillTx/>
              <a:latin typeface="Poppins Light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442964" y="4721996"/>
            <a:ext cx="11597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9CBEBD"/>
                </a:solidFill>
                <a:effectLst/>
                <a:uLnTx/>
                <a:uFillTx/>
                <a:latin typeface="Poppins Light" charset="0"/>
                <a:ea typeface="Poppins Light" charset="0"/>
                <a:cs typeface="Poppins Light" charset="0"/>
              </a:rPr>
              <a:t>www.yourwebsite.com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9CBEBD"/>
              </a:solidFill>
              <a:effectLst/>
              <a:uLnTx/>
              <a:uFillTx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4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736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93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507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714500"/>
            <a:ext cx="3566160" cy="301752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63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36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60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56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272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052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571500"/>
            <a:ext cx="5686425" cy="4057650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32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31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40863" y="4725871"/>
            <a:ext cx="257225" cy="14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6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526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89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051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14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577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84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10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13B61-BB4D-AD42-BE2D-7D251B7C8B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Poppins Light" charset="0"/>
                <a:ea typeface="+mn-ea"/>
                <a:cs typeface="+mn-cs"/>
              </a:rPr>
              <a:pPr marL="0" marR="0" lvl="0" indent="0" algn="l" defTabSz="13713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9A57C"/>
              </a:solidFill>
              <a:effectLst/>
              <a:uLnTx/>
              <a:uFillTx/>
              <a:latin typeface="Poppins Light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442964" y="4721996"/>
            <a:ext cx="11597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9CBEBD"/>
                </a:solidFill>
                <a:effectLst/>
                <a:uLnTx/>
                <a:uFillTx/>
                <a:latin typeface="Poppins Light" charset="0"/>
                <a:ea typeface="Poppins Light" charset="0"/>
                <a:cs typeface="Poppins Light" charset="0"/>
              </a:rPr>
              <a:t>www.yourwebsite.com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9CBEBD"/>
              </a:solidFill>
              <a:effectLst/>
              <a:uLnTx/>
              <a:uFillTx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27303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52676" y="1428750"/>
            <a:ext cx="4521200" cy="254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40863" y="4725871"/>
            <a:ext cx="257225" cy="14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6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526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89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051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14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577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84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10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13B61-BB4D-AD42-BE2D-7D251B7C8B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Poppins Light" charset="0"/>
                <a:ea typeface="+mn-ea"/>
                <a:cs typeface="+mn-cs"/>
              </a:rPr>
              <a:pPr marL="0" marR="0" lvl="0" indent="0" algn="l" defTabSz="13713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9A57C"/>
              </a:solidFill>
              <a:effectLst/>
              <a:uLnTx/>
              <a:uFillTx/>
              <a:latin typeface="Poppins Light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442964" y="4721996"/>
            <a:ext cx="11597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9CBEBD"/>
                </a:solidFill>
                <a:effectLst/>
                <a:uLnTx/>
                <a:uFillTx/>
                <a:latin typeface="Poppins Light" charset="0"/>
                <a:ea typeface="Poppins Light" charset="0"/>
                <a:cs typeface="Poppins Light" charset="0"/>
              </a:rPr>
              <a:t>www.yourwebsite.com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9CBEBD"/>
              </a:solidFill>
              <a:effectLst/>
              <a:uLnTx/>
              <a:uFillTx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20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103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811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013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714500"/>
            <a:ext cx="3566160" cy="301752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85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37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2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701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91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1639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249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571500"/>
            <a:ext cx="5686425" cy="4057650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3997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626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40863" y="4725871"/>
            <a:ext cx="257225" cy="14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6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526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89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051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14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577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84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10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13B61-BB4D-AD42-BE2D-7D251B7C8B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Poppins Light" charset="0"/>
                <a:ea typeface="+mn-ea"/>
                <a:cs typeface="+mn-cs"/>
              </a:rPr>
              <a:pPr marL="0" marR="0" lvl="0" indent="0" algn="l" defTabSz="13713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9A57C"/>
              </a:solidFill>
              <a:effectLst/>
              <a:uLnTx/>
              <a:uFillTx/>
              <a:latin typeface="Poppins Light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442964" y="4721996"/>
            <a:ext cx="11597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9CBEBD"/>
                </a:solidFill>
                <a:effectLst/>
                <a:uLnTx/>
                <a:uFillTx/>
                <a:latin typeface="Poppins Light" charset="0"/>
                <a:ea typeface="Poppins Light" charset="0"/>
                <a:cs typeface="Poppins Light" charset="0"/>
              </a:rPr>
              <a:t>www.yourwebsite.com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9CBEBD"/>
              </a:solidFill>
              <a:effectLst/>
              <a:uLnTx/>
              <a:uFillTx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72062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52676" y="1428750"/>
            <a:ext cx="4521200" cy="254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40863" y="4725871"/>
            <a:ext cx="257225" cy="14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6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526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89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051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14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577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84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10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13B61-BB4D-AD42-BE2D-7D251B7C8B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Poppins Light" charset="0"/>
                <a:ea typeface="+mn-ea"/>
                <a:cs typeface="+mn-cs"/>
              </a:rPr>
              <a:pPr marL="0" marR="0" lvl="0" indent="0" algn="l" defTabSz="13713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9A57C"/>
              </a:solidFill>
              <a:effectLst/>
              <a:uLnTx/>
              <a:uFillTx/>
              <a:latin typeface="Poppins Light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442964" y="4721996"/>
            <a:ext cx="11597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9CBEBD"/>
                </a:solidFill>
                <a:effectLst/>
                <a:uLnTx/>
                <a:uFillTx/>
                <a:latin typeface="Poppins Light" charset="0"/>
                <a:ea typeface="Poppins Light" charset="0"/>
                <a:cs typeface="Poppins Light" charset="0"/>
              </a:rPr>
              <a:t>www.yourwebsite.com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9CBEBD"/>
              </a:solidFill>
              <a:effectLst/>
              <a:uLnTx/>
              <a:uFillTx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983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6721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518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714500"/>
            <a:ext cx="3566160" cy="301752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280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362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22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358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168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637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53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571500"/>
            <a:ext cx="5686425" cy="4057650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190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40863" y="4725871"/>
            <a:ext cx="257225" cy="14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6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526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89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051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14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577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84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10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13B61-BB4D-AD42-BE2D-7D251B7C8B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Poppins Light" charset="0"/>
                <a:ea typeface="+mn-ea"/>
                <a:cs typeface="+mn-cs"/>
              </a:rPr>
              <a:pPr marL="0" marR="0" lvl="0" indent="0" algn="l" defTabSz="13713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9A57C"/>
              </a:solidFill>
              <a:effectLst/>
              <a:uLnTx/>
              <a:uFillTx/>
              <a:latin typeface="Poppins Light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442964" y="4721996"/>
            <a:ext cx="11597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9CBEBD"/>
                </a:solidFill>
                <a:effectLst/>
                <a:uLnTx/>
                <a:uFillTx/>
                <a:latin typeface="Poppins Light" charset="0"/>
                <a:ea typeface="Poppins Light" charset="0"/>
                <a:cs typeface="Poppins Light" charset="0"/>
              </a:rPr>
              <a:t>www.yourwebsite.com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9CBEBD"/>
              </a:solidFill>
              <a:effectLst/>
              <a:uLnTx/>
              <a:uFillTx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73282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52676" y="1428750"/>
            <a:ext cx="4521200" cy="254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40863" y="4725871"/>
            <a:ext cx="257225" cy="14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6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526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89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051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14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577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84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10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13B61-BB4D-AD42-BE2D-7D251B7C8B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Poppins Light" charset="0"/>
                <a:ea typeface="+mn-ea"/>
                <a:cs typeface="+mn-cs"/>
              </a:rPr>
              <a:pPr marL="0" marR="0" lvl="0" indent="0" algn="l" defTabSz="13713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A9A57C"/>
              </a:solidFill>
              <a:effectLst/>
              <a:uLnTx/>
              <a:uFillTx/>
              <a:latin typeface="Poppins Light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442964" y="4721996"/>
            <a:ext cx="11597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9CBEBD"/>
                </a:solidFill>
                <a:effectLst/>
                <a:uLnTx/>
                <a:uFillTx/>
                <a:latin typeface="Poppins Light" charset="0"/>
                <a:ea typeface="Poppins Light" charset="0"/>
                <a:cs typeface="Poppins Light" charset="0"/>
              </a:rPr>
              <a:t>www.yourwebsite.com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9CBEBD"/>
              </a:solidFill>
              <a:effectLst/>
              <a:uLnTx/>
              <a:uFillTx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1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1714500"/>
            <a:ext cx="7290053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9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1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r" defTabSz="685800" rtl="1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1714500"/>
            <a:ext cx="7290053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51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685800" rtl="1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r" defTabSz="685800" rtl="1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1714500"/>
            <a:ext cx="7290053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5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685800" rtl="1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r" defTabSz="685800" rtl="1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1714500"/>
            <a:ext cx="7290053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61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685800" rtl="1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r" defTabSz="685800" rtl="1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1714500"/>
            <a:ext cx="7290053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900">
              <a:buClrTx/>
            </a:pPr>
            <a:fld id="{A2644823-8424-49BF-8665-3F102EF98371}" type="datetimeFigureOut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10/07/42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900">
              <a:buClrTx/>
            </a:pPr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900">
              <a:buClrTx/>
            </a:pPr>
            <a:fld id="{D98A9038-9F7E-44A2-B20C-FF30ECB367E1}" type="slidenum">
              <a:rPr lang="ar-SA" kern="1200" smtClean="0">
                <a:solidFill>
                  <a:srgbClr val="2E2B21">
                    <a:lumMod val="90000"/>
                    <a:lumOff val="10000"/>
                  </a:srgbClr>
                </a:solidFill>
                <a:ea typeface="+mn-ea"/>
                <a:cs typeface="Arial" panose="020B0604020202020204" pitchFamily="34" charset="0"/>
              </a:rPr>
              <a:pPr defTabSz="342900">
                <a:buClrTx/>
              </a:pPr>
              <a:t>‹#›</a:t>
            </a:fld>
            <a:endParaRPr lang="ar-SA" kern="1200">
              <a:solidFill>
                <a:srgbClr val="2E2B21">
                  <a:lumMod val="90000"/>
                  <a:lumOff val="1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21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defTabSz="685800" rtl="1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r" defTabSz="685800" rtl="1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7DE28E-BC55-4B10-BEF7-0FFB02F74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3788683"/>
            <a:ext cx="5613763" cy="1097280"/>
          </a:xfrm>
        </p:spPr>
        <p:txBody>
          <a:bodyPr/>
          <a:lstStyle/>
          <a:p>
            <a:r>
              <a:rPr lang="ar-SA" sz="4050" b="1" dirty="0">
                <a:solidFill>
                  <a:schemeClr val="accent2">
                    <a:lumMod val="75000"/>
                  </a:schemeClr>
                </a:solidFill>
                <a:cs typeface="PT Bold Broken" pitchFamily="2" charset="-78"/>
              </a:rPr>
              <a:t>الزخــم</a:t>
            </a:r>
            <a:endParaRPr lang="ar-SA" b="1" dirty="0">
              <a:solidFill>
                <a:schemeClr val="accent2">
                  <a:lumMod val="75000"/>
                </a:schemeClr>
              </a:solidFill>
              <a:cs typeface="PT Bold Broken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7E29E5-2B89-4F73-B403-640E5EF57E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3300" b="1" dirty="0"/>
              <a:t>الدرس الثالث </a:t>
            </a:r>
          </a:p>
        </p:txBody>
      </p:sp>
      <p:sp>
        <p:nvSpPr>
          <p:cNvPr id="5" name="AutoShape 2" descr="https://attachment.outlook.live.net/owa/L.a.b.a@outlook.sa/service.svc/s/GetAttachmentThumbnail?id=AQMkADAwATNiZmYAZC0xMQE1LTE4MDgtMDACLTAwCgBGAAADGOIvzmM0uUy1oj5VEA1x3gcAY7EbH59qQ0SCDX9Az8W2hwAAAgEMAAAAY7EbH59qQ0SCDX9Az8W2hwAAAK1rn8sAAAABEgAQAJW44b4J7BVOq%2FfsDiXNYWc%3D&amp;thumbnailType=2&amp;owa=outlook.live.com&amp;scriptVer=2019010702.07&amp;isc=1&amp;X-OWA-CANARY=bApFFz1x90Wl7QYdpcSBQLBuHREKftYYoiR23T5pH1aTdqASrr88po4glBxLZEM2GuHlS37RCBo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jQ1NzU3LTI4NjU5NTA4MFwiLFwicHVpZFwiOlwiMTA1NTUxODU2NDM1ODE1MlwiLFwib2lkXCI6XCIwMDAzYmZmZC0xMTE1LTE4MDgtMDAwMC0wMDAwMDAwMDAwMDBcIixcInNjb3BlXCI6XCJPd2FEb3dubG9hZFwifSIsIm5iZiI6MTU0NzkwMDk5NywiZXhwIjoxNTQ3OTAxNTk3LCJpc3MiOiIwMDAwMDAwMi0wMDAwLTBmZjEtY2UwMC0wMDAwMDAwMDAwMDBAODRkZjllN2YtZTlmNi00MGFmLWI0MzUtYWFhYWFhYWFhYWFhIiwiYXVkIjoiMDAwMDAwMDItMDAwMC0wZmYxLWNlMDAtMDAwMDAwMDAwMDAwL2F0dGFjaG1lbnQub3V0bG9vay5saXZlLm5ldEA4NGRmOWU3Zi1lOWY2LTQwYWYtYjQzNS1hYWFhYWFhYWFhYWEifQ.JOm-07-oXRFWT3a8wIc19gYoNwH1tyAFd3sdPtqp6BmyCweZhYe38Kv8Je0OzEvJNC2g3XBzcIFgYxXnydniqYHc7qVmKd3paaCrMQkJHvE6NUB-L8hKClKJODa2xoHPdl3awgjY3V46FNN8_T4PzJh4bA-LNfPz1ukLOBnmKZCzUntmoprJaBbMs3-Bd78sM9uTbNVUaj6851J0dUCZIXbSK0sX-WzUojq2I3gqLdUtUNgQwvdC6IV_uW5w2RlBPxlJFz62664t43NpCOLHA6HicI_kNzEgL24Wyoz30g6tazF01hIPxePtMEkA-HcLATTNQcVAEB5oFWUWrQrY_Q&amp;animation=true"/>
          <p:cNvSpPr>
            <a:spLocks noChangeAspect="1" noChangeArrowheads="1"/>
          </p:cNvSpPr>
          <p:nvPr/>
        </p:nvSpPr>
        <p:spPr bwMode="auto">
          <a:xfrm>
            <a:off x="8978504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>
              <a:buClrTx/>
            </a:pPr>
            <a:endParaRPr lang="ar-SA" sz="1350" kern="1200">
              <a:solidFill>
                <a:srgbClr val="2E2B21"/>
              </a:solidFill>
              <a:latin typeface="Tw Cen M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4" descr="https://attachment.outlook.live.net/owa/L.a.b.a@outlook.sa/service.svc/s/GetAttachmentThumbnail?id=AQMkADAwATNiZmYAZC0xMQE1LTE4MDgtMDACLTAwCgBGAAADGOIvzmM0uUy1oj5VEA1x3gcAY7EbH59qQ0SCDX9Az8W2hwAAAgEMAAAAY7EbH59qQ0SCDX9Az8W2hwAAAK1rn8sAAAABEgAQAJW44b4J7BVOq%2FfsDiXNYWc%3D&amp;thumbnailType=2&amp;owa=outlook.live.com&amp;scriptVer=2019010702.07&amp;isc=1&amp;X-OWA-CANARY=8IeWa9og8k6qpyK2EZiVCMCMDREKftYYGQttbkRsKo3ZRb_zoj1jEJ7qrTECwdZtboEEMQ_Ad9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jQ1NzU3LTI4NjU5NTA4MFwiLFwicHVpZFwiOlwiMTA1NTUxODU2NDM1ODE1MlwiLFwib2lkXCI6XCIwMDAzYmZmZC0xMTE1LTE4MDgtMDAwMC0wMDAwMDAwMDAwMDBcIixcInNjb3BlXCI6XCJPd2FEb3dubG9hZFwifSIsIm5iZiI6MTU0NzkwMDk5NywiZXhwIjoxNTQ3OTAxNTk3LCJpc3MiOiIwMDAwMDAwMi0wMDAwLTBmZjEtY2UwMC0wMDAwMDAwMDAwMDBAODRkZjllN2YtZTlmNi00MGFmLWI0MzUtYWFhYWFhYWFhYWFhIiwiYXVkIjoiMDAwMDAwMDItMDAwMC0wZmYxLWNlMDAtMDAwMDAwMDAwMDAwL2F0dGFjaG1lbnQub3V0bG9vay5saXZlLm5ldEA4NGRmOWU3Zi1lOWY2LTQwYWYtYjQzNS1hYWFhYWFhYWFhYWEifQ.JOm-07-oXRFWT3a8wIc19gYoNwH1tyAFd3sdPtqp6BmyCweZhYe38Kv8Je0OzEvJNC2g3XBzcIFgYxXnydniqYHc7qVmKd3paaCrMQkJHvE6NUB-L8hKClKJODa2xoHPdl3awgjY3V46FNN8_T4PzJh4bA-LNfPz1ukLOBnmKZCzUntmoprJaBbMs3-Bd78sM9uTbNVUaj6851J0dUCZIXbSK0sX-WzUojq2I3gqLdUtUNgQwvdC6IV_uW5w2RlBPxlJFz62664t43NpCOLHA6HicI_kNzEgL24Wyoz30g6tazF01hIPxePtMEkA-HcLATTNQcVAEB5oFWUWrQrY_Q&amp;animation=true"/>
          <p:cNvSpPr>
            <a:spLocks noChangeAspect="1" noChangeArrowheads="1"/>
          </p:cNvSpPr>
          <p:nvPr/>
        </p:nvSpPr>
        <p:spPr bwMode="auto">
          <a:xfrm>
            <a:off x="8978504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>
              <a:buClrTx/>
            </a:pPr>
            <a:endParaRPr lang="ar-SA" sz="1350" kern="1200">
              <a:solidFill>
                <a:srgbClr val="2E2B21"/>
              </a:solidFill>
              <a:latin typeface="Tw Cen M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2" descr="ÙØªÙØ¬Ø© Ø¨Ø­Ø« Ø§ÙØµÙØ± Ø¹Ù Ø¹Ø¨Ø§Ø±Ø© Ø¹Ù Ø§ÙØ³Ø±Ø¹Ø©"/>
          <p:cNvSpPr>
            <a:spLocks noChangeAspect="1" noChangeArrowheads="1"/>
          </p:cNvSpPr>
          <p:nvPr/>
        </p:nvSpPr>
        <p:spPr bwMode="auto">
          <a:xfrm>
            <a:off x="8978504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>
              <a:buClrTx/>
            </a:pPr>
            <a:endParaRPr lang="ar-SA" sz="1350" kern="1200">
              <a:solidFill>
                <a:srgbClr val="2E2B21"/>
              </a:solidFill>
              <a:latin typeface="Tw Cen M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4" descr="ÙØªÙØ¬Ø© Ø¨Ø­Ø« Ø§ÙØµÙØ± Ø¹Ù Ø¹Ø¨Ø§Ø±Ø© Ø¹Ù Ø§ÙØ³Ø±Ø¹Ø©"/>
          <p:cNvSpPr>
            <a:spLocks noChangeAspect="1" noChangeArrowheads="1"/>
          </p:cNvSpPr>
          <p:nvPr/>
        </p:nvSpPr>
        <p:spPr bwMode="auto">
          <a:xfrm>
            <a:off x="8978504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>
              <a:buClrTx/>
            </a:pPr>
            <a:endParaRPr lang="ar-SA" sz="1350" kern="1200">
              <a:solidFill>
                <a:srgbClr val="2E2B21"/>
              </a:solidFill>
              <a:latin typeface="Tw Cen M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6" descr="ÙØªÙØ¬Ø© Ø¨Ø­Ø« Ø§ÙØµÙØ± Ø¹Ù Ø¹Ø¨Ø§Ø±Ø© Ø¹Ù Ø§ÙØ³Ø±Ø¹Ø©"/>
          <p:cNvSpPr>
            <a:spLocks noChangeAspect="1" noChangeArrowheads="1"/>
          </p:cNvSpPr>
          <p:nvPr/>
        </p:nvSpPr>
        <p:spPr bwMode="auto">
          <a:xfrm>
            <a:off x="8978504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>
              <a:buClrTx/>
            </a:pPr>
            <a:endParaRPr lang="ar-SA" sz="1350" kern="1200">
              <a:solidFill>
                <a:srgbClr val="2E2B21"/>
              </a:solidFill>
              <a:latin typeface="Tw Cen M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0835"/>
            <a:ext cx="3348990" cy="172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66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539092" y="0"/>
            <a:ext cx="1134126" cy="514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  <a:sym typeface="Arial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536749" y="1636929"/>
            <a:ext cx="1134126" cy="23505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  <a:sym typeface="Arial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587827" y="2483772"/>
            <a:ext cx="98951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ar-SA" sz="2700" b="1" i="0" u="none" strike="noStrike" kern="1200" cap="none" spc="38" normalizeH="0" baseline="0" noProof="0" dirty="0">
                <a:ln w="0"/>
                <a:solidFill>
                  <a:srgbClr val="D8D6B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 SemiBold" charset="0"/>
                <a:ea typeface="Poppins SemiBold" charset="0"/>
                <a:cs typeface="Poppins SemiBold" charset="0"/>
                <a:sym typeface="Arial"/>
              </a:rPr>
              <a:t>تقويم مرحلي</a:t>
            </a:r>
            <a:endParaRPr kumimoji="0" lang="en-US" sz="2700" b="1" i="0" u="none" strike="noStrike" kern="1200" cap="none" spc="38" normalizeH="0" baseline="0" noProof="0" dirty="0">
              <a:ln w="0"/>
              <a:solidFill>
                <a:srgbClr val="D8D6BE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 SemiBold" charset="0"/>
              <a:ea typeface="Poppins SemiBold" charset="0"/>
              <a:cs typeface="Poppins SemiBold" charset="0"/>
              <a:sym typeface="Arial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822270" y="2388921"/>
            <a:ext cx="6857999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ar-SA" sz="4500" b="1" i="0" u="none" strike="noStrike" kern="1200" cap="none" spc="0" normalizeH="0" baseline="0" noProof="0" dirty="0">
                <a:ln w="11430"/>
                <a:solidFill>
                  <a:srgbClr val="B1A089">
                    <a:lumMod val="50000"/>
                  </a:srgbClr>
                </a:solidFill>
                <a:effectLst/>
                <a:uLnTx/>
                <a:uFillTx/>
                <a:latin typeface="Tw Cen MT Condensed"/>
                <a:ea typeface="+mn-ea"/>
                <a:cs typeface="Arial" panose="020B0604020202020204" pitchFamily="34" charset="0"/>
                <a:sym typeface="Arial"/>
              </a:rPr>
              <a:t>ماذا </a:t>
            </a:r>
            <a:r>
              <a:rPr kumimoji="0" lang="ar-SA" sz="4500" b="1" i="0" u="none" strike="noStrike" kern="1200" cap="none" spc="0" normalizeH="0" baseline="0" noProof="0" dirty="0" smtClean="0">
                <a:ln w="11430"/>
                <a:solidFill>
                  <a:srgbClr val="B1A089">
                    <a:lumMod val="50000"/>
                  </a:srgbClr>
                </a:solidFill>
                <a:effectLst/>
                <a:uLnTx/>
                <a:uFillTx/>
                <a:latin typeface="Tw Cen MT Condensed"/>
                <a:ea typeface="+mn-ea"/>
                <a:cs typeface="Arial" panose="020B0604020202020204" pitchFamily="34" charset="0"/>
                <a:sym typeface="Arial"/>
              </a:rPr>
              <a:t>يُقصد بالكتله؟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ar-SA" sz="4500" b="1" kern="1200" dirty="0" smtClean="0">
                <a:ln w="11430"/>
                <a:solidFill>
                  <a:srgbClr val="B1A089">
                    <a:lumMod val="50000"/>
                  </a:srgbClr>
                </a:solidFill>
                <a:latin typeface="Tw Cen MT Condensed"/>
                <a:ea typeface="+mn-ea"/>
                <a:cs typeface="Arial" panose="020B0604020202020204" pitchFamily="34" charset="0"/>
              </a:rPr>
              <a:t>ما وحدة قياسها؟</a:t>
            </a:r>
            <a:endParaRPr kumimoji="0" lang="ar-SA" sz="4500" b="1" i="0" u="none" strike="noStrike" kern="1200" cap="none" spc="0" normalizeH="0" baseline="0" noProof="0" dirty="0">
              <a:ln w="11430"/>
              <a:solidFill>
                <a:srgbClr val="B1A089">
                  <a:lumMod val="50000"/>
                </a:srgbClr>
              </a:solidFill>
              <a:effectLst/>
              <a:uLnTx/>
              <a:uFillTx/>
              <a:latin typeface="Tw Cen MT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23349" y="3714750"/>
            <a:ext cx="1620651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1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 0 L 0.01211 0 " pathEditMode="relative" ptsTypes="AA"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autoRev="1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 -0.04491 " pathEditMode="relative" ptsTypes="AA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decel="50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 L 0.0125 0 " pathEditMode="relative" ptsTypes="AA"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10000" decel="50000" autoRev="1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 0 L 0.01211 0 " pathEditMode="relative" ptsTypes="AA"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autoRev="1" fill="hold" grpId="3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 -0.04491 " pathEditMode="relative" ptsTypes="AA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5" grpId="3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3">
            <a:alphaModFix/>
          </a:blip>
          <a:srcRect l="12068" t="32776" r="12174" b="141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 rotWithShape="1">
          <a:blip r:embed="rId3">
            <a:alphaModFix/>
          </a:blip>
          <a:srcRect l="12250" t="32660" r="12453" b="1062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675" kern="120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0776" y="1302367"/>
            <a:ext cx="540061" cy="1269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675" kern="1200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9" name="Picture 2" descr="https://i.ytimg.com/vi/AtPdyXTLue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818" y="0"/>
            <a:ext cx="4402183" cy="5143501"/>
          </a:xfrm>
          <a:prstGeom prst="rect">
            <a:avLst/>
          </a:prstGeom>
          <a:noFill/>
        </p:spPr>
      </p:pic>
      <p:sp>
        <p:nvSpPr>
          <p:cNvPr id="10242" name="AutoShape 2" descr="https://attachment.outlook.live.net/owa/L.a.b.a@outlook.sa/service.svc/s/GetAttachmentThumbnail?id=AQMkADAwATNiZmYAZC0xMQE1LTE4MDgtMDACLTAwCgBGAAADGOIvzmM0uUy1oj5VEA1x3gcAY7EbH59qQ0SCDX9Az8W2hwAAAgEMAAAAY7EbH59qQ0SCDX9Az8W2hwAAAL2NXYEAAAABEgAQAAtp%2B%2FjHLuRAqakAuyBw%2BZh5&amp;thumbnailType=2&amp;owa=outlook.live.com&amp;scriptVer=2019020404.06&amp;isc=1&amp;X-OWA-CANARY=RKgI54imykOaRAjtX3iYpGDDv8-OktYYmuibADjveSRobi95vH-SIrJxJLLeCpOHECsEBA6YGcw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jQ1NzU3LTI4NjU5NTA4MFwiLFwicHVpZFwiOlwiMTA1NTUxODU2NDM1ODE1MlwiLFwib2lkXCI6XCIwMDAzYmZmZC0xMTE1LTE4MDgtMDAwMC0wMDAwMDAwMDAwMDBcIixcInNjb3BlXCI6XCJPd2FEb3dubG9hZFwifSIsIm5iZiI6MTU1MDE1NzExMiwiZXhwIjoxNTUwMTU3NzEyLCJpc3MiOiIwMDAwMDAwMi0wMDAwLTBmZjEtY2UwMC0wMDAwMDAwMDAwMDBAODRkZjllN2YtZTlmNi00MGFmLWI0MzUtYWFhYWFhYWFhYWFhIiwiYXVkIjoiMDAwMDAwMDItMDAwMC0wZmYxLWNlMDAtMDAwMDAwMDAwMDAwL2F0dGFjaG1lbnQub3V0bG9vay5saXZlLm5ldEA4NGRmOWU3Zi1lOWY2LTQwYWYtYjQzNS1hYWFhYWFhYWFhYWEifQ.c-u8rVGl7ikP9hw9XTwb8-4O7t4n3z-vVTcABrR6h6yrxNzIszSWXUgsamPColYGbDC68x6dZjucfCX5ysTA_evJCFpTaah_PHx9pnMwIWCKXAKNJoCOluRhs-T2kZiqoYDaao_KdYBCwZgKql0_4dNeR15kL4_RZFba9bvW_7csA201vyH_kVq_mqRqe22JoOKkoWBy1oYO-0PaCsdk0iNncIgFZL7mBK3L9LKWJy5vr90h9MRM2bY0uM9g53tPEQW9XYgupzsFYKeGw1i0s0g3DANTgX3hXqh8dIMVZjOvpUGMApwawG3H3Kfm0RFYvHehdA4sFOMGkIzQlF0u8A&amp;animation=true"/>
          <p:cNvSpPr>
            <a:spLocks noChangeAspect="1" noChangeArrowheads="1"/>
          </p:cNvSpPr>
          <p:nvPr/>
        </p:nvSpPr>
        <p:spPr bwMode="auto">
          <a:xfrm>
            <a:off x="8978504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>
              <a:buClrTx/>
            </a:pPr>
            <a:endParaRPr lang="ar-SA" sz="1350" kern="1200">
              <a:solidFill>
                <a:srgbClr val="2E2B21"/>
              </a:solidFill>
              <a:latin typeface="Tw Cen MT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4" name="AutoShape 4" descr="https://attachment.outlook.live.net/owa/L.a.b.a@outlook.sa/service.svc/s/GetAttachmentThumbnail?id=AQMkADAwATNiZmYAZC0xMQE1LTE4MDgtMDACLTAwCgBGAAADGOIvzmM0uUy1oj5VEA1x3gcAY7EbH59qQ0SCDX9Az8W2hwAAAgEMAAAAY7EbH59qQ0SCDX9Az8W2hwAAAL2NXYEAAAABEgAQAEZAaExcRipPq1OejNhqgok%3D&amp;thumbnailType=2&amp;owa=outlook.live.com&amp;scriptVer=2019020404.06&amp;isc=1&amp;X-OWA-CANARY=RKgI54imykOaRAjtX3iYpGDDv8-OktYYmuibADjveSRobi95vH-SIrJxJLLeCpOHECsEBA6YGcw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jQ1NzU3LTI4NjU5NTA4MFwiLFwicHVpZFwiOlwiMTA1NTUxODU2NDM1ODE1MlwiLFwib2lkXCI6XCIwMDAzYmZmZC0xMTE1LTE4MDgtMDAwMC0wMDAwMDAwMDAwMDBcIixcInNjb3BlXCI6XCJPd2FEb3dubG9hZFwifSIsIm5iZiI6MTU1MDE1NzExMiwiZXhwIjoxNTUwMTU3NzEyLCJpc3MiOiIwMDAwMDAwMi0wMDAwLTBmZjEtY2UwMC0wMDAwMDAwMDAwMDBAODRkZjllN2YtZTlmNi00MGFmLWI0MzUtYWFhYWFhYWFhYWFhIiwiYXVkIjoiMDAwMDAwMDItMDAwMC0wZmYxLWNlMDAtMDAwMDAwMDAwMDAwL2F0dGFjaG1lbnQub3V0bG9vay5saXZlLm5ldEA4NGRmOWU3Zi1lOWY2LTQwYWYtYjQzNS1hYWFhYWFhYWFhYWEifQ.c-u8rVGl7ikP9hw9XTwb8-4O7t4n3z-vVTcABrR6h6yrxNzIszSWXUgsamPColYGbDC68x6dZjucfCX5ysTA_evJCFpTaah_PHx9pnMwIWCKXAKNJoCOluRhs-T2kZiqoYDaao_KdYBCwZgKql0_4dNeR15kL4_RZFba9bvW_7csA201vyH_kVq_mqRqe22JoOKkoWBy1oYO-0PaCsdk0iNncIgFZL7mBK3L9LKWJy5vr90h9MRM2bY0uM9g53tPEQW9XYgupzsFYKeGw1i0s0g3DANTgX3hXqh8dIMVZjOvpUGMApwawG3H3Kfm0RFYvHehdA4sFOMGkIzQlF0u8A&amp;animation=true"/>
          <p:cNvSpPr>
            <a:spLocks noChangeAspect="1" noChangeArrowheads="1"/>
          </p:cNvSpPr>
          <p:nvPr/>
        </p:nvSpPr>
        <p:spPr bwMode="auto">
          <a:xfrm>
            <a:off x="8978504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>
              <a:buClrTx/>
            </a:pPr>
            <a:endParaRPr lang="ar-SA" sz="1350" kern="1200">
              <a:solidFill>
                <a:srgbClr val="2E2B21"/>
              </a:solidFill>
              <a:latin typeface="Tw Cen M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/>
          <a:srcRect t="14259" b="17701"/>
          <a:stretch>
            <a:fillRect/>
          </a:stretch>
        </p:blipFill>
        <p:spPr bwMode="auto">
          <a:xfrm>
            <a:off x="117567" y="1312818"/>
            <a:ext cx="2873606" cy="2743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مربع نص 16"/>
          <p:cNvSpPr txBox="1"/>
          <p:nvPr/>
        </p:nvSpPr>
        <p:spPr>
          <a:xfrm>
            <a:off x="7053942" y="2792185"/>
            <a:ext cx="70539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defTabSz="342900">
              <a:buClrTx/>
            </a:pPr>
            <a:endParaRPr lang="ar-SA" sz="1350" kern="1200" dirty="0">
              <a:solidFill>
                <a:srgbClr val="2E2B21"/>
              </a:solidFill>
              <a:latin typeface="Tw Cen M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413170" y="1838596"/>
            <a:ext cx="70539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defTabSz="342900">
              <a:buClrTx/>
            </a:pPr>
            <a:endParaRPr lang="ar-SA" sz="1350" kern="1200" dirty="0">
              <a:solidFill>
                <a:srgbClr val="2E2B21"/>
              </a:solidFill>
              <a:latin typeface="Tw Cen M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556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539092" y="0"/>
            <a:ext cx="1134126" cy="514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675" kern="120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536749" y="1636929"/>
            <a:ext cx="1134126" cy="23505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675" kern="120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587827" y="2483772"/>
            <a:ext cx="98951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42900">
              <a:buClrTx/>
            </a:pPr>
            <a:r>
              <a:rPr lang="ar-SA" sz="2700" b="1" kern="1200" spc="38" dirty="0">
                <a:ln w="0"/>
                <a:solidFill>
                  <a:srgbClr val="D8D6B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تقويم </a:t>
            </a:r>
            <a:r>
              <a:rPr lang="ar-SA" sz="2700" b="1" kern="1200" spc="38" dirty="0">
                <a:ln w="0"/>
                <a:solidFill>
                  <a:srgbClr val="D8D6B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مرحلي</a:t>
            </a:r>
            <a:endParaRPr lang="en-US" sz="2700" b="1" kern="1200" spc="38" dirty="0">
              <a:ln w="0"/>
              <a:solidFill>
                <a:srgbClr val="D8D6BE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822270" y="2388921"/>
            <a:ext cx="685799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342900">
              <a:buClrTx/>
            </a:pPr>
            <a:r>
              <a:rPr lang="ar-SA" sz="4500" b="1" kern="1200" dirty="0">
                <a:ln w="11430"/>
                <a:solidFill>
                  <a:srgbClr val="B1A089">
                    <a:lumMod val="50000"/>
                  </a:srgbClr>
                </a:solidFill>
                <a:latin typeface="Tw Cen MT Condensed"/>
                <a:ea typeface="+mn-ea"/>
                <a:cs typeface="Arial" panose="020B0604020202020204" pitchFamily="34" charset="0"/>
              </a:rPr>
              <a:t>ماذا يُقصد بالقصور الذاتي </a:t>
            </a:r>
            <a:r>
              <a:rPr lang="ar-SA" sz="4500" b="1" kern="1200" dirty="0" err="1">
                <a:ln w="11430"/>
                <a:solidFill>
                  <a:srgbClr val="B1A089">
                    <a:lumMod val="50000"/>
                  </a:srgbClr>
                </a:solidFill>
                <a:latin typeface="Tw Cen MT Condensed"/>
                <a:ea typeface="+mn-ea"/>
                <a:cs typeface="Arial" panose="020B0604020202020204" pitchFamily="34" charset="0"/>
              </a:rPr>
              <a:t>؟</a:t>
            </a:r>
            <a:endParaRPr lang="ar-SA" sz="4500" b="1" kern="1200" dirty="0">
              <a:ln w="11430"/>
              <a:solidFill>
                <a:srgbClr val="B1A089">
                  <a:lumMod val="50000"/>
                </a:srgbClr>
              </a:solidFill>
              <a:latin typeface="Tw Cen MT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23349" y="3714750"/>
            <a:ext cx="1620651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48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1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 0 L 0.01211 0 " pathEditMode="relative" ptsTypes="AA"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autoRev="1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 -0.04491 " pathEditMode="relative" ptsTypes="AA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decel="50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 L 0.0125 0 " pathEditMode="relative" ptsTypes="AA"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10000" decel="50000" autoRev="1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 0 L 0.01211 0 " pathEditMode="relative" ptsTypes="AA"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autoRev="1" fill="hold" grpId="3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 -0.04491 " pathEditMode="relative" ptsTypes="AA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5" grpId="3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 rotWithShape="1">
          <a:blip r:embed="rId3">
            <a:alphaModFix/>
          </a:blip>
          <a:srcRect l="11986" t="33678" r="12387" b="123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 rotWithShape="1">
          <a:blip r:embed="rId3">
            <a:alphaModFix/>
          </a:blip>
          <a:srcRect l="11914" t="31988" r="12149" b="1198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 rotWithShape="1">
          <a:blip r:embed="rId3">
            <a:alphaModFix/>
          </a:blip>
          <a:srcRect l="12169" t="32072" r="12290" b="817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828" t="32365" r="2726" b="37967"/>
          <a:stretch/>
        </p:blipFill>
        <p:spPr>
          <a:xfrm>
            <a:off x="1092631" y="1534333"/>
            <a:ext cx="6226445" cy="298342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888637" y="0"/>
            <a:ext cx="689675" cy="51435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970865" y="823726"/>
            <a:ext cx="3946913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صباح الخير طالباتي الغاليات</a:t>
            </a:r>
            <a:endParaRPr lang="ar-SA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695268" y="0"/>
            <a:ext cx="2061274" cy="2193010"/>
          </a:xfrm>
          <a:prstGeom prst="rect">
            <a:avLst/>
          </a:prstGeom>
          <a:solidFill>
            <a:schemeClr val="accent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نتعلم اليوم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2796698" y="498262"/>
            <a:ext cx="255871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الهدف:</a:t>
            </a:r>
          </a:p>
          <a:p>
            <a:pPr algn="ctr"/>
            <a:r>
              <a:rPr lang="ar-SA" sz="4000" b="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*تعرف الزخم.</a:t>
            </a:r>
          </a:p>
          <a:p>
            <a:pPr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88943" y="2435549"/>
            <a:ext cx="2270173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المفردات</a:t>
            </a:r>
          </a:p>
          <a:p>
            <a:pPr algn="ctr"/>
            <a:r>
              <a:rPr lang="ar-SA" sz="36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الكتله</a:t>
            </a:r>
            <a:endParaRPr lang="ar-SA" sz="360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3600" b="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الزخم</a:t>
            </a:r>
          </a:p>
          <a:p>
            <a:pPr algn="ctr"/>
            <a:r>
              <a:rPr lang="ar-SA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القصور الذاتي</a:t>
            </a:r>
            <a:endParaRPr lang="ar-SA" sz="36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53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675" kern="120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4" name="عنصر نائب للصورة 13">
            <a:extLst>
              <a:ext uri="{FF2B5EF4-FFF2-40B4-BE49-F238E27FC236}">
                <a16:creationId xmlns:a16="http://schemas.microsoft.com/office/drawing/2014/main" id="{038A8523-C889-4122-8147-060575003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</p:spPr>
      </p:sp>
      <p:sp>
        <p:nvSpPr>
          <p:cNvPr id="12" name="مستطيل 11"/>
          <p:cNvSpPr/>
          <p:nvPr/>
        </p:nvSpPr>
        <p:spPr>
          <a:xfrm>
            <a:off x="6090564" y="806925"/>
            <a:ext cx="150874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buClrTx/>
            </a:pPr>
            <a:r>
              <a:rPr lang="ar-SA" sz="4050" b="1" u="sng" kern="1200" dirty="0">
                <a:solidFill>
                  <a:srgbClr val="D2CB6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charset="0"/>
                <a:ea typeface="Poppins Light" charset="0"/>
                <a:cs typeface="Poppins Light" charset="0"/>
              </a:rPr>
              <a:t>الأهمية </a:t>
            </a:r>
            <a:endParaRPr lang="en-US" sz="4050" b="1" u="sng" kern="1200" dirty="0">
              <a:solidFill>
                <a:srgbClr val="D2CB6C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114108" y="2370846"/>
            <a:ext cx="3367137" cy="1246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 defTabSz="342900">
              <a:buClrTx/>
            </a:pPr>
            <a:r>
              <a:rPr lang="ar-SA" sz="27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Arial" panose="020B0604020202020204" pitchFamily="34" charset="0"/>
              </a:rPr>
              <a:t>الأجسام المتحركة لها زخم وتعتمد حركة الأجسام بعد تصادمها على زخم كل منها </a:t>
            </a:r>
            <a:endParaRPr lang="ar-SA" sz="2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526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86037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l="12770" t="33079" r="12546" b="11334"/>
          <a:stretch/>
        </p:blipFill>
        <p:spPr>
          <a:xfrm>
            <a:off x="54244" y="1425844"/>
            <a:ext cx="9089756" cy="37176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7608003" y="0"/>
            <a:ext cx="1165704" cy="707886"/>
          </a:xfrm>
          <a:prstGeom prst="rect">
            <a:avLst/>
          </a:prstGeom>
          <a:solidFill>
            <a:schemeClr val="accent5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التهيئة</a:t>
            </a:r>
            <a:endParaRPr lang="ar-SA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41141" y="0"/>
            <a:ext cx="3302859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675" kern="120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841141" cy="5143500"/>
          </a:xfrm>
          <a:solidFill>
            <a:schemeClr val="bg2"/>
          </a:solidFill>
        </p:spPr>
      </p:sp>
      <p:sp>
        <p:nvSpPr>
          <p:cNvPr id="8" name="Rectangle 7"/>
          <p:cNvSpPr/>
          <p:nvPr/>
        </p:nvSpPr>
        <p:spPr>
          <a:xfrm>
            <a:off x="4571712" y="1"/>
            <a:ext cx="1269430" cy="45702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675" kern="120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712" y="2301720"/>
            <a:ext cx="3996622" cy="22670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675" kern="120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9FEC09E1-7CE4-44AC-AD3C-F514F5D576EA}"/>
              </a:ext>
            </a:extLst>
          </p:cNvPr>
          <p:cNvSpPr txBox="1"/>
          <p:nvPr/>
        </p:nvSpPr>
        <p:spPr>
          <a:xfrm>
            <a:off x="117566" y="1430576"/>
            <a:ext cx="447729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42900">
              <a:buClrTx/>
              <a:defRPr/>
            </a:pPr>
            <a:r>
              <a:rPr lang="ar-SA" sz="3000" b="1" kern="1200" dirty="0">
                <a:ln w="1905"/>
                <a:solidFill>
                  <a:srgbClr val="B1A089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w Cen MT"/>
                <a:ea typeface="+mn-ea"/>
                <a:cs typeface="Arial" panose="020B0604020202020204" pitchFamily="34" charset="0"/>
              </a:rPr>
              <a:t>ستتغيّر السرعة المتجهة للكرتين ويمكن أن يُغيّر التصادم سرعة كل كرة، أو اتجاه حركة كل كرة، أو الاثنين معًا مقدار السرعة واتجاه الحركة</a:t>
            </a:r>
            <a:endParaRPr lang="ar-SA" sz="3000" b="1" kern="1200" dirty="0">
              <a:ln w="1905"/>
              <a:solidFill>
                <a:srgbClr val="B1A089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w Cen M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صورة 11" descr="B152E88D-0CB1-468D-8F94-B1117030590B-5849-000004CC9F3D53A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0458" y="2233749"/>
            <a:ext cx="2418771" cy="2267222"/>
          </a:xfrm>
          <a:prstGeom prst="rect">
            <a:avLst/>
          </a:prstGeom>
        </p:spPr>
      </p:pic>
      <p:pic>
        <p:nvPicPr>
          <p:cNvPr id="13" name="Picture 3" descr="http://img.alibaba.com/photo/209841354/Pool_Table_Tennis_Table_Billiard_Table_Poker_Table_Soccer_Tab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37" y="676003"/>
            <a:ext cx="2407568" cy="143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317715" y="130922"/>
            <a:ext cx="8826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buClrTx/>
              <a:defRPr/>
            </a:pPr>
            <a:r>
              <a:rPr lang="ar-SA" sz="2800" kern="1200" dirty="0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ea typeface="+mn-ea"/>
                <a:cs typeface="Arial" panose="020B0604020202020204" pitchFamily="34" charset="0"/>
              </a:rPr>
              <a:t>ماذا يحدث عندما تصطدم الكرة البيضاء في لعبة البلياردو بكرة </a:t>
            </a:r>
            <a:r>
              <a:rPr lang="ar-SA" sz="2800" kern="1200" dirty="0" err="1">
                <a:ln w="1905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ea typeface="+mn-ea"/>
                <a:cs typeface="Arial" panose="020B0604020202020204" pitchFamily="34" charset="0"/>
              </a:rPr>
              <a:t>أخرى؟</a:t>
            </a:r>
            <a:endParaRPr lang="ar-SA" sz="2800" kern="1200" dirty="0">
              <a:ln w="1905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861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l="13283" t="32890" r="12300" b="11305"/>
          <a:stretch/>
        </p:blipFill>
        <p:spPr>
          <a:xfrm>
            <a:off x="0" y="0"/>
            <a:ext cx="90355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3">
            <a:alphaModFix/>
          </a:blip>
          <a:srcRect l="12694" t="30793" r="12544" b="1792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 rotWithShape="1">
          <a:blip r:embed="rId3">
            <a:alphaModFix/>
          </a:blip>
          <a:srcRect l="13403" t="32489" r="12462" b="85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كامل">
  <a:themeElements>
    <a:clrScheme name="تكامل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تكامل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1_تكامل">
  <a:themeElements>
    <a:clrScheme name="تكامل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تكامل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4.xml><?xml version="1.0" encoding="utf-8"?>
<a:theme xmlns:a="http://schemas.openxmlformats.org/drawingml/2006/main" name="2_تكامل">
  <a:themeElements>
    <a:clrScheme name="تكامل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تكامل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5.xml><?xml version="1.0" encoding="utf-8"?>
<a:theme xmlns:a="http://schemas.openxmlformats.org/drawingml/2006/main" name="3_تكامل">
  <a:themeElements>
    <a:clrScheme name="تكامل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تكامل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6.xml><?xml version="1.0" encoding="utf-8"?>
<a:theme xmlns:a="http://schemas.openxmlformats.org/drawingml/2006/main" name="4_تكامل">
  <a:themeElements>
    <a:clrScheme name="تكامل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تكامل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89</Words>
  <Application>Microsoft Office PowerPoint</Application>
  <PresentationFormat>عرض على الشاشة (16:9)</PresentationFormat>
  <Paragraphs>20</Paragraphs>
  <Slides>17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17</vt:i4>
      </vt:variant>
    </vt:vector>
  </HeadingPairs>
  <TitlesOfParts>
    <vt:vector size="30" baseType="lpstr">
      <vt:lpstr>Arial</vt:lpstr>
      <vt:lpstr>Poppins Light</vt:lpstr>
      <vt:lpstr>Poppins SemiBold</vt:lpstr>
      <vt:lpstr>PT Bold Broken</vt:lpstr>
      <vt:lpstr>Tw Cen MT</vt:lpstr>
      <vt:lpstr>Tw Cen MT Condensed</vt:lpstr>
      <vt:lpstr>Wingdings 3</vt:lpstr>
      <vt:lpstr>Simple Light</vt:lpstr>
      <vt:lpstr>تكامل</vt:lpstr>
      <vt:lpstr>1_تكامل</vt:lpstr>
      <vt:lpstr>2_تكامل</vt:lpstr>
      <vt:lpstr>3_تكامل</vt:lpstr>
      <vt:lpstr>4_تكامل</vt:lpstr>
      <vt:lpstr>الزخــم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ranoo‏ RaNoo</dc:creator>
  <cp:lastModifiedBy>ranoo‏ RaNoo</cp:lastModifiedBy>
  <cp:revision>3</cp:revision>
  <dcterms:modified xsi:type="dcterms:W3CDTF">2021-02-21T17:37:42Z</dcterms:modified>
</cp:coreProperties>
</file>