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429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665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046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900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527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830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744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793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916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424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094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D062C-619D-49AC-A259-E0E24C07214D}" type="datetimeFigureOut">
              <a:rPr lang="ar-SA" smtClean="0"/>
              <a:t>14 صفر، 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8CE14-8B49-4D4E-977B-AF3BC6F49C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7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fif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microsoft.com/office/2007/relationships/hdphoto" Target="../media/hdphoto4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914400" y="1397000"/>
            <a:ext cx="10756900" cy="4114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b="1" dirty="0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شروط الذكاة و سننها و </a:t>
            </a:r>
            <a:r>
              <a:rPr lang="ar-SA" sz="9600" b="1" dirty="0" err="1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مكروهاتها</a:t>
            </a:r>
            <a:r>
              <a:rPr lang="ar-SA" sz="9600" b="1" dirty="0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و الأطعمة المستوردة</a:t>
            </a:r>
          </a:p>
        </p:txBody>
      </p:sp>
    </p:spTree>
    <p:extLst>
      <p:ext uri="{BB962C8B-B14F-4D97-AF65-F5344CB8AC3E}">
        <p14:creationId xmlns:p14="http://schemas.microsoft.com/office/powerpoint/2010/main" val="292145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937" y="350837"/>
            <a:ext cx="3141663" cy="3141663"/>
          </a:xfrm>
          <a:prstGeom prst="rect">
            <a:avLst/>
          </a:prstGeom>
        </p:spPr>
      </p:pic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254574"/>
              </p:ext>
            </p:extLst>
          </p:nvPr>
        </p:nvGraphicFramePr>
        <p:xfrm>
          <a:off x="571500" y="3691466"/>
          <a:ext cx="11328400" cy="256032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83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6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شرط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مكروه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مستورد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هل يلزم؟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هل يعاقب تاركه؟</a:t>
                      </a:r>
                    </a:p>
                    <a:p>
                      <a:pPr rtl="1"/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rtl="1"/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هل يثاب تاركه؟</a:t>
                      </a:r>
                    </a:p>
                    <a:p>
                      <a:pPr rtl="1"/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فكري؟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837" y="350837"/>
            <a:ext cx="4048125" cy="3200400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9131300" y="5257800"/>
            <a:ext cx="2692400" cy="4318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نعم لا تصح إلا به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299200" y="52832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لا- ولكن الأولى فعله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467100" y="5308600"/>
            <a:ext cx="2692400" cy="4318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نعم , والأولى تركه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35000" y="5308600"/>
            <a:ext cx="2692400" cy="1016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القادم من دولة غير مسلمة</a:t>
            </a:r>
          </a:p>
        </p:txBody>
      </p:sp>
    </p:spTree>
    <p:extLst>
      <p:ext uri="{BB962C8B-B14F-4D97-AF65-F5344CB8AC3E}">
        <p14:creationId xmlns:p14="http://schemas.microsoft.com/office/powerpoint/2010/main" val="355790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787400" y="412750"/>
            <a:ext cx="10756900" cy="16129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b="1" dirty="0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صندوق الاستكشاف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25" y="412750"/>
            <a:ext cx="1733550" cy="1733550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8597900" y="24003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حد السكين 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908300" y="47117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السلخ قبل خروج الروح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908300" y="35877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السرعة و المبادرة في القتل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2908300" y="24638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حبس الحيوان لغير ذبحه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727700" y="35115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استقبال القبلة 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753100" y="24638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العقل و الإسلام أو كتابيا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8597900" y="34734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حد السكين أمام نظر البهيمة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753100" y="47117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الرفق و الرحمة</a:t>
            </a: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8699500" y="45466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التكبير بعد التسمية</a:t>
            </a: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8699500" y="56261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أن تكون الآلة حادة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5803900" y="57594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الذبح لغير الأكل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921000" y="57594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التسمية</a:t>
            </a: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152400" y="4000500"/>
            <a:ext cx="2692400" cy="1676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قطع الحلقوم أو أحد الودجين أو المريء</a:t>
            </a:r>
          </a:p>
        </p:txBody>
      </p:sp>
    </p:spTree>
    <p:extLst>
      <p:ext uri="{BB962C8B-B14F-4D97-AF65-F5344CB8AC3E}">
        <p14:creationId xmlns:p14="http://schemas.microsoft.com/office/powerpoint/2010/main" val="47431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787400" y="412750"/>
            <a:ext cx="10756900" cy="16129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b="1" dirty="0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التصنيف 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6057900" y="587692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سن السكين 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200400" y="339407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السلخ قبل خروج الروح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057900" y="500697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السرعة و المبادرة في القتل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42900" y="233997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حبس الحيوان لغير ذبحه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994400" y="22098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استقبال القبلة 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8750300" y="22098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العقل و الإسلام أو كتابيا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3200400" y="23241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حد السكين أمام نظر البهيمة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6057900" y="31305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الرفق و الرحمة</a:t>
            </a: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6057900" y="413702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التكبير بعد التسمية</a:t>
            </a: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8851900" y="421005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أن تكون الآلة حادة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374650" y="339407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الذبح لغير الأكل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8851900" y="3238500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التسمية</a:t>
            </a: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8902700" y="5181600"/>
            <a:ext cx="2692400" cy="1676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قطع الحلقوم أو أحد الودجين أو المريء</a:t>
            </a: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3213100" y="4448175"/>
            <a:ext cx="2692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ذبحها أمام أخواتها</a:t>
            </a:r>
          </a:p>
        </p:txBody>
      </p:sp>
      <p:sp>
        <p:nvSpPr>
          <p:cNvPr id="18" name="شكل بيضاوي 17"/>
          <p:cNvSpPr/>
          <p:nvPr/>
        </p:nvSpPr>
        <p:spPr>
          <a:xfrm>
            <a:off x="8750300" y="1368425"/>
            <a:ext cx="2641600" cy="8128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/>
              <a:t>شروط</a:t>
            </a:r>
          </a:p>
        </p:txBody>
      </p:sp>
      <p:sp>
        <p:nvSpPr>
          <p:cNvPr id="19" name="شكل بيضاوي 18"/>
          <p:cNvSpPr/>
          <p:nvPr/>
        </p:nvSpPr>
        <p:spPr>
          <a:xfrm>
            <a:off x="6057900" y="1384300"/>
            <a:ext cx="2641600" cy="8128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/>
              <a:t>سنن</a:t>
            </a:r>
          </a:p>
        </p:txBody>
      </p:sp>
      <p:sp>
        <p:nvSpPr>
          <p:cNvPr id="20" name="شكل بيضاوي 19"/>
          <p:cNvSpPr/>
          <p:nvPr/>
        </p:nvSpPr>
        <p:spPr>
          <a:xfrm>
            <a:off x="2679700" y="1441450"/>
            <a:ext cx="3314700" cy="8128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/>
              <a:t>مكروهات</a:t>
            </a:r>
          </a:p>
        </p:txBody>
      </p:sp>
      <p:sp>
        <p:nvSpPr>
          <p:cNvPr id="21" name="شكل بيضاوي 20"/>
          <p:cNvSpPr/>
          <p:nvPr/>
        </p:nvSpPr>
        <p:spPr>
          <a:xfrm>
            <a:off x="412750" y="1441450"/>
            <a:ext cx="2641600" cy="8128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/>
              <a:t>يحرم </a:t>
            </a:r>
          </a:p>
        </p:txBody>
      </p:sp>
    </p:spTree>
    <p:extLst>
      <p:ext uri="{BB962C8B-B14F-4D97-AF65-F5344CB8AC3E}">
        <p14:creationId xmlns:p14="http://schemas.microsoft.com/office/powerpoint/2010/main" val="353101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5" y="333001"/>
            <a:ext cx="8676195" cy="639059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400" y="1501774"/>
            <a:ext cx="2952750" cy="299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337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لقطة الشاشة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94" y="566454"/>
            <a:ext cx="8817506" cy="5554945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1650" y="2235413"/>
            <a:ext cx="2571750" cy="221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6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450" y="45195"/>
            <a:ext cx="4785178" cy="2679700"/>
          </a:xfrm>
          <a:prstGeom prst="rect">
            <a:avLst/>
          </a:prstGeom>
        </p:spPr>
      </p:pic>
      <p:pic>
        <p:nvPicPr>
          <p:cNvPr id="3" name="صورة 2" descr="لقطة الشاشة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722" y="2393205"/>
            <a:ext cx="9598255" cy="1833659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152400" y="4362450"/>
            <a:ext cx="12039600" cy="16129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 يحل أكله –السمك و الفواكه و لبن البقر</a:t>
            </a:r>
          </a:p>
          <a:p>
            <a:pPr algn="ctr"/>
            <a:r>
              <a:rPr lang="ar-SA" sz="4400" b="1" dirty="0">
                <a:ln w="0"/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 مالا يحل –لحم الضأن لأنه قد يكون ذبح بطريقة غير شرعية </a:t>
            </a:r>
          </a:p>
        </p:txBody>
      </p:sp>
    </p:spTree>
    <p:extLst>
      <p:ext uri="{BB962C8B-B14F-4D97-AF65-F5344CB8AC3E}">
        <p14:creationId xmlns:p14="http://schemas.microsoft.com/office/powerpoint/2010/main" val="24956270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173</Words>
  <Application>Microsoft Office PowerPoint</Application>
  <PresentationFormat>شاشة عريضة</PresentationFormat>
  <Paragraphs>48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Afaaq</dc:creator>
  <cp:lastModifiedBy>sharifah12356@outlook.sa</cp:lastModifiedBy>
  <cp:revision>6</cp:revision>
  <dcterms:created xsi:type="dcterms:W3CDTF">2021-09-19T02:45:13Z</dcterms:created>
  <dcterms:modified xsi:type="dcterms:W3CDTF">2022-09-10T07:46:26Z</dcterms:modified>
</cp:coreProperties>
</file>