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96" r:id="rId4"/>
    <p:sldId id="297" r:id="rId5"/>
    <p:sldId id="293" r:id="rId6"/>
    <p:sldId id="298" r:id="rId7"/>
    <p:sldId id="299" r:id="rId8"/>
    <p:sldId id="261" r:id="rId9"/>
  </p:sldIdLst>
  <p:sldSz cx="12192000" cy="6858000"/>
  <p:notesSz cx="6858000" cy="9144000"/>
  <p:custDataLst>
    <p:tags r:id="rId1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452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23/05/46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23/05/1446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710002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415068" y="2369707"/>
            <a:ext cx="46618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4000" b="1" dirty="0">
                <a:solidFill>
                  <a:schemeClr val="accent4"/>
                </a:solidFill>
                <a:cs typeface="Sultan bold" pitchFamily="2" charset="-78"/>
              </a:rPr>
              <a:t>أنظمة المعادلات الخطية</a:t>
            </a:r>
            <a:endParaRPr lang="ar-EG" sz="4000" b="1" dirty="0">
              <a:solidFill>
                <a:schemeClr val="accent4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679196" y="3477976"/>
            <a:ext cx="4133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اختبار منتصف  الفصل الخامس</a:t>
            </a: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48" y="326976"/>
            <a:ext cx="5196745" cy="6966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790" y="1087267"/>
            <a:ext cx="5227943" cy="40852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b="77671"/>
          <a:stretch/>
        </p:blipFill>
        <p:spPr>
          <a:xfrm>
            <a:off x="641444" y="1053647"/>
            <a:ext cx="5076968" cy="81609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8"/>
          <a:srcRect t="21582" b="60120"/>
          <a:stretch/>
        </p:blipFill>
        <p:spPr>
          <a:xfrm>
            <a:off x="614148" y="1897038"/>
            <a:ext cx="5076968" cy="846161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>
            <a:off x="3209394" y="2019871"/>
            <a:ext cx="3126" cy="4269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95" y="354272"/>
            <a:ext cx="5301412" cy="69660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t="49789" b="30793"/>
          <a:stretch/>
        </p:blipFill>
        <p:spPr>
          <a:xfrm>
            <a:off x="6398525" y="1828801"/>
            <a:ext cx="5261575" cy="85980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b="78044"/>
          <a:stretch/>
        </p:blipFill>
        <p:spPr>
          <a:xfrm>
            <a:off x="632217" y="1080890"/>
            <a:ext cx="5076968" cy="80244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7"/>
          <a:srcRect t="78342"/>
          <a:stretch/>
        </p:blipFill>
        <p:spPr>
          <a:xfrm>
            <a:off x="704985" y="1856095"/>
            <a:ext cx="5076968" cy="9144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/>
          <a:srcRect b="78044"/>
          <a:stretch/>
        </p:blipFill>
        <p:spPr>
          <a:xfrm>
            <a:off x="6415790" y="1134177"/>
            <a:ext cx="5227944" cy="802449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9008364" y="1828801"/>
            <a:ext cx="8143" cy="436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stCxn id="17" idx="0"/>
          </p:cNvCxnSpPr>
          <p:nvPr/>
        </p:nvCxnSpPr>
        <p:spPr>
          <a:xfrm flipH="1">
            <a:off x="3221058" y="1856095"/>
            <a:ext cx="22411" cy="4435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7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05" y="340624"/>
            <a:ext cx="5207258" cy="69660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/>
          <a:srcRect b="54129"/>
          <a:stretch/>
        </p:blipFill>
        <p:spPr>
          <a:xfrm>
            <a:off x="6415791" y="1070322"/>
            <a:ext cx="5227944" cy="11952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b="80381"/>
          <a:stretch/>
        </p:blipFill>
        <p:spPr>
          <a:xfrm>
            <a:off x="573206" y="1064568"/>
            <a:ext cx="5219650" cy="42303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l="9936" t="60126"/>
          <a:stretch/>
        </p:blipFill>
        <p:spPr>
          <a:xfrm>
            <a:off x="783200" y="1487606"/>
            <a:ext cx="5107307" cy="928048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 flipH="1">
            <a:off x="9008364" y="1828801"/>
            <a:ext cx="8143" cy="436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3305485" y="1749813"/>
            <a:ext cx="8143" cy="436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0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3934"/>
            <a:ext cx="1184625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53" y="326976"/>
            <a:ext cx="5167112" cy="69660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b="42391"/>
          <a:stretch/>
        </p:blipFill>
        <p:spPr>
          <a:xfrm>
            <a:off x="6399252" y="1091823"/>
            <a:ext cx="5240830" cy="289332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t="57609" b="26902"/>
          <a:stretch/>
        </p:blipFill>
        <p:spPr>
          <a:xfrm>
            <a:off x="6358688" y="4811468"/>
            <a:ext cx="5240830" cy="77792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t="74130" b="16903"/>
          <a:stretch/>
        </p:blipFill>
        <p:spPr>
          <a:xfrm>
            <a:off x="586853" y="1031476"/>
            <a:ext cx="5167112" cy="45037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7"/>
          <a:srcRect t="83849"/>
          <a:stretch/>
        </p:blipFill>
        <p:spPr>
          <a:xfrm>
            <a:off x="563686" y="4307397"/>
            <a:ext cx="5240830" cy="8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7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3934"/>
            <a:ext cx="1184625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53" y="326976"/>
            <a:ext cx="5167112" cy="69660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534" y="1050878"/>
            <a:ext cx="4891160" cy="335309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b="53712"/>
          <a:stretch/>
        </p:blipFill>
        <p:spPr>
          <a:xfrm>
            <a:off x="586853" y="1067294"/>
            <a:ext cx="5174633" cy="12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5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3934"/>
            <a:ext cx="1184625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53" y="326976"/>
            <a:ext cx="5167112" cy="69660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b="82072"/>
          <a:stretch/>
        </p:blipFill>
        <p:spPr>
          <a:xfrm>
            <a:off x="6446910" y="1095688"/>
            <a:ext cx="5174633" cy="5011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t="44335" b="29786"/>
          <a:stretch/>
        </p:blipFill>
        <p:spPr>
          <a:xfrm>
            <a:off x="6485467" y="1576392"/>
            <a:ext cx="5174633" cy="72333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7"/>
          <a:srcRect b="81544"/>
          <a:stretch/>
        </p:blipFill>
        <p:spPr>
          <a:xfrm>
            <a:off x="586853" y="1067294"/>
            <a:ext cx="5174633" cy="515846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7"/>
          <a:srcRect t="72656"/>
          <a:stretch/>
        </p:blipFill>
        <p:spPr>
          <a:xfrm>
            <a:off x="586853" y="1513055"/>
            <a:ext cx="5174633" cy="7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604" y="125370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32</Words>
  <Application>Microsoft Office PowerPoint</Application>
  <PresentationFormat>شاشة عريضة</PresentationFormat>
  <Paragraphs>14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AGA Arabesque</vt:lpstr>
      <vt:lpstr>Arial</vt:lpstr>
      <vt:lpstr>Calibri</vt:lpstr>
      <vt:lpstr>Calibri Light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447</cp:revision>
  <dcterms:created xsi:type="dcterms:W3CDTF">2020-11-12T21:23:07Z</dcterms:created>
  <dcterms:modified xsi:type="dcterms:W3CDTF">2024-11-24T15:32:26Z</dcterms:modified>
</cp:coreProperties>
</file>