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57" r:id="rId4"/>
    <p:sldId id="270" r:id="rId5"/>
    <p:sldId id="268" r:id="rId6"/>
    <p:sldId id="272" r:id="rId7"/>
    <p:sldId id="258" r:id="rId8"/>
    <p:sldId id="259" r:id="rId9"/>
    <p:sldId id="260" r:id="rId10"/>
    <p:sldId id="266" r:id="rId11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E415-30E5-482D-9DEA-EEE2A3115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48F5F-0963-4856-BE4F-E4C7DC580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C48B1-3238-4CDD-9CA3-F7B1C660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52CE7-907F-468B-A4BC-A79C6AC9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4E396-3252-45A8-A356-611DC84A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4880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BBB0-789C-4610-A299-327B6749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4D21A-D428-43D9-AD14-C8956D63C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E79F8-2D08-4FE0-B257-7A1E7023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B3C80-1689-4F7C-9832-CCD96288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3E214-FC74-42B6-AAB6-7F09DE2E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4799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4ECFB-5AC6-4079-ADEE-E9EE8D73E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7FBA0-30E6-4F20-9818-3F59DF382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DA6FD-054E-44C4-8EDC-9CEEDFC7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914D-FBE1-4D77-9BA2-D0D31904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58CB7-E590-4ADB-A829-85BC321C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004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7420-10E9-4B06-93FA-FD06D03C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95BE-9E0F-42F0-AF0D-AB22FBF79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F826-48B2-41FD-A938-F2F4448B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D9D4C-09FF-4D57-8E5D-FA0C95F9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41133-BDAB-4D0C-BA5A-5EF0D19D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2917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5D8D-6CE1-43FE-9AC6-D4C273EA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E748C-866C-408C-96E9-952209DFA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FA9F0-C3BB-4639-B9DC-632CE26A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80BFE-98A0-4B5A-976F-98EA996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0306B-1D7D-4046-ABCC-3CC8DEB6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786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090B-6B00-44EC-BD75-9ACA7C3C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E31B-11FB-4303-AABA-5DF717A96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64326-412F-431C-BD70-23ADB569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2C2C3-5445-4B5D-B5F9-658EF777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9C6E3-9F7C-42F4-A15E-141E565F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E5B67-BFB7-4A12-817A-780722B1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3060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3067-50E7-48E7-9BB8-CA993236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94ED1-6C05-4CAF-9E65-20E40F4E6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5E485-B286-40BC-A563-313FB6E55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73E18-7C28-4356-AE6D-36AA6D3BA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0B129-7AAB-4690-B18A-46E82C530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4C9AA-3350-4EE6-823B-6B7FD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06EB5-8947-40F4-B421-E860C266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1CB4E-5523-412B-9EB5-2BD598D2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2846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6CBC-804F-4968-AFB1-E12DC833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8E025-6CB3-4DF4-838C-65BD50D8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F473D-0CEA-4F63-88D2-460871C8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F854A-8D3F-4E7F-9813-536D52B5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1191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7879E-7065-4E6A-812C-D7DB9F25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8E313-1642-46B6-9B94-B9A1F7FC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D4282-75D2-4ADF-ADC3-240BCE81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159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E8A9-1072-4AE6-B20E-605B9725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41A98-B78E-426F-ABA9-F30D5607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C4C8D-1628-4E6B-8A41-4A202D18A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6F8D0-621A-4FBC-AD29-A2E50ACE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30AC4-805C-4EBD-98FA-C7577E3C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DD4ED-64CA-476E-8793-FB7FBCAD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7715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15F1-6991-45FF-B5E0-6F92E1F9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49BB0-B3BB-4150-A788-25ED8AED1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E657F-D93F-46D8-AC53-8B1B61C96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0214A-DCCE-447B-AA93-1817519B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CF347-FD31-4616-9705-5672C84C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4F992-CB51-48EC-B096-D470648A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4459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AD11E-6928-4D96-8125-9D04D3C8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EBC7B-D249-4229-9389-03C6C9BCD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B6A71-ABF0-491B-8A5C-455617117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A0B3-F572-4BCC-88A1-86543A373345}" type="datetimeFigureOut">
              <a:rPr lang="ar-AE" smtClean="0"/>
              <a:t>25/05/1444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6C756-75BE-42E5-BBCF-90C22252C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8619-D7DD-46B4-BC82-FCDB5F389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B8A2C-7261-468A-85BC-834925DD2F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05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.wikipedia.org/wiki/%D8%A8%D9%88%D8%A7%D8%A8%D8%A9:%D8%A7%D9%84%D8%B3%D8%B9%D9%88%D8%AF%D9%8A%D8%A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ar/resource/5619831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hyperlink" Target="http://pngimg.com/download/18118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ar/resource/7535938" TargetMode="External"/><Relationship Id="rId3" Type="http://schemas.openxmlformats.org/officeDocument/2006/relationships/image" Target="../media/image21.tmp"/><Relationship Id="rId7" Type="http://schemas.openxmlformats.org/officeDocument/2006/relationships/image" Target="../media/image16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B8234F-1155-451B-8C13-9CEA75392456}"/>
              </a:ext>
            </a:extLst>
          </p:cNvPr>
          <p:cNvSpPr/>
          <p:nvPr/>
        </p:nvSpPr>
        <p:spPr>
          <a:xfrm>
            <a:off x="646961" y="200025"/>
            <a:ext cx="10325840" cy="66579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16B80-22B0-4FA3-BF7B-1CE01987D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01" y="160124"/>
            <a:ext cx="7233359" cy="665797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F69AF0A-028C-4874-9468-B7D1357CA6DC}"/>
              </a:ext>
            </a:extLst>
          </p:cNvPr>
          <p:cNvSpPr/>
          <p:nvPr/>
        </p:nvSpPr>
        <p:spPr>
          <a:xfrm>
            <a:off x="4393593" y="2230488"/>
            <a:ext cx="2978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الوحدة الثالثة</a:t>
            </a:r>
          </a:p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أمن وازدهار</a:t>
            </a:r>
          </a:p>
        </p:txBody>
      </p:sp>
    </p:spTree>
    <p:extLst>
      <p:ext uri="{BB962C8B-B14F-4D97-AF65-F5344CB8AC3E}">
        <p14:creationId xmlns:p14="http://schemas.microsoft.com/office/powerpoint/2010/main" val="123210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576F0DDA-8BA6-4B5F-B8F0-ED473CB5CF21}"/>
              </a:ext>
            </a:extLst>
          </p:cNvPr>
          <p:cNvSpPr/>
          <p:nvPr/>
        </p:nvSpPr>
        <p:spPr>
          <a:xfrm>
            <a:off x="6210300" y="100012"/>
            <a:ext cx="5867400" cy="66579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7EC3AF6-3DC1-492E-9333-23FB2EF4B2C5}"/>
              </a:ext>
            </a:extLst>
          </p:cNvPr>
          <p:cNvSpPr/>
          <p:nvPr/>
        </p:nvSpPr>
        <p:spPr>
          <a:xfrm>
            <a:off x="1040291" y="1748135"/>
            <a:ext cx="4301177" cy="193899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عبري عن المادة الدراسية</a:t>
            </a:r>
          </a:p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المحببة إليك بأسلوب</a:t>
            </a:r>
          </a:p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تفضيل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ABD1DD0-ED47-42B5-A932-AC9C9ACAF4F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4257675"/>
            <a:ext cx="1625600" cy="16256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3524DFC-DD63-5E97-ECE7-15D8008611A0}"/>
              </a:ext>
            </a:extLst>
          </p:cNvPr>
          <p:cNvSpPr/>
          <p:nvPr/>
        </p:nvSpPr>
        <p:spPr>
          <a:xfrm>
            <a:off x="7568183" y="1132582"/>
            <a:ext cx="2954655" cy="255454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مكة المكرمة</a:t>
            </a:r>
          </a:p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أقدس البقاع</a:t>
            </a:r>
          </a:p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أين اسم التفضيل </a:t>
            </a:r>
          </a:p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الجملة السابقة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E5C95C2-23D9-0EFA-E040-2907AFE95693}"/>
              </a:ext>
            </a:extLst>
          </p:cNvPr>
          <p:cNvSpPr/>
          <p:nvPr/>
        </p:nvSpPr>
        <p:spPr>
          <a:xfrm>
            <a:off x="7122547" y="3899117"/>
            <a:ext cx="3845925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واجبنا تجاه البقاع </a:t>
            </a:r>
          </a:p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المقدسة (مكة والمدينة)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25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B8234F-1155-451B-8C13-9CEA75392456}"/>
              </a:ext>
            </a:extLst>
          </p:cNvPr>
          <p:cNvSpPr/>
          <p:nvPr/>
        </p:nvSpPr>
        <p:spPr>
          <a:xfrm>
            <a:off x="114300" y="100012"/>
            <a:ext cx="5867400" cy="66579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16B80-22B0-4FA3-BF7B-1CE01987D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852949"/>
            <a:ext cx="5867401" cy="5400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980992-B4C0-466A-BA26-5327829F7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01" y="1666874"/>
            <a:ext cx="2212051" cy="4167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92ABD1-0D7E-4156-96BE-71FCB46F3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1892">
            <a:off x="1609336" y="2700672"/>
            <a:ext cx="968929" cy="2186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5984AE-C3B9-45BA-A5E9-E989C596E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0" y="2874947"/>
            <a:ext cx="1977639" cy="193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0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64F2DD14-46C1-4249-89D2-75105B1B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338" y="-1496"/>
            <a:ext cx="5790338" cy="661716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244F9D7-5CE6-44AF-A1C8-F22CCA99A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86" y="47587"/>
            <a:ext cx="5790338" cy="6617162"/>
          </a:xfrm>
          <a:prstGeom prst="rect">
            <a:avLst/>
          </a:prstGeom>
        </p:spPr>
      </p:pic>
      <p:grpSp>
        <p:nvGrpSpPr>
          <p:cNvPr id="4" name="مجموعة 106">
            <a:extLst>
              <a:ext uri="{FF2B5EF4-FFF2-40B4-BE49-F238E27FC236}">
                <a16:creationId xmlns:a16="http://schemas.microsoft.com/office/drawing/2014/main" id="{37A28F2F-0F10-42D1-8028-441C90E83DD9}"/>
              </a:ext>
            </a:extLst>
          </p:cNvPr>
          <p:cNvGrpSpPr/>
          <p:nvPr/>
        </p:nvGrpSpPr>
        <p:grpSpPr>
          <a:xfrm>
            <a:off x="5548048" y="155863"/>
            <a:ext cx="1095903" cy="6546274"/>
            <a:chOff x="4382184" y="170410"/>
            <a:chExt cx="1097400" cy="6546274"/>
          </a:xfrm>
        </p:grpSpPr>
        <p:grpSp>
          <p:nvGrpSpPr>
            <p:cNvPr id="5" name="مجموعة 29">
              <a:extLst>
                <a:ext uri="{FF2B5EF4-FFF2-40B4-BE49-F238E27FC236}">
                  <a16:creationId xmlns:a16="http://schemas.microsoft.com/office/drawing/2014/main" id="{4D385F9A-E6B0-4569-AAD8-90E32B23961C}"/>
                </a:ext>
              </a:extLst>
            </p:cNvPr>
            <p:cNvGrpSpPr/>
            <p:nvPr/>
          </p:nvGrpSpPr>
          <p:grpSpPr>
            <a:xfrm>
              <a:off x="4382184" y="299259"/>
              <a:ext cx="420197" cy="6129247"/>
              <a:chOff x="4953000" y="490452"/>
              <a:chExt cx="420197" cy="6129247"/>
            </a:xfrm>
          </p:grpSpPr>
          <p:sp>
            <p:nvSpPr>
              <p:cNvPr id="83" name="مستطيل 30">
                <a:extLst>
                  <a:ext uri="{FF2B5EF4-FFF2-40B4-BE49-F238E27FC236}">
                    <a16:creationId xmlns:a16="http://schemas.microsoft.com/office/drawing/2014/main" id="{8FEB1A53-C3E3-4D9C-A42C-2035B1C0FF26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4" name="مستطيل 31">
                <a:extLst>
                  <a:ext uri="{FF2B5EF4-FFF2-40B4-BE49-F238E27FC236}">
                    <a16:creationId xmlns:a16="http://schemas.microsoft.com/office/drawing/2014/main" id="{F5201E0E-230B-43EB-A7FB-F82A2695FAEA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5" name="مستطيل 32">
                <a:extLst>
                  <a:ext uri="{FF2B5EF4-FFF2-40B4-BE49-F238E27FC236}">
                    <a16:creationId xmlns:a16="http://schemas.microsoft.com/office/drawing/2014/main" id="{16C5AD98-EFC5-459F-9ED9-919A15D81D3B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6" name="مستطيل 33">
                <a:extLst>
                  <a:ext uri="{FF2B5EF4-FFF2-40B4-BE49-F238E27FC236}">
                    <a16:creationId xmlns:a16="http://schemas.microsoft.com/office/drawing/2014/main" id="{8EC69638-D740-4D25-A63D-915955E66924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7" name="مستطيل 34">
                <a:extLst>
                  <a:ext uri="{FF2B5EF4-FFF2-40B4-BE49-F238E27FC236}">
                    <a16:creationId xmlns:a16="http://schemas.microsoft.com/office/drawing/2014/main" id="{ED49CDF8-10DA-4584-A074-0FC05A788255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8" name="مستطيل 35">
                <a:extLst>
                  <a:ext uri="{FF2B5EF4-FFF2-40B4-BE49-F238E27FC236}">
                    <a16:creationId xmlns:a16="http://schemas.microsoft.com/office/drawing/2014/main" id="{5B3E9EA0-BBCC-4D2C-A8AD-BC01823D1BE2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9" name="مستطيل 36">
                <a:extLst>
                  <a:ext uri="{FF2B5EF4-FFF2-40B4-BE49-F238E27FC236}">
                    <a16:creationId xmlns:a16="http://schemas.microsoft.com/office/drawing/2014/main" id="{5FA318F4-CBE5-45AB-AF5D-0EDD2CF5F487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0" name="مستطيل 37">
                <a:extLst>
                  <a:ext uri="{FF2B5EF4-FFF2-40B4-BE49-F238E27FC236}">
                    <a16:creationId xmlns:a16="http://schemas.microsoft.com/office/drawing/2014/main" id="{D0825806-A625-46FD-A9FA-4AF6F552E0F5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1" name="مستطيل 38">
                <a:extLst>
                  <a:ext uri="{FF2B5EF4-FFF2-40B4-BE49-F238E27FC236}">
                    <a16:creationId xmlns:a16="http://schemas.microsoft.com/office/drawing/2014/main" id="{BBD58890-206F-461D-A561-1BD28B7A2545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2" name="مستطيل 39">
                <a:extLst>
                  <a:ext uri="{FF2B5EF4-FFF2-40B4-BE49-F238E27FC236}">
                    <a16:creationId xmlns:a16="http://schemas.microsoft.com/office/drawing/2014/main" id="{345DF982-EFD8-498B-809A-ED1755D684A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3" name="مستطيل 40">
                <a:extLst>
                  <a:ext uri="{FF2B5EF4-FFF2-40B4-BE49-F238E27FC236}">
                    <a16:creationId xmlns:a16="http://schemas.microsoft.com/office/drawing/2014/main" id="{873C0E4B-BE8A-4486-B904-9994805FBEF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4" name="مستطيل 41">
                <a:extLst>
                  <a:ext uri="{FF2B5EF4-FFF2-40B4-BE49-F238E27FC236}">
                    <a16:creationId xmlns:a16="http://schemas.microsoft.com/office/drawing/2014/main" id="{31EE34B3-D282-4BDE-8173-F2C2624C8154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5" name="مستطيل 42">
                <a:extLst>
                  <a:ext uri="{FF2B5EF4-FFF2-40B4-BE49-F238E27FC236}">
                    <a16:creationId xmlns:a16="http://schemas.microsoft.com/office/drawing/2014/main" id="{1635B112-C7C8-422D-AAF9-724B533748E5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6" name="مستطيل 43">
                <a:extLst>
                  <a:ext uri="{FF2B5EF4-FFF2-40B4-BE49-F238E27FC236}">
                    <a16:creationId xmlns:a16="http://schemas.microsoft.com/office/drawing/2014/main" id="{1D207295-F14D-402D-8269-FC376E95E50B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7" name="مستطيل 44">
                <a:extLst>
                  <a:ext uri="{FF2B5EF4-FFF2-40B4-BE49-F238E27FC236}">
                    <a16:creationId xmlns:a16="http://schemas.microsoft.com/office/drawing/2014/main" id="{E884D134-7CC0-40C9-BCD6-4A730EDA938C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6" name="مجموعة 28">
              <a:extLst>
                <a:ext uri="{FF2B5EF4-FFF2-40B4-BE49-F238E27FC236}">
                  <a16:creationId xmlns:a16="http://schemas.microsoft.com/office/drawing/2014/main" id="{AB7D4B8E-6F60-428E-A548-55F0FF275ECF}"/>
                </a:ext>
              </a:extLst>
            </p:cNvPr>
            <p:cNvGrpSpPr/>
            <p:nvPr/>
          </p:nvGrpSpPr>
          <p:grpSpPr>
            <a:xfrm>
              <a:off x="5059387" y="307572"/>
              <a:ext cx="420197" cy="6129247"/>
              <a:chOff x="4953000" y="490452"/>
              <a:chExt cx="420197" cy="6129247"/>
            </a:xfrm>
          </p:grpSpPr>
          <p:sp>
            <p:nvSpPr>
              <p:cNvPr id="68" name="مستطيل 7">
                <a:extLst>
                  <a:ext uri="{FF2B5EF4-FFF2-40B4-BE49-F238E27FC236}">
                    <a16:creationId xmlns:a16="http://schemas.microsoft.com/office/drawing/2014/main" id="{A634BD9A-4214-49B0-A763-9E28193AEEB5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9" name="مستطيل 11">
                <a:extLst>
                  <a:ext uri="{FF2B5EF4-FFF2-40B4-BE49-F238E27FC236}">
                    <a16:creationId xmlns:a16="http://schemas.microsoft.com/office/drawing/2014/main" id="{169F4834-F6E4-4E54-8277-940F49272E74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مستطيل 13">
                <a:extLst>
                  <a:ext uri="{FF2B5EF4-FFF2-40B4-BE49-F238E27FC236}">
                    <a16:creationId xmlns:a16="http://schemas.microsoft.com/office/drawing/2014/main" id="{3D4673CB-19A4-4BBF-89C2-535651D242FC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مستطيل 14">
                <a:extLst>
                  <a:ext uri="{FF2B5EF4-FFF2-40B4-BE49-F238E27FC236}">
                    <a16:creationId xmlns:a16="http://schemas.microsoft.com/office/drawing/2014/main" id="{CA834650-ECB1-4D8B-914F-552D502F21EA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2" name="مستطيل 15">
                <a:extLst>
                  <a:ext uri="{FF2B5EF4-FFF2-40B4-BE49-F238E27FC236}">
                    <a16:creationId xmlns:a16="http://schemas.microsoft.com/office/drawing/2014/main" id="{B684D1FD-E52E-44D9-BEF0-D25F02B801A9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3" name="مستطيل 16">
                <a:extLst>
                  <a:ext uri="{FF2B5EF4-FFF2-40B4-BE49-F238E27FC236}">
                    <a16:creationId xmlns:a16="http://schemas.microsoft.com/office/drawing/2014/main" id="{34DBD091-3EC4-4CDB-9E77-E6AB2CEF62FE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4" name="مستطيل 17">
                <a:extLst>
                  <a:ext uri="{FF2B5EF4-FFF2-40B4-BE49-F238E27FC236}">
                    <a16:creationId xmlns:a16="http://schemas.microsoft.com/office/drawing/2014/main" id="{9F06956A-5BE8-4499-97A2-C0C228E7D911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5" name="مستطيل 18">
                <a:extLst>
                  <a:ext uri="{FF2B5EF4-FFF2-40B4-BE49-F238E27FC236}">
                    <a16:creationId xmlns:a16="http://schemas.microsoft.com/office/drawing/2014/main" id="{878711B5-2EDE-4113-861E-21CDEA2AD53C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6" name="مستطيل 19">
                <a:extLst>
                  <a:ext uri="{FF2B5EF4-FFF2-40B4-BE49-F238E27FC236}">
                    <a16:creationId xmlns:a16="http://schemas.microsoft.com/office/drawing/2014/main" id="{825D71A2-9E7D-45E3-BA32-2E474BF1D3A3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7" name="مستطيل 20">
                <a:extLst>
                  <a:ext uri="{FF2B5EF4-FFF2-40B4-BE49-F238E27FC236}">
                    <a16:creationId xmlns:a16="http://schemas.microsoft.com/office/drawing/2014/main" id="{D76AE40F-2A18-4103-BC0C-C38522E7B13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8" name="مستطيل 22">
                <a:extLst>
                  <a:ext uri="{FF2B5EF4-FFF2-40B4-BE49-F238E27FC236}">
                    <a16:creationId xmlns:a16="http://schemas.microsoft.com/office/drawing/2014/main" id="{496F02AB-F4ED-4502-91EC-3E149179F11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9" name="مستطيل 23">
                <a:extLst>
                  <a:ext uri="{FF2B5EF4-FFF2-40B4-BE49-F238E27FC236}">
                    <a16:creationId xmlns:a16="http://schemas.microsoft.com/office/drawing/2014/main" id="{1D51DC57-BC8E-4E68-8A11-E1B52012F6DC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0" name="مستطيل 24">
                <a:extLst>
                  <a:ext uri="{FF2B5EF4-FFF2-40B4-BE49-F238E27FC236}">
                    <a16:creationId xmlns:a16="http://schemas.microsoft.com/office/drawing/2014/main" id="{77D87996-FB0F-44AE-A479-8800DD4D851B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1" name="مستطيل 25">
                <a:extLst>
                  <a:ext uri="{FF2B5EF4-FFF2-40B4-BE49-F238E27FC236}">
                    <a16:creationId xmlns:a16="http://schemas.microsoft.com/office/drawing/2014/main" id="{6C9AF3DA-7E5A-4A28-A405-B712B2FC1A42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2" name="مستطيل 26">
                <a:extLst>
                  <a:ext uri="{FF2B5EF4-FFF2-40B4-BE49-F238E27FC236}">
                    <a16:creationId xmlns:a16="http://schemas.microsoft.com/office/drawing/2014/main" id="{8811CEF2-C632-49A7-84B7-8020D548D17F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7" name="مجموعة 105">
              <a:extLst>
                <a:ext uri="{FF2B5EF4-FFF2-40B4-BE49-F238E27FC236}">
                  <a16:creationId xmlns:a16="http://schemas.microsoft.com/office/drawing/2014/main" id="{0AD0FFB8-8A8E-44CD-ABAB-CCA78F9E2AEA}"/>
                </a:ext>
              </a:extLst>
            </p:cNvPr>
            <p:cNvGrpSpPr/>
            <p:nvPr/>
          </p:nvGrpSpPr>
          <p:grpSpPr>
            <a:xfrm>
              <a:off x="4553360" y="170410"/>
              <a:ext cx="747765" cy="6546274"/>
              <a:chOff x="4553360" y="170410"/>
              <a:chExt cx="747765" cy="6546274"/>
            </a:xfrm>
          </p:grpSpPr>
          <p:grpSp>
            <p:nvGrpSpPr>
              <p:cNvPr id="8" name="مجموعة 48">
                <a:extLst>
                  <a:ext uri="{FF2B5EF4-FFF2-40B4-BE49-F238E27FC236}">
                    <a16:creationId xmlns:a16="http://schemas.microsoft.com/office/drawing/2014/main" id="{21D0D9A4-58DC-40E0-B9A3-41D604290D16}"/>
                  </a:ext>
                </a:extLst>
              </p:cNvPr>
              <p:cNvGrpSpPr/>
              <p:nvPr/>
            </p:nvGrpSpPr>
            <p:grpSpPr>
              <a:xfrm>
                <a:off x="4600693" y="170410"/>
                <a:ext cx="696251" cy="609599"/>
                <a:chOff x="6026181" y="254923"/>
                <a:chExt cx="696251" cy="609599"/>
              </a:xfrm>
            </p:grpSpPr>
            <p:sp>
              <p:nvSpPr>
                <p:cNvPr id="65" name="شكل بيضاوي 45">
                  <a:extLst>
                    <a:ext uri="{FF2B5EF4-FFF2-40B4-BE49-F238E27FC236}">
                      <a16:creationId xmlns:a16="http://schemas.microsoft.com/office/drawing/2014/main" id="{036233E7-146A-4394-B09F-C0ABFF775C7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6" name="شكل بيضاوي 47">
                  <a:extLst>
                    <a:ext uri="{FF2B5EF4-FFF2-40B4-BE49-F238E27FC236}">
                      <a16:creationId xmlns:a16="http://schemas.microsoft.com/office/drawing/2014/main" id="{869C8D3B-4B1D-47FD-ABAF-C71A3A7CBD05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7" name="قوس 27">
                  <a:extLst>
                    <a:ext uri="{FF2B5EF4-FFF2-40B4-BE49-F238E27FC236}">
                      <a16:creationId xmlns:a16="http://schemas.microsoft.com/office/drawing/2014/main" id="{E84B3F2E-3D71-4A20-B321-D0C1C9A4EEB6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9" name="مجموعة 49">
                <a:extLst>
                  <a:ext uri="{FF2B5EF4-FFF2-40B4-BE49-F238E27FC236}">
                    <a16:creationId xmlns:a16="http://schemas.microsoft.com/office/drawing/2014/main" id="{F39C1877-1753-4C17-A6D9-6A925322A641}"/>
                  </a:ext>
                </a:extLst>
              </p:cNvPr>
              <p:cNvGrpSpPr/>
              <p:nvPr/>
            </p:nvGrpSpPr>
            <p:grpSpPr>
              <a:xfrm>
                <a:off x="4591255" y="573930"/>
                <a:ext cx="696251" cy="635924"/>
                <a:chOff x="6026181" y="254923"/>
                <a:chExt cx="696251" cy="609599"/>
              </a:xfrm>
            </p:grpSpPr>
            <p:sp>
              <p:nvSpPr>
                <p:cNvPr id="62" name="شكل بيضاوي 50">
                  <a:extLst>
                    <a:ext uri="{FF2B5EF4-FFF2-40B4-BE49-F238E27FC236}">
                      <a16:creationId xmlns:a16="http://schemas.microsoft.com/office/drawing/2014/main" id="{2696071B-D267-4F4C-8C82-A537E4F825C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3" name="شكل بيضاوي 51">
                  <a:extLst>
                    <a:ext uri="{FF2B5EF4-FFF2-40B4-BE49-F238E27FC236}">
                      <a16:creationId xmlns:a16="http://schemas.microsoft.com/office/drawing/2014/main" id="{B6F09C1E-9518-4BBE-95FC-A63EEC5B7618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4" name="قوس 52">
                  <a:extLst>
                    <a:ext uri="{FF2B5EF4-FFF2-40B4-BE49-F238E27FC236}">
                      <a16:creationId xmlns:a16="http://schemas.microsoft.com/office/drawing/2014/main" id="{4A46E2E7-C170-4864-AF31-418CEBA32EC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0" name="مجموعة 53">
                <a:extLst>
                  <a:ext uri="{FF2B5EF4-FFF2-40B4-BE49-F238E27FC236}">
                    <a16:creationId xmlns:a16="http://schemas.microsoft.com/office/drawing/2014/main" id="{6C10CAF7-DEFF-4258-8E62-4803272845C8}"/>
                  </a:ext>
                </a:extLst>
              </p:cNvPr>
              <p:cNvGrpSpPr/>
              <p:nvPr/>
            </p:nvGrpSpPr>
            <p:grpSpPr>
              <a:xfrm>
                <a:off x="4591255" y="986100"/>
                <a:ext cx="696251" cy="609599"/>
                <a:chOff x="6026181" y="254923"/>
                <a:chExt cx="696251" cy="609599"/>
              </a:xfrm>
            </p:grpSpPr>
            <p:sp>
              <p:nvSpPr>
                <p:cNvPr id="59" name="شكل بيضاوي 54">
                  <a:extLst>
                    <a:ext uri="{FF2B5EF4-FFF2-40B4-BE49-F238E27FC236}">
                      <a16:creationId xmlns:a16="http://schemas.microsoft.com/office/drawing/2014/main" id="{79311714-52AB-4E35-AA80-B1CCA3125946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0" name="شكل بيضاوي 55">
                  <a:extLst>
                    <a:ext uri="{FF2B5EF4-FFF2-40B4-BE49-F238E27FC236}">
                      <a16:creationId xmlns:a16="http://schemas.microsoft.com/office/drawing/2014/main" id="{6E8D1FB4-D20A-40DA-A134-642766D853C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1" name="قوس 56">
                  <a:extLst>
                    <a:ext uri="{FF2B5EF4-FFF2-40B4-BE49-F238E27FC236}">
                      <a16:creationId xmlns:a16="http://schemas.microsoft.com/office/drawing/2014/main" id="{DF4BB1F8-F191-4A6E-A00A-EAFA4125B09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1" name="مجموعة 57">
                <a:extLst>
                  <a:ext uri="{FF2B5EF4-FFF2-40B4-BE49-F238E27FC236}">
                    <a16:creationId xmlns:a16="http://schemas.microsoft.com/office/drawing/2014/main" id="{B5887824-EE2D-40BB-9F2F-A33E9C2151B9}"/>
                  </a:ext>
                </a:extLst>
              </p:cNvPr>
              <p:cNvGrpSpPr/>
              <p:nvPr/>
            </p:nvGrpSpPr>
            <p:grpSpPr>
              <a:xfrm>
                <a:off x="4553360" y="1388925"/>
                <a:ext cx="696251" cy="609599"/>
                <a:chOff x="6026181" y="254923"/>
                <a:chExt cx="696251" cy="609599"/>
              </a:xfrm>
            </p:grpSpPr>
            <p:sp>
              <p:nvSpPr>
                <p:cNvPr id="56" name="شكل بيضاوي 58">
                  <a:extLst>
                    <a:ext uri="{FF2B5EF4-FFF2-40B4-BE49-F238E27FC236}">
                      <a16:creationId xmlns:a16="http://schemas.microsoft.com/office/drawing/2014/main" id="{F6BA2743-0171-4FE3-BB5F-730AE65AAFC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7" name="شكل بيضاوي 59">
                  <a:extLst>
                    <a:ext uri="{FF2B5EF4-FFF2-40B4-BE49-F238E27FC236}">
                      <a16:creationId xmlns:a16="http://schemas.microsoft.com/office/drawing/2014/main" id="{EC84C974-E9BC-4EAB-B233-85726ABF603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8" name="قوس 60">
                  <a:extLst>
                    <a:ext uri="{FF2B5EF4-FFF2-40B4-BE49-F238E27FC236}">
                      <a16:creationId xmlns:a16="http://schemas.microsoft.com/office/drawing/2014/main" id="{F66C6F71-AEC8-46EE-B7F1-350A51E78BD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2" name="مجموعة 61">
                <a:extLst>
                  <a:ext uri="{FF2B5EF4-FFF2-40B4-BE49-F238E27FC236}">
                    <a16:creationId xmlns:a16="http://schemas.microsoft.com/office/drawing/2014/main" id="{8E29D551-901E-4AD5-B6F4-C8C992B718C7}"/>
                  </a:ext>
                </a:extLst>
              </p:cNvPr>
              <p:cNvGrpSpPr/>
              <p:nvPr/>
            </p:nvGrpSpPr>
            <p:grpSpPr>
              <a:xfrm>
                <a:off x="4558751" y="1774073"/>
                <a:ext cx="696251" cy="609599"/>
                <a:chOff x="6026181" y="254923"/>
                <a:chExt cx="696251" cy="609599"/>
              </a:xfrm>
            </p:grpSpPr>
            <p:sp>
              <p:nvSpPr>
                <p:cNvPr id="53" name="شكل بيضاوي 62">
                  <a:extLst>
                    <a:ext uri="{FF2B5EF4-FFF2-40B4-BE49-F238E27FC236}">
                      <a16:creationId xmlns:a16="http://schemas.microsoft.com/office/drawing/2014/main" id="{78F7A70B-E311-4A15-AF19-77CEF64B346E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4" name="شكل بيضاوي 63">
                  <a:extLst>
                    <a:ext uri="{FF2B5EF4-FFF2-40B4-BE49-F238E27FC236}">
                      <a16:creationId xmlns:a16="http://schemas.microsoft.com/office/drawing/2014/main" id="{B4C9C0BD-9D6F-4FB3-81EA-F0A4D0864D7E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5" name="قوس 64">
                  <a:extLst>
                    <a:ext uri="{FF2B5EF4-FFF2-40B4-BE49-F238E27FC236}">
                      <a16:creationId xmlns:a16="http://schemas.microsoft.com/office/drawing/2014/main" id="{361CD3CD-E222-4BAD-97F5-7EE67CE22BF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3" name="مجموعة 65">
                <a:extLst>
                  <a:ext uri="{FF2B5EF4-FFF2-40B4-BE49-F238E27FC236}">
                    <a16:creationId xmlns:a16="http://schemas.microsoft.com/office/drawing/2014/main" id="{4B4811EA-33F7-4D16-B927-78BE8569947A}"/>
                  </a:ext>
                </a:extLst>
              </p:cNvPr>
              <p:cNvGrpSpPr/>
              <p:nvPr/>
            </p:nvGrpSpPr>
            <p:grpSpPr>
              <a:xfrm>
                <a:off x="4582382" y="2171008"/>
                <a:ext cx="696251" cy="609599"/>
                <a:chOff x="6026181" y="254923"/>
                <a:chExt cx="696251" cy="609599"/>
              </a:xfrm>
            </p:grpSpPr>
            <p:sp>
              <p:nvSpPr>
                <p:cNvPr id="50" name="شكل بيضاوي 66">
                  <a:extLst>
                    <a:ext uri="{FF2B5EF4-FFF2-40B4-BE49-F238E27FC236}">
                      <a16:creationId xmlns:a16="http://schemas.microsoft.com/office/drawing/2014/main" id="{7B35705D-87ED-4D86-AFCC-D159B0121A5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1" name="شكل بيضاوي 67">
                  <a:extLst>
                    <a:ext uri="{FF2B5EF4-FFF2-40B4-BE49-F238E27FC236}">
                      <a16:creationId xmlns:a16="http://schemas.microsoft.com/office/drawing/2014/main" id="{F8CC40BF-7BBE-48B1-8E7A-FFC172288A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2" name="قوس 68">
                  <a:extLst>
                    <a:ext uri="{FF2B5EF4-FFF2-40B4-BE49-F238E27FC236}">
                      <a16:creationId xmlns:a16="http://schemas.microsoft.com/office/drawing/2014/main" id="{5D8031DE-821C-4E0D-974E-C4FFE755AF29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4" name="مجموعة 69">
                <a:extLst>
                  <a:ext uri="{FF2B5EF4-FFF2-40B4-BE49-F238E27FC236}">
                    <a16:creationId xmlns:a16="http://schemas.microsoft.com/office/drawing/2014/main" id="{D8727C4F-FB2F-45F7-9376-A9D87FA1D052}"/>
                  </a:ext>
                </a:extLst>
              </p:cNvPr>
              <p:cNvGrpSpPr/>
              <p:nvPr/>
            </p:nvGrpSpPr>
            <p:grpSpPr>
              <a:xfrm>
                <a:off x="4582382" y="2532604"/>
                <a:ext cx="696251" cy="609599"/>
                <a:chOff x="6026181" y="254923"/>
                <a:chExt cx="696251" cy="609599"/>
              </a:xfrm>
            </p:grpSpPr>
            <p:sp>
              <p:nvSpPr>
                <p:cNvPr id="47" name="شكل بيضاوي 70">
                  <a:extLst>
                    <a:ext uri="{FF2B5EF4-FFF2-40B4-BE49-F238E27FC236}">
                      <a16:creationId xmlns:a16="http://schemas.microsoft.com/office/drawing/2014/main" id="{D534EBE0-BED6-4304-A72F-99504A68DE5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8" name="شكل بيضاوي 71">
                  <a:extLst>
                    <a:ext uri="{FF2B5EF4-FFF2-40B4-BE49-F238E27FC236}">
                      <a16:creationId xmlns:a16="http://schemas.microsoft.com/office/drawing/2014/main" id="{54C961BA-43AB-488C-A83A-C4B5BB396CF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9" name="قوس 72">
                  <a:extLst>
                    <a:ext uri="{FF2B5EF4-FFF2-40B4-BE49-F238E27FC236}">
                      <a16:creationId xmlns:a16="http://schemas.microsoft.com/office/drawing/2014/main" id="{E6F71E82-FC3F-44F8-8C7A-D9B5088462B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5" name="مجموعة 73">
                <a:extLst>
                  <a:ext uri="{FF2B5EF4-FFF2-40B4-BE49-F238E27FC236}">
                    <a16:creationId xmlns:a16="http://schemas.microsoft.com/office/drawing/2014/main" id="{A46C4A68-616B-48E6-8E3D-965AA0D5FDF6}"/>
                  </a:ext>
                </a:extLst>
              </p:cNvPr>
              <p:cNvGrpSpPr/>
              <p:nvPr/>
            </p:nvGrpSpPr>
            <p:grpSpPr>
              <a:xfrm>
                <a:off x="4573200" y="2902528"/>
                <a:ext cx="696251" cy="609599"/>
                <a:chOff x="6026181" y="254923"/>
                <a:chExt cx="696251" cy="609599"/>
              </a:xfrm>
            </p:grpSpPr>
            <p:sp>
              <p:nvSpPr>
                <p:cNvPr id="44" name="شكل بيضاوي 74">
                  <a:extLst>
                    <a:ext uri="{FF2B5EF4-FFF2-40B4-BE49-F238E27FC236}">
                      <a16:creationId xmlns:a16="http://schemas.microsoft.com/office/drawing/2014/main" id="{35468D64-E2F5-4216-B3CD-45AB35B4905B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5" name="شكل بيضاوي 75">
                  <a:extLst>
                    <a:ext uri="{FF2B5EF4-FFF2-40B4-BE49-F238E27FC236}">
                      <a16:creationId xmlns:a16="http://schemas.microsoft.com/office/drawing/2014/main" id="{13A0BC12-33B5-4BF7-ABE5-E94A199041D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6" name="قوس 76">
                  <a:extLst>
                    <a:ext uri="{FF2B5EF4-FFF2-40B4-BE49-F238E27FC236}">
                      <a16:creationId xmlns:a16="http://schemas.microsoft.com/office/drawing/2014/main" id="{C9E3FAC1-57E2-4B1F-BE0F-17CA66B5570B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6" name="مجموعة 77">
                <a:extLst>
                  <a:ext uri="{FF2B5EF4-FFF2-40B4-BE49-F238E27FC236}">
                    <a16:creationId xmlns:a16="http://schemas.microsoft.com/office/drawing/2014/main" id="{477BC6BB-E4A1-4A3A-BB78-E496F747ED10}"/>
                  </a:ext>
                </a:extLst>
              </p:cNvPr>
              <p:cNvGrpSpPr/>
              <p:nvPr/>
            </p:nvGrpSpPr>
            <p:grpSpPr>
              <a:xfrm>
                <a:off x="4582382" y="3321632"/>
                <a:ext cx="696251" cy="609599"/>
                <a:chOff x="6026181" y="254923"/>
                <a:chExt cx="696251" cy="609599"/>
              </a:xfrm>
            </p:grpSpPr>
            <p:sp>
              <p:nvSpPr>
                <p:cNvPr id="41" name="شكل بيضاوي 78">
                  <a:extLst>
                    <a:ext uri="{FF2B5EF4-FFF2-40B4-BE49-F238E27FC236}">
                      <a16:creationId xmlns:a16="http://schemas.microsoft.com/office/drawing/2014/main" id="{FAC309B8-225D-4FD1-ACC6-04DC6099B445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2" name="شكل بيضاوي 79">
                  <a:extLst>
                    <a:ext uri="{FF2B5EF4-FFF2-40B4-BE49-F238E27FC236}">
                      <a16:creationId xmlns:a16="http://schemas.microsoft.com/office/drawing/2014/main" id="{A59B75B2-9262-436C-8D24-4DE6ABE0DE5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3" name="قوس 80">
                  <a:extLst>
                    <a:ext uri="{FF2B5EF4-FFF2-40B4-BE49-F238E27FC236}">
                      <a16:creationId xmlns:a16="http://schemas.microsoft.com/office/drawing/2014/main" id="{3BF9E951-6BCD-4C6F-9DDA-2D9A97CE7C0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7" name="مجموعة 81">
                <a:extLst>
                  <a:ext uri="{FF2B5EF4-FFF2-40B4-BE49-F238E27FC236}">
                    <a16:creationId xmlns:a16="http://schemas.microsoft.com/office/drawing/2014/main" id="{74FD494A-DC6F-434B-8242-1A972DC90844}"/>
                  </a:ext>
                </a:extLst>
              </p:cNvPr>
              <p:cNvGrpSpPr/>
              <p:nvPr/>
            </p:nvGrpSpPr>
            <p:grpSpPr>
              <a:xfrm>
                <a:off x="4580252" y="3783675"/>
                <a:ext cx="696251" cy="609599"/>
                <a:chOff x="6026181" y="254923"/>
                <a:chExt cx="696251" cy="609599"/>
              </a:xfrm>
            </p:grpSpPr>
            <p:sp>
              <p:nvSpPr>
                <p:cNvPr id="38" name="شكل بيضاوي 82">
                  <a:extLst>
                    <a:ext uri="{FF2B5EF4-FFF2-40B4-BE49-F238E27FC236}">
                      <a16:creationId xmlns:a16="http://schemas.microsoft.com/office/drawing/2014/main" id="{F0971592-9A21-48F9-AF19-263F450978C8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9" name="شكل بيضاوي 83">
                  <a:extLst>
                    <a:ext uri="{FF2B5EF4-FFF2-40B4-BE49-F238E27FC236}">
                      <a16:creationId xmlns:a16="http://schemas.microsoft.com/office/drawing/2014/main" id="{4A86D9E3-29EA-4FA6-9F2F-B4768531253B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0" name="قوس 84">
                  <a:extLst>
                    <a:ext uri="{FF2B5EF4-FFF2-40B4-BE49-F238E27FC236}">
                      <a16:creationId xmlns:a16="http://schemas.microsoft.com/office/drawing/2014/main" id="{2B2A5B0B-AF37-4341-8F03-59635D82C90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8" name="مجموعة 85">
                <a:extLst>
                  <a:ext uri="{FF2B5EF4-FFF2-40B4-BE49-F238E27FC236}">
                    <a16:creationId xmlns:a16="http://schemas.microsoft.com/office/drawing/2014/main" id="{292E8590-ACE3-4E23-BBB4-C65E11BE540A}"/>
                  </a:ext>
                </a:extLst>
              </p:cNvPr>
              <p:cNvGrpSpPr/>
              <p:nvPr/>
            </p:nvGrpSpPr>
            <p:grpSpPr>
              <a:xfrm>
                <a:off x="4580252" y="4233954"/>
                <a:ext cx="696251" cy="609599"/>
                <a:chOff x="6026181" y="254923"/>
                <a:chExt cx="696251" cy="609599"/>
              </a:xfrm>
            </p:grpSpPr>
            <p:sp>
              <p:nvSpPr>
                <p:cNvPr id="35" name="شكل بيضاوي 86">
                  <a:extLst>
                    <a:ext uri="{FF2B5EF4-FFF2-40B4-BE49-F238E27FC236}">
                      <a16:creationId xmlns:a16="http://schemas.microsoft.com/office/drawing/2014/main" id="{EC13F3E3-3BE6-4E9E-977A-A8C6C2B63FA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6" name="شكل بيضاوي 87">
                  <a:extLst>
                    <a:ext uri="{FF2B5EF4-FFF2-40B4-BE49-F238E27FC236}">
                      <a16:creationId xmlns:a16="http://schemas.microsoft.com/office/drawing/2014/main" id="{27EA2FC4-1D7F-4D2B-B102-7BE5CD26DF32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7" name="قوس 88">
                  <a:extLst>
                    <a:ext uri="{FF2B5EF4-FFF2-40B4-BE49-F238E27FC236}">
                      <a16:creationId xmlns:a16="http://schemas.microsoft.com/office/drawing/2014/main" id="{BCE1AB6C-2C2B-4ECA-A053-9163CB82B07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9" name="مجموعة 89">
                <a:extLst>
                  <a:ext uri="{FF2B5EF4-FFF2-40B4-BE49-F238E27FC236}">
                    <a16:creationId xmlns:a16="http://schemas.microsoft.com/office/drawing/2014/main" id="{F9C9A92C-5727-41AF-BEAE-6FFDFA165D55}"/>
                  </a:ext>
                </a:extLst>
              </p:cNvPr>
              <p:cNvGrpSpPr/>
              <p:nvPr/>
            </p:nvGrpSpPr>
            <p:grpSpPr>
              <a:xfrm>
                <a:off x="4580252" y="4707776"/>
                <a:ext cx="696251" cy="609599"/>
                <a:chOff x="6026181" y="254923"/>
                <a:chExt cx="696251" cy="609599"/>
              </a:xfrm>
            </p:grpSpPr>
            <p:sp>
              <p:nvSpPr>
                <p:cNvPr id="32" name="شكل بيضاوي 90">
                  <a:extLst>
                    <a:ext uri="{FF2B5EF4-FFF2-40B4-BE49-F238E27FC236}">
                      <a16:creationId xmlns:a16="http://schemas.microsoft.com/office/drawing/2014/main" id="{64BB3C8F-2CF9-4B04-A23B-72AAF0DBA5E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3" name="شكل بيضاوي 91">
                  <a:extLst>
                    <a:ext uri="{FF2B5EF4-FFF2-40B4-BE49-F238E27FC236}">
                      <a16:creationId xmlns:a16="http://schemas.microsoft.com/office/drawing/2014/main" id="{E7BEAE10-3D0C-4B27-A7D1-62B59B5264D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4" name="قوس 92">
                  <a:extLst>
                    <a:ext uri="{FF2B5EF4-FFF2-40B4-BE49-F238E27FC236}">
                      <a16:creationId xmlns:a16="http://schemas.microsoft.com/office/drawing/2014/main" id="{475FA66C-5779-421C-A7C8-B247F2D6F4A5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0" name="مجموعة 93">
                <a:extLst>
                  <a:ext uri="{FF2B5EF4-FFF2-40B4-BE49-F238E27FC236}">
                    <a16:creationId xmlns:a16="http://schemas.microsoft.com/office/drawing/2014/main" id="{228A4B7D-215B-49C5-8C85-E0DCA034044C}"/>
                  </a:ext>
                </a:extLst>
              </p:cNvPr>
              <p:cNvGrpSpPr/>
              <p:nvPr/>
            </p:nvGrpSpPr>
            <p:grpSpPr>
              <a:xfrm>
                <a:off x="4604874" y="5206539"/>
                <a:ext cx="696251" cy="609599"/>
                <a:chOff x="6026181" y="254923"/>
                <a:chExt cx="696251" cy="609599"/>
              </a:xfrm>
            </p:grpSpPr>
            <p:sp>
              <p:nvSpPr>
                <p:cNvPr id="29" name="شكل بيضاوي 94">
                  <a:extLst>
                    <a:ext uri="{FF2B5EF4-FFF2-40B4-BE49-F238E27FC236}">
                      <a16:creationId xmlns:a16="http://schemas.microsoft.com/office/drawing/2014/main" id="{0FB39272-3A77-4EC8-89C9-F9AB64A73E3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0" name="شكل بيضاوي 95">
                  <a:extLst>
                    <a:ext uri="{FF2B5EF4-FFF2-40B4-BE49-F238E27FC236}">
                      <a16:creationId xmlns:a16="http://schemas.microsoft.com/office/drawing/2014/main" id="{CF923397-C20B-4956-BA20-4904171F9B4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1" name="قوس 96">
                  <a:extLst>
                    <a:ext uri="{FF2B5EF4-FFF2-40B4-BE49-F238E27FC236}">
                      <a16:creationId xmlns:a16="http://schemas.microsoft.com/office/drawing/2014/main" id="{DB768962-6958-4814-9FFF-2CCE7B29CA9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1" name="مجموعة 97">
                <a:extLst>
                  <a:ext uri="{FF2B5EF4-FFF2-40B4-BE49-F238E27FC236}">
                    <a16:creationId xmlns:a16="http://schemas.microsoft.com/office/drawing/2014/main" id="{56D6820A-1C00-4810-BC59-B2BDCB689F9A}"/>
                  </a:ext>
                </a:extLst>
              </p:cNvPr>
              <p:cNvGrpSpPr/>
              <p:nvPr/>
            </p:nvGrpSpPr>
            <p:grpSpPr>
              <a:xfrm>
                <a:off x="4570413" y="5695605"/>
                <a:ext cx="696251" cy="609599"/>
                <a:chOff x="6026181" y="254923"/>
                <a:chExt cx="696251" cy="609599"/>
              </a:xfrm>
            </p:grpSpPr>
            <p:sp>
              <p:nvSpPr>
                <p:cNvPr id="26" name="شكل بيضاوي 98">
                  <a:extLst>
                    <a:ext uri="{FF2B5EF4-FFF2-40B4-BE49-F238E27FC236}">
                      <a16:creationId xmlns:a16="http://schemas.microsoft.com/office/drawing/2014/main" id="{0E8C66A5-4EC7-486A-B400-F5A9C8B4FF8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7" name="شكل بيضاوي 99">
                  <a:extLst>
                    <a:ext uri="{FF2B5EF4-FFF2-40B4-BE49-F238E27FC236}">
                      <a16:creationId xmlns:a16="http://schemas.microsoft.com/office/drawing/2014/main" id="{1F6E1F4E-225F-41C7-B871-92E3F25FF31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8" name="قوس 100">
                  <a:extLst>
                    <a:ext uri="{FF2B5EF4-FFF2-40B4-BE49-F238E27FC236}">
                      <a16:creationId xmlns:a16="http://schemas.microsoft.com/office/drawing/2014/main" id="{0AEAE074-1454-4FD5-8698-A78349A447C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2" name="مجموعة 101">
                <a:extLst>
                  <a:ext uri="{FF2B5EF4-FFF2-40B4-BE49-F238E27FC236}">
                    <a16:creationId xmlns:a16="http://schemas.microsoft.com/office/drawing/2014/main" id="{0F8664B1-0A9A-497F-BD45-2663219B3B80}"/>
                  </a:ext>
                </a:extLst>
              </p:cNvPr>
              <p:cNvGrpSpPr/>
              <p:nvPr/>
            </p:nvGrpSpPr>
            <p:grpSpPr>
              <a:xfrm>
                <a:off x="4569941" y="6107085"/>
                <a:ext cx="696251" cy="609599"/>
                <a:chOff x="6026181" y="254923"/>
                <a:chExt cx="696251" cy="609599"/>
              </a:xfrm>
            </p:grpSpPr>
            <p:sp>
              <p:nvSpPr>
                <p:cNvPr id="23" name="شكل بيضاوي 102">
                  <a:extLst>
                    <a:ext uri="{FF2B5EF4-FFF2-40B4-BE49-F238E27FC236}">
                      <a16:creationId xmlns:a16="http://schemas.microsoft.com/office/drawing/2014/main" id="{E4F547C7-6F89-4A1D-A661-9C5D56BD81F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4" name="شكل بيضاوي 103">
                  <a:extLst>
                    <a:ext uri="{FF2B5EF4-FFF2-40B4-BE49-F238E27FC236}">
                      <a16:creationId xmlns:a16="http://schemas.microsoft.com/office/drawing/2014/main" id="{10EE50D0-24B7-4A3E-8C29-CEA916747F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5" name="قوس 104">
                  <a:extLst>
                    <a:ext uri="{FF2B5EF4-FFF2-40B4-BE49-F238E27FC236}">
                      <a16:creationId xmlns:a16="http://schemas.microsoft.com/office/drawing/2014/main" id="{07EFECD9-B4B6-4307-A56B-818D791730F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</p:grp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E5FD9951-9BDD-45BD-9FFD-AEC30B50F69C}"/>
              </a:ext>
            </a:extLst>
          </p:cNvPr>
          <p:cNvSpPr/>
          <p:nvPr/>
        </p:nvSpPr>
        <p:spPr>
          <a:xfrm>
            <a:off x="7610541" y="629837"/>
            <a:ext cx="3377849" cy="1323439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هل يمكنك</a:t>
            </a:r>
          </a:p>
          <a:p>
            <a:pPr algn="ctr"/>
            <a:r>
              <a:rPr lang="ar-SA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مقارنة طول الفتاتين</a:t>
            </a:r>
          </a:p>
        </p:txBody>
      </p:sp>
      <p:sp>
        <p:nvSpPr>
          <p:cNvPr id="106" name="Rectangle 3">
            <a:extLst>
              <a:ext uri="{FF2B5EF4-FFF2-40B4-BE49-F238E27FC236}">
                <a16:creationId xmlns:a16="http://schemas.microsoft.com/office/drawing/2014/main" id="{07064562-0E73-4978-8239-58C256A71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959" y="1054230"/>
            <a:ext cx="339549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5613400" algn="l"/>
              </a:tabLst>
              <a:defRPr/>
            </a:pPr>
            <a:r>
              <a:rPr lang="ar-SA" sz="3200" b="1" dirty="0">
                <a:solidFill>
                  <a:schemeClr val="tx1"/>
                </a:solidFill>
                <a:latin typeface="Calibri" pitchFamily="34" charset="0"/>
              </a:rPr>
              <a:t>رغد 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أطول</a:t>
            </a:r>
            <a:r>
              <a:rPr lang="ar-SA" sz="3200" b="1" dirty="0">
                <a:solidFill>
                  <a:schemeClr val="tx1"/>
                </a:solidFill>
                <a:latin typeface="Calibri" pitchFamily="34" charset="0"/>
              </a:rPr>
              <a:t> من مريم</a:t>
            </a:r>
            <a:endParaRPr lang="ar-EG" sz="6000" dirty="0">
              <a:solidFill>
                <a:schemeClr val="tx1"/>
              </a:solidFill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4DA971CA-BCCF-49CD-B97D-6514C52FD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04" y="2782684"/>
            <a:ext cx="3476981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5613400" algn="l"/>
              </a:tabLst>
              <a:defRPr/>
            </a:pPr>
            <a:r>
              <a:rPr lang="ar-SA" sz="2400" b="1" dirty="0">
                <a:latin typeface="Calibri" pitchFamily="34" charset="0"/>
                <a:ea typeface="Times New Roman" pitchFamily="18" charset="0"/>
              </a:rPr>
              <a:t>من خلال دراستك السابقة</a:t>
            </a:r>
          </a:p>
          <a:p>
            <a:pPr algn="ctr">
              <a:tabLst>
                <a:tab pos="5613400" algn="l"/>
              </a:tabLst>
              <a:defRPr/>
            </a:pPr>
            <a:r>
              <a:rPr lang="ar-SA" sz="2400" b="1" dirty="0">
                <a:latin typeface="Calibri" pitchFamily="34" charset="0"/>
              </a:rPr>
              <a:t>للمشتقات ما وزن كلمة أطول</a:t>
            </a:r>
            <a:endParaRPr lang="ar-EG" sz="28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DAD56BA-7B3E-4233-BCDF-8643258DA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170" y="2641369"/>
            <a:ext cx="1298933" cy="3820392"/>
          </a:xfrm>
          <a:prstGeom prst="rect">
            <a:avLst/>
          </a:prstGeom>
        </p:spPr>
      </p:pic>
      <p:pic>
        <p:nvPicPr>
          <p:cNvPr id="111" name="صورة 110">
            <a:extLst>
              <a:ext uri="{FF2B5EF4-FFF2-40B4-BE49-F238E27FC236}">
                <a16:creationId xmlns:a16="http://schemas.microsoft.com/office/drawing/2014/main" id="{B41901F0-6C67-44E3-B111-0936BA169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135" y="2098962"/>
            <a:ext cx="1480487" cy="4354374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0DFCCB6-08A0-4193-9022-021ADBEFEA3D}"/>
              </a:ext>
            </a:extLst>
          </p:cNvPr>
          <p:cNvSpPr/>
          <p:nvPr/>
        </p:nvSpPr>
        <p:spPr>
          <a:xfrm>
            <a:off x="10010762" y="4490492"/>
            <a:ext cx="121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مريم</a:t>
            </a:r>
          </a:p>
        </p:txBody>
      </p: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BE8C6A85-D97B-471D-A5AC-854315FB1ECD}"/>
              </a:ext>
            </a:extLst>
          </p:cNvPr>
          <p:cNvSpPr/>
          <p:nvPr/>
        </p:nvSpPr>
        <p:spPr>
          <a:xfrm>
            <a:off x="8333515" y="4429532"/>
            <a:ext cx="1096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رغد</a:t>
            </a:r>
          </a:p>
        </p:txBody>
      </p:sp>
      <p:pic>
        <p:nvPicPr>
          <p:cNvPr id="102" name="صورة 101">
            <a:extLst>
              <a:ext uri="{FF2B5EF4-FFF2-40B4-BE49-F238E27FC236}">
                <a16:creationId xmlns:a16="http://schemas.microsoft.com/office/drawing/2014/main" id="{2478C583-622E-4F6F-9FD4-3D102178EA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0" b="59551"/>
          <a:stretch/>
        </p:blipFill>
        <p:spPr>
          <a:xfrm>
            <a:off x="961897" y="3648601"/>
            <a:ext cx="4002759" cy="175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1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64F2DD14-46C1-4249-89D2-75105B1B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359" y="18818"/>
            <a:ext cx="5790338" cy="661716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244F9D7-5CE6-44AF-A1C8-F22CCA99A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86" y="47587"/>
            <a:ext cx="5790338" cy="6617162"/>
          </a:xfrm>
          <a:prstGeom prst="rect">
            <a:avLst/>
          </a:prstGeom>
        </p:spPr>
      </p:pic>
      <p:grpSp>
        <p:nvGrpSpPr>
          <p:cNvPr id="4" name="مجموعة 106">
            <a:extLst>
              <a:ext uri="{FF2B5EF4-FFF2-40B4-BE49-F238E27FC236}">
                <a16:creationId xmlns:a16="http://schemas.microsoft.com/office/drawing/2014/main" id="{37A28F2F-0F10-42D1-8028-441C90E83DD9}"/>
              </a:ext>
            </a:extLst>
          </p:cNvPr>
          <p:cNvGrpSpPr/>
          <p:nvPr/>
        </p:nvGrpSpPr>
        <p:grpSpPr>
          <a:xfrm>
            <a:off x="5548048" y="155863"/>
            <a:ext cx="1095903" cy="6546274"/>
            <a:chOff x="4382184" y="170410"/>
            <a:chExt cx="1097400" cy="6546274"/>
          </a:xfrm>
        </p:grpSpPr>
        <p:grpSp>
          <p:nvGrpSpPr>
            <p:cNvPr id="5" name="مجموعة 29">
              <a:extLst>
                <a:ext uri="{FF2B5EF4-FFF2-40B4-BE49-F238E27FC236}">
                  <a16:creationId xmlns:a16="http://schemas.microsoft.com/office/drawing/2014/main" id="{4D385F9A-E6B0-4569-AAD8-90E32B23961C}"/>
                </a:ext>
              </a:extLst>
            </p:cNvPr>
            <p:cNvGrpSpPr/>
            <p:nvPr/>
          </p:nvGrpSpPr>
          <p:grpSpPr>
            <a:xfrm>
              <a:off x="4382184" y="299259"/>
              <a:ext cx="420197" cy="6129247"/>
              <a:chOff x="4953000" y="490452"/>
              <a:chExt cx="420197" cy="6129247"/>
            </a:xfrm>
          </p:grpSpPr>
          <p:sp>
            <p:nvSpPr>
              <p:cNvPr id="83" name="مستطيل 30">
                <a:extLst>
                  <a:ext uri="{FF2B5EF4-FFF2-40B4-BE49-F238E27FC236}">
                    <a16:creationId xmlns:a16="http://schemas.microsoft.com/office/drawing/2014/main" id="{8FEB1A53-C3E3-4D9C-A42C-2035B1C0FF26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4" name="مستطيل 31">
                <a:extLst>
                  <a:ext uri="{FF2B5EF4-FFF2-40B4-BE49-F238E27FC236}">
                    <a16:creationId xmlns:a16="http://schemas.microsoft.com/office/drawing/2014/main" id="{F5201E0E-230B-43EB-A7FB-F82A2695FAEA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5" name="مستطيل 32">
                <a:extLst>
                  <a:ext uri="{FF2B5EF4-FFF2-40B4-BE49-F238E27FC236}">
                    <a16:creationId xmlns:a16="http://schemas.microsoft.com/office/drawing/2014/main" id="{16C5AD98-EFC5-459F-9ED9-919A15D81D3B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6" name="مستطيل 33">
                <a:extLst>
                  <a:ext uri="{FF2B5EF4-FFF2-40B4-BE49-F238E27FC236}">
                    <a16:creationId xmlns:a16="http://schemas.microsoft.com/office/drawing/2014/main" id="{8EC69638-D740-4D25-A63D-915955E66924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7" name="مستطيل 34">
                <a:extLst>
                  <a:ext uri="{FF2B5EF4-FFF2-40B4-BE49-F238E27FC236}">
                    <a16:creationId xmlns:a16="http://schemas.microsoft.com/office/drawing/2014/main" id="{ED49CDF8-10DA-4584-A074-0FC05A788255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8" name="مستطيل 35">
                <a:extLst>
                  <a:ext uri="{FF2B5EF4-FFF2-40B4-BE49-F238E27FC236}">
                    <a16:creationId xmlns:a16="http://schemas.microsoft.com/office/drawing/2014/main" id="{5B3E9EA0-BBCC-4D2C-A8AD-BC01823D1BE2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9" name="مستطيل 36">
                <a:extLst>
                  <a:ext uri="{FF2B5EF4-FFF2-40B4-BE49-F238E27FC236}">
                    <a16:creationId xmlns:a16="http://schemas.microsoft.com/office/drawing/2014/main" id="{5FA318F4-CBE5-45AB-AF5D-0EDD2CF5F487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0" name="مستطيل 37">
                <a:extLst>
                  <a:ext uri="{FF2B5EF4-FFF2-40B4-BE49-F238E27FC236}">
                    <a16:creationId xmlns:a16="http://schemas.microsoft.com/office/drawing/2014/main" id="{D0825806-A625-46FD-A9FA-4AF6F552E0F5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1" name="مستطيل 38">
                <a:extLst>
                  <a:ext uri="{FF2B5EF4-FFF2-40B4-BE49-F238E27FC236}">
                    <a16:creationId xmlns:a16="http://schemas.microsoft.com/office/drawing/2014/main" id="{BBD58890-206F-461D-A561-1BD28B7A2545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2" name="مستطيل 39">
                <a:extLst>
                  <a:ext uri="{FF2B5EF4-FFF2-40B4-BE49-F238E27FC236}">
                    <a16:creationId xmlns:a16="http://schemas.microsoft.com/office/drawing/2014/main" id="{345DF982-EFD8-498B-809A-ED1755D684A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3" name="مستطيل 40">
                <a:extLst>
                  <a:ext uri="{FF2B5EF4-FFF2-40B4-BE49-F238E27FC236}">
                    <a16:creationId xmlns:a16="http://schemas.microsoft.com/office/drawing/2014/main" id="{873C0E4B-BE8A-4486-B904-9994805FBEF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4" name="مستطيل 41">
                <a:extLst>
                  <a:ext uri="{FF2B5EF4-FFF2-40B4-BE49-F238E27FC236}">
                    <a16:creationId xmlns:a16="http://schemas.microsoft.com/office/drawing/2014/main" id="{31EE34B3-D282-4BDE-8173-F2C2624C8154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5" name="مستطيل 42">
                <a:extLst>
                  <a:ext uri="{FF2B5EF4-FFF2-40B4-BE49-F238E27FC236}">
                    <a16:creationId xmlns:a16="http://schemas.microsoft.com/office/drawing/2014/main" id="{1635B112-C7C8-422D-AAF9-724B533748E5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6" name="مستطيل 43">
                <a:extLst>
                  <a:ext uri="{FF2B5EF4-FFF2-40B4-BE49-F238E27FC236}">
                    <a16:creationId xmlns:a16="http://schemas.microsoft.com/office/drawing/2014/main" id="{1D207295-F14D-402D-8269-FC376E95E50B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7" name="مستطيل 44">
                <a:extLst>
                  <a:ext uri="{FF2B5EF4-FFF2-40B4-BE49-F238E27FC236}">
                    <a16:creationId xmlns:a16="http://schemas.microsoft.com/office/drawing/2014/main" id="{E884D134-7CC0-40C9-BCD6-4A730EDA938C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6" name="مجموعة 28">
              <a:extLst>
                <a:ext uri="{FF2B5EF4-FFF2-40B4-BE49-F238E27FC236}">
                  <a16:creationId xmlns:a16="http://schemas.microsoft.com/office/drawing/2014/main" id="{AB7D4B8E-6F60-428E-A548-55F0FF275ECF}"/>
                </a:ext>
              </a:extLst>
            </p:cNvPr>
            <p:cNvGrpSpPr/>
            <p:nvPr/>
          </p:nvGrpSpPr>
          <p:grpSpPr>
            <a:xfrm>
              <a:off x="5059387" y="307572"/>
              <a:ext cx="420197" cy="6129247"/>
              <a:chOff x="4953000" y="490452"/>
              <a:chExt cx="420197" cy="6129247"/>
            </a:xfrm>
          </p:grpSpPr>
          <p:sp>
            <p:nvSpPr>
              <p:cNvPr id="68" name="مستطيل 7">
                <a:extLst>
                  <a:ext uri="{FF2B5EF4-FFF2-40B4-BE49-F238E27FC236}">
                    <a16:creationId xmlns:a16="http://schemas.microsoft.com/office/drawing/2014/main" id="{A634BD9A-4214-49B0-A763-9E28193AEEB5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9" name="مستطيل 11">
                <a:extLst>
                  <a:ext uri="{FF2B5EF4-FFF2-40B4-BE49-F238E27FC236}">
                    <a16:creationId xmlns:a16="http://schemas.microsoft.com/office/drawing/2014/main" id="{169F4834-F6E4-4E54-8277-940F49272E74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مستطيل 13">
                <a:extLst>
                  <a:ext uri="{FF2B5EF4-FFF2-40B4-BE49-F238E27FC236}">
                    <a16:creationId xmlns:a16="http://schemas.microsoft.com/office/drawing/2014/main" id="{3D4673CB-19A4-4BBF-89C2-535651D242FC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مستطيل 14">
                <a:extLst>
                  <a:ext uri="{FF2B5EF4-FFF2-40B4-BE49-F238E27FC236}">
                    <a16:creationId xmlns:a16="http://schemas.microsoft.com/office/drawing/2014/main" id="{CA834650-ECB1-4D8B-914F-552D502F21EA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2" name="مستطيل 15">
                <a:extLst>
                  <a:ext uri="{FF2B5EF4-FFF2-40B4-BE49-F238E27FC236}">
                    <a16:creationId xmlns:a16="http://schemas.microsoft.com/office/drawing/2014/main" id="{B684D1FD-E52E-44D9-BEF0-D25F02B801A9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3" name="مستطيل 16">
                <a:extLst>
                  <a:ext uri="{FF2B5EF4-FFF2-40B4-BE49-F238E27FC236}">
                    <a16:creationId xmlns:a16="http://schemas.microsoft.com/office/drawing/2014/main" id="{34DBD091-3EC4-4CDB-9E77-E6AB2CEF62FE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4" name="مستطيل 17">
                <a:extLst>
                  <a:ext uri="{FF2B5EF4-FFF2-40B4-BE49-F238E27FC236}">
                    <a16:creationId xmlns:a16="http://schemas.microsoft.com/office/drawing/2014/main" id="{9F06956A-5BE8-4499-97A2-C0C228E7D911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5" name="مستطيل 18">
                <a:extLst>
                  <a:ext uri="{FF2B5EF4-FFF2-40B4-BE49-F238E27FC236}">
                    <a16:creationId xmlns:a16="http://schemas.microsoft.com/office/drawing/2014/main" id="{878711B5-2EDE-4113-861E-21CDEA2AD53C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6" name="مستطيل 19">
                <a:extLst>
                  <a:ext uri="{FF2B5EF4-FFF2-40B4-BE49-F238E27FC236}">
                    <a16:creationId xmlns:a16="http://schemas.microsoft.com/office/drawing/2014/main" id="{825D71A2-9E7D-45E3-BA32-2E474BF1D3A3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7" name="مستطيل 20">
                <a:extLst>
                  <a:ext uri="{FF2B5EF4-FFF2-40B4-BE49-F238E27FC236}">
                    <a16:creationId xmlns:a16="http://schemas.microsoft.com/office/drawing/2014/main" id="{D76AE40F-2A18-4103-BC0C-C38522E7B13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8" name="مستطيل 22">
                <a:extLst>
                  <a:ext uri="{FF2B5EF4-FFF2-40B4-BE49-F238E27FC236}">
                    <a16:creationId xmlns:a16="http://schemas.microsoft.com/office/drawing/2014/main" id="{496F02AB-F4ED-4502-91EC-3E149179F11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9" name="مستطيل 23">
                <a:extLst>
                  <a:ext uri="{FF2B5EF4-FFF2-40B4-BE49-F238E27FC236}">
                    <a16:creationId xmlns:a16="http://schemas.microsoft.com/office/drawing/2014/main" id="{1D51DC57-BC8E-4E68-8A11-E1B52012F6DC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0" name="مستطيل 24">
                <a:extLst>
                  <a:ext uri="{FF2B5EF4-FFF2-40B4-BE49-F238E27FC236}">
                    <a16:creationId xmlns:a16="http://schemas.microsoft.com/office/drawing/2014/main" id="{77D87996-FB0F-44AE-A479-8800DD4D851B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1" name="مستطيل 25">
                <a:extLst>
                  <a:ext uri="{FF2B5EF4-FFF2-40B4-BE49-F238E27FC236}">
                    <a16:creationId xmlns:a16="http://schemas.microsoft.com/office/drawing/2014/main" id="{6C9AF3DA-7E5A-4A28-A405-B712B2FC1A42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2" name="مستطيل 26">
                <a:extLst>
                  <a:ext uri="{FF2B5EF4-FFF2-40B4-BE49-F238E27FC236}">
                    <a16:creationId xmlns:a16="http://schemas.microsoft.com/office/drawing/2014/main" id="{8811CEF2-C632-49A7-84B7-8020D548D17F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7" name="مجموعة 105">
              <a:extLst>
                <a:ext uri="{FF2B5EF4-FFF2-40B4-BE49-F238E27FC236}">
                  <a16:creationId xmlns:a16="http://schemas.microsoft.com/office/drawing/2014/main" id="{0AD0FFB8-8A8E-44CD-ABAB-CCA78F9E2AEA}"/>
                </a:ext>
              </a:extLst>
            </p:cNvPr>
            <p:cNvGrpSpPr/>
            <p:nvPr/>
          </p:nvGrpSpPr>
          <p:grpSpPr>
            <a:xfrm>
              <a:off x="4553360" y="170410"/>
              <a:ext cx="747765" cy="6546274"/>
              <a:chOff x="4553360" y="170410"/>
              <a:chExt cx="747765" cy="6546274"/>
            </a:xfrm>
          </p:grpSpPr>
          <p:grpSp>
            <p:nvGrpSpPr>
              <p:cNvPr id="8" name="مجموعة 48">
                <a:extLst>
                  <a:ext uri="{FF2B5EF4-FFF2-40B4-BE49-F238E27FC236}">
                    <a16:creationId xmlns:a16="http://schemas.microsoft.com/office/drawing/2014/main" id="{21D0D9A4-58DC-40E0-B9A3-41D604290D16}"/>
                  </a:ext>
                </a:extLst>
              </p:cNvPr>
              <p:cNvGrpSpPr/>
              <p:nvPr/>
            </p:nvGrpSpPr>
            <p:grpSpPr>
              <a:xfrm>
                <a:off x="4600693" y="170410"/>
                <a:ext cx="696251" cy="609599"/>
                <a:chOff x="6026181" y="254923"/>
                <a:chExt cx="696251" cy="609599"/>
              </a:xfrm>
            </p:grpSpPr>
            <p:sp>
              <p:nvSpPr>
                <p:cNvPr id="65" name="شكل بيضاوي 45">
                  <a:extLst>
                    <a:ext uri="{FF2B5EF4-FFF2-40B4-BE49-F238E27FC236}">
                      <a16:creationId xmlns:a16="http://schemas.microsoft.com/office/drawing/2014/main" id="{036233E7-146A-4394-B09F-C0ABFF775C7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6" name="شكل بيضاوي 47">
                  <a:extLst>
                    <a:ext uri="{FF2B5EF4-FFF2-40B4-BE49-F238E27FC236}">
                      <a16:creationId xmlns:a16="http://schemas.microsoft.com/office/drawing/2014/main" id="{869C8D3B-4B1D-47FD-ABAF-C71A3A7CBD05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7" name="قوس 27">
                  <a:extLst>
                    <a:ext uri="{FF2B5EF4-FFF2-40B4-BE49-F238E27FC236}">
                      <a16:creationId xmlns:a16="http://schemas.microsoft.com/office/drawing/2014/main" id="{E84B3F2E-3D71-4A20-B321-D0C1C9A4EEB6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9" name="مجموعة 49">
                <a:extLst>
                  <a:ext uri="{FF2B5EF4-FFF2-40B4-BE49-F238E27FC236}">
                    <a16:creationId xmlns:a16="http://schemas.microsoft.com/office/drawing/2014/main" id="{F39C1877-1753-4C17-A6D9-6A925322A641}"/>
                  </a:ext>
                </a:extLst>
              </p:cNvPr>
              <p:cNvGrpSpPr/>
              <p:nvPr/>
            </p:nvGrpSpPr>
            <p:grpSpPr>
              <a:xfrm>
                <a:off x="4591255" y="573930"/>
                <a:ext cx="696251" cy="635924"/>
                <a:chOff x="6026181" y="254923"/>
                <a:chExt cx="696251" cy="609599"/>
              </a:xfrm>
            </p:grpSpPr>
            <p:sp>
              <p:nvSpPr>
                <p:cNvPr id="62" name="شكل بيضاوي 50">
                  <a:extLst>
                    <a:ext uri="{FF2B5EF4-FFF2-40B4-BE49-F238E27FC236}">
                      <a16:creationId xmlns:a16="http://schemas.microsoft.com/office/drawing/2014/main" id="{2696071B-D267-4F4C-8C82-A537E4F825C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3" name="شكل بيضاوي 51">
                  <a:extLst>
                    <a:ext uri="{FF2B5EF4-FFF2-40B4-BE49-F238E27FC236}">
                      <a16:creationId xmlns:a16="http://schemas.microsoft.com/office/drawing/2014/main" id="{B6F09C1E-9518-4BBE-95FC-A63EEC5B7618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4" name="قوس 52">
                  <a:extLst>
                    <a:ext uri="{FF2B5EF4-FFF2-40B4-BE49-F238E27FC236}">
                      <a16:creationId xmlns:a16="http://schemas.microsoft.com/office/drawing/2014/main" id="{4A46E2E7-C170-4864-AF31-418CEBA32EC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0" name="مجموعة 53">
                <a:extLst>
                  <a:ext uri="{FF2B5EF4-FFF2-40B4-BE49-F238E27FC236}">
                    <a16:creationId xmlns:a16="http://schemas.microsoft.com/office/drawing/2014/main" id="{6C10CAF7-DEFF-4258-8E62-4803272845C8}"/>
                  </a:ext>
                </a:extLst>
              </p:cNvPr>
              <p:cNvGrpSpPr/>
              <p:nvPr/>
            </p:nvGrpSpPr>
            <p:grpSpPr>
              <a:xfrm>
                <a:off x="4591255" y="986100"/>
                <a:ext cx="696251" cy="609599"/>
                <a:chOff x="6026181" y="254923"/>
                <a:chExt cx="696251" cy="609599"/>
              </a:xfrm>
            </p:grpSpPr>
            <p:sp>
              <p:nvSpPr>
                <p:cNvPr id="59" name="شكل بيضاوي 54">
                  <a:extLst>
                    <a:ext uri="{FF2B5EF4-FFF2-40B4-BE49-F238E27FC236}">
                      <a16:creationId xmlns:a16="http://schemas.microsoft.com/office/drawing/2014/main" id="{79311714-52AB-4E35-AA80-B1CCA3125946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0" name="شكل بيضاوي 55">
                  <a:extLst>
                    <a:ext uri="{FF2B5EF4-FFF2-40B4-BE49-F238E27FC236}">
                      <a16:creationId xmlns:a16="http://schemas.microsoft.com/office/drawing/2014/main" id="{6E8D1FB4-D20A-40DA-A134-642766D853C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1" name="قوس 56">
                  <a:extLst>
                    <a:ext uri="{FF2B5EF4-FFF2-40B4-BE49-F238E27FC236}">
                      <a16:creationId xmlns:a16="http://schemas.microsoft.com/office/drawing/2014/main" id="{DF4BB1F8-F191-4A6E-A00A-EAFA4125B09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1" name="مجموعة 57">
                <a:extLst>
                  <a:ext uri="{FF2B5EF4-FFF2-40B4-BE49-F238E27FC236}">
                    <a16:creationId xmlns:a16="http://schemas.microsoft.com/office/drawing/2014/main" id="{B5887824-EE2D-40BB-9F2F-A33E9C2151B9}"/>
                  </a:ext>
                </a:extLst>
              </p:cNvPr>
              <p:cNvGrpSpPr/>
              <p:nvPr/>
            </p:nvGrpSpPr>
            <p:grpSpPr>
              <a:xfrm>
                <a:off x="4553360" y="1388925"/>
                <a:ext cx="696251" cy="609599"/>
                <a:chOff x="6026181" y="254923"/>
                <a:chExt cx="696251" cy="609599"/>
              </a:xfrm>
            </p:grpSpPr>
            <p:sp>
              <p:nvSpPr>
                <p:cNvPr id="56" name="شكل بيضاوي 58">
                  <a:extLst>
                    <a:ext uri="{FF2B5EF4-FFF2-40B4-BE49-F238E27FC236}">
                      <a16:creationId xmlns:a16="http://schemas.microsoft.com/office/drawing/2014/main" id="{F6BA2743-0171-4FE3-BB5F-730AE65AAFC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7" name="شكل بيضاوي 59">
                  <a:extLst>
                    <a:ext uri="{FF2B5EF4-FFF2-40B4-BE49-F238E27FC236}">
                      <a16:creationId xmlns:a16="http://schemas.microsoft.com/office/drawing/2014/main" id="{EC84C974-E9BC-4EAB-B233-85726ABF603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8" name="قوس 60">
                  <a:extLst>
                    <a:ext uri="{FF2B5EF4-FFF2-40B4-BE49-F238E27FC236}">
                      <a16:creationId xmlns:a16="http://schemas.microsoft.com/office/drawing/2014/main" id="{F66C6F71-AEC8-46EE-B7F1-350A51E78BD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2" name="مجموعة 61">
                <a:extLst>
                  <a:ext uri="{FF2B5EF4-FFF2-40B4-BE49-F238E27FC236}">
                    <a16:creationId xmlns:a16="http://schemas.microsoft.com/office/drawing/2014/main" id="{8E29D551-901E-4AD5-B6F4-C8C992B718C7}"/>
                  </a:ext>
                </a:extLst>
              </p:cNvPr>
              <p:cNvGrpSpPr/>
              <p:nvPr/>
            </p:nvGrpSpPr>
            <p:grpSpPr>
              <a:xfrm>
                <a:off x="4558751" y="1774073"/>
                <a:ext cx="696251" cy="609599"/>
                <a:chOff x="6026181" y="254923"/>
                <a:chExt cx="696251" cy="609599"/>
              </a:xfrm>
            </p:grpSpPr>
            <p:sp>
              <p:nvSpPr>
                <p:cNvPr id="53" name="شكل بيضاوي 62">
                  <a:extLst>
                    <a:ext uri="{FF2B5EF4-FFF2-40B4-BE49-F238E27FC236}">
                      <a16:creationId xmlns:a16="http://schemas.microsoft.com/office/drawing/2014/main" id="{78F7A70B-E311-4A15-AF19-77CEF64B346E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4" name="شكل بيضاوي 63">
                  <a:extLst>
                    <a:ext uri="{FF2B5EF4-FFF2-40B4-BE49-F238E27FC236}">
                      <a16:creationId xmlns:a16="http://schemas.microsoft.com/office/drawing/2014/main" id="{B4C9C0BD-9D6F-4FB3-81EA-F0A4D0864D7E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5" name="قوس 64">
                  <a:extLst>
                    <a:ext uri="{FF2B5EF4-FFF2-40B4-BE49-F238E27FC236}">
                      <a16:creationId xmlns:a16="http://schemas.microsoft.com/office/drawing/2014/main" id="{361CD3CD-E222-4BAD-97F5-7EE67CE22BF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3" name="مجموعة 65">
                <a:extLst>
                  <a:ext uri="{FF2B5EF4-FFF2-40B4-BE49-F238E27FC236}">
                    <a16:creationId xmlns:a16="http://schemas.microsoft.com/office/drawing/2014/main" id="{4B4811EA-33F7-4D16-B927-78BE8569947A}"/>
                  </a:ext>
                </a:extLst>
              </p:cNvPr>
              <p:cNvGrpSpPr/>
              <p:nvPr/>
            </p:nvGrpSpPr>
            <p:grpSpPr>
              <a:xfrm>
                <a:off x="4582382" y="2171008"/>
                <a:ext cx="696251" cy="609599"/>
                <a:chOff x="6026181" y="254923"/>
                <a:chExt cx="696251" cy="609599"/>
              </a:xfrm>
            </p:grpSpPr>
            <p:sp>
              <p:nvSpPr>
                <p:cNvPr id="50" name="شكل بيضاوي 66">
                  <a:extLst>
                    <a:ext uri="{FF2B5EF4-FFF2-40B4-BE49-F238E27FC236}">
                      <a16:creationId xmlns:a16="http://schemas.microsoft.com/office/drawing/2014/main" id="{7B35705D-87ED-4D86-AFCC-D159B0121A5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1" name="شكل بيضاوي 67">
                  <a:extLst>
                    <a:ext uri="{FF2B5EF4-FFF2-40B4-BE49-F238E27FC236}">
                      <a16:creationId xmlns:a16="http://schemas.microsoft.com/office/drawing/2014/main" id="{F8CC40BF-7BBE-48B1-8E7A-FFC172288A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2" name="قوس 68">
                  <a:extLst>
                    <a:ext uri="{FF2B5EF4-FFF2-40B4-BE49-F238E27FC236}">
                      <a16:creationId xmlns:a16="http://schemas.microsoft.com/office/drawing/2014/main" id="{5D8031DE-821C-4E0D-974E-C4FFE755AF29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4" name="مجموعة 69">
                <a:extLst>
                  <a:ext uri="{FF2B5EF4-FFF2-40B4-BE49-F238E27FC236}">
                    <a16:creationId xmlns:a16="http://schemas.microsoft.com/office/drawing/2014/main" id="{D8727C4F-FB2F-45F7-9376-A9D87FA1D052}"/>
                  </a:ext>
                </a:extLst>
              </p:cNvPr>
              <p:cNvGrpSpPr/>
              <p:nvPr/>
            </p:nvGrpSpPr>
            <p:grpSpPr>
              <a:xfrm>
                <a:off x="4582382" y="2532604"/>
                <a:ext cx="696251" cy="609599"/>
                <a:chOff x="6026181" y="254923"/>
                <a:chExt cx="696251" cy="609599"/>
              </a:xfrm>
            </p:grpSpPr>
            <p:sp>
              <p:nvSpPr>
                <p:cNvPr id="47" name="شكل بيضاوي 70">
                  <a:extLst>
                    <a:ext uri="{FF2B5EF4-FFF2-40B4-BE49-F238E27FC236}">
                      <a16:creationId xmlns:a16="http://schemas.microsoft.com/office/drawing/2014/main" id="{D534EBE0-BED6-4304-A72F-99504A68DE5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8" name="شكل بيضاوي 71">
                  <a:extLst>
                    <a:ext uri="{FF2B5EF4-FFF2-40B4-BE49-F238E27FC236}">
                      <a16:creationId xmlns:a16="http://schemas.microsoft.com/office/drawing/2014/main" id="{54C961BA-43AB-488C-A83A-C4B5BB396CF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9" name="قوس 72">
                  <a:extLst>
                    <a:ext uri="{FF2B5EF4-FFF2-40B4-BE49-F238E27FC236}">
                      <a16:creationId xmlns:a16="http://schemas.microsoft.com/office/drawing/2014/main" id="{E6F71E82-FC3F-44F8-8C7A-D9B5088462B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5" name="مجموعة 73">
                <a:extLst>
                  <a:ext uri="{FF2B5EF4-FFF2-40B4-BE49-F238E27FC236}">
                    <a16:creationId xmlns:a16="http://schemas.microsoft.com/office/drawing/2014/main" id="{A46C4A68-616B-48E6-8E3D-965AA0D5FDF6}"/>
                  </a:ext>
                </a:extLst>
              </p:cNvPr>
              <p:cNvGrpSpPr/>
              <p:nvPr/>
            </p:nvGrpSpPr>
            <p:grpSpPr>
              <a:xfrm>
                <a:off x="4573200" y="2902528"/>
                <a:ext cx="696251" cy="609599"/>
                <a:chOff x="6026181" y="254923"/>
                <a:chExt cx="696251" cy="609599"/>
              </a:xfrm>
            </p:grpSpPr>
            <p:sp>
              <p:nvSpPr>
                <p:cNvPr id="44" name="شكل بيضاوي 74">
                  <a:extLst>
                    <a:ext uri="{FF2B5EF4-FFF2-40B4-BE49-F238E27FC236}">
                      <a16:creationId xmlns:a16="http://schemas.microsoft.com/office/drawing/2014/main" id="{35468D64-E2F5-4216-B3CD-45AB35B4905B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5" name="شكل بيضاوي 75">
                  <a:extLst>
                    <a:ext uri="{FF2B5EF4-FFF2-40B4-BE49-F238E27FC236}">
                      <a16:creationId xmlns:a16="http://schemas.microsoft.com/office/drawing/2014/main" id="{13A0BC12-33B5-4BF7-ABE5-E94A199041D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6" name="قوس 76">
                  <a:extLst>
                    <a:ext uri="{FF2B5EF4-FFF2-40B4-BE49-F238E27FC236}">
                      <a16:creationId xmlns:a16="http://schemas.microsoft.com/office/drawing/2014/main" id="{C9E3FAC1-57E2-4B1F-BE0F-17CA66B5570B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6" name="مجموعة 77">
                <a:extLst>
                  <a:ext uri="{FF2B5EF4-FFF2-40B4-BE49-F238E27FC236}">
                    <a16:creationId xmlns:a16="http://schemas.microsoft.com/office/drawing/2014/main" id="{477BC6BB-E4A1-4A3A-BB78-E496F747ED10}"/>
                  </a:ext>
                </a:extLst>
              </p:cNvPr>
              <p:cNvGrpSpPr/>
              <p:nvPr/>
            </p:nvGrpSpPr>
            <p:grpSpPr>
              <a:xfrm>
                <a:off x="4582382" y="3321632"/>
                <a:ext cx="696251" cy="609599"/>
                <a:chOff x="6026181" y="254923"/>
                <a:chExt cx="696251" cy="609599"/>
              </a:xfrm>
            </p:grpSpPr>
            <p:sp>
              <p:nvSpPr>
                <p:cNvPr id="41" name="شكل بيضاوي 78">
                  <a:extLst>
                    <a:ext uri="{FF2B5EF4-FFF2-40B4-BE49-F238E27FC236}">
                      <a16:creationId xmlns:a16="http://schemas.microsoft.com/office/drawing/2014/main" id="{FAC309B8-225D-4FD1-ACC6-04DC6099B445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2" name="شكل بيضاوي 79">
                  <a:extLst>
                    <a:ext uri="{FF2B5EF4-FFF2-40B4-BE49-F238E27FC236}">
                      <a16:creationId xmlns:a16="http://schemas.microsoft.com/office/drawing/2014/main" id="{A59B75B2-9262-436C-8D24-4DE6ABE0DE5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3" name="قوس 80">
                  <a:extLst>
                    <a:ext uri="{FF2B5EF4-FFF2-40B4-BE49-F238E27FC236}">
                      <a16:creationId xmlns:a16="http://schemas.microsoft.com/office/drawing/2014/main" id="{3BF9E951-6BCD-4C6F-9DDA-2D9A97CE7C0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7" name="مجموعة 81">
                <a:extLst>
                  <a:ext uri="{FF2B5EF4-FFF2-40B4-BE49-F238E27FC236}">
                    <a16:creationId xmlns:a16="http://schemas.microsoft.com/office/drawing/2014/main" id="{74FD494A-DC6F-434B-8242-1A972DC90844}"/>
                  </a:ext>
                </a:extLst>
              </p:cNvPr>
              <p:cNvGrpSpPr/>
              <p:nvPr/>
            </p:nvGrpSpPr>
            <p:grpSpPr>
              <a:xfrm>
                <a:off x="4580252" y="3783675"/>
                <a:ext cx="696251" cy="609599"/>
                <a:chOff x="6026181" y="254923"/>
                <a:chExt cx="696251" cy="609599"/>
              </a:xfrm>
            </p:grpSpPr>
            <p:sp>
              <p:nvSpPr>
                <p:cNvPr id="38" name="شكل بيضاوي 82">
                  <a:extLst>
                    <a:ext uri="{FF2B5EF4-FFF2-40B4-BE49-F238E27FC236}">
                      <a16:creationId xmlns:a16="http://schemas.microsoft.com/office/drawing/2014/main" id="{F0971592-9A21-48F9-AF19-263F450978C8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9" name="شكل بيضاوي 83">
                  <a:extLst>
                    <a:ext uri="{FF2B5EF4-FFF2-40B4-BE49-F238E27FC236}">
                      <a16:creationId xmlns:a16="http://schemas.microsoft.com/office/drawing/2014/main" id="{4A86D9E3-29EA-4FA6-9F2F-B4768531253B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0" name="قوس 84">
                  <a:extLst>
                    <a:ext uri="{FF2B5EF4-FFF2-40B4-BE49-F238E27FC236}">
                      <a16:creationId xmlns:a16="http://schemas.microsoft.com/office/drawing/2014/main" id="{2B2A5B0B-AF37-4341-8F03-59635D82C90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8" name="مجموعة 85">
                <a:extLst>
                  <a:ext uri="{FF2B5EF4-FFF2-40B4-BE49-F238E27FC236}">
                    <a16:creationId xmlns:a16="http://schemas.microsoft.com/office/drawing/2014/main" id="{292E8590-ACE3-4E23-BBB4-C65E11BE540A}"/>
                  </a:ext>
                </a:extLst>
              </p:cNvPr>
              <p:cNvGrpSpPr/>
              <p:nvPr/>
            </p:nvGrpSpPr>
            <p:grpSpPr>
              <a:xfrm>
                <a:off x="4580252" y="4233954"/>
                <a:ext cx="696251" cy="609599"/>
                <a:chOff x="6026181" y="254923"/>
                <a:chExt cx="696251" cy="609599"/>
              </a:xfrm>
            </p:grpSpPr>
            <p:sp>
              <p:nvSpPr>
                <p:cNvPr id="35" name="شكل بيضاوي 86">
                  <a:extLst>
                    <a:ext uri="{FF2B5EF4-FFF2-40B4-BE49-F238E27FC236}">
                      <a16:creationId xmlns:a16="http://schemas.microsoft.com/office/drawing/2014/main" id="{EC13F3E3-3BE6-4E9E-977A-A8C6C2B63FA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6" name="شكل بيضاوي 87">
                  <a:extLst>
                    <a:ext uri="{FF2B5EF4-FFF2-40B4-BE49-F238E27FC236}">
                      <a16:creationId xmlns:a16="http://schemas.microsoft.com/office/drawing/2014/main" id="{27EA2FC4-1D7F-4D2B-B102-7BE5CD26DF32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7" name="قوس 88">
                  <a:extLst>
                    <a:ext uri="{FF2B5EF4-FFF2-40B4-BE49-F238E27FC236}">
                      <a16:creationId xmlns:a16="http://schemas.microsoft.com/office/drawing/2014/main" id="{BCE1AB6C-2C2B-4ECA-A053-9163CB82B07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9" name="مجموعة 89">
                <a:extLst>
                  <a:ext uri="{FF2B5EF4-FFF2-40B4-BE49-F238E27FC236}">
                    <a16:creationId xmlns:a16="http://schemas.microsoft.com/office/drawing/2014/main" id="{F9C9A92C-5727-41AF-BEAE-6FFDFA165D55}"/>
                  </a:ext>
                </a:extLst>
              </p:cNvPr>
              <p:cNvGrpSpPr/>
              <p:nvPr/>
            </p:nvGrpSpPr>
            <p:grpSpPr>
              <a:xfrm>
                <a:off x="4580252" y="4707776"/>
                <a:ext cx="696251" cy="609599"/>
                <a:chOff x="6026181" y="254923"/>
                <a:chExt cx="696251" cy="609599"/>
              </a:xfrm>
            </p:grpSpPr>
            <p:sp>
              <p:nvSpPr>
                <p:cNvPr id="32" name="شكل بيضاوي 90">
                  <a:extLst>
                    <a:ext uri="{FF2B5EF4-FFF2-40B4-BE49-F238E27FC236}">
                      <a16:creationId xmlns:a16="http://schemas.microsoft.com/office/drawing/2014/main" id="{64BB3C8F-2CF9-4B04-A23B-72AAF0DBA5E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3" name="شكل بيضاوي 91">
                  <a:extLst>
                    <a:ext uri="{FF2B5EF4-FFF2-40B4-BE49-F238E27FC236}">
                      <a16:creationId xmlns:a16="http://schemas.microsoft.com/office/drawing/2014/main" id="{E7BEAE10-3D0C-4B27-A7D1-62B59B5264D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4" name="قوس 92">
                  <a:extLst>
                    <a:ext uri="{FF2B5EF4-FFF2-40B4-BE49-F238E27FC236}">
                      <a16:creationId xmlns:a16="http://schemas.microsoft.com/office/drawing/2014/main" id="{475FA66C-5779-421C-A7C8-B247F2D6F4A5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0" name="مجموعة 93">
                <a:extLst>
                  <a:ext uri="{FF2B5EF4-FFF2-40B4-BE49-F238E27FC236}">
                    <a16:creationId xmlns:a16="http://schemas.microsoft.com/office/drawing/2014/main" id="{228A4B7D-215B-49C5-8C85-E0DCA034044C}"/>
                  </a:ext>
                </a:extLst>
              </p:cNvPr>
              <p:cNvGrpSpPr/>
              <p:nvPr/>
            </p:nvGrpSpPr>
            <p:grpSpPr>
              <a:xfrm>
                <a:off x="4604874" y="5206539"/>
                <a:ext cx="696251" cy="609599"/>
                <a:chOff x="6026181" y="254923"/>
                <a:chExt cx="696251" cy="609599"/>
              </a:xfrm>
            </p:grpSpPr>
            <p:sp>
              <p:nvSpPr>
                <p:cNvPr id="29" name="شكل بيضاوي 94">
                  <a:extLst>
                    <a:ext uri="{FF2B5EF4-FFF2-40B4-BE49-F238E27FC236}">
                      <a16:creationId xmlns:a16="http://schemas.microsoft.com/office/drawing/2014/main" id="{0FB39272-3A77-4EC8-89C9-F9AB64A73E3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0" name="شكل بيضاوي 95">
                  <a:extLst>
                    <a:ext uri="{FF2B5EF4-FFF2-40B4-BE49-F238E27FC236}">
                      <a16:creationId xmlns:a16="http://schemas.microsoft.com/office/drawing/2014/main" id="{CF923397-C20B-4956-BA20-4904171F9B4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1" name="قوس 96">
                  <a:extLst>
                    <a:ext uri="{FF2B5EF4-FFF2-40B4-BE49-F238E27FC236}">
                      <a16:creationId xmlns:a16="http://schemas.microsoft.com/office/drawing/2014/main" id="{DB768962-6958-4814-9FFF-2CCE7B29CA9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1" name="مجموعة 97">
                <a:extLst>
                  <a:ext uri="{FF2B5EF4-FFF2-40B4-BE49-F238E27FC236}">
                    <a16:creationId xmlns:a16="http://schemas.microsoft.com/office/drawing/2014/main" id="{56D6820A-1C00-4810-BC59-B2BDCB689F9A}"/>
                  </a:ext>
                </a:extLst>
              </p:cNvPr>
              <p:cNvGrpSpPr/>
              <p:nvPr/>
            </p:nvGrpSpPr>
            <p:grpSpPr>
              <a:xfrm>
                <a:off x="4570413" y="5695605"/>
                <a:ext cx="696251" cy="609599"/>
                <a:chOff x="6026181" y="254923"/>
                <a:chExt cx="696251" cy="609599"/>
              </a:xfrm>
            </p:grpSpPr>
            <p:sp>
              <p:nvSpPr>
                <p:cNvPr id="26" name="شكل بيضاوي 98">
                  <a:extLst>
                    <a:ext uri="{FF2B5EF4-FFF2-40B4-BE49-F238E27FC236}">
                      <a16:creationId xmlns:a16="http://schemas.microsoft.com/office/drawing/2014/main" id="{0E8C66A5-4EC7-486A-B400-F5A9C8B4FF8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7" name="شكل بيضاوي 99">
                  <a:extLst>
                    <a:ext uri="{FF2B5EF4-FFF2-40B4-BE49-F238E27FC236}">
                      <a16:creationId xmlns:a16="http://schemas.microsoft.com/office/drawing/2014/main" id="{1F6E1F4E-225F-41C7-B871-92E3F25FF31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8" name="قوس 100">
                  <a:extLst>
                    <a:ext uri="{FF2B5EF4-FFF2-40B4-BE49-F238E27FC236}">
                      <a16:creationId xmlns:a16="http://schemas.microsoft.com/office/drawing/2014/main" id="{0AEAE074-1454-4FD5-8698-A78349A447C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2" name="مجموعة 101">
                <a:extLst>
                  <a:ext uri="{FF2B5EF4-FFF2-40B4-BE49-F238E27FC236}">
                    <a16:creationId xmlns:a16="http://schemas.microsoft.com/office/drawing/2014/main" id="{0F8664B1-0A9A-497F-BD45-2663219B3B80}"/>
                  </a:ext>
                </a:extLst>
              </p:cNvPr>
              <p:cNvGrpSpPr/>
              <p:nvPr/>
            </p:nvGrpSpPr>
            <p:grpSpPr>
              <a:xfrm>
                <a:off x="4569941" y="6107085"/>
                <a:ext cx="696251" cy="609599"/>
                <a:chOff x="6026181" y="254923"/>
                <a:chExt cx="696251" cy="609599"/>
              </a:xfrm>
            </p:grpSpPr>
            <p:sp>
              <p:nvSpPr>
                <p:cNvPr id="23" name="شكل بيضاوي 102">
                  <a:extLst>
                    <a:ext uri="{FF2B5EF4-FFF2-40B4-BE49-F238E27FC236}">
                      <a16:creationId xmlns:a16="http://schemas.microsoft.com/office/drawing/2014/main" id="{E4F547C7-6F89-4A1D-A661-9C5D56BD81F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4" name="شكل بيضاوي 103">
                  <a:extLst>
                    <a:ext uri="{FF2B5EF4-FFF2-40B4-BE49-F238E27FC236}">
                      <a16:creationId xmlns:a16="http://schemas.microsoft.com/office/drawing/2014/main" id="{10EE50D0-24B7-4A3E-8C29-CEA916747F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5" name="قوس 104">
                  <a:extLst>
                    <a:ext uri="{FF2B5EF4-FFF2-40B4-BE49-F238E27FC236}">
                      <a16:creationId xmlns:a16="http://schemas.microsoft.com/office/drawing/2014/main" id="{07EFECD9-B4B6-4307-A56B-818D791730F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</p:grp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E5FD9951-9BDD-45BD-9FFD-AEC30B50F69C}"/>
              </a:ext>
            </a:extLst>
          </p:cNvPr>
          <p:cNvSpPr/>
          <p:nvPr/>
        </p:nvSpPr>
        <p:spPr>
          <a:xfrm>
            <a:off x="7207127" y="559383"/>
            <a:ext cx="4131259" cy="2308324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هل يمكنك مقارنة</a:t>
            </a:r>
          </a:p>
          <a:p>
            <a:pPr algn="ctr"/>
            <a:r>
              <a:rPr lang="ar-S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مساحة المملكة</a:t>
            </a:r>
          </a:p>
          <a:p>
            <a:pPr algn="ctr"/>
            <a:r>
              <a:rPr lang="ar-SA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بدول الخليج الأخرى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D46F235-C6CF-4DE0-8586-FE8E8D9CE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51305" y="866602"/>
            <a:ext cx="3374988" cy="2811365"/>
          </a:xfrm>
          <a:prstGeom prst="rect">
            <a:avLst/>
          </a:prstGeom>
        </p:spPr>
      </p:pic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90EF4B38-FCF5-4C11-A89C-568595F71316}"/>
              </a:ext>
            </a:extLst>
          </p:cNvPr>
          <p:cNvSpPr/>
          <p:nvPr/>
        </p:nvSpPr>
        <p:spPr>
          <a:xfrm>
            <a:off x="475606" y="4070916"/>
            <a:ext cx="4613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المملكة أكبر مساحة </a:t>
            </a:r>
          </a:p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دول الخليج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417E13C1-B771-5CFF-AEE3-70B43055252F}"/>
              </a:ext>
            </a:extLst>
          </p:cNvPr>
          <p:cNvSpPr txBox="1"/>
          <p:nvPr/>
        </p:nvSpPr>
        <p:spPr>
          <a:xfrm>
            <a:off x="7526322" y="3938538"/>
            <a:ext cx="330233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أن تعرف الطالبة كيفية صياغة</a:t>
            </a:r>
          </a:p>
          <a:p>
            <a:pPr algn="r"/>
            <a:r>
              <a:rPr lang="ar-SA" sz="2400" dirty="0"/>
              <a:t>أسلوب التفضيل</a:t>
            </a:r>
          </a:p>
          <a:p>
            <a:pPr algn="r"/>
            <a:r>
              <a:rPr lang="ar-SA" sz="2400" dirty="0"/>
              <a:t>أن تجيب الطالبة عن الأسئلة التفصيلية للدرس</a:t>
            </a:r>
          </a:p>
          <a:p>
            <a:pPr algn="r"/>
            <a:r>
              <a:rPr lang="ar-SA" sz="2400" dirty="0"/>
              <a:t>أن توظف الطالبة أسلوب التفضيل في سياقات مختلفة</a:t>
            </a:r>
          </a:p>
        </p:txBody>
      </p: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73121434-D1E7-FCA0-F53A-048650F58118}"/>
              </a:ext>
            </a:extLst>
          </p:cNvPr>
          <p:cNvSpPr/>
          <p:nvPr/>
        </p:nvSpPr>
        <p:spPr>
          <a:xfrm>
            <a:off x="9658393" y="3150219"/>
            <a:ext cx="16145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الأهداف</a:t>
            </a:r>
          </a:p>
        </p:txBody>
      </p:sp>
    </p:spTree>
    <p:extLst>
      <p:ext uri="{BB962C8B-B14F-4D97-AF65-F5344CB8AC3E}">
        <p14:creationId xmlns:p14="http://schemas.microsoft.com/office/powerpoint/2010/main" val="204833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64F2DD14-46C1-4249-89D2-75105B1B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101" y="182765"/>
            <a:ext cx="5790338" cy="661716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244F9D7-5CE6-44AF-A1C8-F22CCA99A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62" y="85725"/>
            <a:ext cx="5790338" cy="6617162"/>
          </a:xfrm>
          <a:prstGeom prst="rect">
            <a:avLst/>
          </a:prstGeom>
        </p:spPr>
      </p:pic>
      <p:grpSp>
        <p:nvGrpSpPr>
          <p:cNvPr id="4" name="مجموعة 106">
            <a:extLst>
              <a:ext uri="{FF2B5EF4-FFF2-40B4-BE49-F238E27FC236}">
                <a16:creationId xmlns:a16="http://schemas.microsoft.com/office/drawing/2014/main" id="{37A28F2F-0F10-42D1-8028-441C90E83DD9}"/>
              </a:ext>
            </a:extLst>
          </p:cNvPr>
          <p:cNvGrpSpPr/>
          <p:nvPr/>
        </p:nvGrpSpPr>
        <p:grpSpPr>
          <a:xfrm>
            <a:off x="5548048" y="155863"/>
            <a:ext cx="1095903" cy="6546274"/>
            <a:chOff x="4382184" y="170410"/>
            <a:chExt cx="1097400" cy="6546274"/>
          </a:xfrm>
        </p:grpSpPr>
        <p:grpSp>
          <p:nvGrpSpPr>
            <p:cNvPr id="5" name="مجموعة 29">
              <a:extLst>
                <a:ext uri="{FF2B5EF4-FFF2-40B4-BE49-F238E27FC236}">
                  <a16:creationId xmlns:a16="http://schemas.microsoft.com/office/drawing/2014/main" id="{4D385F9A-E6B0-4569-AAD8-90E32B23961C}"/>
                </a:ext>
              </a:extLst>
            </p:cNvPr>
            <p:cNvGrpSpPr/>
            <p:nvPr/>
          </p:nvGrpSpPr>
          <p:grpSpPr>
            <a:xfrm>
              <a:off x="4382184" y="299259"/>
              <a:ext cx="420197" cy="6129247"/>
              <a:chOff x="4953000" y="490452"/>
              <a:chExt cx="420197" cy="6129247"/>
            </a:xfrm>
          </p:grpSpPr>
          <p:sp>
            <p:nvSpPr>
              <p:cNvPr id="83" name="مستطيل 30">
                <a:extLst>
                  <a:ext uri="{FF2B5EF4-FFF2-40B4-BE49-F238E27FC236}">
                    <a16:creationId xmlns:a16="http://schemas.microsoft.com/office/drawing/2014/main" id="{8FEB1A53-C3E3-4D9C-A42C-2035B1C0FF26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4" name="مستطيل 31">
                <a:extLst>
                  <a:ext uri="{FF2B5EF4-FFF2-40B4-BE49-F238E27FC236}">
                    <a16:creationId xmlns:a16="http://schemas.microsoft.com/office/drawing/2014/main" id="{F5201E0E-230B-43EB-A7FB-F82A2695FAEA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5" name="مستطيل 32">
                <a:extLst>
                  <a:ext uri="{FF2B5EF4-FFF2-40B4-BE49-F238E27FC236}">
                    <a16:creationId xmlns:a16="http://schemas.microsoft.com/office/drawing/2014/main" id="{16C5AD98-EFC5-459F-9ED9-919A15D81D3B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6" name="مستطيل 33">
                <a:extLst>
                  <a:ext uri="{FF2B5EF4-FFF2-40B4-BE49-F238E27FC236}">
                    <a16:creationId xmlns:a16="http://schemas.microsoft.com/office/drawing/2014/main" id="{8EC69638-D740-4D25-A63D-915955E66924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7" name="مستطيل 34">
                <a:extLst>
                  <a:ext uri="{FF2B5EF4-FFF2-40B4-BE49-F238E27FC236}">
                    <a16:creationId xmlns:a16="http://schemas.microsoft.com/office/drawing/2014/main" id="{ED49CDF8-10DA-4584-A074-0FC05A788255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8" name="مستطيل 35">
                <a:extLst>
                  <a:ext uri="{FF2B5EF4-FFF2-40B4-BE49-F238E27FC236}">
                    <a16:creationId xmlns:a16="http://schemas.microsoft.com/office/drawing/2014/main" id="{5B3E9EA0-BBCC-4D2C-A8AD-BC01823D1BE2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9" name="مستطيل 36">
                <a:extLst>
                  <a:ext uri="{FF2B5EF4-FFF2-40B4-BE49-F238E27FC236}">
                    <a16:creationId xmlns:a16="http://schemas.microsoft.com/office/drawing/2014/main" id="{5FA318F4-CBE5-45AB-AF5D-0EDD2CF5F487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0" name="مستطيل 37">
                <a:extLst>
                  <a:ext uri="{FF2B5EF4-FFF2-40B4-BE49-F238E27FC236}">
                    <a16:creationId xmlns:a16="http://schemas.microsoft.com/office/drawing/2014/main" id="{D0825806-A625-46FD-A9FA-4AF6F552E0F5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1" name="مستطيل 38">
                <a:extLst>
                  <a:ext uri="{FF2B5EF4-FFF2-40B4-BE49-F238E27FC236}">
                    <a16:creationId xmlns:a16="http://schemas.microsoft.com/office/drawing/2014/main" id="{BBD58890-206F-461D-A561-1BD28B7A2545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2" name="مستطيل 39">
                <a:extLst>
                  <a:ext uri="{FF2B5EF4-FFF2-40B4-BE49-F238E27FC236}">
                    <a16:creationId xmlns:a16="http://schemas.microsoft.com/office/drawing/2014/main" id="{345DF982-EFD8-498B-809A-ED1755D684A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3" name="مستطيل 40">
                <a:extLst>
                  <a:ext uri="{FF2B5EF4-FFF2-40B4-BE49-F238E27FC236}">
                    <a16:creationId xmlns:a16="http://schemas.microsoft.com/office/drawing/2014/main" id="{873C0E4B-BE8A-4486-B904-9994805FBEF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4" name="مستطيل 41">
                <a:extLst>
                  <a:ext uri="{FF2B5EF4-FFF2-40B4-BE49-F238E27FC236}">
                    <a16:creationId xmlns:a16="http://schemas.microsoft.com/office/drawing/2014/main" id="{31EE34B3-D282-4BDE-8173-F2C2624C8154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5" name="مستطيل 42">
                <a:extLst>
                  <a:ext uri="{FF2B5EF4-FFF2-40B4-BE49-F238E27FC236}">
                    <a16:creationId xmlns:a16="http://schemas.microsoft.com/office/drawing/2014/main" id="{1635B112-C7C8-422D-AAF9-724B533748E5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6" name="مستطيل 43">
                <a:extLst>
                  <a:ext uri="{FF2B5EF4-FFF2-40B4-BE49-F238E27FC236}">
                    <a16:creationId xmlns:a16="http://schemas.microsoft.com/office/drawing/2014/main" id="{1D207295-F14D-402D-8269-FC376E95E50B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7" name="مستطيل 44">
                <a:extLst>
                  <a:ext uri="{FF2B5EF4-FFF2-40B4-BE49-F238E27FC236}">
                    <a16:creationId xmlns:a16="http://schemas.microsoft.com/office/drawing/2014/main" id="{E884D134-7CC0-40C9-BCD6-4A730EDA938C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6" name="مجموعة 28">
              <a:extLst>
                <a:ext uri="{FF2B5EF4-FFF2-40B4-BE49-F238E27FC236}">
                  <a16:creationId xmlns:a16="http://schemas.microsoft.com/office/drawing/2014/main" id="{AB7D4B8E-6F60-428E-A548-55F0FF275ECF}"/>
                </a:ext>
              </a:extLst>
            </p:cNvPr>
            <p:cNvGrpSpPr/>
            <p:nvPr/>
          </p:nvGrpSpPr>
          <p:grpSpPr>
            <a:xfrm>
              <a:off x="5059387" y="307572"/>
              <a:ext cx="420197" cy="6129247"/>
              <a:chOff x="4953000" y="490452"/>
              <a:chExt cx="420197" cy="6129247"/>
            </a:xfrm>
          </p:grpSpPr>
          <p:sp>
            <p:nvSpPr>
              <p:cNvPr id="68" name="مستطيل 7">
                <a:extLst>
                  <a:ext uri="{FF2B5EF4-FFF2-40B4-BE49-F238E27FC236}">
                    <a16:creationId xmlns:a16="http://schemas.microsoft.com/office/drawing/2014/main" id="{A634BD9A-4214-49B0-A763-9E28193AEEB5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9" name="مستطيل 11">
                <a:extLst>
                  <a:ext uri="{FF2B5EF4-FFF2-40B4-BE49-F238E27FC236}">
                    <a16:creationId xmlns:a16="http://schemas.microsoft.com/office/drawing/2014/main" id="{169F4834-F6E4-4E54-8277-940F49272E74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مستطيل 13">
                <a:extLst>
                  <a:ext uri="{FF2B5EF4-FFF2-40B4-BE49-F238E27FC236}">
                    <a16:creationId xmlns:a16="http://schemas.microsoft.com/office/drawing/2014/main" id="{3D4673CB-19A4-4BBF-89C2-535651D242FC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مستطيل 14">
                <a:extLst>
                  <a:ext uri="{FF2B5EF4-FFF2-40B4-BE49-F238E27FC236}">
                    <a16:creationId xmlns:a16="http://schemas.microsoft.com/office/drawing/2014/main" id="{CA834650-ECB1-4D8B-914F-552D502F21EA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2" name="مستطيل 15">
                <a:extLst>
                  <a:ext uri="{FF2B5EF4-FFF2-40B4-BE49-F238E27FC236}">
                    <a16:creationId xmlns:a16="http://schemas.microsoft.com/office/drawing/2014/main" id="{B684D1FD-E52E-44D9-BEF0-D25F02B801A9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3" name="مستطيل 16">
                <a:extLst>
                  <a:ext uri="{FF2B5EF4-FFF2-40B4-BE49-F238E27FC236}">
                    <a16:creationId xmlns:a16="http://schemas.microsoft.com/office/drawing/2014/main" id="{34DBD091-3EC4-4CDB-9E77-E6AB2CEF62FE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4" name="مستطيل 17">
                <a:extLst>
                  <a:ext uri="{FF2B5EF4-FFF2-40B4-BE49-F238E27FC236}">
                    <a16:creationId xmlns:a16="http://schemas.microsoft.com/office/drawing/2014/main" id="{9F06956A-5BE8-4499-97A2-C0C228E7D911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5" name="مستطيل 18">
                <a:extLst>
                  <a:ext uri="{FF2B5EF4-FFF2-40B4-BE49-F238E27FC236}">
                    <a16:creationId xmlns:a16="http://schemas.microsoft.com/office/drawing/2014/main" id="{878711B5-2EDE-4113-861E-21CDEA2AD53C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6" name="مستطيل 19">
                <a:extLst>
                  <a:ext uri="{FF2B5EF4-FFF2-40B4-BE49-F238E27FC236}">
                    <a16:creationId xmlns:a16="http://schemas.microsoft.com/office/drawing/2014/main" id="{825D71A2-9E7D-45E3-BA32-2E474BF1D3A3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7" name="مستطيل 20">
                <a:extLst>
                  <a:ext uri="{FF2B5EF4-FFF2-40B4-BE49-F238E27FC236}">
                    <a16:creationId xmlns:a16="http://schemas.microsoft.com/office/drawing/2014/main" id="{D76AE40F-2A18-4103-BC0C-C38522E7B13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8" name="مستطيل 22">
                <a:extLst>
                  <a:ext uri="{FF2B5EF4-FFF2-40B4-BE49-F238E27FC236}">
                    <a16:creationId xmlns:a16="http://schemas.microsoft.com/office/drawing/2014/main" id="{496F02AB-F4ED-4502-91EC-3E149179F11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9" name="مستطيل 23">
                <a:extLst>
                  <a:ext uri="{FF2B5EF4-FFF2-40B4-BE49-F238E27FC236}">
                    <a16:creationId xmlns:a16="http://schemas.microsoft.com/office/drawing/2014/main" id="{1D51DC57-BC8E-4E68-8A11-E1B52012F6DC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0" name="مستطيل 24">
                <a:extLst>
                  <a:ext uri="{FF2B5EF4-FFF2-40B4-BE49-F238E27FC236}">
                    <a16:creationId xmlns:a16="http://schemas.microsoft.com/office/drawing/2014/main" id="{77D87996-FB0F-44AE-A479-8800DD4D851B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1" name="مستطيل 25">
                <a:extLst>
                  <a:ext uri="{FF2B5EF4-FFF2-40B4-BE49-F238E27FC236}">
                    <a16:creationId xmlns:a16="http://schemas.microsoft.com/office/drawing/2014/main" id="{6C9AF3DA-7E5A-4A28-A405-B712B2FC1A42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2" name="مستطيل 26">
                <a:extLst>
                  <a:ext uri="{FF2B5EF4-FFF2-40B4-BE49-F238E27FC236}">
                    <a16:creationId xmlns:a16="http://schemas.microsoft.com/office/drawing/2014/main" id="{8811CEF2-C632-49A7-84B7-8020D548D17F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7" name="مجموعة 105">
              <a:extLst>
                <a:ext uri="{FF2B5EF4-FFF2-40B4-BE49-F238E27FC236}">
                  <a16:creationId xmlns:a16="http://schemas.microsoft.com/office/drawing/2014/main" id="{0AD0FFB8-8A8E-44CD-ABAB-CCA78F9E2AEA}"/>
                </a:ext>
              </a:extLst>
            </p:cNvPr>
            <p:cNvGrpSpPr/>
            <p:nvPr/>
          </p:nvGrpSpPr>
          <p:grpSpPr>
            <a:xfrm>
              <a:off x="4553360" y="170410"/>
              <a:ext cx="747765" cy="6546274"/>
              <a:chOff x="4553360" y="170410"/>
              <a:chExt cx="747765" cy="6546274"/>
            </a:xfrm>
          </p:grpSpPr>
          <p:grpSp>
            <p:nvGrpSpPr>
              <p:cNvPr id="8" name="مجموعة 48">
                <a:extLst>
                  <a:ext uri="{FF2B5EF4-FFF2-40B4-BE49-F238E27FC236}">
                    <a16:creationId xmlns:a16="http://schemas.microsoft.com/office/drawing/2014/main" id="{21D0D9A4-58DC-40E0-B9A3-41D604290D16}"/>
                  </a:ext>
                </a:extLst>
              </p:cNvPr>
              <p:cNvGrpSpPr/>
              <p:nvPr/>
            </p:nvGrpSpPr>
            <p:grpSpPr>
              <a:xfrm>
                <a:off x="4600693" y="170410"/>
                <a:ext cx="696251" cy="609599"/>
                <a:chOff x="6026181" y="254923"/>
                <a:chExt cx="696251" cy="609599"/>
              </a:xfrm>
            </p:grpSpPr>
            <p:sp>
              <p:nvSpPr>
                <p:cNvPr id="65" name="شكل بيضاوي 45">
                  <a:extLst>
                    <a:ext uri="{FF2B5EF4-FFF2-40B4-BE49-F238E27FC236}">
                      <a16:creationId xmlns:a16="http://schemas.microsoft.com/office/drawing/2014/main" id="{036233E7-146A-4394-B09F-C0ABFF775C7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6" name="شكل بيضاوي 47">
                  <a:extLst>
                    <a:ext uri="{FF2B5EF4-FFF2-40B4-BE49-F238E27FC236}">
                      <a16:creationId xmlns:a16="http://schemas.microsoft.com/office/drawing/2014/main" id="{869C8D3B-4B1D-47FD-ABAF-C71A3A7CBD05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7" name="قوس 27">
                  <a:extLst>
                    <a:ext uri="{FF2B5EF4-FFF2-40B4-BE49-F238E27FC236}">
                      <a16:creationId xmlns:a16="http://schemas.microsoft.com/office/drawing/2014/main" id="{E84B3F2E-3D71-4A20-B321-D0C1C9A4EEB6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9" name="مجموعة 49">
                <a:extLst>
                  <a:ext uri="{FF2B5EF4-FFF2-40B4-BE49-F238E27FC236}">
                    <a16:creationId xmlns:a16="http://schemas.microsoft.com/office/drawing/2014/main" id="{F39C1877-1753-4C17-A6D9-6A925322A641}"/>
                  </a:ext>
                </a:extLst>
              </p:cNvPr>
              <p:cNvGrpSpPr/>
              <p:nvPr/>
            </p:nvGrpSpPr>
            <p:grpSpPr>
              <a:xfrm>
                <a:off x="4591255" y="573930"/>
                <a:ext cx="696251" cy="635924"/>
                <a:chOff x="6026181" y="254923"/>
                <a:chExt cx="696251" cy="609599"/>
              </a:xfrm>
            </p:grpSpPr>
            <p:sp>
              <p:nvSpPr>
                <p:cNvPr id="62" name="شكل بيضاوي 50">
                  <a:extLst>
                    <a:ext uri="{FF2B5EF4-FFF2-40B4-BE49-F238E27FC236}">
                      <a16:creationId xmlns:a16="http://schemas.microsoft.com/office/drawing/2014/main" id="{2696071B-D267-4F4C-8C82-A537E4F825C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3" name="شكل بيضاوي 51">
                  <a:extLst>
                    <a:ext uri="{FF2B5EF4-FFF2-40B4-BE49-F238E27FC236}">
                      <a16:creationId xmlns:a16="http://schemas.microsoft.com/office/drawing/2014/main" id="{B6F09C1E-9518-4BBE-95FC-A63EEC5B7618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4" name="قوس 52">
                  <a:extLst>
                    <a:ext uri="{FF2B5EF4-FFF2-40B4-BE49-F238E27FC236}">
                      <a16:creationId xmlns:a16="http://schemas.microsoft.com/office/drawing/2014/main" id="{4A46E2E7-C170-4864-AF31-418CEBA32EC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0" name="مجموعة 53">
                <a:extLst>
                  <a:ext uri="{FF2B5EF4-FFF2-40B4-BE49-F238E27FC236}">
                    <a16:creationId xmlns:a16="http://schemas.microsoft.com/office/drawing/2014/main" id="{6C10CAF7-DEFF-4258-8E62-4803272845C8}"/>
                  </a:ext>
                </a:extLst>
              </p:cNvPr>
              <p:cNvGrpSpPr/>
              <p:nvPr/>
            </p:nvGrpSpPr>
            <p:grpSpPr>
              <a:xfrm>
                <a:off x="4591255" y="986100"/>
                <a:ext cx="696251" cy="609599"/>
                <a:chOff x="6026181" y="254923"/>
                <a:chExt cx="696251" cy="609599"/>
              </a:xfrm>
            </p:grpSpPr>
            <p:sp>
              <p:nvSpPr>
                <p:cNvPr id="59" name="شكل بيضاوي 54">
                  <a:extLst>
                    <a:ext uri="{FF2B5EF4-FFF2-40B4-BE49-F238E27FC236}">
                      <a16:creationId xmlns:a16="http://schemas.microsoft.com/office/drawing/2014/main" id="{79311714-52AB-4E35-AA80-B1CCA3125946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0" name="شكل بيضاوي 55">
                  <a:extLst>
                    <a:ext uri="{FF2B5EF4-FFF2-40B4-BE49-F238E27FC236}">
                      <a16:creationId xmlns:a16="http://schemas.microsoft.com/office/drawing/2014/main" id="{6E8D1FB4-D20A-40DA-A134-642766D853C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1" name="قوس 56">
                  <a:extLst>
                    <a:ext uri="{FF2B5EF4-FFF2-40B4-BE49-F238E27FC236}">
                      <a16:creationId xmlns:a16="http://schemas.microsoft.com/office/drawing/2014/main" id="{DF4BB1F8-F191-4A6E-A00A-EAFA4125B09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1" name="مجموعة 57">
                <a:extLst>
                  <a:ext uri="{FF2B5EF4-FFF2-40B4-BE49-F238E27FC236}">
                    <a16:creationId xmlns:a16="http://schemas.microsoft.com/office/drawing/2014/main" id="{B5887824-EE2D-40BB-9F2F-A33E9C2151B9}"/>
                  </a:ext>
                </a:extLst>
              </p:cNvPr>
              <p:cNvGrpSpPr/>
              <p:nvPr/>
            </p:nvGrpSpPr>
            <p:grpSpPr>
              <a:xfrm>
                <a:off x="4553360" y="1388925"/>
                <a:ext cx="696251" cy="609599"/>
                <a:chOff x="6026181" y="254923"/>
                <a:chExt cx="696251" cy="609599"/>
              </a:xfrm>
            </p:grpSpPr>
            <p:sp>
              <p:nvSpPr>
                <p:cNvPr id="56" name="شكل بيضاوي 58">
                  <a:extLst>
                    <a:ext uri="{FF2B5EF4-FFF2-40B4-BE49-F238E27FC236}">
                      <a16:creationId xmlns:a16="http://schemas.microsoft.com/office/drawing/2014/main" id="{F6BA2743-0171-4FE3-BB5F-730AE65AAFC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7" name="شكل بيضاوي 59">
                  <a:extLst>
                    <a:ext uri="{FF2B5EF4-FFF2-40B4-BE49-F238E27FC236}">
                      <a16:creationId xmlns:a16="http://schemas.microsoft.com/office/drawing/2014/main" id="{EC84C974-E9BC-4EAB-B233-85726ABF603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8" name="قوس 60">
                  <a:extLst>
                    <a:ext uri="{FF2B5EF4-FFF2-40B4-BE49-F238E27FC236}">
                      <a16:creationId xmlns:a16="http://schemas.microsoft.com/office/drawing/2014/main" id="{F66C6F71-AEC8-46EE-B7F1-350A51E78BD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2" name="مجموعة 61">
                <a:extLst>
                  <a:ext uri="{FF2B5EF4-FFF2-40B4-BE49-F238E27FC236}">
                    <a16:creationId xmlns:a16="http://schemas.microsoft.com/office/drawing/2014/main" id="{8E29D551-901E-4AD5-B6F4-C8C992B718C7}"/>
                  </a:ext>
                </a:extLst>
              </p:cNvPr>
              <p:cNvGrpSpPr/>
              <p:nvPr/>
            </p:nvGrpSpPr>
            <p:grpSpPr>
              <a:xfrm>
                <a:off x="4558751" y="1774073"/>
                <a:ext cx="696251" cy="609599"/>
                <a:chOff x="6026181" y="254923"/>
                <a:chExt cx="696251" cy="609599"/>
              </a:xfrm>
            </p:grpSpPr>
            <p:sp>
              <p:nvSpPr>
                <p:cNvPr id="53" name="شكل بيضاوي 62">
                  <a:extLst>
                    <a:ext uri="{FF2B5EF4-FFF2-40B4-BE49-F238E27FC236}">
                      <a16:creationId xmlns:a16="http://schemas.microsoft.com/office/drawing/2014/main" id="{78F7A70B-E311-4A15-AF19-77CEF64B346E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4" name="شكل بيضاوي 63">
                  <a:extLst>
                    <a:ext uri="{FF2B5EF4-FFF2-40B4-BE49-F238E27FC236}">
                      <a16:creationId xmlns:a16="http://schemas.microsoft.com/office/drawing/2014/main" id="{B4C9C0BD-9D6F-4FB3-81EA-F0A4D0864D7E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5" name="قوس 64">
                  <a:extLst>
                    <a:ext uri="{FF2B5EF4-FFF2-40B4-BE49-F238E27FC236}">
                      <a16:creationId xmlns:a16="http://schemas.microsoft.com/office/drawing/2014/main" id="{361CD3CD-E222-4BAD-97F5-7EE67CE22BF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3" name="مجموعة 65">
                <a:extLst>
                  <a:ext uri="{FF2B5EF4-FFF2-40B4-BE49-F238E27FC236}">
                    <a16:creationId xmlns:a16="http://schemas.microsoft.com/office/drawing/2014/main" id="{4B4811EA-33F7-4D16-B927-78BE8569947A}"/>
                  </a:ext>
                </a:extLst>
              </p:cNvPr>
              <p:cNvGrpSpPr/>
              <p:nvPr/>
            </p:nvGrpSpPr>
            <p:grpSpPr>
              <a:xfrm>
                <a:off x="4582382" y="2171008"/>
                <a:ext cx="696251" cy="609599"/>
                <a:chOff x="6026181" y="254923"/>
                <a:chExt cx="696251" cy="609599"/>
              </a:xfrm>
            </p:grpSpPr>
            <p:sp>
              <p:nvSpPr>
                <p:cNvPr id="50" name="شكل بيضاوي 66">
                  <a:extLst>
                    <a:ext uri="{FF2B5EF4-FFF2-40B4-BE49-F238E27FC236}">
                      <a16:creationId xmlns:a16="http://schemas.microsoft.com/office/drawing/2014/main" id="{7B35705D-87ED-4D86-AFCC-D159B0121A5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1" name="شكل بيضاوي 67">
                  <a:extLst>
                    <a:ext uri="{FF2B5EF4-FFF2-40B4-BE49-F238E27FC236}">
                      <a16:creationId xmlns:a16="http://schemas.microsoft.com/office/drawing/2014/main" id="{F8CC40BF-7BBE-48B1-8E7A-FFC172288A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2" name="قوس 68">
                  <a:extLst>
                    <a:ext uri="{FF2B5EF4-FFF2-40B4-BE49-F238E27FC236}">
                      <a16:creationId xmlns:a16="http://schemas.microsoft.com/office/drawing/2014/main" id="{5D8031DE-821C-4E0D-974E-C4FFE755AF29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4" name="مجموعة 69">
                <a:extLst>
                  <a:ext uri="{FF2B5EF4-FFF2-40B4-BE49-F238E27FC236}">
                    <a16:creationId xmlns:a16="http://schemas.microsoft.com/office/drawing/2014/main" id="{D8727C4F-FB2F-45F7-9376-A9D87FA1D052}"/>
                  </a:ext>
                </a:extLst>
              </p:cNvPr>
              <p:cNvGrpSpPr/>
              <p:nvPr/>
            </p:nvGrpSpPr>
            <p:grpSpPr>
              <a:xfrm>
                <a:off x="4582382" y="2532604"/>
                <a:ext cx="696251" cy="609599"/>
                <a:chOff x="6026181" y="254923"/>
                <a:chExt cx="696251" cy="609599"/>
              </a:xfrm>
            </p:grpSpPr>
            <p:sp>
              <p:nvSpPr>
                <p:cNvPr id="47" name="شكل بيضاوي 70">
                  <a:extLst>
                    <a:ext uri="{FF2B5EF4-FFF2-40B4-BE49-F238E27FC236}">
                      <a16:creationId xmlns:a16="http://schemas.microsoft.com/office/drawing/2014/main" id="{D534EBE0-BED6-4304-A72F-99504A68DE5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8" name="شكل بيضاوي 71">
                  <a:extLst>
                    <a:ext uri="{FF2B5EF4-FFF2-40B4-BE49-F238E27FC236}">
                      <a16:creationId xmlns:a16="http://schemas.microsoft.com/office/drawing/2014/main" id="{54C961BA-43AB-488C-A83A-C4B5BB396CF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9" name="قوس 72">
                  <a:extLst>
                    <a:ext uri="{FF2B5EF4-FFF2-40B4-BE49-F238E27FC236}">
                      <a16:creationId xmlns:a16="http://schemas.microsoft.com/office/drawing/2014/main" id="{E6F71E82-FC3F-44F8-8C7A-D9B5088462B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5" name="مجموعة 73">
                <a:extLst>
                  <a:ext uri="{FF2B5EF4-FFF2-40B4-BE49-F238E27FC236}">
                    <a16:creationId xmlns:a16="http://schemas.microsoft.com/office/drawing/2014/main" id="{A46C4A68-616B-48E6-8E3D-965AA0D5FDF6}"/>
                  </a:ext>
                </a:extLst>
              </p:cNvPr>
              <p:cNvGrpSpPr/>
              <p:nvPr/>
            </p:nvGrpSpPr>
            <p:grpSpPr>
              <a:xfrm>
                <a:off x="4573200" y="2902528"/>
                <a:ext cx="696251" cy="609599"/>
                <a:chOff x="6026181" y="254923"/>
                <a:chExt cx="696251" cy="609599"/>
              </a:xfrm>
            </p:grpSpPr>
            <p:sp>
              <p:nvSpPr>
                <p:cNvPr id="44" name="شكل بيضاوي 74">
                  <a:extLst>
                    <a:ext uri="{FF2B5EF4-FFF2-40B4-BE49-F238E27FC236}">
                      <a16:creationId xmlns:a16="http://schemas.microsoft.com/office/drawing/2014/main" id="{35468D64-E2F5-4216-B3CD-45AB35B4905B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5" name="شكل بيضاوي 75">
                  <a:extLst>
                    <a:ext uri="{FF2B5EF4-FFF2-40B4-BE49-F238E27FC236}">
                      <a16:creationId xmlns:a16="http://schemas.microsoft.com/office/drawing/2014/main" id="{13A0BC12-33B5-4BF7-ABE5-E94A199041D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6" name="قوس 76">
                  <a:extLst>
                    <a:ext uri="{FF2B5EF4-FFF2-40B4-BE49-F238E27FC236}">
                      <a16:creationId xmlns:a16="http://schemas.microsoft.com/office/drawing/2014/main" id="{C9E3FAC1-57E2-4B1F-BE0F-17CA66B5570B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6" name="مجموعة 77">
                <a:extLst>
                  <a:ext uri="{FF2B5EF4-FFF2-40B4-BE49-F238E27FC236}">
                    <a16:creationId xmlns:a16="http://schemas.microsoft.com/office/drawing/2014/main" id="{477BC6BB-E4A1-4A3A-BB78-E496F747ED10}"/>
                  </a:ext>
                </a:extLst>
              </p:cNvPr>
              <p:cNvGrpSpPr/>
              <p:nvPr/>
            </p:nvGrpSpPr>
            <p:grpSpPr>
              <a:xfrm>
                <a:off x="4582382" y="3321632"/>
                <a:ext cx="696251" cy="609599"/>
                <a:chOff x="6026181" y="254923"/>
                <a:chExt cx="696251" cy="609599"/>
              </a:xfrm>
            </p:grpSpPr>
            <p:sp>
              <p:nvSpPr>
                <p:cNvPr id="41" name="شكل بيضاوي 78">
                  <a:extLst>
                    <a:ext uri="{FF2B5EF4-FFF2-40B4-BE49-F238E27FC236}">
                      <a16:creationId xmlns:a16="http://schemas.microsoft.com/office/drawing/2014/main" id="{FAC309B8-225D-4FD1-ACC6-04DC6099B445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2" name="شكل بيضاوي 79">
                  <a:extLst>
                    <a:ext uri="{FF2B5EF4-FFF2-40B4-BE49-F238E27FC236}">
                      <a16:creationId xmlns:a16="http://schemas.microsoft.com/office/drawing/2014/main" id="{A59B75B2-9262-436C-8D24-4DE6ABE0DE5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3" name="قوس 80">
                  <a:extLst>
                    <a:ext uri="{FF2B5EF4-FFF2-40B4-BE49-F238E27FC236}">
                      <a16:creationId xmlns:a16="http://schemas.microsoft.com/office/drawing/2014/main" id="{3BF9E951-6BCD-4C6F-9DDA-2D9A97CE7C0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7" name="مجموعة 81">
                <a:extLst>
                  <a:ext uri="{FF2B5EF4-FFF2-40B4-BE49-F238E27FC236}">
                    <a16:creationId xmlns:a16="http://schemas.microsoft.com/office/drawing/2014/main" id="{74FD494A-DC6F-434B-8242-1A972DC90844}"/>
                  </a:ext>
                </a:extLst>
              </p:cNvPr>
              <p:cNvGrpSpPr/>
              <p:nvPr/>
            </p:nvGrpSpPr>
            <p:grpSpPr>
              <a:xfrm>
                <a:off x="4580252" y="3783675"/>
                <a:ext cx="696251" cy="609599"/>
                <a:chOff x="6026181" y="254923"/>
                <a:chExt cx="696251" cy="609599"/>
              </a:xfrm>
            </p:grpSpPr>
            <p:sp>
              <p:nvSpPr>
                <p:cNvPr id="38" name="شكل بيضاوي 82">
                  <a:extLst>
                    <a:ext uri="{FF2B5EF4-FFF2-40B4-BE49-F238E27FC236}">
                      <a16:creationId xmlns:a16="http://schemas.microsoft.com/office/drawing/2014/main" id="{F0971592-9A21-48F9-AF19-263F450978C8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9" name="شكل بيضاوي 83">
                  <a:extLst>
                    <a:ext uri="{FF2B5EF4-FFF2-40B4-BE49-F238E27FC236}">
                      <a16:creationId xmlns:a16="http://schemas.microsoft.com/office/drawing/2014/main" id="{4A86D9E3-29EA-4FA6-9F2F-B4768531253B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0" name="قوس 84">
                  <a:extLst>
                    <a:ext uri="{FF2B5EF4-FFF2-40B4-BE49-F238E27FC236}">
                      <a16:creationId xmlns:a16="http://schemas.microsoft.com/office/drawing/2014/main" id="{2B2A5B0B-AF37-4341-8F03-59635D82C90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8" name="مجموعة 85">
                <a:extLst>
                  <a:ext uri="{FF2B5EF4-FFF2-40B4-BE49-F238E27FC236}">
                    <a16:creationId xmlns:a16="http://schemas.microsoft.com/office/drawing/2014/main" id="{292E8590-ACE3-4E23-BBB4-C65E11BE540A}"/>
                  </a:ext>
                </a:extLst>
              </p:cNvPr>
              <p:cNvGrpSpPr/>
              <p:nvPr/>
            </p:nvGrpSpPr>
            <p:grpSpPr>
              <a:xfrm>
                <a:off x="4580252" y="4233954"/>
                <a:ext cx="696251" cy="609599"/>
                <a:chOff x="6026181" y="254923"/>
                <a:chExt cx="696251" cy="609599"/>
              </a:xfrm>
            </p:grpSpPr>
            <p:sp>
              <p:nvSpPr>
                <p:cNvPr id="35" name="شكل بيضاوي 86">
                  <a:extLst>
                    <a:ext uri="{FF2B5EF4-FFF2-40B4-BE49-F238E27FC236}">
                      <a16:creationId xmlns:a16="http://schemas.microsoft.com/office/drawing/2014/main" id="{EC13F3E3-3BE6-4E9E-977A-A8C6C2B63FA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6" name="شكل بيضاوي 87">
                  <a:extLst>
                    <a:ext uri="{FF2B5EF4-FFF2-40B4-BE49-F238E27FC236}">
                      <a16:creationId xmlns:a16="http://schemas.microsoft.com/office/drawing/2014/main" id="{27EA2FC4-1D7F-4D2B-B102-7BE5CD26DF32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7" name="قوس 88">
                  <a:extLst>
                    <a:ext uri="{FF2B5EF4-FFF2-40B4-BE49-F238E27FC236}">
                      <a16:creationId xmlns:a16="http://schemas.microsoft.com/office/drawing/2014/main" id="{BCE1AB6C-2C2B-4ECA-A053-9163CB82B07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9" name="مجموعة 89">
                <a:extLst>
                  <a:ext uri="{FF2B5EF4-FFF2-40B4-BE49-F238E27FC236}">
                    <a16:creationId xmlns:a16="http://schemas.microsoft.com/office/drawing/2014/main" id="{F9C9A92C-5727-41AF-BEAE-6FFDFA165D55}"/>
                  </a:ext>
                </a:extLst>
              </p:cNvPr>
              <p:cNvGrpSpPr/>
              <p:nvPr/>
            </p:nvGrpSpPr>
            <p:grpSpPr>
              <a:xfrm>
                <a:off x="4580252" y="4707776"/>
                <a:ext cx="696251" cy="609599"/>
                <a:chOff x="6026181" y="254923"/>
                <a:chExt cx="696251" cy="609599"/>
              </a:xfrm>
            </p:grpSpPr>
            <p:sp>
              <p:nvSpPr>
                <p:cNvPr id="32" name="شكل بيضاوي 90">
                  <a:extLst>
                    <a:ext uri="{FF2B5EF4-FFF2-40B4-BE49-F238E27FC236}">
                      <a16:creationId xmlns:a16="http://schemas.microsoft.com/office/drawing/2014/main" id="{64BB3C8F-2CF9-4B04-A23B-72AAF0DBA5E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3" name="شكل بيضاوي 91">
                  <a:extLst>
                    <a:ext uri="{FF2B5EF4-FFF2-40B4-BE49-F238E27FC236}">
                      <a16:creationId xmlns:a16="http://schemas.microsoft.com/office/drawing/2014/main" id="{E7BEAE10-3D0C-4B27-A7D1-62B59B5264D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4" name="قوس 92">
                  <a:extLst>
                    <a:ext uri="{FF2B5EF4-FFF2-40B4-BE49-F238E27FC236}">
                      <a16:creationId xmlns:a16="http://schemas.microsoft.com/office/drawing/2014/main" id="{475FA66C-5779-421C-A7C8-B247F2D6F4A5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0" name="مجموعة 93">
                <a:extLst>
                  <a:ext uri="{FF2B5EF4-FFF2-40B4-BE49-F238E27FC236}">
                    <a16:creationId xmlns:a16="http://schemas.microsoft.com/office/drawing/2014/main" id="{228A4B7D-215B-49C5-8C85-E0DCA034044C}"/>
                  </a:ext>
                </a:extLst>
              </p:cNvPr>
              <p:cNvGrpSpPr/>
              <p:nvPr/>
            </p:nvGrpSpPr>
            <p:grpSpPr>
              <a:xfrm>
                <a:off x="4604874" y="5206539"/>
                <a:ext cx="696251" cy="609599"/>
                <a:chOff x="6026181" y="254923"/>
                <a:chExt cx="696251" cy="609599"/>
              </a:xfrm>
            </p:grpSpPr>
            <p:sp>
              <p:nvSpPr>
                <p:cNvPr id="29" name="شكل بيضاوي 94">
                  <a:extLst>
                    <a:ext uri="{FF2B5EF4-FFF2-40B4-BE49-F238E27FC236}">
                      <a16:creationId xmlns:a16="http://schemas.microsoft.com/office/drawing/2014/main" id="{0FB39272-3A77-4EC8-89C9-F9AB64A73E3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0" name="شكل بيضاوي 95">
                  <a:extLst>
                    <a:ext uri="{FF2B5EF4-FFF2-40B4-BE49-F238E27FC236}">
                      <a16:creationId xmlns:a16="http://schemas.microsoft.com/office/drawing/2014/main" id="{CF923397-C20B-4956-BA20-4904171F9B4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1" name="قوس 96">
                  <a:extLst>
                    <a:ext uri="{FF2B5EF4-FFF2-40B4-BE49-F238E27FC236}">
                      <a16:creationId xmlns:a16="http://schemas.microsoft.com/office/drawing/2014/main" id="{DB768962-6958-4814-9FFF-2CCE7B29CA9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1" name="مجموعة 97">
                <a:extLst>
                  <a:ext uri="{FF2B5EF4-FFF2-40B4-BE49-F238E27FC236}">
                    <a16:creationId xmlns:a16="http://schemas.microsoft.com/office/drawing/2014/main" id="{56D6820A-1C00-4810-BC59-B2BDCB689F9A}"/>
                  </a:ext>
                </a:extLst>
              </p:cNvPr>
              <p:cNvGrpSpPr/>
              <p:nvPr/>
            </p:nvGrpSpPr>
            <p:grpSpPr>
              <a:xfrm>
                <a:off x="4570413" y="5695605"/>
                <a:ext cx="696251" cy="609599"/>
                <a:chOff x="6026181" y="254923"/>
                <a:chExt cx="696251" cy="609599"/>
              </a:xfrm>
            </p:grpSpPr>
            <p:sp>
              <p:nvSpPr>
                <p:cNvPr id="26" name="شكل بيضاوي 98">
                  <a:extLst>
                    <a:ext uri="{FF2B5EF4-FFF2-40B4-BE49-F238E27FC236}">
                      <a16:creationId xmlns:a16="http://schemas.microsoft.com/office/drawing/2014/main" id="{0E8C66A5-4EC7-486A-B400-F5A9C8B4FF8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7" name="شكل بيضاوي 99">
                  <a:extLst>
                    <a:ext uri="{FF2B5EF4-FFF2-40B4-BE49-F238E27FC236}">
                      <a16:creationId xmlns:a16="http://schemas.microsoft.com/office/drawing/2014/main" id="{1F6E1F4E-225F-41C7-B871-92E3F25FF31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8" name="قوس 100">
                  <a:extLst>
                    <a:ext uri="{FF2B5EF4-FFF2-40B4-BE49-F238E27FC236}">
                      <a16:creationId xmlns:a16="http://schemas.microsoft.com/office/drawing/2014/main" id="{0AEAE074-1454-4FD5-8698-A78349A447C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2" name="مجموعة 101">
                <a:extLst>
                  <a:ext uri="{FF2B5EF4-FFF2-40B4-BE49-F238E27FC236}">
                    <a16:creationId xmlns:a16="http://schemas.microsoft.com/office/drawing/2014/main" id="{0F8664B1-0A9A-497F-BD45-2663219B3B80}"/>
                  </a:ext>
                </a:extLst>
              </p:cNvPr>
              <p:cNvGrpSpPr/>
              <p:nvPr/>
            </p:nvGrpSpPr>
            <p:grpSpPr>
              <a:xfrm>
                <a:off x="4569941" y="6107085"/>
                <a:ext cx="696251" cy="609599"/>
                <a:chOff x="6026181" y="254923"/>
                <a:chExt cx="696251" cy="609599"/>
              </a:xfrm>
            </p:grpSpPr>
            <p:sp>
              <p:nvSpPr>
                <p:cNvPr id="23" name="شكل بيضاوي 102">
                  <a:extLst>
                    <a:ext uri="{FF2B5EF4-FFF2-40B4-BE49-F238E27FC236}">
                      <a16:creationId xmlns:a16="http://schemas.microsoft.com/office/drawing/2014/main" id="{E4F547C7-6F89-4A1D-A661-9C5D56BD81F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4" name="شكل بيضاوي 103">
                  <a:extLst>
                    <a:ext uri="{FF2B5EF4-FFF2-40B4-BE49-F238E27FC236}">
                      <a16:creationId xmlns:a16="http://schemas.microsoft.com/office/drawing/2014/main" id="{10EE50D0-24B7-4A3E-8C29-CEA916747F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5" name="قوس 104">
                  <a:extLst>
                    <a:ext uri="{FF2B5EF4-FFF2-40B4-BE49-F238E27FC236}">
                      <a16:creationId xmlns:a16="http://schemas.microsoft.com/office/drawing/2014/main" id="{07EFECD9-B4B6-4307-A56B-818D791730F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</p:grpSp>
      <p:sp>
        <p:nvSpPr>
          <p:cNvPr id="98" name="Rectangle 1">
            <a:extLst>
              <a:ext uri="{FF2B5EF4-FFF2-40B4-BE49-F238E27FC236}">
                <a16:creationId xmlns:a16="http://schemas.microsoft.com/office/drawing/2014/main" id="{41EDC54B-8261-42D7-BA7C-BED74F9E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423" y="584339"/>
            <a:ext cx="4035533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tabLst>
                <a:tab pos="561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61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61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61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61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1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1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1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1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ar-SA" sz="2800" b="1" dirty="0">
                <a:cs typeface="Times New Roman" panose="02020603050405020304" pitchFamily="18" charset="0"/>
              </a:rPr>
              <a:t>اسم التفضيل</a:t>
            </a:r>
            <a:endParaRPr lang="ar-EG" altLang="ar-SA" sz="3200" dirty="0">
              <a:latin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F22582D-0571-45DD-BC38-269EAD86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24" y="1314796"/>
            <a:ext cx="2840479" cy="3290910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E79BF543-607A-4322-B23C-9885620EC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7" y="420490"/>
            <a:ext cx="4939934" cy="6132710"/>
          </a:xfrm>
          <a:prstGeom prst="rect">
            <a:avLst/>
          </a:prstGeom>
        </p:spPr>
      </p:pic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4FE0CDF5-7E53-47BC-A2B7-03808248F875}"/>
              </a:ext>
            </a:extLst>
          </p:cNvPr>
          <p:cNvSpPr/>
          <p:nvPr/>
        </p:nvSpPr>
        <p:spPr>
          <a:xfrm>
            <a:off x="1566897" y="2542293"/>
            <a:ext cx="11063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الفضل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0D81250D-8F98-45FF-B8A6-D2A2F80FBA13}"/>
              </a:ext>
            </a:extLst>
          </p:cNvPr>
          <p:cNvSpPr/>
          <p:nvPr/>
        </p:nvSpPr>
        <p:spPr>
          <a:xfrm>
            <a:off x="794138" y="3565052"/>
            <a:ext cx="387171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أحدهما </a:t>
            </a:r>
            <a:r>
              <a:rPr lang="ar-S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زاد عن الآخر</a:t>
            </a:r>
            <a:endParaRPr lang="ar-SA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C5E7B7F3-5CC6-4E52-91FC-9F20BFBED326}"/>
              </a:ext>
            </a:extLst>
          </p:cNvPr>
          <p:cNvSpPr/>
          <p:nvPr/>
        </p:nvSpPr>
        <p:spPr>
          <a:xfrm>
            <a:off x="946538" y="4366676"/>
            <a:ext cx="387171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الذي يخالط الناس ويصبرهم على أذاهم</a:t>
            </a:r>
          </a:p>
        </p:txBody>
      </p: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B3DA7DF8-7860-423B-85AA-C731949CE845}"/>
              </a:ext>
            </a:extLst>
          </p:cNvPr>
          <p:cNvSpPr/>
          <p:nvPr/>
        </p:nvSpPr>
        <p:spPr>
          <a:xfrm>
            <a:off x="946538" y="5399948"/>
            <a:ext cx="3871714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أفضل</a:t>
            </a:r>
          </a:p>
        </p:txBody>
      </p: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24EA11D7-0D86-4B60-AC50-6240DC793208}"/>
              </a:ext>
            </a:extLst>
          </p:cNvPr>
          <p:cNvSpPr/>
          <p:nvPr/>
        </p:nvSpPr>
        <p:spPr>
          <a:xfrm>
            <a:off x="874972" y="6031025"/>
            <a:ext cx="387171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تدل على التفضيل</a:t>
            </a:r>
          </a:p>
        </p:txBody>
      </p:sp>
    </p:spTree>
    <p:extLst>
      <p:ext uri="{BB962C8B-B14F-4D97-AF65-F5344CB8AC3E}">
        <p14:creationId xmlns:p14="http://schemas.microsoft.com/office/powerpoint/2010/main" val="317868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64F2DD14-46C1-4249-89D2-75105B1B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06" y="85946"/>
            <a:ext cx="5790338" cy="661716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244F9D7-5CE6-44AF-A1C8-F22CCA99A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86" y="47587"/>
            <a:ext cx="5790338" cy="6617162"/>
          </a:xfrm>
          <a:prstGeom prst="rect">
            <a:avLst/>
          </a:prstGeom>
        </p:spPr>
      </p:pic>
      <p:grpSp>
        <p:nvGrpSpPr>
          <p:cNvPr id="4" name="مجموعة 106">
            <a:extLst>
              <a:ext uri="{FF2B5EF4-FFF2-40B4-BE49-F238E27FC236}">
                <a16:creationId xmlns:a16="http://schemas.microsoft.com/office/drawing/2014/main" id="{37A28F2F-0F10-42D1-8028-441C90E83DD9}"/>
              </a:ext>
            </a:extLst>
          </p:cNvPr>
          <p:cNvGrpSpPr/>
          <p:nvPr/>
        </p:nvGrpSpPr>
        <p:grpSpPr>
          <a:xfrm>
            <a:off x="5548048" y="155863"/>
            <a:ext cx="1095903" cy="6546274"/>
            <a:chOff x="4382184" y="170410"/>
            <a:chExt cx="1097400" cy="6546274"/>
          </a:xfrm>
        </p:grpSpPr>
        <p:grpSp>
          <p:nvGrpSpPr>
            <p:cNvPr id="5" name="مجموعة 29">
              <a:extLst>
                <a:ext uri="{FF2B5EF4-FFF2-40B4-BE49-F238E27FC236}">
                  <a16:creationId xmlns:a16="http://schemas.microsoft.com/office/drawing/2014/main" id="{4D385F9A-E6B0-4569-AAD8-90E32B23961C}"/>
                </a:ext>
              </a:extLst>
            </p:cNvPr>
            <p:cNvGrpSpPr/>
            <p:nvPr/>
          </p:nvGrpSpPr>
          <p:grpSpPr>
            <a:xfrm>
              <a:off x="4382184" y="299259"/>
              <a:ext cx="420197" cy="6129247"/>
              <a:chOff x="4953000" y="490452"/>
              <a:chExt cx="420197" cy="6129247"/>
            </a:xfrm>
          </p:grpSpPr>
          <p:sp>
            <p:nvSpPr>
              <p:cNvPr id="83" name="مستطيل 30">
                <a:extLst>
                  <a:ext uri="{FF2B5EF4-FFF2-40B4-BE49-F238E27FC236}">
                    <a16:creationId xmlns:a16="http://schemas.microsoft.com/office/drawing/2014/main" id="{8FEB1A53-C3E3-4D9C-A42C-2035B1C0FF26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4" name="مستطيل 31">
                <a:extLst>
                  <a:ext uri="{FF2B5EF4-FFF2-40B4-BE49-F238E27FC236}">
                    <a16:creationId xmlns:a16="http://schemas.microsoft.com/office/drawing/2014/main" id="{F5201E0E-230B-43EB-A7FB-F82A2695FAEA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5" name="مستطيل 32">
                <a:extLst>
                  <a:ext uri="{FF2B5EF4-FFF2-40B4-BE49-F238E27FC236}">
                    <a16:creationId xmlns:a16="http://schemas.microsoft.com/office/drawing/2014/main" id="{16C5AD98-EFC5-459F-9ED9-919A15D81D3B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6" name="مستطيل 33">
                <a:extLst>
                  <a:ext uri="{FF2B5EF4-FFF2-40B4-BE49-F238E27FC236}">
                    <a16:creationId xmlns:a16="http://schemas.microsoft.com/office/drawing/2014/main" id="{8EC69638-D740-4D25-A63D-915955E66924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7" name="مستطيل 34">
                <a:extLst>
                  <a:ext uri="{FF2B5EF4-FFF2-40B4-BE49-F238E27FC236}">
                    <a16:creationId xmlns:a16="http://schemas.microsoft.com/office/drawing/2014/main" id="{ED49CDF8-10DA-4584-A074-0FC05A788255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8" name="مستطيل 35">
                <a:extLst>
                  <a:ext uri="{FF2B5EF4-FFF2-40B4-BE49-F238E27FC236}">
                    <a16:creationId xmlns:a16="http://schemas.microsoft.com/office/drawing/2014/main" id="{5B3E9EA0-BBCC-4D2C-A8AD-BC01823D1BE2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9" name="مستطيل 36">
                <a:extLst>
                  <a:ext uri="{FF2B5EF4-FFF2-40B4-BE49-F238E27FC236}">
                    <a16:creationId xmlns:a16="http://schemas.microsoft.com/office/drawing/2014/main" id="{5FA318F4-CBE5-45AB-AF5D-0EDD2CF5F487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0" name="مستطيل 37">
                <a:extLst>
                  <a:ext uri="{FF2B5EF4-FFF2-40B4-BE49-F238E27FC236}">
                    <a16:creationId xmlns:a16="http://schemas.microsoft.com/office/drawing/2014/main" id="{D0825806-A625-46FD-A9FA-4AF6F552E0F5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1" name="مستطيل 38">
                <a:extLst>
                  <a:ext uri="{FF2B5EF4-FFF2-40B4-BE49-F238E27FC236}">
                    <a16:creationId xmlns:a16="http://schemas.microsoft.com/office/drawing/2014/main" id="{BBD58890-206F-461D-A561-1BD28B7A2545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2" name="مستطيل 39">
                <a:extLst>
                  <a:ext uri="{FF2B5EF4-FFF2-40B4-BE49-F238E27FC236}">
                    <a16:creationId xmlns:a16="http://schemas.microsoft.com/office/drawing/2014/main" id="{345DF982-EFD8-498B-809A-ED1755D684A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3" name="مستطيل 40">
                <a:extLst>
                  <a:ext uri="{FF2B5EF4-FFF2-40B4-BE49-F238E27FC236}">
                    <a16:creationId xmlns:a16="http://schemas.microsoft.com/office/drawing/2014/main" id="{873C0E4B-BE8A-4486-B904-9994805FBEF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4" name="مستطيل 41">
                <a:extLst>
                  <a:ext uri="{FF2B5EF4-FFF2-40B4-BE49-F238E27FC236}">
                    <a16:creationId xmlns:a16="http://schemas.microsoft.com/office/drawing/2014/main" id="{31EE34B3-D282-4BDE-8173-F2C2624C8154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5" name="مستطيل 42">
                <a:extLst>
                  <a:ext uri="{FF2B5EF4-FFF2-40B4-BE49-F238E27FC236}">
                    <a16:creationId xmlns:a16="http://schemas.microsoft.com/office/drawing/2014/main" id="{1635B112-C7C8-422D-AAF9-724B533748E5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6" name="مستطيل 43">
                <a:extLst>
                  <a:ext uri="{FF2B5EF4-FFF2-40B4-BE49-F238E27FC236}">
                    <a16:creationId xmlns:a16="http://schemas.microsoft.com/office/drawing/2014/main" id="{1D207295-F14D-402D-8269-FC376E95E50B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7" name="مستطيل 44">
                <a:extLst>
                  <a:ext uri="{FF2B5EF4-FFF2-40B4-BE49-F238E27FC236}">
                    <a16:creationId xmlns:a16="http://schemas.microsoft.com/office/drawing/2014/main" id="{E884D134-7CC0-40C9-BCD6-4A730EDA938C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6" name="مجموعة 28">
              <a:extLst>
                <a:ext uri="{FF2B5EF4-FFF2-40B4-BE49-F238E27FC236}">
                  <a16:creationId xmlns:a16="http://schemas.microsoft.com/office/drawing/2014/main" id="{AB7D4B8E-6F60-428E-A548-55F0FF275ECF}"/>
                </a:ext>
              </a:extLst>
            </p:cNvPr>
            <p:cNvGrpSpPr/>
            <p:nvPr/>
          </p:nvGrpSpPr>
          <p:grpSpPr>
            <a:xfrm>
              <a:off x="5059387" y="307572"/>
              <a:ext cx="420197" cy="6129247"/>
              <a:chOff x="4953000" y="490452"/>
              <a:chExt cx="420197" cy="6129247"/>
            </a:xfrm>
          </p:grpSpPr>
          <p:sp>
            <p:nvSpPr>
              <p:cNvPr id="68" name="مستطيل 7">
                <a:extLst>
                  <a:ext uri="{FF2B5EF4-FFF2-40B4-BE49-F238E27FC236}">
                    <a16:creationId xmlns:a16="http://schemas.microsoft.com/office/drawing/2014/main" id="{A634BD9A-4214-49B0-A763-9E28193AEEB5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9" name="مستطيل 11">
                <a:extLst>
                  <a:ext uri="{FF2B5EF4-FFF2-40B4-BE49-F238E27FC236}">
                    <a16:creationId xmlns:a16="http://schemas.microsoft.com/office/drawing/2014/main" id="{169F4834-F6E4-4E54-8277-940F49272E74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مستطيل 13">
                <a:extLst>
                  <a:ext uri="{FF2B5EF4-FFF2-40B4-BE49-F238E27FC236}">
                    <a16:creationId xmlns:a16="http://schemas.microsoft.com/office/drawing/2014/main" id="{3D4673CB-19A4-4BBF-89C2-535651D242FC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مستطيل 14">
                <a:extLst>
                  <a:ext uri="{FF2B5EF4-FFF2-40B4-BE49-F238E27FC236}">
                    <a16:creationId xmlns:a16="http://schemas.microsoft.com/office/drawing/2014/main" id="{CA834650-ECB1-4D8B-914F-552D502F21EA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2" name="مستطيل 15">
                <a:extLst>
                  <a:ext uri="{FF2B5EF4-FFF2-40B4-BE49-F238E27FC236}">
                    <a16:creationId xmlns:a16="http://schemas.microsoft.com/office/drawing/2014/main" id="{B684D1FD-E52E-44D9-BEF0-D25F02B801A9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3" name="مستطيل 16">
                <a:extLst>
                  <a:ext uri="{FF2B5EF4-FFF2-40B4-BE49-F238E27FC236}">
                    <a16:creationId xmlns:a16="http://schemas.microsoft.com/office/drawing/2014/main" id="{34DBD091-3EC4-4CDB-9E77-E6AB2CEF62FE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4" name="مستطيل 17">
                <a:extLst>
                  <a:ext uri="{FF2B5EF4-FFF2-40B4-BE49-F238E27FC236}">
                    <a16:creationId xmlns:a16="http://schemas.microsoft.com/office/drawing/2014/main" id="{9F06956A-5BE8-4499-97A2-C0C228E7D911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5" name="مستطيل 18">
                <a:extLst>
                  <a:ext uri="{FF2B5EF4-FFF2-40B4-BE49-F238E27FC236}">
                    <a16:creationId xmlns:a16="http://schemas.microsoft.com/office/drawing/2014/main" id="{878711B5-2EDE-4113-861E-21CDEA2AD53C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6" name="مستطيل 19">
                <a:extLst>
                  <a:ext uri="{FF2B5EF4-FFF2-40B4-BE49-F238E27FC236}">
                    <a16:creationId xmlns:a16="http://schemas.microsoft.com/office/drawing/2014/main" id="{825D71A2-9E7D-45E3-BA32-2E474BF1D3A3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7" name="مستطيل 20">
                <a:extLst>
                  <a:ext uri="{FF2B5EF4-FFF2-40B4-BE49-F238E27FC236}">
                    <a16:creationId xmlns:a16="http://schemas.microsoft.com/office/drawing/2014/main" id="{D76AE40F-2A18-4103-BC0C-C38522E7B13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8" name="مستطيل 22">
                <a:extLst>
                  <a:ext uri="{FF2B5EF4-FFF2-40B4-BE49-F238E27FC236}">
                    <a16:creationId xmlns:a16="http://schemas.microsoft.com/office/drawing/2014/main" id="{496F02AB-F4ED-4502-91EC-3E149179F11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9" name="مستطيل 23">
                <a:extLst>
                  <a:ext uri="{FF2B5EF4-FFF2-40B4-BE49-F238E27FC236}">
                    <a16:creationId xmlns:a16="http://schemas.microsoft.com/office/drawing/2014/main" id="{1D51DC57-BC8E-4E68-8A11-E1B52012F6DC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0" name="مستطيل 24">
                <a:extLst>
                  <a:ext uri="{FF2B5EF4-FFF2-40B4-BE49-F238E27FC236}">
                    <a16:creationId xmlns:a16="http://schemas.microsoft.com/office/drawing/2014/main" id="{77D87996-FB0F-44AE-A479-8800DD4D851B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1" name="مستطيل 25">
                <a:extLst>
                  <a:ext uri="{FF2B5EF4-FFF2-40B4-BE49-F238E27FC236}">
                    <a16:creationId xmlns:a16="http://schemas.microsoft.com/office/drawing/2014/main" id="{6C9AF3DA-7E5A-4A28-A405-B712B2FC1A42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2" name="مستطيل 26">
                <a:extLst>
                  <a:ext uri="{FF2B5EF4-FFF2-40B4-BE49-F238E27FC236}">
                    <a16:creationId xmlns:a16="http://schemas.microsoft.com/office/drawing/2014/main" id="{8811CEF2-C632-49A7-84B7-8020D548D17F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7" name="مجموعة 105">
              <a:extLst>
                <a:ext uri="{FF2B5EF4-FFF2-40B4-BE49-F238E27FC236}">
                  <a16:creationId xmlns:a16="http://schemas.microsoft.com/office/drawing/2014/main" id="{0AD0FFB8-8A8E-44CD-ABAB-CCA78F9E2AEA}"/>
                </a:ext>
              </a:extLst>
            </p:cNvPr>
            <p:cNvGrpSpPr/>
            <p:nvPr/>
          </p:nvGrpSpPr>
          <p:grpSpPr>
            <a:xfrm>
              <a:off x="4553360" y="170410"/>
              <a:ext cx="747765" cy="6546274"/>
              <a:chOff x="4553360" y="170410"/>
              <a:chExt cx="747765" cy="6546274"/>
            </a:xfrm>
          </p:grpSpPr>
          <p:grpSp>
            <p:nvGrpSpPr>
              <p:cNvPr id="8" name="مجموعة 48">
                <a:extLst>
                  <a:ext uri="{FF2B5EF4-FFF2-40B4-BE49-F238E27FC236}">
                    <a16:creationId xmlns:a16="http://schemas.microsoft.com/office/drawing/2014/main" id="{21D0D9A4-58DC-40E0-B9A3-41D604290D16}"/>
                  </a:ext>
                </a:extLst>
              </p:cNvPr>
              <p:cNvGrpSpPr/>
              <p:nvPr/>
            </p:nvGrpSpPr>
            <p:grpSpPr>
              <a:xfrm>
                <a:off x="4600693" y="170410"/>
                <a:ext cx="696251" cy="609599"/>
                <a:chOff x="6026181" y="254923"/>
                <a:chExt cx="696251" cy="609599"/>
              </a:xfrm>
            </p:grpSpPr>
            <p:sp>
              <p:nvSpPr>
                <p:cNvPr id="65" name="شكل بيضاوي 45">
                  <a:extLst>
                    <a:ext uri="{FF2B5EF4-FFF2-40B4-BE49-F238E27FC236}">
                      <a16:creationId xmlns:a16="http://schemas.microsoft.com/office/drawing/2014/main" id="{036233E7-146A-4394-B09F-C0ABFF775C7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6" name="شكل بيضاوي 47">
                  <a:extLst>
                    <a:ext uri="{FF2B5EF4-FFF2-40B4-BE49-F238E27FC236}">
                      <a16:creationId xmlns:a16="http://schemas.microsoft.com/office/drawing/2014/main" id="{869C8D3B-4B1D-47FD-ABAF-C71A3A7CBD05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7" name="قوس 27">
                  <a:extLst>
                    <a:ext uri="{FF2B5EF4-FFF2-40B4-BE49-F238E27FC236}">
                      <a16:creationId xmlns:a16="http://schemas.microsoft.com/office/drawing/2014/main" id="{E84B3F2E-3D71-4A20-B321-D0C1C9A4EEB6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9" name="مجموعة 49">
                <a:extLst>
                  <a:ext uri="{FF2B5EF4-FFF2-40B4-BE49-F238E27FC236}">
                    <a16:creationId xmlns:a16="http://schemas.microsoft.com/office/drawing/2014/main" id="{F39C1877-1753-4C17-A6D9-6A925322A641}"/>
                  </a:ext>
                </a:extLst>
              </p:cNvPr>
              <p:cNvGrpSpPr/>
              <p:nvPr/>
            </p:nvGrpSpPr>
            <p:grpSpPr>
              <a:xfrm>
                <a:off x="4591255" y="573930"/>
                <a:ext cx="696251" cy="635924"/>
                <a:chOff x="6026181" y="254923"/>
                <a:chExt cx="696251" cy="609599"/>
              </a:xfrm>
            </p:grpSpPr>
            <p:sp>
              <p:nvSpPr>
                <p:cNvPr id="62" name="شكل بيضاوي 50">
                  <a:extLst>
                    <a:ext uri="{FF2B5EF4-FFF2-40B4-BE49-F238E27FC236}">
                      <a16:creationId xmlns:a16="http://schemas.microsoft.com/office/drawing/2014/main" id="{2696071B-D267-4F4C-8C82-A537E4F825C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3" name="شكل بيضاوي 51">
                  <a:extLst>
                    <a:ext uri="{FF2B5EF4-FFF2-40B4-BE49-F238E27FC236}">
                      <a16:creationId xmlns:a16="http://schemas.microsoft.com/office/drawing/2014/main" id="{B6F09C1E-9518-4BBE-95FC-A63EEC5B7618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4" name="قوس 52">
                  <a:extLst>
                    <a:ext uri="{FF2B5EF4-FFF2-40B4-BE49-F238E27FC236}">
                      <a16:creationId xmlns:a16="http://schemas.microsoft.com/office/drawing/2014/main" id="{4A46E2E7-C170-4864-AF31-418CEBA32EC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0" name="مجموعة 53">
                <a:extLst>
                  <a:ext uri="{FF2B5EF4-FFF2-40B4-BE49-F238E27FC236}">
                    <a16:creationId xmlns:a16="http://schemas.microsoft.com/office/drawing/2014/main" id="{6C10CAF7-DEFF-4258-8E62-4803272845C8}"/>
                  </a:ext>
                </a:extLst>
              </p:cNvPr>
              <p:cNvGrpSpPr/>
              <p:nvPr/>
            </p:nvGrpSpPr>
            <p:grpSpPr>
              <a:xfrm>
                <a:off x="4591255" y="986100"/>
                <a:ext cx="696251" cy="609599"/>
                <a:chOff x="6026181" y="254923"/>
                <a:chExt cx="696251" cy="609599"/>
              </a:xfrm>
            </p:grpSpPr>
            <p:sp>
              <p:nvSpPr>
                <p:cNvPr id="59" name="شكل بيضاوي 54">
                  <a:extLst>
                    <a:ext uri="{FF2B5EF4-FFF2-40B4-BE49-F238E27FC236}">
                      <a16:creationId xmlns:a16="http://schemas.microsoft.com/office/drawing/2014/main" id="{79311714-52AB-4E35-AA80-B1CCA3125946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0" name="شكل بيضاوي 55">
                  <a:extLst>
                    <a:ext uri="{FF2B5EF4-FFF2-40B4-BE49-F238E27FC236}">
                      <a16:creationId xmlns:a16="http://schemas.microsoft.com/office/drawing/2014/main" id="{6E8D1FB4-D20A-40DA-A134-642766D853C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1" name="قوس 56">
                  <a:extLst>
                    <a:ext uri="{FF2B5EF4-FFF2-40B4-BE49-F238E27FC236}">
                      <a16:creationId xmlns:a16="http://schemas.microsoft.com/office/drawing/2014/main" id="{DF4BB1F8-F191-4A6E-A00A-EAFA4125B09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1" name="مجموعة 57">
                <a:extLst>
                  <a:ext uri="{FF2B5EF4-FFF2-40B4-BE49-F238E27FC236}">
                    <a16:creationId xmlns:a16="http://schemas.microsoft.com/office/drawing/2014/main" id="{B5887824-EE2D-40BB-9F2F-A33E9C2151B9}"/>
                  </a:ext>
                </a:extLst>
              </p:cNvPr>
              <p:cNvGrpSpPr/>
              <p:nvPr/>
            </p:nvGrpSpPr>
            <p:grpSpPr>
              <a:xfrm>
                <a:off x="4553360" y="1388925"/>
                <a:ext cx="696251" cy="609599"/>
                <a:chOff x="6026181" y="254923"/>
                <a:chExt cx="696251" cy="609599"/>
              </a:xfrm>
            </p:grpSpPr>
            <p:sp>
              <p:nvSpPr>
                <p:cNvPr id="56" name="شكل بيضاوي 58">
                  <a:extLst>
                    <a:ext uri="{FF2B5EF4-FFF2-40B4-BE49-F238E27FC236}">
                      <a16:creationId xmlns:a16="http://schemas.microsoft.com/office/drawing/2014/main" id="{F6BA2743-0171-4FE3-BB5F-730AE65AAFC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7" name="شكل بيضاوي 59">
                  <a:extLst>
                    <a:ext uri="{FF2B5EF4-FFF2-40B4-BE49-F238E27FC236}">
                      <a16:creationId xmlns:a16="http://schemas.microsoft.com/office/drawing/2014/main" id="{EC84C974-E9BC-4EAB-B233-85726ABF603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8" name="قوس 60">
                  <a:extLst>
                    <a:ext uri="{FF2B5EF4-FFF2-40B4-BE49-F238E27FC236}">
                      <a16:creationId xmlns:a16="http://schemas.microsoft.com/office/drawing/2014/main" id="{F66C6F71-AEC8-46EE-B7F1-350A51E78BD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2" name="مجموعة 61">
                <a:extLst>
                  <a:ext uri="{FF2B5EF4-FFF2-40B4-BE49-F238E27FC236}">
                    <a16:creationId xmlns:a16="http://schemas.microsoft.com/office/drawing/2014/main" id="{8E29D551-901E-4AD5-B6F4-C8C992B718C7}"/>
                  </a:ext>
                </a:extLst>
              </p:cNvPr>
              <p:cNvGrpSpPr/>
              <p:nvPr/>
            </p:nvGrpSpPr>
            <p:grpSpPr>
              <a:xfrm>
                <a:off x="4558751" y="1774073"/>
                <a:ext cx="696251" cy="609599"/>
                <a:chOff x="6026181" y="254923"/>
                <a:chExt cx="696251" cy="609599"/>
              </a:xfrm>
            </p:grpSpPr>
            <p:sp>
              <p:nvSpPr>
                <p:cNvPr id="53" name="شكل بيضاوي 62">
                  <a:extLst>
                    <a:ext uri="{FF2B5EF4-FFF2-40B4-BE49-F238E27FC236}">
                      <a16:creationId xmlns:a16="http://schemas.microsoft.com/office/drawing/2014/main" id="{78F7A70B-E311-4A15-AF19-77CEF64B346E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4" name="شكل بيضاوي 63">
                  <a:extLst>
                    <a:ext uri="{FF2B5EF4-FFF2-40B4-BE49-F238E27FC236}">
                      <a16:creationId xmlns:a16="http://schemas.microsoft.com/office/drawing/2014/main" id="{B4C9C0BD-9D6F-4FB3-81EA-F0A4D0864D7E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5" name="قوس 64">
                  <a:extLst>
                    <a:ext uri="{FF2B5EF4-FFF2-40B4-BE49-F238E27FC236}">
                      <a16:creationId xmlns:a16="http://schemas.microsoft.com/office/drawing/2014/main" id="{361CD3CD-E222-4BAD-97F5-7EE67CE22BF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3" name="مجموعة 65">
                <a:extLst>
                  <a:ext uri="{FF2B5EF4-FFF2-40B4-BE49-F238E27FC236}">
                    <a16:creationId xmlns:a16="http://schemas.microsoft.com/office/drawing/2014/main" id="{4B4811EA-33F7-4D16-B927-78BE8569947A}"/>
                  </a:ext>
                </a:extLst>
              </p:cNvPr>
              <p:cNvGrpSpPr/>
              <p:nvPr/>
            </p:nvGrpSpPr>
            <p:grpSpPr>
              <a:xfrm>
                <a:off x="4582382" y="2171008"/>
                <a:ext cx="696251" cy="609599"/>
                <a:chOff x="6026181" y="254923"/>
                <a:chExt cx="696251" cy="609599"/>
              </a:xfrm>
            </p:grpSpPr>
            <p:sp>
              <p:nvSpPr>
                <p:cNvPr id="50" name="شكل بيضاوي 66">
                  <a:extLst>
                    <a:ext uri="{FF2B5EF4-FFF2-40B4-BE49-F238E27FC236}">
                      <a16:creationId xmlns:a16="http://schemas.microsoft.com/office/drawing/2014/main" id="{7B35705D-87ED-4D86-AFCC-D159B0121A5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1" name="شكل بيضاوي 67">
                  <a:extLst>
                    <a:ext uri="{FF2B5EF4-FFF2-40B4-BE49-F238E27FC236}">
                      <a16:creationId xmlns:a16="http://schemas.microsoft.com/office/drawing/2014/main" id="{F8CC40BF-7BBE-48B1-8E7A-FFC172288A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2" name="قوس 68">
                  <a:extLst>
                    <a:ext uri="{FF2B5EF4-FFF2-40B4-BE49-F238E27FC236}">
                      <a16:creationId xmlns:a16="http://schemas.microsoft.com/office/drawing/2014/main" id="{5D8031DE-821C-4E0D-974E-C4FFE755AF29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4" name="مجموعة 69">
                <a:extLst>
                  <a:ext uri="{FF2B5EF4-FFF2-40B4-BE49-F238E27FC236}">
                    <a16:creationId xmlns:a16="http://schemas.microsoft.com/office/drawing/2014/main" id="{D8727C4F-FB2F-45F7-9376-A9D87FA1D052}"/>
                  </a:ext>
                </a:extLst>
              </p:cNvPr>
              <p:cNvGrpSpPr/>
              <p:nvPr/>
            </p:nvGrpSpPr>
            <p:grpSpPr>
              <a:xfrm>
                <a:off x="4582382" y="2532604"/>
                <a:ext cx="696251" cy="609599"/>
                <a:chOff x="6026181" y="254923"/>
                <a:chExt cx="696251" cy="609599"/>
              </a:xfrm>
            </p:grpSpPr>
            <p:sp>
              <p:nvSpPr>
                <p:cNvPr id="47" name="شكل بيضاوي 70">
                  <a:extLst>
                    <a:ext uri="{FF2B5EF4-FFF2-40B4-BE49-F238E27FC236}">
                      <a16:creationId xmlns:a16="http://schemas.microsoft.com/office/drawing/2014/main" id="{D534EBE0-BED6-4304-A72F-99504A68DE5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8" name="شكل بيضاوي 71">
                  <a:extLst>
                    <a:ext uri="{FF2B5EF4-FFF2-40B4-BE49-F238E27FC236}">
                      <a16:creationId xmlns:a16="http://schemas.microsoft.com/office/drawing/2014/main" id="{54C961BA-43AB-488C-A83A-C4B5BB396CF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9" name="قوس 72">
                  <a:extLst>
                    <a:ext uri="{FF2B5EF4-FFF2-40B4-BE49-F238E27FC236}">
                      <a16:creationId xmlns:a16="http://schemas.microsoft.com/office/drawing/2014/main" id="{E6F71E82-FC3F-44F8-8C7A-D9B5088462B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5" name="مجموعة 73">
                <a:extLst>
                  <a:ext uri="{FF2B5EF4-FFF2-40B4-BE49-F238E27FC236}">
                    <a16:creationId xmlns:a16="http://schemas.microsoft.com/office/drawing/2014/main" id="{A46C4A68-616B-48E6-8E3D-965AA0D5FDF6}"/>
                  </a:ext>
                </a:extLst>
              </p:cNvPr>
              <p:cNvGrpSpPr/>
              <p:nvPr/>
            </p:nvGrpSpPr>
            <p:grpSpPr>
              <a:xfrm>
                <a:off x="4573200" y="2902528"/>
                <a:ext cx="696251" cy="609599"/>
                <a:chOff x="6026181" y="254923"/>
                <a:chExt cx="696251" cy="609599"/>
              </a:xfrm>
            </p:grpSpPr>
            <p:sp>
              <p:nvSpPr>
                <p:cNvPr id="44" name="شكل بيضاوي 74">
                  <a:extLst>
                    <a:ext uri="{FF2B5EF4-FFF2-40B4-BE49-F238E27FC236}">
                      <a16:creationId xmlns:a16="http://schemas.microsoft.com/office/drawing/2014/main" id="{35468D64-E2F5-4216-B3CD-45AB35B4905B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5" name="شكل بيضاوي 75">
                  <a:extLst>
                    <a:ext uri="{FF2B5EF4-FFF2-40B4-BE49-F238E27FC236}">
                      <a16:creationId xmlns:a16="http://schemas.microsoft.com/office/drawing/2014/main" id="{13A0BC12-33B5-4BF7-ABE5-E94A199041D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6" name="قوس 76">
                  <a:extLst>
                    <a:ext uri="{FF2B5EF4-FFF2-40B4-BE49-F238E27FC236}">
                      <a16:creationId xmlns:a16="http://schemas.microsoft.com/office/drawing/2014/main" id="{C9E3FAC1-57E2-4B1F-BE0F-17CA66B5570B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6" name="مجموعة 77">
                <a:extLst>
                  <a:ext uri="{FF2B5EF4-FFF2-40B4-BE49-F238E27FC236}">
                    <a16:creationId xmlns:a16="http://schemas.microsoft.com/office/drawing/2014/main" id="{477BC6BB-E4A1-4A3A-BB78-E496F747ED10}"/>
                  </a:ext>
                </a:extLst>
              </p:cNvPr>
              <p:cNvGrpSpPr/>
              <p:nvPr/>
            </p:nvGrpSpPr>
            <p:grpSpPr>
              <a:xfrm>
                <a:off x="4582382" y="3321632"/>
                <a:ext cx="696251" cy="609599"/>
                <a:chOff x="6026181" y="254923"/>
                <a:chExt cx="696251" cy="609599"/>
              </a:xfrm>
            </p:grpSpPr>
            <p:sp>
              <p:nvSpPr>
                <p:cNvPr id="41" name="شكل بيضاوي 78">
                  <a:extLst>
                    <a:ext uri="{FF2B5EF4-FFF2-40B4-BE49-F238E27FC236}">
                      <a16:creationId xmlns:a16="http://schemas.microsoft.com/office/drawing/2014/main" id="{FAC309B8-225D-4FD1-ACC6-04DC6099B445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2" name="شكل بيضاوي 79">
                  <a:extLst>
                    <a:ext uri="{FF2B5EF4-FFF2-40B4-BE49-F238E27FC236}">
                      <a16:creationId xmlns:a16="http://schemas.microsoft.com/office/drawing/2014/main" id="{A59B75B2-9262-436C-8D24-4DE6ABE0DE5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3" name="قوس 80">
                  <a:extLst>
                    <a:ext uri="{FF2B5EF4-FFF2-40B4-BE49-F238E27FC236}">
                      <a16:creationId xmlns:a16="http://schemas.microsoft.com/office/drawing/2014/main" id="{3BF9E951-6BCD-4C6F-9DDA-2D9A97CE7C0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7" name="مجموعة 81">
                <a:extLst>
                  <a:ext uri="{FF2B5EF4-FFF2-40B4-BE49-F238E27FC236}">
                    <a16:creationId xmlns:a16="http://schemas.microsoft.com/office/drawing/2014/main" id="{74FD494A-DC6F-434B-8242-1A972DC90844}"/>
                  </a:ext>
                </a:extLst>
              </p:cNvPr>
              <p:cNvGrpSpPr/>
              <p:nvPr/>
            </p:nvGrpSpPr>
            <p:grpSpPr>
              <a:xfrm>
                <a:off x="4580252" y="3783675"/>
                <a:ext cx="696251" cy="609599"/>
                <a:chOff x="6026181" y="254923"/>
                <a:chExt cx="696251" cy="609599"/>
              </a:xfrm>
            </p:grpSpPr>
            <p:sp>
              <p:nvSpPr>
                <p:cNvPr id="38" name="شكل بيضاوي 82">
                  <a:extLst>
                    <a:ext uri="{FF2B5EF4-FFF2-40B4-BE49-F238E27FC236}">
                      <a16:creationId xmlns:a16="http://schemas.microsoft.com/office/drawing/2014/main" id="{F0971592-9A21-48F9-AF19-263F450978C8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9" name="شكل بيضاوي 83">
                  <a:extLst>
                    <a:ext uri="{FF2B5EF4-FFF2-40B4-BE49-F238E27FC236}">
                      <a16:creationId xmlns:a16="http://schemas.microsoft.com/office/drawing/2014/main" id="{4A86D9E3-29EA-4FA6-9F2F-B4768531253B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0" name="قوس 84">
                  <a:extLst>
                    <a:ext uri="{FF2B5EF4-FFF2-40B4-BE49-F238E27FC236}">
                      <a16:creationId xmlns:a16="http://schemas.microsoft.com/office/drawing/2014/main" id="{2B2A5B0B-AF37-4341-8F03-59635D82C90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8" name="مجموعة 85">
                <a:extLst>
                  <a:ext uri="{FF2B5EF4-FFF2-40B4-BE49-F238E27FC236}">
                    <a16:creationId xmlns:a16="http://schemas.microsoft.com/office/drawing/2014/main" id="{292E8590-ACE3-4E23-BBB4-C65E11BE540A}"/>
                  </a:ext>
                </a:extLst>
              </p:cNvPr>
              <p:cNvGrpSpPr/>
              <p:nvPr/>
            </p:nvGrpSpPr>
            <p:grpSpPr>
              <a:xfrm>
                <a:off x="4580252" y="4233954"/>
                <a:ext cx="696251" cy="609599"/>
                <a:chOff x="6026181" y="254923"/>
                <a:chExt cx="696251" cy="609599"/>
              </a:xfrm>
            </p:grpSpPr>
            <p:sp>
              <p:nvSpPr>
                <p:cNvPr id="35" name="شكل بيضاوي 86">
                  <a:extLst>
                    <a:ext uri="{FF2B5EF4-FFF2-40B4-BE49-F238E27FC236}">
                      <a16:creationId xmlns:a16="http://schemas.microsoft.com/office/drawing/2014/main" id="{EC13F3E3-3BE6-4E9E-977A-A8C6C2B63FA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6" name="شكل بيضاوي 87">
                  <a:extLst>
                    <a:ext uri="{FF2B5EF4-FFF2-40B4-BE49-F238E27FC236}">
                      <a16:creationId xmlns:a16="http://schemas.microsoft.com/office/drawing/2014/main" id="{27EA2FC4-1D7F-4D2B-B102-7BE5CD26DF32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7" name="قوس 88">
                  <a:extLst>
                    <a:ext uri="{FF2B5EF4-FFF2-40B4-BE49-F238E27FC236}">
                      <a16:creationId xmlns:a16="http://schemas.microsoft.com/office/drawing/2014/main" id="{BCE1AB6C-2C2B-4ECA-A053-9163CB82B07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9" name="مجموعة 89">
                <a:extLst>
                  <a:ext uri="{FF2B5EF4-FFF2-40B4-BE49-F238E27FC236}">
                    <a16:creationId xmlns:a16="http://schemas.microsoft.com/office/drawing/2014/main" id="{F9C9A92C-5727-41AF-BEAE-6FFDFA165D55}"/>
                  </a:ext>
                </a:extLst>
              </p:cNvPr>
              <p:cNvGrpSpPr/>
              <p:nvPr/>
            </p:nvGrpSpPr>
            <p:grpSpPr>
              <a:xfrm>
                <a:off x="4580252" y="4707776"/>
                <a:ext cx="696251" cy="609599"/>
                <a:chOff x="6026181" y="254923"/>
                <a:chExt cx="696251" cy="609599"/>
              </a:xfrm>
            </p:grpSpPr>
            <p:sp>
              <p:nvSpPr>
                <p:cNvPr id="32" name="شكل بيضاوي 90">
                  <a:extLst>
                    <a:ext uri="{FF2B5EF4-FFF2-40B4-BE49-F238E27FC236}">
                      <a16:creationId xmlns:a16="http://schemas.microsoft.com/office/drawing/2014/main" id="{64BB3C8F-2CF9-4B04-A23B-72AAF0DBA5E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3" name="شكل بيضاوي 91">
                  <a:extLst>
                    <a:ext uri="{FF2B5EF4-FFF2-40B4-BE49-F238E27FC236}">
                      <a16:creationId xmlns:a16="http://schemas.microsoft.com/office/drawing/2014/main" id="{E7BEAE10-3D0C-4B27-A7D1-62B59B5264D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4" name="قوس 92">
                  <a:extLst>
                    <a:ext uri="{FF2B5EF4-FFF2-40B4-BE49-F238E27FC236}">
                      <a16:creationId xmlns:a16="http://schemas.microsoft.com/office/drawing/2014/main" id="{475FA66C-5779-421C-A7C8-B247F2D6F4A5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0" name="مجموعة 93">
                <a:extLst>
                  <a:ext uri="{FF2B5EF4-FFF2-40B4-BE49-F238E27FC236}">
                    <a16:creationId xmlns:a16="http://schemas.microsoft.com/office/drawing/2014/main" id="{228A4B7D-215B-49C5-8C85-E0DCA034044C}"/>
                  </a:ext>
                </a:extLst>
              </p:cNvPr>
              <p:cNvGrpSpPr/>
              <p:nvPr/>
            </p:nvGrpSpPr>
            <p:grpSpPr>
              <a:xfrm>
                <a:off x="4604874" y="5206539"/>
                <a:ext cx="696251" cy="609599"/>
                <a:chOff x="6026181" y="254923"/>
                <a:chExt cx="696251" cy="609599"/>
              </a:xfrm>
            </p:grpSpPr>
            <p:sp>
              <p:nvSpPr>
                <p:cNvPr id="29" name="شكل بيضاوي 94">
                  <a:extLst>
                    <a:ext uri="{FF2B5EF4-FFF2-40B4-BE49-F238E27FC236}">
                      <a16:creationId xmlns:a16="http://schemas.microsoft.com/office/drawing/2014/main" id="{0FB39272-3A77-4EC8-89C9-F9AB64A73E3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0" name="شكل بيضاوي 95">
                  <a:extLst>
                    <a:ext uri="{FF2B5EF4-FFF2-40B4-BE49-F238E27FC236}">
                      <a16:creationId xmlns:a16="http://schemas.microsoft.com/office/drawing/2014/main" id="{CF923397-C20B-4956-BA20-4904171F9B4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1" name="قوس 96">
                  <a:extLst>
                    <a:ext uri="{FF2B5EF4-FFF2-40B4-BE49-F238E27FC236}">
                      <a16:creationId xmlns:a16="http://schemas.microsoft.com/office/drawing/2014/main" id="{DB768962-6958-4814-9FFF-2CCE7B29CA9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1" name="مجموعة 97">
                <a:extLst>
                  <a:ext uri="{FF2B5EF4-FFF2-40B4-BE49-F238E27FC236}">
                    <a16:creationId xmlns:a16="http://schemas.microsoft.com/office/drawing/2014/main" id="{56D6820A-1C00-4810-BC59-B2BDCB689F9A}"/>
                  </a:ext>
                </a:extLst>
              </p:cNvPr>
              <p:cNvGrpSpPr/>
              <p:nvPr/>
            </p:nvGrpSpPr>
            <p:grpSpPr>
              <a:xfrm>
                <a:off x="4570413" y="5695605"/>
                <a:ext cx="696251" cy="609599"/>
                <a:chOff x="6026181" y="254923"/>
                <a:chExt cx="696251" cy="609599"/>
              </a:xfrm>
            </p:grpSpPr>
            <p:sp>
              <p:nvSpPr>
                <p:cNvPr id="26" name="شكل بيضاوي 98">
                  <a:extLst>
                    <a:ext uri="{FF2B5EF4-FFF2-40B4-BE49-F238E27FC236}">
                      <a16:creationId xmlns:a16="http://schemas.microsoft.com/office/drawing/2014/main" id="{0E8C66A5-4EC7-486A-B400-F5A9C8B4FF8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7" name="شكل بيضاوي 99">
                  <a:extLst>
                    <a:ext uri="{FF2B5EF4-FFF2-40B4-BE49-F238E27FC236}">
                      <a16:creationId xmlns:a16="http://schemas.microsoft.com/office/drawing/2014/main" id="{1F6E1F4E-225F-41C7-B871-92E3F25FF31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8" name="قوس 100">
                  <a:extLst>
                    <a:ext uri="{FF2B5EF4-FFF2-40B4-BE49-F238E27FC236}">
                      <a16:creationId xmlns:a16="http://schemas.microsoft.com/office/drawing/2014/main" id="{0AEAE074-1454-4FD5-8698-A78349A447C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2" name="مجموعة 101">
                <a:extLst>
                  <a:ext uri="{FF2B5EF4-FFF2-40B4-BE49-F238E27FC236}">
                    <a16:creationId xmlns:a16="http://schemas.microsoft.com/office/drawing/2014/main" id="{0F8664B1-0A9A-497F-BD45-2663219B3B80}"/>
                  </a:ext>
                </a:extLst>
              </p:cNvPr>
              <p:cNvGrpSpPr/>
              <p:nvPr/>
            </p:nvGrpSpPr>
            <p:grpSpPr>
              <a:xfrm>
                <a:off x="4569941" y="6107085"/>
                <a:ext cx="696251" cy="609599"/>
                <a:chOff x="6026181" y="254923"/>
                <a:chExt cx="696251" cy="609599"/>
              </a:xfrm>
            </p:grpSpPr>
            <p:sp>
              <p:nvSpPr>
                <p:cNvPr id="23" name="شكل بيضاوي 102">
                  <a:extLst>
                    <a:ext uri="{FF2B5EF4-FFF2-40B4-BE49-F238E27FC236}">
                      <a16:creationId xmlns:a16="http://schemas.microsoft.com/office/drawing/2014/main" id="{E4F547C7-6F89-4A1D-A661-9C5D56BD81F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4" name="شكل بيضاوي 103">
                  <a:extLst>
                    <a:ext uri="{FF2B5EF4-FFF2-40B4-BE49-F238E27FC236}">
                      <a16:creationId xmlns:a16="http://schemas.microsoft.com/office/drawing/2014/main" id="{10EE50D0-24B7-4A3E-8C29-CEA916747F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5" name="قوس 104">
                  <a:extLst>
                    <a:ext uri="{FF2B5EF4-FFF2-40B4-BE49-F238E27FC236}">
                      <a16:creationId xmlns:a16="http://schemas.microsoft.com/office/drawing/2014/main" id="{07EFECD9-B4B6-4307-A56B-818D791730F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</p:grpSp>
      <p:pic>
        <p:nvPicPr>
          <p:cNvPr id="98" name="صورة 97">
            <a:extLst>
              <a:ext uri="{FF2B5EF4-FFF2-40B4-BE49-F238E27FC236}">
                <a16:creationId xmlns:a16="http://schemas.microsoft.com/office/drawing/2014/main" id="{6E1719EE-ED3F-41B6-AAE6-F64926429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65" y="155863"/>
            <a:ext cx="4987057" cy="6131962"/>
          </a:xfrm>
          <a:prstGeom prst="rect">
            <a:avLst/>
          </a:prstGeom>
        </p:spPr>
      </p:pic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A5F68E09-127F-4E0E-BDCA-D4C16590495E}"/>
              </a:ext>
            </a:extLst>
          </p:cNvPr>
          <p:cNvSpPr/>
          <p:nvPr/>
        </p:nvSpPr>
        <p:spPr>
          <a:xfrm>
            <a:off x="8291466" y="1264195"/>
            <a:ext cx="172354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أشرف</a:t>
            </a:r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بيوت الله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F3F60F99-8AD5-43F9-9A41-055F0328B695}"/>
              </a:ext>
            </a:extLst>
          </p:cNvPr>
          <p:cNvSpPr/>
          <p:nvPr/>
        </p:nvSpPr>
        <p:spPr>
          <a:xfrm>
            <a:off x="7741635" y="1735818"/>
            <a:ext cx="28232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القارئ</a:t>
            </a:r>
            <a:r>
              <a:rPr lang="ar-S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أكثر </a:t>
            </a:r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ثقافة من غيره</a:t>
            </a:r>
            <a:endParaRPr lang="ar-SA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3C032D49-0A4C-4C7F-B072-F5A3BC3E51A5}"/>
              </a:ext>
            </a:extLst>
          </p:cNvPr>
          <p:cNvSpPr/>
          <p:nvPr/>
        </p:nvSpPr>
        <p:spPr>
          <a:xfrm>
            <a:off x="9199114" y="2698624"/>
            <a:ext cx="768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FF0000"/>
                </a:solidFill>
                <a:effectLst/>
              </a:rPr>
              <a:t>أطهر</a:t>
            </a: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898AA7C2-D498-457A-8D41-CE8BF8A41D31}"/>
              </a:ext>
            </a:extLst>
          </p:cNvPr>
          <p:cNvSpPr/>
          <p:nvPr/>
        </p:nvSpPr>
        <p:spPr>
          <a:xfrm>
            <a:off x="7069928" y="2727546"/>
            <a:ext cx="1712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cap="none" spc="0" dirty="0">
                <a:ln/>
                <a:solidFill>
                  <a:srgbClr val="FF0000"/>
                </a:solidFill>
                <a:effectLst/>
              </a:rPr>
              <a:t>في المدينة المنورة</a:t>
            </a:r>
          </a:p>
        </p:txBody>
      </p: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E01000E6-9D45-4B9A-9DE7-51AFE1FA8B67}"/>
              </a:ext>
            </a:extLst>
          </p:cNvPr>
          <p:cNvSpPr/>
          <p:nvPr/>
        </p:nvSpPr>
        <p:spPr>
          <a:xfrm>
            <a:off x="8439924" y="3900748"/>
            <a:ext cx="792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العظمى</a:t>
            </a:r>
            <a:endParaRPr lang="ar-SA" sz="2000" b="1" cap="none" spc="0" dirty="0">
              <a:ln/>
              <a:noFill/>
              <a:effectLst/>
            </a:endParaRPr>
          </a:p>
        </p:txBody>
      </p: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5B9B2453-0C24-4629-83BA-B4B71246CFE1}"/>
              </a:ext>
            </a:extLst>
          </p:cNvPr>
          <p:cNvSpPr/>
          <p:nvPr/>
        </p:nvSpPr>
        <p:spPr>
          <a:xfrm>
            <a:off x="7080137" y="4298131"/>
            <a:ext cx="4527201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فاطمة رضى الله عنها </a:t>
            </a:r>
            <a:r>
              <a:rPr lang="ar-SA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صغرى</a:t>
            </a:r>
            <a:r>
              <a:rPr lang="ar-S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بنات الرسول صلى الله عليه وسلم</a:t>
            </a:r>
            <a:endParaRPr lang="ar-SA" sz="1600" b="1" cap="none" spc="0" dirty="0">
              <a:ln/>
              <a:noFill/>
              <a:effectLst/>
            </a:endParaRPr>
          </a:p>
        </p:txBody>
      </p:sp>
      <p:sp>
        <p:nvSpPr>
          <p:cNvPr id="109" name="مستطيل 108">
            <a:extLst>
              <a:ext uri="{FF2B5EF4-FFF2-40B4-BE49-F238E27FC236}">
                <a16:creationId xmlns:a16="http://schemas.microsoft.com/office/drawing/2014/main" id="{51F9E9DA-779F-4C67-8A16-3A9F9AE03978}"/>
              </a:ext>
            </a:extLst>
          </p:cNvPr>
          <p:cNvSpPr/>
          <p:nvPr/>
        </p:nvSpPr>
        <p:spPr>
          <a:xfrm>
            <a:off x="7942237" y="5270307"/>
            <a:ext cx="1394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FF0000"/>
                </a:solidFill>
                <a:effectLst/>
              </a:rPr>
              <a:t>أعظم </a:t>
            </a:r>
            <a:r>
              <a:rPr lang="ar-SA" sz="2800" b="1" cap="none" spc="0" dirty="0">
                <a:ln/>
                <a:solidFill>
                  <a:schemeClr val="accent1"/>
                </a:solidFill>
                <a:effectLst/>
              </a:rPr>
              <a:t>النعم</a:t>
            </a:r>
          </a:p>
        </p:txBody>
      </p:sp>
      <p:sp>
        <p:nvSpPr>
          <p:cNvPr id="110" name="مستطيل 109">
            <a:extLst>
              <a:ext uri="{FF2B5EF4-FFF2-40B4-BE49-F238E27FC236}">
                <a16:creationId xmlns:a16="http://schemas.microsoft.com/office/drawing/2014/main" id="{A5C57940-19A8-462D-AD73-4ED09D038FE3}"/>
              </a:ext>
            </a:extLst>
          </p:cNvPr>
          <p:cNvSpPr/>
          <p:nvPr/>
        </p:nvSpPr>
        <p:spPr>
          <a:xfrm>
            <a:off x="9642596" y="5365179"/>
            <a:ext cx="98296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b="1" cap="none" spc="0" dirty="0">
                <a:ln/>
                <a:solidFill>
                  <a:srgbClr val="FF0000"/>
                </a:solidFill>
                <a:effectLst/>
              </a:rPr>
              <a:t>في المملكة</a:t>
            </a:r>
          </a:p>
        </p:txBody>
      </p:sp>
      <p:sp>
        <p:nvSpPr>
          <p:cNvPr id="111" name="مستطيل 110">
            <a:extLst>
              <a:ext uri="{FF2B5EF4-FFF2-40B4-BE49-F238E27FC236}">
                <a16:creationId xmlns:a16="http://schemas.microsoft.com/office/drawing/2014/main" id="{4C886537-9CF6-46AE-B945-3FF8E154D477}"/>
              </a:ext>
            </a:extLst>
          </p:cNvPr>
          <p:cNvSpPr/>
          <p:nvPr/>
        </p:nvSpPr>
        <p:spPr>
          <a:xfrm>
            <a:off x="7791980" y="5750281"/>
            <a:ext cx="30203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وكان الإنسان </a:t>
            </a:r>
            <a:r>
              <a:rPr lang="ar-SA" sz="24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أكثر</a:t>
            </a:r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شيء جدلا</a:t>
            </a:r>
            <a:endParaRPr lang="ar-SA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3" name="رسم 112" descr="إشارة مرور">
            <a:extLst>
              <a:ext uri="{FF2B5EF4-FFF2-40B4-BE49-F238E27FC236}">
                <a16:creationId xmlns:a16="http://schemas.microsoft.com/office/drawing/2014/main" id="{D1C6404F-0837-45E9-8195-2CA206CB8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8774" y="610288"/>
            <a:ext cx="1546173" cy="1546173"/>
          </a:xfrm>
          <a:prstGeom prst="rect">
            <a:avLst/>
          </a:prstGeom>
        </p:spPr>
      </p:pic>
      <p:sp>
        <p:nvSpPr>
          <p:cNvPr id="114" name="شكل بيضاوي 113">
            <a:extLst>
              <a:ext uri="{FF2B5EF4-FFF2-40B4-BE49-F238E27FC236}">
                <a16:creationId xmlns:a16="http://schemas.microsoft.com/office/drawing/2014/main" id="{1C69103B-8AF7-4877-B270-EE42EA2758CB}"/>
              </a:ext>
            </a:extLst>
          </p:cNvPr>
          <p:cNvSpPr/>
          <p:nvPr/>
        </p:nvSpPr>
        <p:spPr>
          <a:xfrm>
            <a:off x="3929104" y="1555878"/>
            <a:ext cx="302995" cy="3276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4F5AE707-D688-43A7-94C2-88B80E9D8701}"/>
              </a:ext>
            </a:extLst>
          </p:cNvPr>
          <p:cNvSpPr/>
          <p:nvPr/>
        </p:nvSpPr>
        <p:spPr>
          <a:xfrm>
            <a:off x="1345564" y="1219384"/>
            <a:ext cx="18325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نتوقف مع مسابقة</a:t>
            </a:r>
            <a:endParaRPr lang="ar-SA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7" name="رسم 116" descr="التسويق">
            <a:extLst>
              <a:ext uri="{FF2B5EF4-FFF2-40B4-BE49-F238E27FC236}">
                <a16:creationId xmlns:a16="http://schemas.microsoft.com/office/drawing/2014/main" id="{DB203D6E-1A37-421E-B083-26CB02BDB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6930" y="2470959"/>
            <a:ext cx="1901187" cy="1901187"/>
          </a:xfrm>
          <a:prstGeom prst="rect">
            <a:avLst/>
          </a:prstGeom>
        </p:spPr>
      </p:pic>
      <p:sp>
        <p:nvSpPr>
          <p:cNvPr id="119" name="شكل بيضاوي 118">
            <a:hlinkClick r:id="rId8"/>
            <a:extLst>
              <a:ext uri="{FF2B5EF4-FFF2-40B4-BE49-F238E27FC236}">
                <a16:creationId xmlns:a16="http://schemas.microsoft.com/office/drawing/2014/main" id="{7AD72CC2-FA36-4A17-871D-D5142DBE9BD5}"/>
              </a:ext>
            </a:extLst>
          </p:cNvPr>
          <p:cNvSpPr/>
          <p:nvPr/>
        </p:nvSpPr>
        <p:spPr>
          <a:xfrm>
            <a:off x="3477679" y="2518057"/>
            <a:ext cx="1367268" cy="979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هنا</a:t>
            </a:r>
          </a:p>
        </p:txBody>
      </p:sp>
      <p:pic>
        <p:nvPicPr>
          <p:cNvPr id="120" name="رسم 119" descr="إشارة مرور">
            <a:extLst>
              <a:ext uri="{FF2B5EF4-FFF2-40B4-BE49-F238E27FC236}">
                <a16:creationId xmlns:a16="http://schemas.microsoft.com/office/drawing/2014/main" id="{908685B1-BF3E-466D-85CF-722B5130C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1855" y="4249952"/>
            <a:ext cx="1546173" cy="1546173"/>
          </a:xfrm>
          <a:prstGeom prst="rect">
            <a:avLst/>
          </a:prstGeom>
        </p:spPr>
      </p:pic>
      <p:sp>
        <p:nvSpPr>
          <p:cNvPr id="121" name="شكل بيضاوي 120">
            <a:extLst>
              <a:ext uri="{FF2B5EF4-FFF2-40B4-BE49-F238E27FC236}">
                <a16:creationId xmlns:a16="http://schemas.microsoft.com/office/drawing/2014/main" id="{6B0F058C-9553-42F6-9F66-EF587A116CC1}"/>
              </a:ext>
            </a:extLst>
          </p:cNvPr>
          <p:cNvSpPr/>
          <p:nvPr/>
        </p:nvSpPr>
        <p:spPr>
          <a:xfrm>
            <a:off x="4098914" y="4484034"/>
            <a:ext cx="399850" cy="32939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7CF948AD-9701-4BBC-9324-C41EE133E1FC}"/>
              </a:ext>
            </a:extLst>
          </p:cNvPr>
          <p:cNvSpPr/>
          <p:nvPr/>
        </p:nvSpPr>
        <p:spPr>
          <a:xfrm>
            <a:off x="2009760" y="4700391"/>
            <a:ext cx="6190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نعود</a:t>
            </a:r>
            <a:endParaRPr lang="ar-SA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94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5" grpId="0" animBg="1"/>
      <p:bldP spid="103" grpId="0"/>
      <p:bldP spid="106" grpId="0"/>
      <p:bldP spid="107" grpId="0"/>
      <p:bldP spid="108" grpId="0" animBg="1"/>
      <p:bldP spid="109" grpId="0"/>
      <p:bldP spid="110" grpId="0"/>
      <p:bldP spid="111" grpId="0" animBg="1"/>
      <p:bldP spid="114" grpId="0" animBg="1"/>
      <p:bldP spid="115" grpId="0" animBg="1"/>
      <p:bldP spid="121" grpId="0" animBg="1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64F2DD14-46C1-4249-89D2-75105B1B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767" y="39896"/>
            <a:ext cx="5790338" cy="661716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244F9D7-5CE6-44AF-A1C8-F22CCA99A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68" y="-1496"/>
            <a:ext cx="5790338" cy="6617162"/>
          </a:xfrm>
          <a:prstGeom prst="rect">
            <a:avLst/>
          </a:prstGeom>
        </p:spPr>
      </p:pic>
      <p:grpSp>
        <p:nvGrpSpPr>
          <p:cNvPr id="4" name="مجموعة 106">
            <a:extLst>
              <a:ext uri="{FF2B5EF4-FFF2-40B4-BE49-F238E27FC236}">
                <a16:creationId xmlns:a16="http://schemas.microsoft.com/office/drawing/2014/main" id="{37A28F2F-0F10-42D1-8028-441C90E83DD9}"/>
              </a:ext>
            </a:extLst>
          </p:cNvPr>
          <p:cNvGrpSpPr/>
          <p:nvPr/>
        </p:nvGrpSpPr>
        <p:grpSpPr>
          <a:xfrm>
            <a:off x="5548048" y="155863"/>
            <a:ext cx="1095903" cy="6546274"/>
            <a:chOff x="4382184" y="170410"/>
            <a:chExt cx="1097400" cy="6546274"/>
          </a:xfrm>
        </p:grpSpPr>
        <p:grpSp>
          <p:nvGrpSpPr>
            <p:cNvPr id="5" name="مجموعة 29">
              <a:extLst>
                <a:ext uri="{FF2B5EF4-FFF2-40B4-BE49-F238E27FC236}">
                  <a16:creationId xmlns:a16="http://schemas.microsoft.com/office/drawing/2014/main" id="{4D385F9A-E6B0-4569-AAD8-90E32B23961C}"/>
                </a:ext>
              </a:extLst>
            </p:cNvPr>
            <p:cNvGrpSpPr/>
            <p:nvPr/>
          </p:nvGrpSpPr>
          <p:grpSpPr>
            <a:xfrm>
              <a:off x="4382184" y="299259"/>
              <a:ext cx="420197" cy="6129247"/>
              <a:chOff x="4953000" y="490452"/>
              <a:chExt cx="420197" cy="6129247"/>
            </a:xfrm>
          </p:grpSpPr>
          <p:sp>
            <p:nvSpPr>
              <p:cNvPr id="83" name="مستطيل 30">
                <a:extLst>
                  <a:ext uri="{FF2B5EF4-FFF2-40B4-BE49-F238E27FC236}">
                    <a16:creationId xmlns:a16="http://schemas.microsoft.com/office/drawing/2014/main" id="{8FEB1A53-C3E3-4D9C-A42C-2035B1C0FF26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4" name="مستطيل 31">
                <a:extLst>
                  <a:ext uri="{FF2B5EF4-FFF2-40B4-BE49-F238E27FC236}">
                    <a16:creationId xmlns:a16="http://schemas.microsoft.com/office/drawing/2014/main" id="{F5201E0E-230B-43EB-A7FB-F82A2695FAEA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5" name="مستطيل 32">
                <a:extLst>
                  <a:ext uri="{FF2B5EF4-FFF2-40B4-BE49-F238E27FC236}">
                    <a16:creationId xmlns:a16="http://schemas.microsoft.com/office/drawing/2014/main" id="{16C5AD98-EFC5-459F-9ED9-919A15D81D3B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6" name="مستطيل 33">
                <a:extLst>
                  <a:ext uri="{FF2B5EF4-FFF2-40B4-BE49-F238E27FC236}">
                    <a16:creationId xmlns:a16="http://schemas.microsoft.com/office/drawing/2014/main" id="{8EC69638-D740-4D25-A63D-915955E66924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7" name="مستطيل 34">
                <a:extLst>
                  <a:ext uri="{FF2B5EF4-FFF2-40B4-BE49-F238E27FC236}">
                    <a16:creationId xmlns:a16="http://schemas.microsoft.com/office/drawing/2014/main" id="{ED49CDF8-10DA-4584-A074-0FC05A788255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8" name="مستطيل 35">
                <a:extLst>
                  <a:ext uri="{FF2B5EF4-FFF2-40B4-BE49-F238E27FC236}">
                    <a16:creationId xmlns:a16="http://schemas.microsoft.com/office/drawing/2014/main" id="{5B3E9EA0-BBCC-4D2C-A8AD-BC01823D1BE2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9" name="مستطيل 36">
                <a:extLst>
                  <a:ext uri="{FF2B5EF4-FFF2-40B4-BE49-F238E27FC236}">
                    <a16:creationId xmlns:a16="http://schemas.microsoft.com/office/drawing/2014/main" id="{5FA318F4-CBE5-45AB-AF5D-0EDD2CF5F487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0" name="مستطيل 37">
                <a:extLst>
                  <a:ext uri="{FF2B5EF4-FFF2-40B4-BE49-F238E27FC236}">
                    <a16:creationId xmlns:a16="http://schemas.microsoft.com/office/drawing/2014/main" id="{D0825806-A625-46FD-A9FA-4AF6F552E0F5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1" name="مستطيل 38">
                <a:extLst>
                  <a:ext uri="{FF2B5EF4-FFF2-40B4-BE49-F238E27FC236}">
                    <a16:creationId xmlns:a16="http://schemas.microsoft.com/office/drawing/2014/main" id="{BBD58890-206F-461D-A561-1BD28B7A2545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2" name="مستطيل 39">
                <a:extLst>
                  <a:ext uri="{FF2B5EF4-FFF2-40B4-BE49-F238E27FC236}">
                    <a16:creationId xmlns:a16="http://schemas.microsoft.com/office/drawing/2014/main" id="{345DF982-EFD8-498B-809A-ED1755D684A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3" name="مستطيل 40">
                <a:extLst>
                  <a:ext uri="{FF2B5EF4-FFF2-40B4-BE49-F238E27FC236}">
                    <a16:creationId xmlns:a16="http://schemas.microsoft.com/office/drawing/2014/main" id="{873C0E4B-BE8A-4486-B904-9994805FBEF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4" name="مستطيل 41">
                <a:extLst>
                  <a:ext uri="{FF2B5EF4-FFF2-40B4-BE49-F238E27FC236}">
                    <a16:creationId xmlns:a16="http://schemas.microsoft.com/office/drawing/2014/main" id="{31EE34B3-D282-4BDE-8173-F2C2624C8154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5" name="مستطيل 42">
                <a:extLst>
                  <a:ext uri="{FF2B5EF4-FFF2-40B4-BE49-F238E27FC236}">
                    <a16:creationId xmlns:a16="http://schemas.microsoft.com/office/drawing/2014/main" id="{1635B112-C7C8-422D-AAF9-724B533748E5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6" name="مستطيل 43">
                <a:extLst>
                  <a:ext uri="{FF2B5EF4-FFF2-40B4-BE49-F238E27FC236}">
                    <a16:creationId xmlns:a16="http://schemas.microsoft.com/office/drawing/2014/main" id="{1D207295-F14D-402D-8269-FC376E95E50B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7" name="مستطيل 44">
                <a:extLst>
                  <a:ext uri="{FF2B5EF4-FFF2-40B4-BE49-F238E27FC236}">
                    <a16:creationId xmlns:a16="http://schemas.microsoft.com/office/drawing/2014/main" id="{E884D134-7CC0-40C9-BCD6-4A730EDA938C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6" name="مجموعة 28">
              <a:extLst>
                <a:ext uri="{FF2B5EF4-FFF2-40B4-BE49-F238E27FC236}">
                  <a16:creationId xmlns:a16="http://schemas.microsoft.com/office/drawing/2014/main" id="{AB7D4B8E-6F60-428E-A548-55F0FF275ECF}"/>
                </a:ext>
              </a:extLst>
            </p:cNvPr>
            <p:cNvGrpSpPr/>
            <p:nvPr/>
          </p:nvGrpSpPr>
          <p:grpSpPr>
            <a:xfrm>
              <a:off x="5059387" y="307572"/>
              <a:ext cx="420197" cy="6129247"/>
              <a:chOff x="4953000" y="490452"/>
              <a:chExt cx="420197" cy="6129247"/>
            </a:xfrm>
          </p:grpSpPr>
          <p:sp>
            <p:nvSpPr>
              <p:cNvPr id="68" name="مستطيل 7">
                <a:extLst>
                  <a:ext uri="{FF2B5EF4-FFF2-40B4-BE49-F238E27FC236}">
                    <a16:creationId xmlns:a16="http://schemas.microsoft.com/office/drawing/2014/main" id="{A634BD9A-4214-49B0-A763-9E28193AEEB5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9" name="مستطيل 11">
                <a:extLst>
                  <a:ext uri="{FF2B5EF4-FFF2-40B4-BE49-F238E27FC236}">
                    <a16:creationId xmlns:a16="http://schemas.microsoft.com/office/drawing/2014/main" id="{169F4834-F6E4-4E54-8277-940F49272E74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مستطيل 13">
                <a:extLst>
                  <a:ext uri="{FF2B5EF4-FFF2-40B4-BE49-F238E27FC236}">
                    <a16:creationId xmlns:a16="http://schemas.microsoft.com/office/drawing/2014/main" id="{3D4673CB-19A4-4BBF-89C2-535651D242FC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مستطيل 14">
                <a:extLst>
                  <a:ext uri="{FF2B5EF4-FFF2-40B4-BE49-F238E27FC236}">
                    <a16:creationId xmlns:a16="http://schemas.microsoft.com/office/drawing/2014/main" id="{CA834650-ECB1-4D8B-914F-552D502F21EA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2" name="مستطيل 15">
                <a:extLst>
                  <a:ext uri="{FF2B5EF4-FFF2-40B4-BE49-F238E27FC236}">
                    <a16:creationId xmlns:a16="http://schemas.microsoft.com/office/drawing/2014/main" id="{B684D1FD-E52E-44D9-BEF0-D25F02B801A9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3" name="مستطيل 16">
                <a:extLst>
                  <a:ext uri="{FF2B5EF4-FFF2-40B4-BE49-F238E27FC236}">
                    <a16:creationId xmlns:a16="http://schemas.microsoft.com/office/drawing/2014/main" id="{34DBD091-3EC4-4CDB-9E77-E6AB2CEF62FE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4" name="مستطيل 17">
                <a:extLst>
                  <a:ext uri="{FF2B5EF4-FFF2-40B4-BE49-F238E27FC236}">
                    <a16:creationId xmlns:a16="http://schemas.microsoft.com/office/drawing/2014/main" id="{9F06956A-5BE8-4499-97A2-C0C228E7D911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5" name="مستطيل 18">
                <a:extLst>
                  <a:ext uri="{FF2B5EF4-FFF2-40B4-BE49-F238E27FC236}">
                    <a16:creationId xmlns:a16="http://schemas.microsoft.com/office/drawing/2014/main" id="{878711B5-2EDE-4113-861E-21CDEA2AD53C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6" name="مستطيل 19">
                <a:extLst>
                  <a:ext uri="{FF2B5EF4-FFF2-40B4-BE49-F238E27FC236}">
                    <a16:creationId xmlns:a16="http://schemas.microsoft.com/office/drawing/2014/main" id="{825D71A2-9E7D-45E3-BA32-2E474BF1D3A3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7" name="مستطيل 20">
                <a:extLst>
                  <a:ext uri="{FF2B5EF4-FFF2-40B4-BE49-F238E27FC236}">
                    <a16:creationId xmlns:a16="http://schemas.microsoft.com/office/drawing/2014/main" id="{D76AE40F-2A18-4103-BC0C-C38522E7B13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8" name="مستطيل 22">
                <a:extLst>
                  <a:ext uri="{FF2B5EF4-FFF2-40B4-BE49-F238E27FC236}">
                    <a16:creationId xmlns:a16="http://schemas.microsoft.com/office/drawing/2014/main" id="{496F02AB-F4ED-4502-91EC-3E149179F11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9" name="مستطيل 23">
                <a:extLst>
                  <a:ext uri="{FF2B5EF4-FFF2-40B4-BE49-F238E27FC236}">
                    <a16:creationId xmlns:a16="http://schemas.microsoft.com/office/drawing/2014/main" id="{1D51DC57-BC8E-4E68-8A11-E1B52012F6DC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0" name="مستطيل 24">
                <a:extLst>
                  <a:ext uri="{FF2B5EF4-FFF2-40B4-BE49-F238E27FC236}">
                    <a16:creationId xmlns:a16="http://schemas.microsoft.com/office/drawing/2014/main" id="{77D87996-FB0F-44AE-A479-8800DD4D851B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1" name="مستطيل 25">
                <a:extLst>
                  <a:ext uri="{FF2B5EF4-FFF2-40B4-BE49-F238E27FC236}">
                    <a16:creationId xmlns:a16="http://schemas.microsoft.com/office/drawing/2014/main" id="{6C9AF3DA-7E5A-4A28-A405-B712B2FC1A42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2" name="مستطيل 26">
                <a:extLst>
                  <a:ext uri="{FF2B5EF4-FFF2-40B4-BE49-F238E27FC236}">
                    <a16:creationId xmlns:a16="http://schemas.microsoft.com/office/drawing/2014/main" id="{8811CEF2-C632-49A7-84B7-8020D548D17F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7" name="مجموعة 105">
              <a:extLst>
                <a:ext uri="{FF2B5EF4-FFF2-40B4-BE49-F238E27FC236}">
                  <a16:creationId xmlns:a16="http://schemas.microsoft.com/office/drawing/2014/main" id="{0AD0FFB8-8A8E-44CD-ABAB-CCA78F9E2AEA}"/>
                </a:ext>
              </a:extLst>
            </p:cNvPr>
            <p:cNvGrpSpPr/>
            <p:nvPr/>
          </p:nvGrpSpPr>
          <p:grpSpPr>
            <a:xfrm>
              <a:off x="4553360" y="170410"/>
              <a:ext cx="747765" cy="6546274"/>
              <a:chOff x="4553360" y="170410"/>
              <a:chExt cx="747765" cy="6546274"/>
            </a:xfrm>
          </p:grpSpPr>
          <p:grpSp>
            <p:nvGrpSpPr>
              <p:cNvPr id="8" name="مجموعة 48">
                <a:extLst>
                  <a:ext uri="{FF2B5EF4-FFF2-40B4-BE49-F238E27FC236}">
                    <a16:creationId xmlns:a16="http://schemas.microsoft.com/office/drawing/2014/main" id="{21D0D9A4-58DC-40E0-B9A3-41D604290D16}"/>
                  </a:ext>
                </a:extLst>
              </p:cNvPr>
              <p:cNvGrpSpPr/>
              <p:nvPr/>
            </p:nvGrpSpPr>
            <p:grpSpPr>
              <a:xfrm>
                <a:off x="4600693" y="170410"/>
                <a:ext cx="696251" cy="609599"/>
                <a:chOff x="6026181" y="254923"/>
                <a:chExt cx="696251" cy="609599"/>
              </a:xfrm>
            </p:grpSpPr>
            <p:sp>
              <p:nvSpPr>
                <p:cNvPr id="65" name="شكل بيضاوي 45">
                  <a:extLst>
                    <a:ext uri="{FF2B5EF4-FFF2-40B4-BE49-F238E27FC236}">
                      <a16:creationId xmlns:a16="http://schemas.microsoft.com/office/drawing/2014/main" id="{036233E7-146A-4394-B09F-C0ABFF775C7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6" name="شكل بيضاوي 47">
                  <a:extLst>
                    <a:ext uri="{FF2B5EF4-FFF2-40B4-BE49-F238E27FC236}">
                      <a16:creationId xmlns:a16="http://schemas.microsoft.com/office/drawing/2014/main" id="{869C8D3B-4B1D-47FD-ABAF-C71A3A7CBD05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7" name="قوس 27">
                  <a:extLst>
                    <a:ext uri="{FF2B5EF4-FFF2-40B4-BE49-F238E27FC236}">
                      <a16:creationId xmlns:a16="http://schemas.microsoft.com/office/drawing/2014/main" id="{E84B3F2E-3D71-4A20-B321-D0C1C9A4EEB6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9" name="مجموعة 49">
                <a:extLst>
                  <a:ext uri="{FF2B5EF4-FFF2-40B4-BE49-F238E27FC236}">
                    <a16:creationId xmlns:a16="http://schemas.microsoft.com/office/drawing/2014/main" id="{F39C1877-1753-4C17-A6D9-6A925322A641}"/>
                  </a:ext>
                </a:extLst>
              </p:cNvPr>
              <p:cNvGrpSpPr/>
              <p:nvPr/>
            </p:nvGrpSpPr>
            <p:grpSpPr>
              <a:xfrm>
                <a:off x="4591255" y="573930"/>
                <a:ext cx="696251" cy="635924"/>
                <a:chOff x="6026181" y="254923"/>
                <a:chExt cx="696251" cy="609599"/>
              </a:xfrm>
            </p:grpSpPr>
            <p:sp>
              <p:nvSpPr>
                <p:cNvPr id="62" name="شكل بيضاوي 50">
                  <a:extLst>
                    <a:ext uri="{FF2B5EF4-FFF2-40B4-BE49-F238E27FC236}">
                      <a16:creationId xmlns:a16="http://schemas.microsoft.com/office/drawing/2014/main" id="{2696071B-D267-4F4C-8C82-A537E4F825C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3" name="شكل بيضاوي 51">
                  <a:extLst>
                    <a:ext uri="{FF2B5EF4-FFF2-40B4-BE49-F238E27FC236}">
                      <a16:creationId xmlns:a16="http://schemas.microsoft.com/office/drawing/2014/main" id="{B6F09C1E-9518-4BBE-95FC-A63EEC5B7618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4" name="قوس 52">
                  <a:extLst>
                    <a:ext uri="{FF2B5EF4-FFF2-40B4-BE49-F238E27FC236}">
                      <a16:creationId xmlns:a16="http://schemas.microsoft.com/office/drawing/2014/main" id="{4A46E2E7-C170-4864-AF31-418CEBA32EC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0" name="مجموعة 53">
                <a:extLst>
                  <a:ext uri="{FF2B5EF4-FFF2-40B4-BE49-F238E27FC236}">
                    <a16:creationId xmlns:a16="http://schemas.microsoft.com/office/drawing/2014/main" id="{6C10CAF7-DEFF-4258-8E62-4803272845C8}"/>
                  </a:ext>
                </a:extLst>
              </p:cNvPr>
              <p:cNvGrpSpPr/>
              <p:nvPr/>
            </p:nvGrpSpPr>
            <p:grpSpPr>
              <a:xfrm>
                <a:off x="4591255" y="986100"/>
                <a:ext cx="696251" cy="609599"/>
                <a:chOff x="6026181" y="254923"/>
                <a:chExt cx="696251" cy="609599"/>
              </a:xfrm>
            </p:grpSpPr>
            <p:sp>
              <p:nvSpPr>
                <p:cNvPr id="59" name="شكل بيضاوي 54">
                  <a:extLst>
                    <a:ext uri="{FF2B5EF4-FFF2-40B4-BE49-F238E27FC236}">
                      <a16:creationId xmlns:a16="http://schemas.microsoft.com/office/drawing/2014/main" id="{79311714-52AB-4E35-AA80-B1CCA3125946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0" name="شكل بيضاوي 55">
                  <a:extLst>
                    <a:ext uri="{FF2B5EF4-FFF2-40B4-BE49-F238E27FC236}">
                      <a16:creationId xmlns:a16="http://schemas.microsoft.com/office/drawing/2014/main" id="{6E8D1FB4-D20A-40DA-A134-642766D853C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1" name="قوس 56">
                  <a:extLst>
                    <a:ext uri="{FF2B5EF4-FFF2-40B4-BE49-F238E27FC236}">
                      <a16:creationId xmlns:a16="http://schemas.microsoft.com/office/drawing/2014/main" id="{DF4BB1F8-F191-4A6E-A00A-EAFA4125B09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1" name="مجموعة 57">
                <a:extLst>
                  <a:ext uri="{FF2B5EF4-FFF2-40B4-BE49-F238E27FC236}">
                    <a16:creationId xmlns:a16="http://schemas.microsoft.com/office/drawing/2014/main" id="{B5887824-EE2D-40BB-9F2F-A33E9C2151B9}"/>
                  </a:ext>
                </a:extLst>
              </p:cNvPr>
              <p:cNvGrpSpPr/>
              <p:nvPr/>
            </p:nvGrpSpPr>
            <p:grpSpPr>
              <a:xfrm>
                <a:off x="4553360" y="1388925"/>
                <a:ext cx="696251" cy="609599"/>
                <a:chOff x="6026181" y="254923"/>
                <a:chExt cx="696251" cy="609599"/>
              </a:xfrm>
            </p:grpSpPr>
            <p:sp>
              <p:nvSpPr>
                <p:cNvPr id="56" name="شكل بيضاوي 58">
                  <a:extLst>
                    <a:ext uri="{FF2B5EF4-FFF2-40B4-BE49-F238E27FC236}">
                      <a16:creationId xmlns:a16="http://schemas.microsoft.com/office/drawing/2014/main" id="{F6BA2743-0171-4FE3-BB5F-730AE65AAFC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7" name="شكل بيضاوي 59">
                  <a:extLst>
                    <a:ext uri="{FF2B5EF4-FFF2-40B4-BE49-F238E27FC236}">
                      <a16:creationId xmlns:a16="http://schemas.microsoft.com/office/drawing/2014/main" id="{EC84C974-E9BC-4EAB-B233-85726ABF603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8" name="قوس 60">
                  <a:extLst>
                    <a:ext uri="{FF2B5EF4-FFF2-40B4-BE49-F238E27FC236}">
                      <a16:creationId xmlns:a16="http://schemas.microsoft.com/office/drawing/2014/main" id="{F66C6F71-AEC8-46EE-B7F1-350A51E78BD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2" name="مجموعة 61">
                <a:extLst>
                  <a:ext uri="{FF2B5EF4-FFF2-40B4-BE49-F238E27FC236}">
                    <a16:creationId xmlns:a16="http://schemas.microsoft.com/office/drawing/2014/main" id="{8E29D551-901E-4AD5-B6F4-C8C992B718C7}"/>
                  </a:ext>
                </a:extLst>
              </p:cNvPr>
              <p:cNvGrpSpPr/>
              <p:nvPr/>
            </p:nvGrpSpPr>
            <p:grpSpPr>
              <a:xfrm>
                <a:off x="4558751" y="1774073"/>
                <a:ext cx="696251" cy="609599"/>
                <a:chOff x="6026181" y="254923"/>
                <a:chExt cx="696251" cy="609599"/>
              </a:xfrm>
            </p:grpSpPr>
            <p:sp>
              <p:nvSpPr>
                <p:cNvPr id="53" name="شكل بيضاوي 62">
                  <a:extLst>
                    <a:ext uri="{FF2B5EF4-FFF2-40B4-BE49-F238E27FC236}">
                      <a16:creationId xmlns:a16="http://schemas.microsoft.com/office/drawing/2014/main" id="{78F7A70B-E311-4A15-AF19-77CEF64B346E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4" name="شكل بيضاوي 63">
                  <a:extLst>
                    <a:ext uri="{FF2B5EF4-FFF2-40B4-BE49-F238E27FC236}">
                      <a16:creationId xmlns:a16="http://schemas.microsoft.com/office/drawing/2014/main" id="{B4C9C0BD-9D6F-4FB3-81EA-F0A4D0864D7E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5" name="قوس 64">
                  <a:extLst>
                    <a:ext uri="{FF2B5EF4-FFF2-40B4-BE49-F238E27FC236}">
                      <a16:creationId xmlns:a16="http://schemas.microsoft.com/office/drawing/2014/main" id="{361CD3CD-E222-4BAD-97F5-7EE67CE22BF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3" name="مجموعة 65">
                <a:extLst>
                  <a:ext uri="{FF2B5EF4-FFF2-40B4-BE49-F238E27FC236}">
                    <a16:creationId xmlns:a16="http://schemas.microsoft.com/office/drawing/2014/main" id="{4B4811EA-33F7-4D16-B927-78BE8569947A}"/>
                  </a:ext>
                </a:extLst>
              </p:cNvPr>
              <p:cNvGrpSpPr/>
              <p:nvPr/>
            </p:nvGrpSpPr>
            <p:grpSpPr>
              <a:xfrm>
                <a:off x="4582382" y="2171008"/>
                <a:ext cx="696251" cy="609599"/>
                <a:chOff x="6026181" y="254923"/>
                <a:chExt cx="696251" cy="609599"/>
              </a:xfrm>
            </p:grpSpPr>
            <p:sp>
              <p:nvSpPr>
                <p:cNvPr id="50" name="شكل بيضاوي 66">
                  <a:extLst>
                    <a:ext uri="{FF2B5EF4-FFF2-40B4-BE49-F238E27FC236}">
                      <a16:creationId xmlns:a16="http://schemas.microsoft.com/office/drawing/2014/main" id="{7B35705D-87ED-4D86-AFCC-D159B0121A5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1" name="شكل بيضاوي 67">
                  <a:extLst>
                    <a:ext uri="{FF2B5EF4-FFF2-40B4-BE49-F238E27FC236}">
                      <a16:creationId xmlns:a16="http://schemas.microsoft.com/office/drawing/2014/main" id="{F8CC40BF-7BBE-48B1-8E7A-FFC172288A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2" name="قوس 68">
                  <a:extLst>
                    <a:ext uri="{FF2B5EF4-FFF2-40B4-BE49-F238E27FC236}">
                      <a16:creationId xmlns:a16="http://schemas.microsoft.com/office/drawing/2014/main" id="{5D8031DE-821C-4E0D-974E-C4FFE755AF29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4" name="مجموعة 69">
                <a:extLst>
                  <a:ext uri="{FF2B5EF4-FFF2-40B4-BE49-F238E27FC236}">
                    <a16:creationId xmlns:a16="http://schemas.microsoft.com/office/drawing/2014/main" id="{D8727C4F-FB2F-45F7-9376-A9D87FA1D052}"/>
                  </a:ext>
                </a:extLst>
              </p:cNvPr>
              <p:cNvGrpSpPr/>
              <p:nvPr/>
            </p:nvGrpSpPr>
            <p:grpSpPr>
              <a:xfrm>
                <a:off x="4582382" y="2532604"/>
                <a:ext cx="696251" cy="609599"/>
                <a:chOff x="6026181" y="254923"/>
                <a:chExt cx="696251" cy="609599"/>
              </a:xfrm>
            </p:grpSpPr>
            <p:sp>
              <p:nvSpPr>
                <p:cNvPr id="47" name="شكل بيضاوي 70">
                  <a:extLst>
                    <a:ext uri="{FF2B5EF4-FFF2-40B4-BE49-F238E27FC236}">
                      <a16:creationId xmlns:a16="http://schemas.microsoft.com/office/drawing/2014/main" id="{D534EBE0-BED6-4304-A72F-99504A68DE5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8" name="شكل بيضاوي 71">
                  <a:extLst>
                    <a:ext uri="{FF2B5EF4-FFF2-40B4-BE49-F238E27FC236}">
                      <a16:creationId xmlns:a16="http://schemas.microsoft.com/office/drawing/2014/main" id="{54C961BA-43AB-488C-A83A-C4B5BB396CF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9" name="قوس 72">
                  <a:extLst>
                    <a:ext uri="{FF2B5EF4-FFF2-40B4-BE49-F238E27FC236}">
                      <a16:creationId xmlns:a16="http://schemas.microsoft.com/office/drawing/2014/main" id="{E6F71E82-FC3F-44F8-8C7A-D9B5088462B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5" name="مجموعة 73">
                <a:extLst>
                  <a:ext uri="{FF2B5EF4-FFF2-40B4-BE49-F238E27FC236}">
                    <a16:creationId xmlns:a16="http://schemas.microsoft.com/office/drawing/2014/main" id="{A46C4A68-616B-48E6-8E3D-965AA0D5FDF6}"/>
                  </a:ext>
                </a:extLst>
              </p:cNvPr>
              <p:cNvGrpSpPr/>
              <p:nvPr/>
            </p:nvGrpSpPr>
            <p:grpSpPr>
              <a:xfrm>
                <a:off x="4573200" y="2902528"/>
                <a:ext cx="696251" cy="609599"/>
                <a:chOff x="6026181" y="254923"/>
                <a:chExt cx="696251" cy="609599"/>
              </a:xfrm>
            </p:grpSpPr>
            <p:sp>
              <p:nvSpPr>
                <p:cNvPr id="44" name="شكل بيضاوي 74">
                  <a:extLst>
                    <a:ext uri="{FF2B5EF4-FFF2-40B4-BE49-F238E27FC236}">
                      <a16:creationId xmlns:a16="http://schemas.microsoft.com/office/drawing/2014/main" id="{35468D64-E2F5-4216-B3CD-45AB35B4905B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5" name="شكل بيضاوي 75">
                  <a:extLst>
                    <a:ext uri="{FF2B5EF4-FFF2-40B4-BE49-F238E27FC236}">
                      <a16:creationId xmlns:a16="http://schemas.microsoft.com/office/drawing/2014/main" id="{13A0BC12-33B5-4BF7-ABE5-E94A199041D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6" name="قوس 76">
                  <a:extLst>
                    <a:ext uri="{FF2B5EF4-FFF2-40B4-BE49-F238E27FC236}">
                      <a16:creationId xmlns:a16="http://schemas.microsoft.com/office/drawing/2014/main" id="{C9E3FAC1-57E2-4B1F-BE0F-17CA66B5570B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6" name="مجموعة 77">
                <a:extLst>
                  <a:ext uri="{FF2B5EF4-FFF2-40B4-BE49-F238E27FC236}">
                    <a16:creationId xmlns:a16="http://schemas.microsoft.com/office/drawing/2014/main" id="{477BC6BB-E4A1-4A3A-BB78-E496F747ED10}"/>
                  </a:ext>
                </a:extLst>
              </p:cNvPr>
              <p:cNvGrpSpPr/>
              <p:nvPr/>
            </p:nvGrpSpPr>
            <p:grpSpPr>
              <a:xfrm>
                <a:off x="4582382" y="3321632"/>
                <a:ext cx="696251" cy="609599"/>
                <a:chOff x="6026181" y="254923"/>
                <a:chExt cx="696251" cy="609599"/>
              </a:xfrm>
            </p:grpSpPr>
            <p:sp>
              <p:nvSpPr>
                <p:cNvPr id="41" name="شكل بيضاوي 78">
                  <a:extLst>
                    <a:ext uri="{FF2B5EF4-FFF2-40B4-BE49-F238E27FC236}">
                      <a16:creationId xmlns:a16="http://schemas.microsoft.com/office/drawing/2014/main" id="{FAC309B8-225D-4FD1-ACC6-04DC6099B445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2" name="شكل بيضاوي 79">
                  <a:extLst>
                    <a:ext uri="{FF2B5EF4-FFF2-40B4-BE49-F238E27FC236}">
                      <a16:creationId xmlns:a16="http://schemas.microsoft.com/office/drawing/2014/main" id="{A59B75B2-9262-436C-8D24-4DE6ABE0DE5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3" name="قوس 80">
                  <a:extLst>
                    <a:ext uri="{FF2B5EF4-FFF2-40B4-BE49-F238E27FC236}">
                      <a16:creationId xmlns:a16="http://schemas.microsoft.com/office/drawing/2014/main" id="{3BF9E951-6BCD-4C6F-9DDA-2D9A97CE7C0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7" name="مجموعة 81">
                <a:extLst>
                  <a:ext uri="{FF2B5EF4-FFF2-40B4-BE49-F238E27FC236}">
                    <a16:creationId xmlns:a16="http://schemas.microsoft.com/office/drawing/2014/main" id="{74FD494A-DC6F-434B-8242-1A972DC90844}"/>
                  </a:ext>
                </a:extLst>
              </p:cNvPr>
              <p:cNvGrpSpPr/>
              <p:nvPr/>
            </p:nvGrpSpPr>
            <p:grpSpPr>
              <a:xfrm>
                <a:off x="4580252" y="3783675"/>
                <a:ext cx="696251" cy="609599"/>
                <a:chOff x="6026181" y="254923"/>
                <a:chExt cx="696251" cy="609599"/>
              </a:xfrm>
            </p:grpSpPr>
            <p:sp>
              <p:nvSpPr>
                <p:cNvPr id="38" name="شكل بيضاوي 82">
                  <a:extLst>
                    <a:ext uri="{FF2B5EF4-FFF2-40B4-BE49-F238E27FC236}">
                      <a16:creationId xmlns:a16="http://schemas.microsoft.com/office/drawing/2014/main" id="{F0971592-9A21-48F9-AF19-263F450978C8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9" name="شكل بيضاوي 83">
                  <a:extLst>
                    <a:ext uri="{FF2B5EF4-FFF2-40B4-BE49-F238E27FC236}">
                      <a16:creationId xmlns:a16="http://schemas.microsoft.com/office/drawing/2014/main" id="{4A86D9E3-29EA-4FA6-9F2F-B4768531253B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0" name="قوس 84">
                  <a:extLst>
                    <a:ext uri="{FF2B5EF4-FFF2-40B4-BE49-F238E27FC236}">
                      <a16:creationId xmlns:a16="http://schemas.microsoft.com/office/drawing/2014/main" id="{2B2A5B0B-AF37-4341-8F03-59635D82C90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8" name="مجموعة 85">
                <a:extLst>
                  <a:ext uri="{FF2B5EF4-FFF2-40B4-BE49-F238E27FC236}">
                    <a16:creationId xmlns:a16="http://schemas.microsoft.com/office/drawing/2014/main" id="{292E8590-ACE3-4E23-BBB4-C65E11BE540A}"/>
                  </a:ext>
                </a:extLst>
              </p:cNvPr>
              <p:cNvGrpSpPr/>
              <p:nvPr/>
            </p:nvGrpSpPr>
            <p:grpSpPr>
              <a:xfrm>
                <a:off x="4580252" y="4233954"/>
                <a:ext cx="696251" cy="609599"/>
                <a:chOff x="6026181" y="254923"/>
                <a:chExt cx="696251" cy="609599"/>
              </a:xfrm>
            </p:grpSpPr>
            <p:sp>
              <p:nvSpPr>
                <p:cNvPr id="35" name="شكل بيضاوي 86">
                  <a:extLst>
                    <a:ext uri="{FF2B5EF4-FFF2-40B4-BE49-F238E27FC236}">
                      <a16:creationId xmlns:a16="http://schemas.microsoft.com/office/drawing/2014/main" id="{EC13F3E3-3BE6-4E9E-977A-A8C6C2B63FA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6" name="شكل بيضاوي 87">
                  <a:extLst>
                    <a:ext uri="{FF2B5EF4-FFF2-40B4-BE49-F238E27FC236}">
                      <a16:creationId xmlns:a16="http://schemas.microsoft.com/office/drawing/2014/main" id="{27EA2FC4-1D7F-4D2B-B102-7BE5CD26DF32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7" name="قوس 88">
                  <a:extLst>
                    <a:ext uri="{FF2B5EF4-FFF2-40B4-BE49-F238E27FC236}">
                      <a16:creationId xmlns:a16="http://schemas.microsoft.com/office/drawing/2014/main" id="{BCE1AB6C-2C2B-4ECA-A053-9163CB82B07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9" name="مجموعة 89">
                <a:extLst>
                  <a:ext uri="{FF2B5EF4-FFF2-40B4-BE49-F238E27FC236}">
                    <a16:creationId xmlns:a16="http://schemas.microsoft.com/office/drawing/2014/main" id="{F9C9A92C-5727-41AF-BEAE-6FFDFA165D55}"/>
                  </a:ext>
                </a:extLst>
              </p:cNvPr>
              <p:cNvGrpSpPr/>
              <p:nvPr/>
            </p:nvGrpSpPr>
            <p:grpSpPr>
              <a:xfrm>
                <a:off x="4580252" y="4707776"/>
                <a:ext cx="696251" cy="609599"/>
                <a:chOff x="6026181" y="254923"/>
                <a:chExt cx="696251" cy="609599"/>
              </a:xfrm>
            </p:grpSpPr>
            <p:sp>
              <p:nvSpPr>
                <p:cNvPr id="32" name="شكل بيضاوي 90">
                  <a:extLst>
                    <a:ext uri="{FF2B5EF4-FFF2-40B4-BE49-F238E27FC236}">
                      <a16:creationId xmlns:a16="http://schemas.microsoft.com/office/drawing/2014/main" id="{64BB3C8F-2CF9-4B04-A23B-72AAF0DBA5E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3" name="شكل بيضاوي 91">
                  <a:extLst>
                    <a:ext uri="{FF2B5EF4-FFF2-40B4-BE49-F238E27FC236}">
                      <a16:creationId xmlns:a16="http://schemas.microsoft.com/office/drawing/2014/main" id="{E7BEAE10-3D0C-4B27-A7D1-62B59B5264D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4" name="قوس 92">
                  <a:extLst>
                    <a:ext uri="{FF2B5EF4-FFF2-40B4-BE49-F238E27FC236}">
                      <a16:creationId xmlns:a16="http://schemas.microsoft.com/office/drawing/2014/main" id="{475FA66C-5779-421C-A7C8-B247F2D6F4A5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0" name="مجموعة 93">
                <a:extLst>
                  <a:ext uri="{FF2B5EF4-FFF2-40B4-BE49-F238E27FC236}">
                    <a16:creationId xmlns:a16="http://schemas.microsoft.com/office/drawing/2014/main" id="{228A4B7D-215B-49C5-8C85-E0DCA034044C}"/>
                  </a:ext>
                </a:extLst>
              </p:cNvPr>
              <p:cNvGrpSpPr/>
              <p:nvPr/>
            </p:nvGrpSpPr>
            <p:grpSpPr>
              <a:xfrm>
                <a:off x="4604874" y="5206539"/>
                <a:ext cx="696251" cy="609599"/>
                <a:chOff x="6026181" y="254923"/>
                <a:chExt cx="696251" cy="609599"/>
              </a:xfrm>
            </p:grpSpPr>
            <p:sp>
              <p:nvSpPr>
                <p:cNvPr id="29" name="شكل بيضاوي 94">
                  <a:extLst>
                    <a:ext uri="{FF2B5EF4-FFF2-40B4-BE49-F238E27FC236}">
                      <a16:creationId xmlns:a16="http://schemas.microsoft.com/office/drawing/2014/main" id="{0FB39272-3A77-4EC8-89C9-F9AB64A73E3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0" name="شكل بيضاوي 95">
                  <a:extLst>
                    <a:ext uri="{FF2B5EF4-FFF2-40B4-BE49-F238E27FC236}">
                      <a16:creationId xmlns:a16="http://schemas.microsoft.com/office/drawing/2014/main" id="{CF923397-C20B-4956-BA20-4904171F9B4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1" name="قوس 96">
                  <a:extLst>
                    <a:ext uri="{FF2B5EF4-FFF2-40B4-BE49-F238E27FC236}">
                      <a16:creationId xmlns:a16="http://schemas.microsoft.com/office/drawing/2014/main" id="{DB768962-6958-4814-9FFF-2CCE7B29CA9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1" name="مجموعة 97">
                <a:extLst>
                  <a:ext uri="{FF2B5EF4-FFF2-40B4-BE49-F238E27FC236}">
                    <a16:creationId xmlns:a16="http://schemas.microsoft.com/office/drawing/2014/main" id="{56D6820A-1C00-4810-BC59-B2BDCB689F9A}"/>
                  </a:ext>
                </a:extLst>
              </p:cNvPr>
              <p:cNvGrpSpPr/>
              <p:nvPr/>
            </p:nvGrpSpPr>
            <p:grpSpPr>
              <a:xfrm>
                <a:off x="4570413" y="5695605"/>
                <a:ext cx="696251" cy="609599"/>
                <a:chOff x="6026181" y="254923"/>
                <a:chExt cx="696251" cy="609599"/>
              </a:xfrm>
            </p:grpSpPr>
            <p:sp>
              <p:nvSpPr>
                <p:cNvPr id="26" name="شكل بيضاوي 98">
                  <a:extLst>
                    <a:ext uri="{FF2B5EF4-FFF2-40B4-BE49-F238E27FC236}">
                      <a16:creationId xmlns:a16="http://schemas.microsoft.com/office/drawing/2014/main" id="{0E8C66A5-4EC7-486A-B400-F5A9C8B4FF8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7" name="شكل بيضاوي 99">
                  <a:extLst>
                    <a:ext uri="{FF2B5EF4-FFF2-40B4-BE49-F238E27FC236}">
                      <a16:creationId xmlns:a16="http://schemas.microsoft.com/office/drawing/2014/main" id="{1F6E1F4E-225F-41C7-B871-92E3F25FF31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8" name="قوس 100">
                  <a:extLst>
                    <a:ext uri="{FF2B5EF4-FFF2-40B4-BE49-F238E27FC236}">
                      <a16:creationId xmlns:a16="http://schemas.microsoft.com/office/drawing/2014/main" id="{0AEAE074-1454-4FD5-8698-A78349A447C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2" name="مجموعة 101">
                <a:extLst>
                  <a:ext uri="{FF2B5EF4-FFF2-40B4-BE49-F238E27FC236}">
                    <a16:creationId xmlns:a16="http://schemas.microsoft.com/office/drawing/2014/main" id="{0F8664B1-0A9A-497F-BD45-2663219B3B80}"/>
                  </a:ext>
                </a:extLst>
              </p:cNvPr>
              <p:cNvGrpSpPr/>
              <p:nvPr/>
            </p:nvGrpSpPr>
            <p:grpSpPr>
              <a:xfrm>
                <a:off x="4569941" y="6107085"/>
                <a:ext cx="696251" cy="609599"/>
                <a:chOff x="6026181" y="254923"/>
                <a:chExt cx="696251" cy="609599"/>
              </a:xfrm>
            </p:grpSpPr>
            <p:sp>
              <p:nvSpPr>
                <p:cNvPr id="23" name="شكل بيضاوي 102">
                  <a:extLst>
                    <a:ext uri="{FF2B5EF4-FFF2-40B4-BE49-F238E27FC236}">
                      <a16:creationId xmlns:a16="http://schemas.microsoft.com/office/drawing/2014/main" id="{E4F547C7-6F89-4A1D-A661-9C5D56BD81F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4" name="شكل بيضاوي 103">
                  <a:extLst>
                    <a:ext uri="{FF2B5EF4-FFF2-40B4-BE49-F238E27FC236}">
                      <a16:creationId xmlns:a16="http://schemas.microsoft.com/office/drawing/2014/main" id="{10EE50D0-24B7-4A3E-8C29-CEA916747F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5" name="قوس 104">
                  <a:extLst>
                    <a:ext uri="{FF2B5EF4-FFF2-40B4-BE49-F238E27FC236}">
                      <a16:creationId xmlns:a16="http://schemas.microsoft.com/office/drawing/2014/main" id="{07EFECD9-B4B6-4307-A56B-818D791730F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B0C5D00B-343D-4F88-9FCF-F9333F229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59" y="643718"/>
            <a:ext cx="4756359" cy="5210527"/>
          </a:xfrm>
          <a:prstGeom prst="rect">
            <a:avLst/>
          </a:prstGeom>
        </p:spPr>
      </p:pic>
      <p:sp>
        <p:nvSpPr>
          <p:cNvPr id="125" name="مستطيل 124">
            <a:extLst>
              <a:ext uri="{FF2B5EF4-FFF2-40B4-BE49-F238E27FC236}">
                <a16:creationId xmlns:a16="http://schemas.microsoft.com/office/drawing/2014/main" id="{D2374472-FEFF-4970-8D22-A875723AB1C3}"/>
              </a:ext>
            </a:extLst>
          </p:cNvPr>
          <p:cNvSpPr/>
          <p:nvPr/>
        </p:nvSpPr>
        <p:spPr>
          <a:xfrm>
            <a:off x="9638920" y="1687128"/>
            <a:ext cx="989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أفضل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6" name="مستطيل 125">
            <a:extLst>
              <a:ext uri="{FF2B5EF4-FFF2-40B4-BE49-F238E27FC236}">
                <a16:creationId xmlns:a16="http://schemas.microsoft.com/office/drawing/2014/main" id="{461A8E8E-23FF-46B6-A87A-34A5B3EBA841}"/>
              </a:ext>
            </a:extLst>
          </p:cNvPr>
          <p:cNvSpPr/>
          <p:nvPr/>
        </p:nvSpPr>
        <p:spPr>
          <a:xfrm>
            <a:off x="9638920" y="3199891"/>
            <a:ext cx="17011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أمننا من </a:t>
            </a:r>
            <a:r>
              <a:rPr lang="ar-S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الأجدر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7" name="مستطيل 126">
            <a:extLst>
              <a:ext uri="{FF2B5EF4-FFF2-40B4-BE49-F238E27FC236}">
                <a16:creationId xmlns:a16="http://schemas.microsoft.com/office/drawing/2014/main" id="{5D6A5AF7-C719-4956-9E8C-959819CD2E5A}"/>
              </a:ext>
            </a:extLst>
          </p:cNvPr>
          <p:cNvSpPr/>
          <p:nvPr/>
        </p:nvSpPr>
        <p:spPr>
          <a:xfrm>
            <a:off x="9825028" y="4767195"/>
            <a:ext cx="1606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مدخرات وطننا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59FB5F7A-D384-4B60-9276-E4C8EC43C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1399" y="-840008"/>
            <a:ext cx="5110653" cy="4211241"/>
          </a:xfrm>
          <a:prstGeom prst="rect">
            <a:avLst/>
          </a:prstGeom>
        </p:spPr>
      </p:pic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69D18FEC-B0AF-437C-B2BB-0982DB29CB20}"/>
              </a:ext>
            </a:extLst>
          </p:cNvPr>
          <p:cNvSpPr txBox="1"/>
          <p:nvPr/>
        </p:nvSpPr>
        <p:spPr>
          <a:xfrm>
            <a:off x="409813" y="3672345"/>
            <a:ext cx="511065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900" dirty="0"/>
          </a:p>
        </p:txBody>
      </p:sp>
      <p:pic>
        <p:nvPicPr>
          <p:cNvPr id="132" name="صورة 131">
            <a:extLst>
              <a:ext uri="{FF2B5EF4-FFF2-40B4-BE49-F238E27FC236}">
                <a16:creationId xmlns:a16="http://schemas.microsoft.com/office/drawing/2014/main" id="{94A5E5B1-1706-40ED-AFD7-EF21ADBBD0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EEEC"/>
              </a:clrFrom>
              <a:clrTo>
                <a:srgbClr val="EEEE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7555">
            <a:off x="1760887" y="1079993"/>
            <a:ext cx="1912708" cy="1919455"/>
          </a:xfrm>
          <a:prstGeom prst="rect">
            <a:avLst/>
          </a:prstGeom>
        </p:spPr>
      </p:pic>
      <p:pic>
        <p:nvPicPr>
          <p:cNvPr id="133" name="صورة 132">
            <a:extLst>
              <a:ext uri="{FF2B5EF4-FFF2-40B4-BE49-F238E27FC236}">
                <a16:creationId xmlns:a16="http://schemas.microsoft.com/office/drawing/2014/main" id="{BE85D161-1493-4742-979C-AE991402D4C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EEEC"/>
              </a:clrFrom>
              <a:clrTo>
                <a:srgbClr val="EEEE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7555">
            <a:off x="2787745" y="956300"/>
            <a:ext cx="1912708" cy="1919455"/>
          </a:xfrm>
          <a:prstGeom prst="rect">
            <a:avLst/>
          </a:prstGeom>
        </p:spPr>
      </p:pic>
      <p:pic>
        <p:nvPicPr>
          <p:cNvPr id="134" name="صورة 133">
            <a:extLst>
              <a:ext uri="{FF2B5EF4-FFF2-40B4-BE49-F238E27FC236}">
                <a16:creationId xmlns:a16="http://schemas.microsoft.com/office/drawing/2014/main" id="{B927AC79-92F2-42AB-A9DC-DC40A711D60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EEEC"/>
              </a:clrFrom>
              <a:clrTo>
                <a:srgbClr val="EEEE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7555">
            <a:off x="3703708" y="859745"/>
            <a:ext cx="1912708" cy="1919455"/>
          </a:xfrm>
          <a:prstGeom prst="rect">
            <a:avLst/>
          </a:prstGeom>
        </p:spPr>
      </p:pic>
      <p:pic>
        <p:nvPicPr>
          <p:cNvPr id="135" name="صورة 134">
            <a:extLst>
              <a:ext uri="{FF2B5EF4-FFF2-40B4-BE49-F238E27FC236}">
                <a16:creationId xmlns:a16="http://schemas.microsoft.com/office/drawing/2014/main" id="{F5C3EFDB-F37B-44A8-A05A-442618A1C87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EEEC"/>
              </a:clrFrom>
              <a:clrTo>
                <a:srgbClr val="EEEE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7555">
            <a:off x="641549" y="1239108"/>
            <a:ext cx="1912708" cy="1919455"/>
          </a:xfrm>
          <a:prstGeom prst="rect">
            <a:avLst/>
          </a:prstGeom>
        </p:spPr>
      </p:pic>
      <p:sp>
        <p:nvSpPr>
          <p:cNvPr id="136" name="مستطيل 135">
            <a:extLst>
              <a:ext uri="{FF2B5EF4-FFF2-40B4-BE49-F238E27FC236}">
                <a16:creationId xmlns:a16="http://schemas.microsoft.com/office/drawing/2014/main" id="{0EDB40E1-3346-4C2C-9F19-B440C72D91AE}"/>
              </a:ext>
            </a:extLst>
          </p:cNvPr>
          <p:cNvSpPr/>
          <p:nvPr/>
        </p:nvSpPr>
        <p:spPr>
          <a:xfrm>
            <a:off x="1687071" y="3214239"/>
            <a:ext cx="274466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ابنتي الطالبة</a:t>
            </a:r>
          </a:p>
          <a:p>
            <a:pPr algn="ctr"/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نريد أن نضيء المصابيح</a:t>
            </a:r>
          </a:p>
          <a:p>
            <a:pPr algn="ctr"/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ببعض من إنجازات الوطن</a:t>
            </a:r>
          </a:p>
        </p:txBody>
      </p:sp>
      <p:pic>
        <p:nvPicPr>
          <p:cNvPr id="138" name="صورة 137">
            <a:extLst>
              <a:ext uri="{FF2B5EF4-FFF2-40B4-BE49-F238E27FC236}">
                <a16:creationId xmlns:a16="http://schemas.microsoft.com/office/drawing/2014/main" id="{4981FD97-AE93-4DEB-8FCD-EC294112D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8703" flipH="1">
            <a:off x="1110352" y="1373366"/>
            <a:ext cx="1031662" cy="1699207"/>
          </a:xfrm>
          <a:prstGeom prst="rect">
            <a:avLst/>
          </a:prstGeom>
        </p:spPr>
      </p:pic>
      <p:pic>
        <p:nvPicPr>
          <p:cNvPr id="139" name="صورة 138">
            <a:extLst>
              <a:ext uri="{FF2B5EF4-FFF2-40B4-BE49-F238E27FC236}">
                <a16:creationId xmlns:a16="http://schemas.microsoft.com/office/drawing/2014/main" id="{4A12A9AF-0820-4E04-9EB8-1C4C7299B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8703" flipH="1">
            <a:off x="2223747" y="1216800"/>
            <a:ext cx="1031662" cy="1699207"/>
          </a:xfrm>
          <a:prstGeom prst="rect">
            <a:avLst/>
          </a:prstGeom>
        </p:spPr>
      </p:pic>
      <p:pic>
        <p:nvPicPr>
          <p:cNvPr id="140" name="صورة 139">
            <a:extLst>
              <a:ext uri="{FF2B5EF4-FFF2-40B4-BE49-F238E27FC236}">
                <a16:creationId xmlns:a16="http://schemas.microsoft.com/office/drawing/2014/main" id="{C07335EE-7061-4EF8-B00F-6473B8C234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8703" flipH="1">
            <a:off x="3244568" y="1098958"/>
            <a:ext cx="1031662" cy="1699207"/>
          </a:xfrm>
          <a:prstGeom prst="rect">
            <a:avLst/>
          </a:prstGeom>
        </p:spPr>
      </p:pic>
      <p:pic>
        <p:nvPicPr>
          <p:cNvPr id="141" name="صورة 140">
            <a:extLst>
              <a:ext uri="{FF2B5EF4-FFF2-40B4-BE49-F238E27FC236}">
                <a16:creationId xmlns:a16="http://schemas.microsoft.com/office/drawing/2014/main" id="{1DE1DA8F-56AA-4692-ACF5-05DF573478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8703" flipH="1">
            <a:off x="4196130" y="981116"/>
            <a:ext cx="1031662" cy="16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2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64F2DD14-46C1-4249-89D2-75105B1B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044" y="84975"/>
            <a:ext cx="5790338" cy="661716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244F9D7-5CE6-44AF-A1C8-F22CCA99A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62" y="45085"/>
            <a:ext cx="5790338" cy="6617162"/>
          </a:xfrm>
          <a:prstGeom prst="rect">
            <a:avLst/>
          </a:prstGeom>
        </p:spPr>
      </p:pic>
      <p:grpSp>
        <p:nvGrpSpPr>
          <p:cNvPr id="4" name="مجموعة 106">
            <a:extLst>
              <a:ext uri="{FF2B5EF4-FFF2-40B4-BE49-F238E27FC236}">
                <a16:creationId xmlns:a16="http://schemas.microsoft.com/office/drawing/2014/main" id="{37A28F2F-0F10-42D1-8028-441C90E83DD9}"/>
              </a:ext>
            </a:extLst>
          </p:cNvPr>
          <p:cNvGrpSpPr/>
          <p:nvPr/>
        </p:nvGrpSpPr>
        <p:grpSpPr>
          <a:xfrm>
            <a:off x="5548048" y="155863"/>
            <a:ext cx="1095903" cy="6546274"/>
            <a:chOff x="4382184" y="170410"/>
            <a:chExt cx="1097400" cy="6546274"/>
          </a:xfrm>
        </p:grpSpPr>
        <p:grpSp>
          <p:nvGrpSpPr>
            <p:cNvPr id="5" name="مجموعة 29">
              <a:extLst>
                <a:ext uri="{FF2B5EF4-FFF2-40B4-BE49-F238E27FC236}">
                  <a16:creationId xmlns:a16="http://schemas.microsoft.com/office/drawing/2014/main" id="{4D385F9A-E6B0-4569-AAD8-90E32B23961C}"/>
                </a:ext>
              </a:extLst>
            </p:cNvPr>
            <p:cNvGrpSpPr/>
            <p:nvPr/>
          </p:nvGrpSpPr>
          <p:grpSpPr>
            <a:xfrm>
              <a:off x="4382184" y="299259"/>
              <a:ext cx="420197" cy="6129247"/>
              <a:chOff x="4953000" y="490452"/>
              <a:chExt cx="420197" cy="6129247"/>
            </a:xfrm>
          </p:grpSpPr>
          <p:sp>
            <p:nvSpPr>
              <p:cNvPr id="83" name="مستطيل 30">
                <a:extLst>
                  <a:ext uri="{FF2B5EF4-FFF2-40B4-BE49-F238E27FC236}">
                    <a16:creationId xmlns:a16="http://schemas.microsoft.com/office/drawing/2014/main" id="{8FEB1A53-C3E3-4D9C-A42C-2035B1C0FF26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4" name="مستطيل 31">
                <a:extLst>
                  <a:ext uri="{FF2B5EF4-FFF2-40B4-BE49-F238E27FC236}">
                    <a16:creationId xmlns:a16="http://schemas.microsoft.com/office/drawing/2014/main" id="{F5201E0E-230B-43EB-A7FB-F82A2695FAEA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5" name="مستطيل 32">
                <a:extLst>
                  <a:ext uri="{FF2B5EF4-FFF2-40B4-BE49-F238E27FC236}">
                    <a16:creationId xmlns:a16="http://schemas.microsoft.com/office/drawing/2014/main" id="{16C5AD98-EFC5-459F-9ED9-919A15D81D3B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6" name="مستطيل 33">
                <a:extLst>
                  <a:ext uri="{FF2B5EF4-FFF2-40B4-BE49-F238E27FC236}">
                    <a16:creationId xmlns:a16="http://schemas.microsoft.com/office/drawing/2014/main" id="{8EC69638-D740-4D25-A63D-915955E66924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7" name="مستطيل 34">
                <a:extLst>
                  <a:ext uri="{FF2B5EF4-FFF2-40B4-BE49-F238E27FC236}">
                    <a16:creationId xmlns:a16="http://schemas.microsoft.com/office/drawing/2014/main" id="{ED49CDF8-10DA-4584-A074-0FC05A788255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8" name="مستطيل 35">
                <a:extLst>
                  <a:ext uri="{FF2B5EF4-FFF2-40B4-BE49-F238E27FC236}">
                    <a16:creationId xmlns:a16="http://schemas.microsoft.com/office/drawing/2014/main" id="{5B3E9EA0-BBCC-4D2C-A8AD-BC01823D1BE2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9" name="مستطيل 36">
                <a:extLst>
                  <a:ext uri="{FF2B5EF4-FFF2-40B4-BE49-F238E27FC236}">
                    <a16:creationId xmlns:a16="http://schemas.microsoft.com/office/drawing/2014/main" id="{5FA318F4-CBE5-45AB-AF5D-0EDD2CF5F487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0" name="مستطيل 37">
                <a:extLst>
                  <a:ext uri="{FF2B5EF4-FFF2-40B4-BE49-F238E27FC236}">
                    <a16:creationId xmlns:a16="http://schemas.microsoft.com/office/drawing/2014/main" id="{D0825806-A625-46FD-A9FA-4AF6F552E0F5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1" name="مستطيل 38">
                <a:extLst>
                  <a:ext uri="{FF2B5EF4-FFF2-40B4-BE49-F238E27FC236}">
                    <a16:creationId xmlns:a16="http://schemas.microsoft.com/office/drawing/2014/main" id="{BBD58890-206F-461D-A561-1BD28B7A2545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2" name="مستطيل 39">
                <a:extLst>
                  <a:ext uri="{FF2B5EF4-FFF2-40B4-BE49-F238E27FC236}">
                    <a16:creationId xmlns:a16="http://schemas.microsoft.com/office/drawing/2014/main" id="{345DF982-EFD8-498B-809A-ED1755D684A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3" name="مستطيل 40">
                <a:extLst>
                  <a:ext uri="{FF2B5EF4-FFF2-40B4-BE49-F238E27FC236}">
                    <a16:creationId xmlns:a16="http://schemas.microsoft.com/office/drawing/2014/main" id="{873C0E4B-BE8A-4486-B904-9994805FBEF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4" name="مستطيل 41">
                <a:extLst>
                  <a:ext uri="{FF2B5EF4-FFF2-40B4-BE49-F238E27FC236}">
                    <a16:creationId xmlns:a16="http://schemas.microsoft.com/office/drawing/2014/main" id="{31EE34B3-D282-4BDE-8173-F2C2624C8154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5" name="مستطيل 42">
                <a:extLst>
                  <a:ext uri="{FF2B5EF4-FFF2-40B4-BE49-F238E27FC236}">
                    <a16:creationId xmlns:a16="http://schemas.microsoft.com/office/drawing/2014/main" id="{1635B112-C7C8-422D-AAF9-724B533748E5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6" name="مستطيل 43">
                <a:extLst>
                  <a:ext uri="{FF2B5EF4-FFF2-40B4-BE49-F238E27FC236}">
                    <a16:creationId xmlns:a16="http://schemas.microsoft.com/office/drawing/2014/main" id="{1D207295-F14D-402D-8269-FC376E95E50B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7" name="مستطيل 44">
                <a:extLst>
                  <a:ext uri="{FF2B5EF4-FFF2-40B4-BE49-F238E27FC236}">
                    <a16:creationId xmlns:a16="http://schemas.microsoft.com/office/drawing/2014/main" id="{E884D134-7CC0-40C9-BCD6-4A730EDA938C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6" name="مجموعة 28">
              <a:extLst>
                <a:ext uri="{FF2B5EF4-FFF2-40B4-BE49-F238E27FC236}">
                  <a16:creationId xmlns:a16="http://schemas.microsoft.com/office/drawing/2014/main" id="{AB7D4B8E-6F60-428E-A548-55F0FF275ECF}"/>
                </a:ext>
              </a:extLst>
            </p:cNvPr>
            <p:cNvGrpSpPr/>
            <p:nvPr/>
          </p:nvGrpSpPr>
          <p:grpSpPr>
            <a:xfrm>
              <a:off x="5059387" y="307572"/>
              <a:ext cx="420197" cy="6129247"/>
              <a:chOff x="4953000" y="490452"/>
              <a:chExt cx="420197" cy="6129247"/>
            </a:xfrm>
          </p:grpSpPr>
          <p:sp>
            <p:nvSpPr>
              <p:cNvPr id="68" name="مستطيل 7">
                <a:extLst>
                  <a:ext uri="{FF2B5EF4-FFF2-40B4-BE49-F238E27FC236}">
                    <a16:creationId xmlns:a16="http://schemas.microsoft.com/office/drawing/2014/main" id="{A634BD9A-4214-49B0-A763-9E28193AEEB5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9" name="مستطيل 11">
                <a:extLst>
                  <a:ext uri="{FF2B5EF4-FFF2-40B4-BE49-F238E27FC236}">
                    <a16:creationId xmlns:a16="http://schemas.microsoft.com/office/drawing/2014/main" id="{169F4834-F6E4-4E54-8277-940F49272E74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مستطيل 13">
                <a:extLst>
                  <a:ext uri="{FF2B5EF4-FFF2-40B4-BE49-F238E27FC236}">
                    <a16:creationId xmlns:a16="http://schemas.microsoft.com/office/drawing/2014/main" id="{3D4673CB-19A4-4BBF-89C2-535651D242FC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مستطيل 14">
                <a:extLst>
                  <a:ext uri="{FF2B5EF4-FFF2-40B4-BE49-F238E27FC236}">
                    <a16:creationId xmlns:a16="http://schemas.microsoft.com/office/drawing/2014/main" id="{CA834650-ECB1-4D8B-914F-552D502F21EA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2" name="مستطيل 15">
                <a:extLst>
                  <a:ext uri="{FF2B5EF4-FFF2-40B4-BE49-F238E27FC236}">
                    <a16:creationId xmlns:a16="http://schemas.microsoft.com/office/drawing/2014/main" id="{B684D1FD-E52E-44D9-BEF0-D25F02B801A9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3" name="مستطيل 16">
                <a:extLst>
                  <a:ext uri="{FF2B5EF4-FFF2-40B4-BE49-F238E27FC236}">
                    <a16:creationId xmlns:a16="http://schemas.microsoft.com/office/drawing/2014/main" id="{34DBD091-3EC4-4CDB-9E77-E6AB2CEF62FE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4" name="مستطيل 17">
                <a:extLst>
                  <a:ext uri="{FF2B5EF4-FFF2-40B4-BE49-F238E27FC236}">
                    <a16:creationId xmlns:a16="http://schemas.microsoft.com/office/drawing/2014/main" id="{9F06956A-5BE8-4499-97A2-C0C228E7D911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5" name="مستطيل 18">
                <a:extLst>
                  <a:ext uri="{FF2B5EF4-FFF2-40B4-BE49-F238E27FC236}">
                    <a16:creationId xmlns:a16="http://schemas.microsoft.com/office/drawing/2014/main" id="{878711B5-2EDE-4113-861E-21CDEA2AD53C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6" name="مستطيل 19">
                <a:extLst>
                  <a:ext uri="{FF2B5EF4-FFF2-40B4-BE49-F238E27FC236}">
                    <a16:creationId xmlns:a16="http://schemas.microsoft.com/office/drawing/2014/main" id="{825D71A2-9E7D-45E3-BA32-2E474BF1D3A3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7" name="مستطيل 20">
                <a:extLst>
                  <a:ext uri="{FF2B5EF4-FFF2-40B4-BE49-F238E27FC236}">
                    <a16:creationId xmlns:a16="http://schemas.microsoft.com/office/drawing/2014/main" id="{D76AE40F-2A18-4103-BC0C-C38522E7B13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8" name="مستطيل 22">
                <a:extLst>
                  <a:ext uri="{FF2B5EF4-FFF2-40B4-BE49-F238E27FC236}">
                    <a16:creationId xmlns:a16="http://schemas.microsoft.com/office/drawing/2014/main" id="{496F02AB-F4ED-4502-91EC-3E149179F11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9" name="مستطيل 23">
                <a:extLst>
                  <a:ext uri="{FF2B5EF4-FFF2-40B4-BE49-F238E27FC236}">
                    <a16:creationId xmlns:a16="http://schemas.microsoft.com/office/drawing/2014/main" id="{1D51DC57-BC8E-4E68-8A11-E1B52012F6DC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0" name="مستطيل 24">
                <a:extLst>
                  <a:ext uri="{FF2B5EF4-FFF2-40B4-BE49-F238E27FC236}">
                    <a16:creationId xmlns:a16="http://schemas.microsoft.com/office/drawing/2014/main" id="{77D87996-FB0F-44AE-A479-8800DD4D851B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1" name="مستطيل 25">
                <a:extLst>
                  <a:ext uri="{FF2B5EF4-FFF2-40B4-BE49-F238E27FC236}">
                    <a16:creationId xmlns:a16="http://schemas.microsoft.com/office/drawing/2014/main" id="{6C9AF3DA-7E5A-4A28-A405-B712B2FC1A42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2" name="مستطيل 26">
                <a:extLst>
                  <a:ext uri="{FF2B5EF4-FFF2-40B4-BE49-F238E27FC236}">
                    <a16:creationId xmlns:a16="http://schemas.microsoft.com/office/drawing/2014/main" id="{8811CEF2-C632-49A7-84B7-8020D548D17F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7" name="مجموعة 105">
              <a:extLst>
                <a:ext uri="{FF2B5EF4-FFF2-40B4-BE49-F238E27FC236}">
                  <a16:creationId xmlns:a16="http://schemas.microsoft.com/office/drawing/2014/main" id="{0AD0FFB8-8A8E-44CD-ABAB-CCA78F9E2AEA}"/>
                </a:ext>
              </a:extLst>
            </p:cNvPr>
            <p:cNvGrpSpPr/>
            <p:nvPr/>
          </p:nvGrpSpPr>
          <p:grpSpPr>
            <a:xfrm>
              <a:off x="4553360" y="170410"/>
              <a:ext cx="747765" cy="6546274"/>
              <a:chOff x="4553360" y="170410"/>
              <a:chExt cx="747765" cy="6546274"/>
            </a:xfrm>
          </p:grpSpPr>
          <p:grpSp>
            <p:nvGrpSpPr>
              <p:cNvPr id="8" name="مجموعة 48">
                <a:extLst>
                  <a:ext uri="{FF2B5EF4-FFF2-40B4-BE49-F238E27FC236}">
                    <a16:creationId xmlns:a16="http://schemas.microsoft.com/office/drawing/2014/main" id="{21D0D9A4-58DC-40E0-B9A3-41D604290D16}"/>
                  </a:ext>
                </a:extLst>
              </p:cNvPr>
              <p:cNvGrpSpPr/>
              <p:nvPr/>
            </p:nvGrpSpPr>
            <p:grpSpPr>
              <a:xfrm>
                <a:off x="4600693" y="170410"/>
                <a:ext cx="696251" cy="609599"/>
                <a:chOff x="6026181" y="254923"/>
                <a:chExt cx="696251" cy="609599"/>
              </a:xfrm>
            </p:grpSpPr>
            <p:sp>
              <p:nvSpPr>
                <p:cNvPr id="65" name="شكل بيضاوي 45">
                  <a:extLst>
                    <a:ext uri="{FF2B5EF4-FFF2-40B4-BE49-F238E27FC236}">
                      <a16:creationId xmlns:a16="http://schemas.microsoft.com/office/drawing/2014/main" id="{036233E7-146A-4394-B09F-C0ABFF775C7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6" name="شكل بيضاوي 47">
                  <a:extLst>
                    <a:ext uri="{FF2B5EF4-FFF2-40B4-BE49-F238E27FC236}">
                      <a16:creationId xmlns:a16="http://schemas.microsoft.com/office/drawing/2014/main" id="{869C8D3B-4B1D-47FD-ABAF-C71A3A7CBD05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7" name="قوس 27">
                  <a:extLst>
                    <a:ext uri="{FF2B5EF4-FFF2-40B4-BE49-F238E27FC236}">
                      <a16:creationId xmlns:a16="http://schemas.microsoft.com/office/drawing/2014/main" id="{E84B3F2E-3D71-4A20-B321-D0C1C9A4EEB6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9" name="مجموعة 49">
                <a:extLst>
                  <a:ext uri="{FF2B5EF4-FFF2-40B4-BE49-F238E27FC236}">
                    <a16:creationId xmlns:a16="http://schemas.microsoft.com/office/drawing/2014/main" id="{F39C1877-1753-4C17-A6D9-6A925322A641}"/>
                  </a:ext>
                </a:extLst>
              </p:cNvPr>
              <p:cNvGrpSpPr/>
              <p:nvPr/>
            </p:nvGrpSpPr>
            <p:grpSpPr>
              <a:xfrm>
                <a:off x="4591255" y="573930"/>
                <a:ext cx="696251" cy="635924"/>
                <a:chOff x="6026181" y="254923"/>
                <a:chExt cx="696251" cy="609599"/>
              </a:xfrm>
            </p:grpSpPr>
            <p:sp>
              <p:nvSpPr>
                <p:cNvPr id="62" name="شكل بيضاوي 50">
                  <a:extLst>
                    <a:ext uri="{FF2B5EF4-FFF2-40B4-BE49-F238E27FC236}">
                      <a16:creationId xmlns:a16="http://schemas.microsoft.com/office/drawing/2014/main" id="{2696071B-D267-4F4C-8C82-A537E4F825C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3" name="شكل بيضاوي 51">
                  <a:extLst>
                    <a:ext uri="{FF2B5EF4-FFF2-40B4-BE49-F238E27FC236}">
                      <a16:creationId xmlns:a16="http://schemas.microsoft.com/office/drawing/2014/main" id="{B6F09C1E-9518-4BBE-95FC-A63EEC5B7618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4" name="قوس 52">
                  <a:extLst>
                    <a:ext uri="{FF2B5EF4-FFF2-40B4-BE49-F238E27FC236}">
                      <a16:creationId xmlns:a16="http://schemas.microsoft.com/office/drawing/2014/main" id="{4A46E2E7-C170-4864-AF31-418CEBA32EC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0" name="مجموعة 53">
                <a:extLst>
                  <a:ext uri="{FF2B5EF4-FFF2-40B4-BE49-F238E27FC236}">
                    <a16:creationId xmlns:a16="http://schemas.microsoft.com/office/drawing/2014/main" id="{6C10CAF7-DEFF-4258-8E62-4803272845C8}"/>
                  </a:ext>
                </a:extLst>
              </p:cNvPr>
              <p:cNvGrpSpPr/>
              <p:nvPr/>
            </p:nvGrpSpPr>
            <p:grpSpPr>
              <a:xfrm>
                <a:off x="4591255" y="986100"/>
                <a:ext cx="696251" cy="609599"/>
                <a:chOff x="6026181" y="254923"/>
                <a:chExt cx="696251" cy="609599"/>
              </a:xfrm>
            </p:grpSpPr>
            <p:sp>
              <p:nvSpPr>
                <p:cNvPr id="59" name="شكل بيضاوي 54">
                  <a:extLst>
                    <a:ext uri="{FF2B5EF4-FFF2-40B4-BE49-F238E27FC236}">
                      <a16:creationId xmlns:a16="http://schemas.microsoft.com/office/drawing/2014/main" id="{79311714-52AB-4E35-AA80-B1CCA3125946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0" name="شكل بيضاوي 55">
                  <a:extLst>
                    <a:ext uri="{FF2B5EF4-FFF2-40B4-BE49-F238E27FC236}">
                      <a16:creationId xmlns:a16="http://schemas.microsoft.com/office/drawing/2014/main" id="{6E8D1FB4-D20A-40DA-A134-642766D853C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1" name="قوس 56">
                  <a:extLst>
                    <a:ext uri="{FF2B5EF4-FFF2-40B4-BE49-F238E27FC236}">
                      <a16:creationId xmlns:a16="http://schemas.microsoft.com/office/drawing/2014/main" id="{DF4BB1F8-F191-4A6E-A00A-EAFA4125B09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1" name="مجموعة 57">
                <a:extLst>
                  <a:ext uri="{FF2B5EF4-FFF2-40B4-BE49-F238E27FC236}">
                    <a16:creationId xmlns:a16="http://schemas.microsoft.com/office/drawing/2014/main" id="{B5887824-EE2D-40BB-9F2F-A33E9C2151B9}"/>
                  </a:ext>
                </a:extLst>
              </p:cNvPr>
              <p:cNvGrpSpPr/>
              <p:nvPr/>
            </p:nvGrpSpPr>
            <p:grpSpPr>
              <a:xfrm>
                <a:off x="4553360" y="1388925"/>
                <a:ext cx="696251" cy="609599"/>
                <a:chOff x="6026181" y="254923"/>
                <a:chExt cx="696251" cy="609599"/>
              </a:xfrm>
            </p:grpSpPr>
            <p:sp>
              <p:nvSpPr>
                <p:cNvPr id="56" name="شكل بيضاوي 58">
                  <a:extLst>
                    <a:ext uri="{FF2B5EF4-FFF2-40B4-BE49-F238E27FC236}">
                      <a16:creationId xmlns:a16="http://schemas.microsoft.com/office/drawing/2014/main" id="{F6BA2743-0171-4FE3-BB5F-730AE65AAFC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7" name="شكل بيضاوي 59">
                  <a:extLst>
                    <a:ext uri="{FF2B5EF4-FFF2-40B4-BE49-F238E27FC236}">
                      <a16:creationId xmlns:a16="http://schemas.microsoft.com/office/drawing/2014/main" id="{EC84C974-E9BC-4EAB-B233-85726ABF603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8" name="قوس 60">
                  <a:extLst>
                    <a:ext uri="{FF2B5EF4-FFF2-40B4-BE49-F238E27FC236}">
                      <a16:creationId xmlns:a16="http://schemas.microsoft.com/office/drawing/2014/main" id="{F66C6F71-AEC8-46EE-B7F1-350A51E78BD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2" name="مجموعة 61">
                <a:extLst>
                  <a:ext uri="{FF2B5EF4-FFF2-40B4-BE49-F238E27FC236}">
                    <a16:creationId xmlns:a16="http://schemas.microsoft.com/office/drawing/2014/main" id="{8E29D551-901E-4AD5-B6F4-C8C992B718C7}"/>
                  </a:ext>
                </a:extLst>
              </p:cNvPr>
              <p:cNvGrpSpPr/>
              <p:nvPr/>
            </p:nvGrpSpPr>
            <p:grpSpPr>
              <a:xfrm>
                <a:off x="4558751" y="1774073"/>
                <a:ext cx="696251" cy="609599"/>
                <a:chOff x="6026181" y="254923"/>
                <a:chExt cx="696251" cy="609599"/>
              </a:xfrm>
            </p:grpSpPr>
            <p:sp>
              <p:nvSpPr>
                <p:cNvPr id="53" name="شكل بيضاوي 62">
                  <a:extLst>
                    <a:ext uri="{FF2B5EF4-FFF2-40B4-BE49-F238E27FC236}">
                      <a16:creationId xmlns:a16="http://schemas.microsoft.com/office/drawing/2014/main" id="{78F7A70B-E311-4A15-AF19-77CEF64B346E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4" name="شكل بيضاوي 63">
                  <a:extLst>
                    <a:ext uri="{FF2B5EF4-FFF2-40B4-BE49-F238E27FC236}">
                      <a16:creationId xmlns:a16="http://schemas.microsoft.com/office/drawing/2014/main" id="{B4C9C0BD-9D6F-4FB3-81EA-F0A4D0864D7E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5" name="قوس 64">
                  <a:extLst>
                    <a:ext uri="{FF2B5EF4-FFF2-40B4-BE49-F238E27FC236}">
                      <a16:creationId xmlns:a16="http://schemas.microsoft.com/office/drawing/2014/main" id="{361CD3CD-E222-4BAD-97F5-7EE67CE22BF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3" name="مجموعة 65">
                <a:extLst>
                  <a:ext uri="{FF2B5EF4-FFF2-40B4-BE49-F238E27FC236}">
                    <a16:creationId xmlns:a16="http://schemas.microsoft.com/office/drawing/2014/main" id="{4B4811EA-33F7-4D16-B927-78BE8569947A}"/>
                  </a:ext>
                </a:extLst>
              </p:cNvPr>
              <p:cNvGrpSpPr/>
              <p:nvPr/>
            </p:nvGrpSpPr>
            <p:grpSpPr>
              <a:xfrm>
                <a:off x="4582382" y="2171008"/>
                <a:ext cx="696251" cy="609599"/>
                <a:chOff x="6026181" y="254923"/>
                <a:chExt cx="696251" cy="609599"/>
              </a:xfrm>
            </p:grpSpPr>
            <p:sp>
              <p:nvSpPr>
                <p:cNvPr id="50" name="شكل بيضاوي 66">
                  <a:extLst>
                    <a:ext uri="{FF2B5EF4-FFF2-40B4-BE49-F238E27FC236}">
                      <a16:creationId xmlns:a16="http://schemas.microsoft.com/office/drawing/2014/main" id="{7B35705D-87ED-4D86-AFCC-D159B0121A5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1" name="شكل بيضاوي 67">
                  <a:extLst>
                    <a:ext uri="{FF2B5EF4-FFF2-40B4-BE49-F238E27FC236}">
                      <a16:creationId xmlns:a16="http://schemas.microsoft.com/office/drawing/2014/main" id="{F8CC40BF-7BBE-48B1-8E7A-FFC172288A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2" name="قوس 68">
                  <a:extLst>
                    <a:ext uri="{FF2B5EF4-FFF2-40B4-BE49-F238E27FC236}">
                      <a16:creationId xmlns:a16="http://schemas.microsoft.com/office/drawing/2014/main" id="{5D8031DE-821C-4E0D-974E-C4FFE755AF29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4" name="مجموعة 69">
                <a:extLst>
                  <a:ext uri="{FF2B5EF4-FFF2-40B4-BE49-F238E27FC236}">
                    <a16:creationId xmlns:a16="http://schemas.microsoft.com/office/drawing/2014/main" id="{D8727C4F-FB2F-45F7-9376-A9D87FA1D052}"/>
                  </a:ext>
                </a:extLst>
              </p:cNvPr>
              <p:cNvGrpSpPr/>
              <p:nvPr/>
            </p:nvGrpSpPr>
            <p:grpSpPr>
              <a:xfrm>
                <a:off x="4582382" y="2532604"/>
                <a:ext cx="696251" cy="609599"/>
                <a:chOff x="6026181" y="254923"/>
                <a:chExt cx="696251" cy="609599"/>
              </a:xfrm>
            </p:grpSpPr>
            <p:sp>
              <p:nvSpPr>
                <p:cNvPr id="47" name="شكل بيضاوي 70">
                  <a:extLst>
                    <a:ext uri="{FF2B5EF4-FFF2-40B4-BE49-F238E27FC236}">
                      <a16:creationId xmlns:a16="http://schemas.microsoft.com/office/drawing/2014/main" id="{D534EBE0-BED6-4304-A72F-99504A68DE5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8" name="شكل بيضاوي 71">
                  <a:extLst>
                    <a:ext uri="{FF2B5EF4-FFF2-40B4-BE49-F238E27FC236}">
                      <a16:creationId xmlns:a16="http://schemas.microsoft.com/office/drawing/2014/main" id="{54C961BA-43AB-488C-A83A-C4B5BB396CF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9" name="قوس 72">
                  <a:extLst>
                    <a:ext uri="{FF2B5EF4-FFF2-40B4-BE49-F238E27FC236}">
                      <a16:creationId xmlns:a16="http://schemas.microsoft.com/office/drawing/2014/main" id="{E6F71E82-FC3F-44F8-8C7A-D9B5088462B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5" name="مجموعة 73">
                <a:extLst>
                  <a:ext uri="{FF2B5EF4-FFF2-40B4-BE49-F238E27FC236}">
                    <a16:creationId xmlns:a16="http://schemas.microsoft.com/office/drawing/2014/main" id="{A46C4A68-616B-48E6-8E3D-965AA0D5FDF6}"/>
                  </a:ext>
                </a:extLst>
              </p:cNvPr>
              <p:cNvGrpSpPr/>
              <p:nvPr/>
            </p:nvGrpSpPr>
            <p:grpSpPr>
              <a:xfrm>
                <a:off x="4573200" y="2902528"/>
                <a:ext cx="696251" cy="609599"/>
                <a:chOff x="6026181" y="254923"/>
                <a:chExt cx="696251" cy="609599"/>
              </a:xfrm>
            </p:grpSpPr>
            <p:sp>
              <p:nvSpPr>
                <p:cNvPr id="44" name="شكل بيضاوي 74">
                  <a:extLst>
                    <a:ext uri="{FF2B5EF4-FFF2-40B4-BE49-F238E27FC236}">
                      <a16:creationId xmlns:a16="http://schemas.microsoft.com/office/drawing/2014/main" id="{35468D64-E2F5-4216-B3CD-45AB35B4905B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5" name="شكل بيضاوي 75">
                  <a:extLst>
                    <a:ext uri="{FF2B5EF4-FFF2-40B4-BE49-F238E27FC236}">
                      <a16:creationId xmlns:a16="http://schemas.microsoft.com/office/drawing/2014/main" id="{13A0BC12-33B5-4BF7-ABE5-E94A199041D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6" name="قوس 76">
                  <a:extLst>
                    <a:ext uri="{FF2B5EF4-FFF2-40B4-BE49-F238E27FC236}">
                      <a16:creationId xmlns:a16="http://schemas.microsoft.com/office/drawing/2014/main" id="{C9E3FAC1-57E2-4B1F-BE0F-17CA66B5570B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6" name="مجموعة 77">
                <a:extLst>
                  <a:ext uri="{FF2B5EF4-FFF2-40B4-BE49-F238E27FC236}">
                    <a16:creationId xmlns:a16="http://schemas.microsoft.com/office/drawing/2014/main" id="{477BC6BB-E4A1-4A3A-BB78-E496F747ED10}"/>
                  </a:ext>
                </a:extLst>
              </p:cNvPr>
              <p:cNvGrpSpPr/>
              <p:nvPr/>
            </p:nvGrpSpPr>
            <p:grpSpPr>
              <a:xfrm>
                <a:off x="4582382" y="3321632"/>
                <a:ext cx="696251" cy="609599"/>
                <a:chOff x="6026181" y="254923"/>
                <a:chExt cx="696251" cy="609599"/>
              </a:xfrm>
            </p:grpSpPr>
            <p:sp>
              <p:nvSpPr>
                <p:cNvPr id="41" name="شكل بيضاوي 78">
                  <a:extLst>
                    <a:ext uri="{FF2B5EF4-FFF2-40B4-BE49-F238E27FC236}">
                      <a16:creationId xmlns:a16="http://schemas.microsoft.com/office/drawing/2014/main" id="{FAC309B8-225D-4FD1-ACC6-04DC6099B445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2" name="شكل بيضاوي 79">
                  <a:extLst>
                    <a:ext uri="{FF2B5EF4-FFF2-40B4-BE49-F238E27FC236}">
                      <a16:creationId xmlns:a16="http://schemas.microsoft.com/office/drawing/2014/main" id="{A59B75B2-9262-436C-8D24-4DE6ABE0DE5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3" name="قوس 80">
                  <a:extLst>
                    <a:ext uri="{FF2B5EF4-FFF2-40B4-BE49-F238E27FC236}">
                      <a16:creationId xmlns:a16="http://schemas.microsoft.com/office/drawing/2014/main" id="{3BF9E951-6BCD-4C6F-9DDA-2D9A97CE7C0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7" name="مجموعة 81">
                <a:extLst>
                  <a:ext uri="{FF2B5EF4-FFF2-40B4-BE49-F238E27FC236}">
                    <a16:creationId xmlns:a16="http://schemas.microsoft.com/office/drawing/2014/main" id="{74FD494A-DC6F-434B-8242-1A972DC90844}"/>
                  </a:ext>
                </a:extLst>
              </p:cNvPr>
              <p:cNvGrpSpPr/>
              <p:nvPr/>
            </p:nvGrpSpPr>
            <p:grpSpPr>
              <a:xfrm>
                <a:off x="4580252" y="3783675"/>
                <a:ext cx="696251" cy="609599"/>
                <a:chOff x="6026181" y="254923"/>
                <a:chExt cx="696251" cy="609599"/>
              </a:xfrm>
            </p:grpSpPr>
            <p:sp>
              <p:nvSpPr>
                <p:cNvPr id="38" name="شكل بيضاوي 82">
                  <a:extLst>
                    <a:ext uri="{FF2B5EF4-FFF2-40B4-BE49-F238E27FC236}">
                      <a16:creationId xmlns:a16="http://schemas.microsoft.com/office/drawing/2014/main" id="{F0971592-9A21-48F9-AF19-263F450978C8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9" name="شكل بيضاوي 83">
                  <a:extLst>
                    <a:ext uri="{FF2B5EF4-FFF2-40B4-BE49-F238E27FC236}">
                      <a16:creationId xmlns:a16="http://schemas.microsoft.com/office/drawing/2014/main" id="{4A86D9E3-29EA-4FA6-9F2F-B4768531253B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0" name="قوس 84">
                  <a:extLst>
                    <a:ext uri="{FF2B5EF4-FFF2-40B4-BE49-F238E27FC236}">
                      <a16:creationId xmlns:a16="http://schemas.microsoft.com/office/drawing/2014/main" id="{2B2A5B0B-AF37-4341-8F03-59635D82C90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8" name="مجموعة 85">
                <a:extLst>
                  <a:ext uri="{FF2B5EF4-FFF2-40B4-BE49-F238E27FC236}">
                    <a16:creationId xmlns:a16="http://schemas.microsoft.com/office/drawing/2014/main" id="{292E8590-ACE3-4E23-BBB4-C65E11BE540A}"/>
                  </a:ext>
                </a:extLst>
              </p:cNvPr>
              <p:cNvGrpSpPr/>
              <p:nvPr/>
            </p:nvGrpSpPr>
            <p:grpSpPr>
              <a:xfrm>
                <a:off x="4580252" y="4233954"/>
                <a:ext cx="696251" cy="609599"/>
                <a:chOff x="6026181" y="254923"/>
                <a:chExt cx="696251" cy="609599"/>
              </a:xfrm>
            </p:grpSpPr>
            <p:sp>
              <p:nvSpPr>
                <p:cNvPr id="35" name="شكل بيضاوي 86">
                  <a:extLst>
                    <a:ext uri="{FF2B5EF4-FFF2-40B4-BE49-F238E27FC236}">
                      <a16:creationId xmlns:a16="http://schemas.microsoft.com/office/drawing/2014/main" id="{EC13F3E3-3BE6-4E9E-977A-A8C6C2B63FA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6" name="شكل بيضاوي 87">
                  <a:extLst>
                    <a:ext uri="{FF2B5EF4-FFF2-40B4-BE49-F238E27FC236}">
                      <a16:creationId xmlns:a16="http://schemas.microsoft.com/office/drawing/2014/main" id="{27EA2FC4-1D7F-4D2B-B102-7BE5CD26DF32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7" name="قوس 88">
                  <a:extLst>
                    <a:ext uri="{FF2B5EF4-FFF2-40B4-BE49-F238E27FC236}">
                      <a16:creationId xmlns:a16="http://schemas.microsoft.com/office/drawing/2014/main" id="{BCE1AB6C-2C2B-4ECA-A053-9163CB82B07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9" name="مجموعة 89">
                <a:extLst>
                  <a:ext uri="{FF2B5EF4-FFF2-40B4-BE49-F238E27FC236}">
                    <a16:creationId xmlns:a16="http://schemas.microsoft.com/office/drawing/2014/main" id="{F9C9A92C-5727-41AF-BEAE-6FFDFA165D55}"/>
                  </a:ext>
                </a:extLst>
              </p:cNvPr>
              <p:cNvGrpSpPr/>
              <p:nvPr/>
            </p:nvGrpSpPr>
            <p:grpSpPr>
              <a:xfrm>
                <a:off x="4580252" y="4707776"/>
                <a:ext cx="696251" cy="609599"/>
                <a:chOff x="6026181" y="254923"/>
                <a:chExt cx="696251" cy="609599"/>
              </a:xfrm>
            </p:grpSpPr>
            <p:sp>
              <p:nvSpPr>
                <p:cNvPr id="32" name="شكل بيضاوي 90">
                  <a:extLst>
                    <a:ext uri="{FF2B5EF4-FFF2-40B4-BE49-F238E27FC236}">
                      <a16:creationId xmlns:a16="http://schemas.microsoft.com/office/drawing/2014/main" id="{64BB3C8F-2CF9-4B04-A23B-72AAF0DBA5E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3" name="شكل بيضاوي 91">
                  <a:extLst>
                    <a:ext uri="{FF2B5EF4-FFF2-40B4-BE49-F238E27FC236}">
                      <a16:creationId xmlns:a16="http://schemas.microsoft.com/office/drawing/2014/main" id="{E7BEAE10-3D0C-4B27-A7D1-62B59B5264D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4" name="قوس 92">
                  <a:extLst>
                    <a:ext uri="{FF2B5EF4-FFF2-40B4-BE49-F238E27FC236}">
                      <a16:creationId xmlns:a16="http://schemas.microsoft.com/office/drawing/2014/main" id="{475FA66C-5779-421C-A7C8-B247F2D6F4A5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0" name="مجموعة 93">
                <a:extLst>
                  <a:ext uri="{FF2B5EF4-FFF2-40B4-BE49-F238E27FC236}">
                    <a16:creationId xmlns:a16="http://schemas.microsoft.com/office/drawing/2014/main" id="{228A4B7D-215B-49C5-8C85-E0DCA034044C}"/>
                  </a:ext>
                </a:extLst>
              </p:cNvPr>
              <p:cNvGrpSpPr/>
              <p:nvPr/>
            </p:nvGrpSpPr>
            <p:grpSpPr>
              <a:xfrm>
                <a:off x="4604874" y="5206539"/>
                <a:ext cx="696251" cy="609599"/>
                <a:chOff x="6026181" y="254923"/>
                <a:chExt cx="696251" cy="609599"/>
              </a:xfrm>
            </p:grpSpPr>
            <p:sp>
              <p:nvSpPr>
                <p:cNvPr id="29" name="شكل بيضاوي 94">
                  <a:extLst>
                    <a:ext uri="{FF2B5EF4-FFF2-40B4-BE49-F238E27FC236}">
                      <a16:creationId xmlns:a16="http://schemas.microsoft.com/office/drawing/2014/main" id="{0FB39272-3A77-4EC8-89C9-F9AB64A73E3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0" name="شكل بيضاوي 95">
                  <a:extLst>
                    <a:ext uri="{FF2B5EF4-FFF2-40B4-BE49-F238E27FC236}">
                      <a16:creationId xmlns:a16="http://schemas.microsoft.com/office/drawing/2014/main" id="{CF923397-C20B-4956-BA20-4904171F9B4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1" name="قوس 96">
                  <a:extLst>
                    <a:ext uri="{FF2B5EF4-FFF2-40B4-BE49-F238E27FC236}">
                      <a16:creationId xmlns:a16="http://schemas.microsoft.com/office/drawing/2014/main" id="{DB768962-6958-4814-9FFF-2CCE7B29CA9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1" name="مجموعة 97">
                <a:extLst>
                  <a:ext uri="{FF2B5EF4-FFF2-40B4-BE49-F238E27FC236}">
                    <a16:creationId xmlns:a16="http://schemas.microsoft.com/office/drawing/2014/main" id="{56D6820A-1C00-4810-BC59-B2BDCB689F9A}"/>
                  </a:ext>
                </a:extLst>
              </p:cNvPr>
              <p:cNvGrpSpPr/>
              <p:nvPr/>
            </p:nvGrpSpPr>
            <p:grpSpPr>
              <a:xfrm>
                <a:off x="4570413" y="5695605"/>
                <a:ext cx="696251" cy="609599"/>
                <a:chOff x="6026181" y="254923"/>
                <a:chExt cx="696251" cy="609599"/>
              </a:xfrm>
            </p:grpSpPr>
            <p:sp>
              <p:nvSpPr>
                <p:cNvPr id="26" name="شكل بيضاوي 98">
                  <a:extLst>
                    <a:ext uri="{FF2B5EF4-FFF2-40B4-BE49-F238E27FC236}">
                      <a16:creationId xmlns:a16="http://schemas.microsoft.com/office/drawing/2014/main" id="{0E8C66A5-4EC7-486A-B400-F5A9C8B4FF8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7" name="شكل بيضاوي 99">
                  <a:extLst>
                    <a:ext uri="{FF2B5EF4-FFF2-40B4-BE49-F238E27FC236}">
                      <a16:creationId xmlns:a16="http://schemas.microsoft.com/office/drawing/2014/main" id="{1F6E1F4E-225F-41C7-B871-92E3F25FF31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8" name="قوس 100">
                  <a:extLst>
                    <a:ext uri="{FF2B5EF4-FFF2-40B4-BE49-F238E27FC236}">
                      <a16:creationId xmlns:a16="http://schemas.microsoft.com/office/drawing/2014/main" id="{0AEAE074-1454-4FD5-8698-A78349A447C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2" name="مجموعة 101">
                <a:extLst>
                  <a:ext uri="{FF2B5EF4-FFF2-40B4-BE49-F238E27FC236}">
                    <a16:creationId xmlns:a16="http://schemas.microsoft.com/office/drawing/2014/main" id="{0F8664B1-0A9A-497F-BD45-2663219B3B80}"/>
                  </a:ext>
                </a:extLst>
              </p:cNvPr>
              <p:cNvGrpSpPr/>
              <p:nvPr/>
            </p:nvGrpSpPr>
            <p:grpSpPr>
              <a:xfrm>
                <a:off x="4569941" y="6107085"/>
                <a:ext cx="696251" cy="609599"/>
                <a:chOff x="6026181" y="254923"/>
                <a:chExt cx="696251" cy="609599"/>
              </a:xfrm>
            </p:grpSpPr>
            <p:sp>
              <p:nvSpPr>
                <p:cNvPr id="23" name="شكل بيضاوي 102">
                  <a:extLst>
                    <a:ext uri="{FF2B5EF4-FFF2-40B4-BE49-F238E27FC236}">
                      <a16:creationId xmlns:a16="http://schemas.microsoft.com/office/drawing/2014/main" id="{E4F547C7-6F89-4A1D-A661-9C5D56BD81F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4" name="شكل بيضاوي 103">
                  <a:extLst>
                    <a:ext uri="{FF2B5EF4-FFF2-40B4-BE49-F238E27FC236}">
                      <a16:creationId xmlns:a16="http://schemas.microsoft.com/office/drawing/2014/main" id="{10EE50D0-24B7-4A3E-8C29-CEA916747F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5" name="قوس 104">
                  <a:extLst>
                    <a:ext uri="{FF2B5EF4-FFF2-40B4-BE49-F238E27FC236}">
                      <a16:creationId xmlns:a16="http://schemas.microsoft.com/office/drawing/2014/main" id="{07EFECD9-B4B6-4307-A56B-818D791730F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</p:grpSp>
      <p:pic>
        <p:nvPicPr>
          <p:cNvPr id="102" name="صورة 101">
            <a:extLst>
              <a:ext uri="{FF2B5EF4-FFF2-40B4-BE49-F238E27FC236}">
                <a16:creationId xmlns:a16="http://schemas.microsoft.com/office/drawing/2014/main" id="{EBE041D0-61D0-4014-95C3-FBC4247CB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20" y="911287"/>
            <a:ext cx="4832959" cy="3985605"/>
          </a:xfrm>
          <a:prstGeom prst="rect">
            <a:avLst/>
          </a:prstGeom>
        </p:spPr>
      </p:pic>
      <p:pic>
        <p:nvPicPr>
          <p:cNvPr id="107" name="رسم 106" descr="إشارة مرور">
            <a:extLst>
              <a:ext uri="{FF2B5EF4-FFF2-40B4-BE49-F238E27FC236}">
                <a16:creationId xmlns:a16="http://schemas.microsoft.com/office/drawing/2014/main" id="{D3AC605D-665B-46C0-94D2-A648F582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8774" y="610288"/>
            <a:ext cx="1546173" cy="1546173"/>
          </a:xfrm>
          <a:prstGeom prst="rect">
            <a:avLst/>
          </a:prstGeom>
        </p:spPr>
      </p:pic>
      <p:sp>
        <p:nvSpPr>
          <p:cNvPr id="108" name="شكل بيضاوي 107">
            <a:extLst>
              <a:ext uri="{FF2B5EF4-FFF2-40B4-BE49-F238E27FC236}">
                <a16:creationId xmlns:a16="http://schemas.microsoft.com/office/drawing/2014/main" id="{B4ACA9C5-78A3-44C5-8F22-989D37FF8731}"/>
              </a:ext>
            </a:extLst>
          </p:cNvPr>
          <p:cNvSpPr/>
          <p:nvPr/>
        </p:nvSpPr>
        <p:spPr>
          <a:xfrm>
            <a:off x="3936810" y="1570412"/>
            <a:ext cx="257175" cy="2940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9" name="رسم 108" descr="التسويق">
            <a:extLst>
              <a:ext uri="{FF2B5EF4-FFF2-40B4-BE49-F238E27FC236}">
                <a16:creationId xmlns:a16="http://schemas.microsoft.com/office/drawing/2014/main" id="{9FC2992F-F323-49B0-87CD-DB17224D4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6930" y="2470959"/>
            <a:ext cx="1901187" cy="1901187"/>
          </a:xfrm>
          <a:prstGeom prst="rect">
            <a:avLst/>
          </a:prstGeom>
        </p:spPr>
      </p:pic>
      <p:sp>
        <p:nvSpPr>
          <p:cNvPr id="110" name="شكل بيضاوي 109">
            <a:hlinkClick r:id="rId8"/>
            <a:extLst>
              <a:ext uri="{FF2B5EF4-FFF2-40B4-BE49-F238E27FC236}">
                <a16:creationId xmlns:a16="http://schemas.microsoft.com/office/drawing/2014/main" id="{784E8018-1921-4520-8E68-E6E08DE57144}"/>
              </a:ext>
            </a:extLst>
          </p:cNvPr>
          <p:cNvSpPr/>
          <p:nvPr/>
        </p:nvSpPr>
        <p:spPr>
          <a:xfrm>
            <a:off x="3571875" y="2329648"/>
            <a:ext cx="1190625" cy="977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هنا</a:t>
            </a:r>
          </a:p>
        </p:txBody>
      </p:sp>
      <p:pic>
        <p:nvPicPr>
          <p:cNvPr id="111" name="رسم 110" descr="إشارة مرور">
            <a:extLst>
              <a:ext uri="{FF2B5EF4-FFF2-40B4-BE49-F238E27FC236}">
                <a16:creationId xmlns:a16="http://schemas.microsoft.com/office/drawing/2014/main" id="{60017458-9827-4361-8280-B6B3C35F2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2690" y="3951323"/>
            <a:ext cx="1546173" cy="1546173"/>
          </a:xfrm>
          <a:prstGeom prst="rect">
            <a:avLst/>
          </a:prstGeom>
        </p:spPr>
      </p:pic>
      <p:sp>
        <p:nvSpPr>
          <p:cNvPr id="112" name="شكل بيضاوي 111">
            <a:extLst>
              <a:ext uri="{FF2B5EF4-FFF2-40B4-BE49-F238E27FC236}">
                <a16:creationId xmlns:a16="http://schemas.microsoft.com/office/drawing/2014/main" id="{F567FCB5-CA22-495D-AA6E-25235041FC21}"/>
              </a:ext>
            </a:extLst>
          </p:cNvPr>
          <p:cNvSpPr/>
          <p:nvPr/>
        </p:nvSpPr>
        <p:spPr>
          <a:xfrm>
            <a:off x="4114367" y="4208162"/>
            <a:ext cx="257175" cy="2940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3" name="مستطيل 112">
            <a:extLst>
              <a:ext uri="{FF2B5EF4-FFF2-40B4-BE49-F238E27FC236}">
                <a16:creationId xmlns:a16="http://schemas.microsoft.com/office/drawing/2014/main" id="{E0B400C4-2BB3-423A-9BBC-B64F8EB7F62E}"/>
              </a:ext>
            </a:extLst>
          </p:cNvPr>
          <p:cNvSpPr/>
          <p:nvPr/>
        </p:nvSpPr>
        <p:spPr>
          <a:xfrm>
            <a:off x="1259874" y="972419"/>
            <a:ext cx="155363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نتوقف</a:t>
            </a:r>
          </a:p>
        </p:txBody>
      </p:sp>
      <p:sp>
        <p:nvSpPr>
          <p:cNvPr id="114" name="مستطيل 113">
            <a:extLst>
              <a:ext uri="{FF2B5EF4-FFF2-40B4-BE49-F238E27FC236}">
                <a16:creationId xmlns:a16="http://schemas.microsoft.com/office/drawing/2014/main" id="{8A32BDC2-980A-4A8F-BFAA-4E778C17DE87}"/>
              </a:ext>
            </a:extLst>
          </p:cNvPr>
          <p:cNvSpPr/>
          <p:nvPr/>
        </p:nvSpPr>
        <p:spPr>
          <a:xfrm>
            <a:off x="1746310" y="4798705"/>
            <a:ext cx="115929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نعود</a:t>
            </a:r>
          </a:p>
        </p:txBody>
      </p:sp>
    </p:spTree>
    <p:extLst>
      <p:ext uri="{BB962C8B-B14F-4D97-AF65-F5344CB8AC3E}">
        <p14:creationId xmlns:p14="http://schemas.microsoft.com/office/powerpoint/2010/main" val="366385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64F2DD14-46C1-4249-89D2-75105B1B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39" y="69147"/>
            <a:ext cx="5790338" cy="661716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244F9D7-5CE6-44AF-A1C8-F22CCA99A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62" y="85725"/>
            <a:ext cx="5790338" cy="6617162"/>
          </a:xfrm>
          <a:prstGeom prst="rect">
            <a:avLst/>
          </a:prstGeom>
        </p:spPr>
      </p:pic>
      <p:grpSp>
        <p:nvGrpSpPr>
          <p:cNvPr id="4" name="مجموعة 106">
            <a:extLst>
              <a:ext uri="{FF2B5EF4-FFF2-40B4-BE49-F238E27FC236}">
                <a16:creationId xmlns:a16="http://schemas.microsoft.com/office/drawing/2014/main" id="{37A28F2F-0F10-42D1-8028-441C90E83DD9}"/>
              </a:ext>
            </a:extLst>
          </p:cNvPr>
          <p:cNvGrpSpPr/>
          <p:nvPr/>
        </p:nvGrpSpPr>
        <p:grpSpPr>
          <a:xfrm>
            <a:off x="5548048" y="155863"/>
            <a:ext cx="1095903" cy="6546274"/>
            <a:chOff x="4382184" y="170410"/>
            <a:chExt cx="1097400" cy="6546274"/>
          </a:xfrm>
        </p:grpSpPr>
        <p:grpSp>
          <p:nvGrpSpPr>
            <p:cNvPr id="5" name="مجموعة 29">
              <a:extLst>
                <a:ext uri="{FF2B5EF4-FFF2-40B4-BE49-F238E27FC236}">
                  <a16:creationId xmlns:a16="http://schemas.microsoft.com/office/drawing/2014/main" id="{4D385F9A-E6B0-4569-AAD8-90E32B23961C}"/>
                </a:ext>
              </a:extLst>
            </p:cNvPr>
            <p:cNvGrpSpPr/>
            <p:nvPr/>
          </p:nvGrpSpPr>
          <p:grpSpPr>
            <a:xfrm>
              <a:off x="4382184" y="299259"/>
              <a:ext cx="420197" cy="6129247"/>
              <a:chOff x="4953000" y="490452"/>
              <a:chExt cx="420197" cy="6129247"/>
            </a:xfrm>
          </p:grpSpPr>
          <p:sp>
            <p:nvSpPr>
              <p:cNvPr id="83" name="مستطيل 30">
                <a:extLst>
                  <a:ext uri="{FF2B5EF4-FFF2-40B4-BE49-F238E27FC236}">
                    <a16:creationId xmlns:a16="http://schemas.microsoft.com/office/drawing/2014/main" id="{8FEB1A53-C3E3-4D9C-A42C-2035B1C0FF26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4" name="مستطيل 31">
                <a:extLst>
                  <a:ext uri="{FF2B5EF4-FFF2-40B4-BE49-F238E27FC236}">
                    <a16:creationId xmlns:a16="http://schemas.microsoft.com/office/drawing/2014/main" id="{F5201E0E-230B-43EB-A7FB-F82A2695FAEA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5" name="مستطيل 32">
                <a:extLst>
                  <a:ext uri="{FF2B5EF4-FFF2-40B4-BE49-F238E27FC236}">
                    <a16:creationId xmlns:a16="http://schemas.microsoft.com/office/drawing/2014/main" id="{16C5AD98-EFC5-459F-9ED9-919A15D81D3B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6" name="مستطيل 33">
                <a:extLst>
                  <a:ext uri="{FF2B5EF4-FFF2-40B4-BE49-F238E27FC236}">
                    <a16:creationId xmlns:a16="http://schemas.microsoft.com/office/drawing/2014/main" id="{8EC69638-D740-4D25-A63D-915955E66924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7" name="مستطيل 34">
                <a:extLst>
                  <a:ext uri="{FF2B5EF4-FFF2-40B4-BE49-F238E27FC236}">
                    <a16:creationId xmlns:a16="http://schemas.microsoft.com/office/drawing/2014/main" id="{ED49CDF8-10DA-4584-A074-0FC05A788255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8" name="مستطيل 35">
                <a:extLst>
                  <a:ext uri="{FF2B5EF4-FFF2-40B4-BE49-F238E27FC236}">
                    <a16:creationId xmlns:a16="http://schemas.microsoft.com/office/drawing/2014/main" id="{5B3E9EA0-BBCC-4D2C-A8AD-BC01823D1BE2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9" name="مستطيل 36">
                <a:extLst>
                  <a:ext uri="{FF2B5EF4-FFF2-40B4-BE49-F238E27FC236}">
                    <a16:creationId xmlns:a16="http://schemas.microsoft.com/office/drawing/2014/main" id="{5FA318F4-CBE5-45AB-AF5D-0EDD2CF5F487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0" name="مستطيل 37">
                <a:extLst>
                  <a:ext uri="{FF2B5EF4-FFF2-40B4-BE49-F238E27FC236}">
                    <a16:creationId xmlns:a16="http://schemas.microsoft.com/office/drawing/2014/main" id="{D0825806-A625-46FD-A9FA-4AF6F552E0F5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1" name="مستطيل 38">
                <a:extLst>
                  <a:ext uri="{FF2B5EF4-FFF2-40B4-BE49-F238E27FC236}">
                    <a16:creationId xmlns:a16="http://schemas.microsoft.com/office/drawing/2014/main" id="{BBD58890-206F-461D-A561-1BD28B7A2545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2" name="مستطيل 39">
                <a:extLst>
                  <a:ext uri="{FF2B5EF4-FFF2-40B4-BE49-F238E27FC236}">
                    <a16:creationId xmlns:a16="http://schemas.microsoft.com/office/drawing/2014/main" id="{345DF982-EFD8-498B-809A-ED1755D684A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3" name="مستطيل 40">
                <a:extLst>
                  <a:ext uri="{FF2B5EF4-FFF2-40B4-BE49-F238E27FC236}">
                    <a16:creationId xmlns:a16="http://schemas.microsoft.com/office/drawing/2014/main" id="{873C0E4B-BE8A-4486-B904-9994805FBEF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4" name="مستطيل 41">
                <a:extLst>
                  <a:ext uri="{FF2B5EF4-FFF2-40B4-BE49-F238E27FC236}">
                    <a16:creationId xmlns:a16="http://schemas.microsoft.com/office/drawing/2014/main" id="{31EE34B3-D282-4BDE-8173-F2C2624C8154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5" name="مستطيل 42">
                <a:extLst>
                  <a:ext uri="{FF2B5EF4-FFF2-40B4-BE49-F238E27FC236}">
                    <a16:creationId xmlns:a16="http://schemas.microsoft.com/office/drawing/2014/main" id="{1635B112-C7C8-422D-AAF9-724B533748E5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6" name="مستطيل 43">
                <a:extLst>
                  <a:ext uri="{FF2B5EF4-FFF2-40B4-BE49-F238E27FC236}">
                    <a16:creationId xmlns:a16="http://schemas.microsoft.com/office/drawing/2014/main" id="{1D207295-F14D-402D-8269-FC376E95E50B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7" name="مستطيل 44">
                <a:extLst>
                  <a:ext uri="{FF2B5EF4-FFF2-40B4-BE49-F238E27FC236}">
                    <a16:creationId xmlns:a16="http://schemas.microsoft.com/office/drawing/2014/main" id="{E884D134-7CC0-40C9-BCD6-4A730EDA938C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6" name="مجموعة 28">
              <a:extLst>
                <a:ext uri="{FF2B5EF4-FFF2-40B4-BE49-F238E27FC236}">
                  <a16:creationId xmlns:a16="http://schemas.microsoft.com/office/drawing/2014/main" id="{AB7D4B8E-6F60-428E-A548-55F0FF275ECF}"/>
                </a:ext>
              </a:extLst>
            </p:cNvPr>
            <p:cNvGrpSpPr/>
            <p:nvPr/>
          </p:nvGrpSpPr>
          <p:grpSpPr>
            <a:xfrm>
              <a:off x="5059387" y="307572"/>
              <a:ext cx="420197" cy="6129247"/>
              <a:chOff x="4953000" y="490452"/>
              <a:chExt cx="420197" cy="6129247"/>
            </a:xfrm>
          </p:grpSpPr>
          <p:sp>
            <p:nvSpPr>
              <p:cNvPr id="68" name="مستطيل 7">
                <a:extLst>
                  <a:ext uri="{FF2B5EF4-FFF2-40B4-BE49-F238E27FC236}">
                    <a16:creationId xmlns:a16="http://schemas.microsoft.com/office/drawing/2014/main" id="{A634BD9A-4214-49B0-A763-9E28193AEEB5}"/>
                  </a:ext>
                </a:extLst>
              </p:cNvPr>
              <p:cNvSpPr/>
              <p:nvPr/>
            </p:nvSpPr>
            <p:spPr>
              <a:xfrm>
                <a:off x="4953000" y="4904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9" name="مستطيل 11">
                <a:extLst>
                  <a:ext uri="{FF2B5EF4-FFF2-40B4-BE49-F238E27FC236}">
                    <a16:creationId xmlns:a16="http://schemas.microsoft.com/office/drawing/2014/main" id="{169F4834-F6E4-4E54-8277-940F49272E74}"/>
                  </a:ext>
                </a:extLst>
              </p:cNvPr>
              <p:cNvSpPr/>
              <p:nvPr/>
            </p:nvSpPr>
            <p:spPr>
              <a:xfrm>
                <a:off x="4953000" y="88946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مستطيل 13">
                <a:extLst>
                  <a:ext uri="{FF2B5EF4-FFF2-40B4-BE49-F238E27FC236}">
                    <a16:creationId xmlns:a16="http://schemas.microsoft.com/office/drawing/2014/main" id="{3D4673CB-19A4-4BBF-89C2-535651D242FC}"/>
                  </a:ext>
                </a:extLst>
              </p:cNvPr>
              <p:cNvSpPr/>
              <p:nvPr/>
            </p:nvSpPr>
            <p:spPr>
              <a:xfrm>
                <a:off x="4972801" y="128847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مستطيل 14">
                <a:extLst>
                  <a:ext uri="{FF2B5EF4-FFF2-40B4-BE49-F238E27FC236}">
                    <a16:creationId xmlns:a16="http://schemas.microsoft.com/office/drawing/2014/main" id="{CA834650-ECB1-4D8B-914F-552D502F21EA}"/>
                  </a:ext>
                </a:extLst>
              </p:cNvPr>
              <p:cNvSpPr/>
              <p:nvPr/>
            </p:nvSpPr>
            <p:spPr>
              <a:xfrm>
                <a:off x="4959123" y="168471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2" name="مستطيل 15">
                <a:extLst>
                  <a:ext uri="{FF2B5EF4-FFF2-40B4-BE49-F238E27FC236}">
                    <a16:creationId xmlns:a16="http://schemas.microsoft.com/office/drawing/2014/main" id="{B684D1FD-E52E-44D9-BEF0-D25F02B801A9}"/>
                  </a:ext>
                </a:extLst>
              </p:cNvPr>
              <p:cNvSpPr/>
              <p:nvPr/>
            </p:nvSpPr>
            <p:spPr>
              <a:xfrm>
                <a:off x="4965637" y="208095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3" name="مستطيل 16">
                <a:extLst>
                  <a:ext uri="{FF2B5EF4-FFF2-40B4-BE49-F238E27FC236}">
                    <a16:creationId xmlns:a16="http://schemas.microsoft.com/office/drawing/2014/main" id="{34DBD091-3EC4-4CDB-9E77-E6AB2CEF62FE}"/>
                  </a:ext>
                </a:extLst>
              </p:cNvPr>
              <p:cNvSpPr/>
              <p:nvPr/>
            </p:nvSpPr>
            <p:spPr>
              <a:xfrm>
                <a:off x="4965637" y="2485507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4" name="مستطيل 17">
                <a:extLst>
                  <a:ext uri="{FF2B5EF4-FFF2-40B4-BE49-F238E27FC236}">
                    <a16:creationId xmlns:a16="http://schemas.microsoft.com/office/drawing/2014/main" id="{9F06956A-5BE8-4499-97A2-C0C228E7D911}"/>
                  </a:ext>
                </a:extLst>
              </p:cNvPr>
              <p:cNvSpPr/>
              <p:nvPr/>
            </p:nvSpPr>
            <p:spPr>
              <a:xfrm>
                <a:off x="4966678" y="2847109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5" name="مستطيل 18">
                <a:extLst>
                  <a:ext uri="{FF2B5EF4-FFF2-40B4-BE49-F238E27FC236}">
                    <a16:creationId xmlns:a16="http://schemas.microsoft.com/office/drawing/2014/main" id="{878711B5-2EDE-4113-861E-21CDEA2AD53C}"/>
                  </a:ext>
                </a:extLst>
              </p:cNvPr>
              <p:cNvSpPr/>
              <p:nvPr/>
            </p:nvSpPr>
            <p:spPr>
              <a:xfrm>
                <a:off x="4965637" y="321148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6" name="مستطيل 19">
                <a:extLst>
                  <a:ext uri="{FF2B5EF4-FFF2-40B4-BE49-F238E27FC236}">
                    <a16:creationId xmlns:a16="http://schemas.microsoft.com/office/drawing/2014/main" id="{825D71A2-9E7D-45E3-BA32-2E474BF1D3A3}"/>
                  </a:ext>
                </a:extLst>
              </p:cNvPr>
              <p:cNvSpPr/>
              <p:nvPr/>
            </p:nvSpPr>
            <p:spPr>
              <a:xfrm>
                <a:off x="4953000" y="4098175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7" name="مستطيل 20">
                <a:extLst>
                  <a:ext uri="{FF2B5EF4-FFF2-40B4-BE49-F238E27FC236}">
                    <a16:creationId xmlns:a16="http://schemas.microsoft.com/office/drawing/2014/main" id="{D76AE40F-2A18-4103-BC0C-C38522E7B13C}"/>
                  </a:ext>
                </a:extLst>
              </p:cNvPr>
              <p:cNvSpPr/>
              <p:nvPr/>
            </p:nvSpPr>
            <p:spPr>
              <a:xfrm>
                <a:off x="4962921" y="365483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8" name="مستطيل 22">
                <a:extLst>
                  <a:ext uri="{FF2B5EF4-FFF2-40B4-BE49-F238E27FC236}">
                    <a16:creationId xmlns:a16="http://schemas.microsoft.com/office/drawing/2014/main" id="{496F02AB-F4ED-4502-91EC-3E149179F115}"/>
                  </a:ext>
                </a:extLst>
              </p:cNvPr>
              <p:cNvSpPr/>
              <p:nvPr/>
            </p:nvSpPr>
            <p:spPr>
              <a:xfrm>
                <a:off x="4972801" y="4552603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9" name="مستطيل 23">
                <a:extLst>
                  <a:ext uri="{FF2B5EF4-FFF2-40B4-BE49-F238E27FC236}">
                    <a16:creationId xmlns:a16="http://schemas.microsoft.com/office/drawing/2014/main" id="{1D51DC57-BC8E-4E68-8A11-E1B52012F6DC}"/>
                  </a:ext>
                </a:extLst>
              </p:cNvPr>
              <p:cNvSpPr/>
              <p:nvPr/>
            </p:nvSpPr>
            <p:spPr>
              <a:xfrm>
                <a:off x="4960164" y="500288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0" name="مستطيل 24">
                <a:extLst>
                  <a:ext uri="{FF2B5EF4-FFF2-40B4-BE49-F238E27FC236}">
                    <a16:creationId xmlns:a16="http://schemas.microsoft.com/office/drawing/2014/main" id="{77D87996-FB0F-44AE-A479-8800DD4D851B}"/>
                  </a:ext>
                </a:extLst>
              </p:cNvPr>
              <p:cNvSpPr/>
              <p:nvPr/>
            </p:nvSpPr>
            <p:spPr>
              <a:xfrm>
                <a:off x="4966678" y="5527964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1" name="مستطيل 25">
                <a:extLst>
                  <a:ext uri="{FF2B5EF4-FFF2-40B4-BE49-F238E27FC236}">
                    <a16:creationId xmlns:a16="http://schemas.microsoft.com/office/drawing/2014/main" id="{6C9AF3DA-7E5A-4A28-A405-B712B2FC1A42}"/>
                  </a:ext>
                </a:extLst>
              </p:cNvPr>
              <p:cNvSpPr/>
              <p:nvPr/>
            </p:nvSpPr>
            <p:spPr>
              <a:xfrm>
                <a:off x="4966678" y="5982392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2" name="مستطيل 26">
                <a:extLst>
                  <a:ext uri="{FF2B5EF4-FFF2-40B4-BE49-F238E27FC236}">
                    <a16:creationId xmlns:a16="http://schemas.microsoft.com/office/drawing/2014/main" id="{8811CEF2-C632-49A7-84B7-8020D548D17F}"/>
                  </a:ext>
                </a:extLst>
              </p:cNvPr>
              <p:cNvSpPr/>
              <p:nvPr/>
            </p:nvSpPr>
            <p:spPr>
              <a:xfrm>
                <a:off x="4966678" y="6436820"/>
                <a:ext cx="400396" cy="182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7" name="مجموعة 105">
              <a:extLst>
                <a:ext uri="{FF2B5EF4-FFF2-40B4-BE49-F238E27FC236}">
                  <a16:creationId xmlns:a16="http://schemas.microsoft.com/office/drawing/2014/main" id="{0AD0FFB8-8A8E-44CD-ABAB-CCA78F9E2AEA}"/>
                </a:ext>
              </a:extLst>
            </p:cNvPr>
            <p:cNvGrpSpPr/>
            <p:nvPr/>
          </p:nvGrpSpPr>
          <p:grpSpPr>
            <a:xfrm>
              <a:off x="4553360" y="170410"/>
              <a:ext cx="747765" cy="6546274"/>
              <a:chOff x="4553360" y="170410"/>
              <a:chExt cx="747765" cy="6546274"/>
            </a:xfrm>
          </p:grpSpPr>
          <p:grpSp>
            <p:nvGrpSpPr>
              <p:cNvPr id="8" name="مجموعة 48">
                <a:extLst>
                  <a:ext uri="{FF2B5EF4-FFF2-40B4-BE49-F238E27FC236}">
                    <a16:creationId xmlns:a16="http://schemas.microsoft.com/office/drawing/2014/main" id="{21D0D9A4-58DC-40E0-B9A3-41D604290D16}"/>
                  </a:ext>
                </a:extLst>
              </p:cNvPr>
              <p:cNvGrpSpPr/>
              <p:nvPr/>
            </p:nvGrpSpPr>
            <p:grpSpPr>
              <a:xfrm>
                <a:off x="4600693" y="170410"/>
                <a:ext cx="696251" cy="609599"/>
                <a:chOff x="6026181" y="254923"/>
                <a:chExt cx="696251" cy="609599"/>
              </a:xfrm>
            </p:grpSpPr>
            <p:sp>
              <p:nvSpPr>
                <p:cNvPr id="65" name="شكل بيضاوي 45">
                  <a:extLst>
                    <a:ext uri="{FF2B5EF4-FFF2-40B4-BE49-F238E27FC236}">
                      <a16:creationId xmlns:a16="http://schemas.microsoft.com/office/drawing/2014/main" id="{036233E7-146A-4394-B09F-C0ABFF775C7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6" name="شكل بيضاوي 47">
                  <a:extLst>
                    <a:ext uri="{FF2B5EF4-FFF2-40B4-BE49-F238E27FC236}">
                      <a16:creationId xmlns:a16="http://schemas.microsoft.com/office/drawing/2014/main" id="{869C8D3B-4B1D-47FD-ABAF-C71A3A7CBD05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7" name="قوس 27">
                  <a:extLst>
                    <a:ext uri="{FF2B5EF4-FFF2-40B4-BE49-F238E27FC236}">
                      <a16:creationId xmlns:a16="http://schemas.microsoft.com/office/drawing/2014/main" id="{E84B3F2E-3D71-4A20-B321-D0C1C9A4EEB6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9" name="مجموعة 49">
                <a:extLst>
                  <a:ext uri="{FF2B5EF4-FFF2-40B4-BE49-F238E27FC236}">
                    <a16:creationId xmlns:a16="http://schemas.microsoft.com/office/drawing/2014/main" id="{F39C1877-1753-4C17-A6D9-6A925322A641}"/>
                  </a:ext>
                </a:extLst>
              </p:cNvPr>
              <p:cNvGrpSpPr/>
              <p:nvPr/>
            </p:nvGrpSpPr>
            <p:grpSpPr>
              <a:xfrm>
                <a:off x="4591255" y="573930"/>
                <a:ext cx="696251" cy="635924"/>
                <a:chOff x="6026181" y="254923"/>
                <a:chExt cx="696251" cy="609599"/>
              </a:xfrm>
            </p:grpSpPr>
            <p:sp>
              <p:nvSpPr>
                <p:cNvPr id="62" name="شكل بيضاوي 50">
                  <a:extLst>
                    <a:ext uri="{FF2B5EF4-FFF2-40B4-BE49-F238E27FC236}">
                      <a16:creationId xmlns:a16="http://schemas.microsoft.com/office/drawing/2014/main" id="{2696071B-D267-4F4C-8C82-A537E4F825C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3" name="شكل بيضاوي 51">
                  <a:extLst>
                    <a:ext uri="{FF2B5EF4-FFF2-40B4-BE49-F238E27FC236}">
                      <a16:creationId xmlns:a16="http://schemas.microsoft.com/office/drawing/2014/main" id="{B6F09C1E-9518-4BBE-95FC-A63EEC5B7618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4" name="قوس 52">
                  <a:extLst>
                    <a:ext uri="{FF2B5EF4-FFF2-40B4-BE49-F238E27FC236}">
                      <a16:creationId xmlns:a16="http://schemas.microsoft.com/office/drawing/2014/main" id="{4A46E2E7-C170-4864-AF31-418CEBA32EC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0" name="مجموعة 53">
                <a:extLst>
                  <a:ext uri="{FF2B5EF4-FFF2-40B4-BE49-F238E27FC236}">
                    <a16:creationId xmlns:a16="http://schemas.microsoft.com/office/drawing/2014/main" id="{6C10CAF7-DEFF-4258-8E62-4803272845C8}"/>
                  </a:ext>
                </a:extLst>
              </p:cNvPr>
              <p:cNvGrpSpPr/>
              <p:nvPr/>
            </p:nvGrpSpPr>
            <p:grpSpPr>
              <a:xfrm>
                <a:off x="4591255" y="986100"/>
                <a:ext cx="696251" cy="609599"/>
                <a:chOff x="6026181" y="254923"/>
                <a:chExt cx="696251" cy="609599"/>
              </a:xfrm>
            </p:grpSpPr>
            <p:sp>
              <p:nvSpPr>
                <p:cNvPr id="59" name="شكل بيضاوي 54">
                  <a:extLst>
                    <a:ext uri="{FF2B5EF4-FFF2-40B4-BE49-F238E27FC236}">
                      <a16:creationId xmlns:a16="http://schemas.microsoft.com/office/drawing/2014/main" id="{79311714-52AB-4E35-AA80-B1CCA3125946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0" name="شكل بيضاوي 55">
                  <a:extLst>
                    <a:ext uri="{FF2B5EF4-FFF2-40B4-BE49-F238E27FC236}">
                      <a16:creationId xmlns:a16="http://schemas.microsoft.com/office/drawing/2014/main" id="{6E8D1FB4-D20A-40DA-A134-642766D853C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1" name="قوس 56">
                  <a:extLst>
                    <a:ext uri="{FF2B5EF4-FFF2-40B4-BE49-F238E27FC236}">
                      <a16:creationId xmlns:a16="http://schemas.microsoft.com/office/drawing/2014/main" id="{DF4BB1F8-F191-4A6E-A00A-EAFA4125B09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1" name="مجموعة 57">
                <a:extLst>
                  <a:ext uri="{FF2B5EF4-FFF2-40B4-BE49-F238E27FC236}">
                    <a16:creationId xmlns:a16="http://schemas.microsoft.com/office/drawing/2014/main" id="{B5887824-EE2D-40BB-9F2F-A33E9C2151B9}"/>
                  </a:ext>
                </a:extLst>
              </p:cNvPr>
              <p:cNvGrpSpPr/>
              <p:nvPr/>
            </p:nvGrpSpPr>
            <p:grpSpPr>
              <a:xfrm>
                <a:off x="4553360" y="1388925"/>
                <a:ext cx="696251" cy="609599"/>
                <a:chOff x="6026181" y="254923"/>
                <a:chExt cx="696251" cy="609599"/>
              </a:xfrm>
            </p:grpSpPr>
            <p:sp>
              <p:nvSpPr>
                <p:cNvPr id="56" name="شكل بيضاوي 58">
                  <a:extLst>
                    <a:ext uri="{FF2B5EF4-FFF2-40B4-BE49-F238E27FC236}">
                      <a16:creationId xmlns:a16="http://schemas.microsoft.com/office/drawing/2014/main" id="{F6BA2743-0171-4FE3-BB5F-730AE65AAFC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7" name="شكل بيضاوي 59">
                  <a:extLst>
                    <a:ext uri="{FF2B5EF4-FFF2-40B4-BE49-F238E27FC236}">
                      <a16:creationId xmlns:a16="http://schemas.microsoft.com/office/drawing/2014/main" id="{EC84C974-E9BC-4EAB-B233-85726ABF603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8" name="قوس 60">
                  <a:extLst>
                    <a:ext uri="{FF2B5EF4-FFF2-40B4-BE49-F238E27FC236}">
                      <a16:creationId xmlns:a16="http://schemas.microsoft.com/office/drawing/2014/main" id="{F66C6F71-AEC8-46EE-B7F1-350A51E78BD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2" name="مجموعة 61">
                <a:extLst>
                  <a:ext uri="{FF2B5EF4-FFF2-40B4-BE49-F238E27FC236}">
                    <a16:creationId xmlns:a16="http://schemas.microsoft.com/office/drawing/2014/main" id="{8E29D551-901E-4AD5-B6F4-C8C992B718C7}"/>
                  </a:ext>
                </a:extLst>
              </p:cNvPr>
              <p:cNvGrpSpPr/>
              <p:nvPr/>
            </p:nvGrpSpPr>
            <p:grpSpPr>
              <a:xfrm>
                <a:off x="4558751" y="1774073"/>
                <a:ext cx="696251" cy="609599"/>
                <a:chOff x="6026181" y="254923"/>
                <a:chExt cx="696251" cy="609599"/>
              </a:xfrm>
            </p:grpSpPr>
            <p:sp>
              <p:nvSpPr>
                <p:cNvPr id="53" name="شكل بيضاوي 62">
                  <a:extLst>
                    <a:ext uri="{FF2B5EF4-FFF2-40B4-BE49-F238E27FC236}">
                      <a16:creationId xmlns:a16="http://schemas.microsoft.com/office/drawing/2014/main" id="{78F7A70B-E311-4A15-AF19-77CEF64B346E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4" name="شكل بيضاوي 63">
                  <a:extLst>
                    <a:ext uri="{FF2B5EF4-FFF2-40B4-BE49-F238E27FC236}">
                      <a16:creationId xmlns:a16="http://schemas.microsoft.com/office/drawing/2014/main" id="{B4C9C0BD-9D6F-4FB3-81EA-F0A4D0864D7E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5" name="قوس 64">
                  <a:extLst>
                    <a:ext uri="{FF2B5EF4-FFF2-40B4-BE49-F238E27FC236}">
                      <a16:creationId xmlns:a16="http://schemas.microsoft.com/office/drawing/2014/main" id="{361CD3CD-E222-4BAD-97F5-7EE67CE22BF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3" name="مجموعة 65">
                <a:extLst>
                  <a:ext uri="{FF2B5EF4-FFF2-40B4-BE49-F238E27FC236}">
                    <a16:creationId xmlns:a16="http://schemas.microsoft.com/office/drawing/2014/main" id="{4B4811EA-33F7-4D16-B927-78BE8569947A}"/>
                  </a:ext>
                </a:extLst>
              </p:cNvPr>
              <p:cNvGrpSpPr/>
              <p:nvPr/>
            </p:nvGrpSpPr>
            <p:grpSpPr>
              <a:xfrm>
                <a:off x="4582382" y="2171008"/>
                <a:ext cx="696251" cy="609599"/>
                <a:chOff x="6026181" y="254923"/>
                <a:chExt cx="696251" cy="609599"/>
              </a:xfrm>
            </p:grpSpPr>
            <p:sp>
              <p:nvSpPr>
                <p:cNvPr id="50" name="شكل بيضاوي 66">
                  <a:extLst>
                    <a:ext uri="{FF2B5EF4-FFF2-40B4-BE49-F238E27FC236}">
                      <a16:creationId xmlns:a16="http://schemas.microsoft.com/office/drawing/2014/main" id="{7B35705D-87ED-4D86-AFCC-D159B0121A5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1" name="شكل بيضاوي 67">
                  <a:extLst>
                    <a:ext uri="{FF2B5EF4-FFF2-40B4-BE49-F238E27FC236}">
                      <a16:creationId xmlns:a16="http://schemas.microsoft.com/office/drawing/2014/main" id="{F8CC40BF-7BBE-48B1-8E7A-FFC172288A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2" name="قوس 68">
                  <a:extLst>
                    <a:ext uri="{FF2B5EF4-FFF2-40B4-BE49-F238E27FC236}">
                      <a16:creationId xmlns:a16="http://schemas.microsoft.com/office/drawing/2014/main" id="{5D8031DE-821C-4E0D-974E-C4FFE755AF29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4" name="مجموعة 69">
                <a:extLst>
                  <a:ext uri="{FF2B5EF4-FFF2-40B4-BE49-F238E27FC236}">
                    <a16:creationId xmlns:a16="http://schemas.microsoft.com/office/drawing/2014/main" id="{D8727C4F-FB2F-45F7-9376-A9D87FA1D052}"/>
                  </a:ext>
                </a:extLst>
              </p:cNvPr>
              <p:cNvGrpSpPr/>
              <p:nvPr/>
            </p:nvGrpSpPr>
            <p:grpSpPr>
              <a:xfrm>
                <a:off x="4582382" y="2532604"/>
                <a:ext cx="696251" cy="609599"/>
                <a:chOff x="6026181" y="254923"/>
                <a:chExt cx="696251" cy="609599"/>
              </a:xfrm>
            </p:grpSpPr>
            <p:sp>
              <p:nvSpPr>
                <p:cNvPr id="47" name="شكل بيضاوي 70">
                  <a:extLst>
                    <a:ext uri="{FF2B5EF4-FFF2-40B4-BE49-F238E27FC236}">
                      <a16:creationId xmlns:a16="http://schemas.microsoft.com/office/drawing/2014/main" id="{D534EBE0-BED6-4304-A72F-99504A68DE5A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8" name="شكل بيضاوي 71">
                  <a:extLst>
                    <a:ext uri="{FF2B5EF4-FFF2-40B4-BE49-F238E27FC236}">
                      <a16:creationId xmlns:a16="http://schemas.microsoft.com/office/drawing/2014/main" id="{54C961BA-43AB-488C-A83A-C4B5BB396CF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9" name="قوس 72">
                  <a:extLst>
                    <a:ext uri="{FF2B5EF4-FFF2-40B4-BE49-F238E27FC236}">
                      <a16:creationId xmlns:a16="http://schemas.microsoft.com/office/drawing/2014/main" id="{E6F71E82-FC3F-44F8-8C7A-D9B5088462BA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5" name="مجموعة 73">
                <a:extLst>
                  <a:ext uri="{FF2B5EF4-FFF2-40B4-BE49-F238E27FC236}">
                    <a16:creationId xmlns:a16="http://schemas.microsoft.com/office/drawing/2014/main" id="{A46C4A68-616B-48E6-8E3D-965AA0D5FDF6}"/>
                  </a:ext>
                </a:extLst>
              </p:cNvPr>
              <p:cNvGrpSpPr/>
              <p:nvPr/>
            </p:nvGrpSpPr>
            <p:grpSpPr>
              <a:xfrm>
                <a:off x="4573200" y="2902528"/>
                <a:ext cx="696251" cy="609599"/>
                <a:chOff x="6026181" y="254923"/>
                <a:chExt cx="696251" cy="609599"/>
              </a:xfrm>
            </p:grpSpPr>
            <p:sp>
              <p:nvSpPr>
                <p:cNvPr id="44" name="شكل بيضاوي 74">
                  <a:extLst>
                    <a:ext uri="{FF2B5EF4-FFF2-40B4-BE49-F238E27FC236}">
                      <a16:creationId xmlns:a16="http://schemas.microsoft.com/office/drawing/2014/main" id="{35468D64-E2F5-4216-B3CD-45AB35B4905B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5" name="شكل بيضاوي 75">
                  <a:extLst>
                    <a:ext uri="{FF2B5EF4-FFF2-40B4-BE49-F238E27FC236}">
                      <a16:creationId xmlns:a16="http://schemas.microsoft.com/office/drawing/2014/main" id="{13A0BC12-33B5-4BF7-ABE5-E94A199041D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6" name="قوس 76">
                  <a:extLst>
                    <a:ext uri="{FF2B5EF4-FFF2-40B4-BE49-F238E27FC236}">
                      <a16:creationId xmlns:a16="http://schemas.microsoft.com/office/drawing/2014/main" id="{C9E3FAC1-57E2-4B1F-BE0F-17CA66B5570B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6" name="مجموعة 77">
                <a:extLst>
                  <a:ext uri="{FF2B5EF4-FFF2-40B4-BE49-F238E27FC236}">
                    <a16:creationId xmlns:a16="http://schemas.microsoft.com/office/drawing/2014/main" id="{477BC6BB-E4A1-4A3A-BB78-E496F747ED10}"/>
                  </a:ext>
                </a:extLst>
              </p:cNvPr>
              <p:cNvGrpSpPr/>
              <p:nvPr/>
            </p:nvGrpSpPr>
            <p:grpSpPr>
              <a:xfrm>
                <a:off x="4582382" y="3321632"/>
                <a:ext cx="696251" cy="609599"/>
                <a:chOff x="6026181" y="254923"/>
                <a:chExt cx="696251" cy="609599"/>
              </a:xfrm>
            </p:grpSpPr>
            <p:sp>
              <p:nvSpPr>
                <p:cNvPr id="41" name="شكل بيضاوي 78">
                  <a:extLst>
                    <a:ext uri="{FF2B5EF4-FFF2-40B4-BE49-F238E27FC236}">
                      <a16:creationId xmlns:a16="http://schemas.microsoft.com/office/drawing/2014/main" id="{FAC309B8-225D-4FD1-ACC6-04DC6099B445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2" name="شكل بيضاوي 79">
                  <a:extLst>
                    <a:ext uri="{FF2B5EF4-FFF2-40B4-BE49-F238E27FC236}">
                      <a16:creationId xmlns:a16="http://schemas.microsoft.com/office/drawing/2014/main" id="{A59B75B2-9262-436C-8D24-4DE6ABE0DE5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3" name="قوس 80">
                  <a:extLst>
                    <a:ext uri="{FF2B5EF4-FFF2-40B4-BE49-F238E27FC236}">
                      <a16:creationId xmlns:a16="http://schemas.microsoft.com/office/drawing/2014/main" id="{3BF9E951-6BCD-4C6F-9DDA-2D9A97CE7C0E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7" name="مجموعة 81">
                <a:extLst>
                  <a:ext uri="{FF2B5EF4-FFF2-40B4-BE49-F238E27FC236}">
                    <a16:creationId xmlns:a16="http://schemas.microsoft.com/office/drawing/2014/main" id="{74FD494A-DC6F-434B-8242-1A972DC90844}"/>
                  </a:ext>
                </a:extLst>
              </p:cNvPr>
              <p:cNvGrpSpPr/>
              <p:nvPr/>
            </p:nvGrpSpPr>
            <p:grpSpPr>
              <a:xfrm>
                <a:off x="4580252" y="3783675"/>
                <a:ext cx="696251" cy="609599"/>
                <a:chOff x="6026181" y="254923"/>
                <a:chExt cx="696251" cy="609599"/>
              </a:xfrm>
            </p:grpSpPr>
            <p:sp>
              <p:nvSpPr>
                <p:cNvPr id="38" name="شكل بيضاوي 82">
                  <a:extLst>
                    <a:ext uri="{FF2B5EF4-FFF2-40B4-BE49-F238E27FC236}">
                      <a16:creationId xmlns:a16="http://schemas.microsoft.com/office/drawing/2014/main" id="{F0971592-9A21-48F9-AF19-263F450978C8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9" name="شكل بيضاوي 83">
                  <a:extLst>
                    <a:ext uri="{FF2B5EF4-FFF2-40B4-BE49-F238E27FC236}">
                      <a16:creationId xmlns:a16="http://schemas.microsoft.com/office/drawing/2014/main" id="{4A86D9E3-29EA-4FA6-9F2F-B4768531253B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0" name="قوس 84">
                  <a:extLst>
                    <a:ext uri="{FF2B5EF4-FFF2-40B4-BE49-F238E27FC236}">
                      <a16:creationId xmlns:a16="http://schemas.microsoft.com/office/drawing/2014/main" id="{2B2A5B0B-AF37-4341-8F03-59635D82C90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8" name="مجموعة 85">
                <a:extLst>
                  <a:ext uri="{FF2B5EF4-FFF2-40B4-BE49-F238E27FC236}">
                    <a16:creationId xmlns:a16="http://schemas.microsoft.com/office/drawing/2014/main" id="{292E8590-ACE3-4E23-BBB4-C65E11BE540A}"/>
                  </a:ext>
                </a:extLst>
              </p:cNvPr>
              <p:cNvGrpSpPr/>
              <p:nvPr/>
            </p:nvGrpSpPr>
            <p:grpSpPr>
              <a:xfrm>
                <a:off x="4580252" y="4233954"/>
                <a:ext cx="696251" cy="609599"/>
                <a:chOff x="6026181" y="254923"/>
                <a:chExt cx="696251" cy="609599"/>
              </a:xfrm>
            </p:grpSpPr>
            <p:sp>
              <p:nvSpPr>
                <p:cNvPr id="35" name="شكل بيضاوي 86">
                  <a:extLst>
                    <a:ext uri="{FF2B5EF4-FFF2-40B4-BE49-F238E27FC236}">
                      <a16:creationId xmlns:a16="http://schemas.microsoft.com/office/drawing/2014/main" id="{EC13F3E3-3BE6-4E9E-977A-A8C6C2B63FA0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6" name="شكل بيضاوي 87">
                  <a:extLst>
                    <a:ext uri="{FF2B5EF4-FFF2-40B4-BE49-F238E27FC236}">
                      <a16:creationId xmlns:a16="http://schemas.microsoft.com/office/drawing/2014/main" id="{27EA2FC4-1D7F-4D2B-B102-7BE5CD26DF32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7" name="قوس 88">
                  <a:extLst>
                    <a:ext uri="{FF2B5EF4-FFF2-40B4-BE49-F238E27FC236}">
                      <a16:creationId xmlns:a16="http://schemas.microsoft.com/office/drawing/2014/main" id="{BCE1AB6C-2C2B-4ECA-A053-9163CB82B07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9" name="مجموعة 89">
                <a:extLst>
                  <a:ext uri="{FF2B5EF4-FFF2-40B4-BE49-F238E27FC236}">
                    <a16:creationId xmlns:a16="http://schemas.microsoft.com/office/drawing/2014/main" id="{F9C9A92C-5727-41AF-BEAE-6FFDFA165D55}"/>
                  </a:ext>
                </a:extLst>
              </p:cNvPr>
              <p:cNvGrpSpPr/>
              <p:nvPr/>
            </p:nvGrpSpPr>
            <p:grpSpPr>
              <a:xfrm>
                <a:off x="4580252" y="4707776"/>
                <a:ext cx="696251" cy="609599"/>
                <a:chOff x="6026181" y="254923"/>
                <a:chExt cx="696251" cy="609599"/>
              </a:xfrm>
            </p:grpSpPr>
            <p:sp>
              <p:nvSpPr>
                <p:cNvPr id="32" name="شكل بيضاوي 90">
                  <a:extLst>
                    <a:ext uri="{FF2B5EF4-FFF2-40B4-BE49-F238E27FC236}">
                      <a16:creationId xmlns:a16="http://schemas.microsoft.com/office/drawing/2014/main" id="{64BB3C8F-2CF9-4B04-A23B-72AAF0DBA5ED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3" name="شكل بيضاوي 91">
                  <a:extLst>
                    <a:ext uri="{FF2B5EF4-FFF2-40B4-BE49-F238E27FC236}">
                      <a16:creationId xmlns:a16="http://schemas.microsoft.com/office/drawing/2014/main" id="{E7BEAE10-3D0C-4B27-A7D1-62B59B5264D6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4" name="قوس 92">
                  <a:extLst>
                    <a:ext uri="{FF2B5EF4-FFF2-40B4-BE49-F238E27FC236}">
                      <a16:creationId xmlns:a16="http://schemas.microsoft.com/office/drawing/2014/main" id="{475FA66C-5779-421C-A7C8-B247F2D6F4A5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0" name="مجموعة 93">
                <a:extLst>
                  <a:ext uri="{FF2B5EF4-FFF2-40B4-BE49-F238E27FC236}">
                    <a16:creationId xmlns:a16="http://schemas.microsoft.com/office/drawing/2014/main" id="{228A4B7D-215B-49C5-8C85-E0DCA034044C}"/>
                  </a:ext>
                </a:extLst>
              </p:cNvPr>
              <p:cNvGrpSpPr/>
              <p:nvPr/>
            </p:nvGrpSpPr>
            <p:grpSpPr>
              <a:xfrm>
                <a:off x="4604874" y="5206539"/>
                <a:ext cx="696251" cy="609599"/>
                <a:chOff x="6026181" y="254923"/>
                <a:chExt cx="696251" cy="609599"/>
              </a:xfrm>
            </p:grpSpPr>
            <p:sp>
              <p:nvSpPr>
                <p:cNvPr id="29" name="شكل بيضاوي 94">
                  <a:extLst>
                    <a:ext uri="{FF2B5EF4-FFF2-40B4-BE49-F238E27FC236}">
                      <a16:creationId xmlns:a16="http://schemas.microsoft.com/office/drawing/2014/main" id="{0FB39272-3A77-4EC8-89C9-F9AB64A73E3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0" name="شكل بيضاوي 95">
                  <a:extLst>
                    <a:ext uri="{FF2B5EF4-FFF2-40B4-BE49-F238E27FC236}">
                      <a16:creationId xmlns:a16="http://schemas.microsoft.com/office/drawing/2014/main" id="{CF923397-C20B-4956-BA20-4904171F9B4D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1" name="قوس 96">
                  <a:extLst>
                    <a:ext uri="{FF2B5EF4-FFF2-40B4-BE49-F238E27FC236}">
                      <a16:creationId xmlns:a16="http://schemas.microsoft.com/office/drawing/2014/main" id="{DB768962-6958-4814-9FFF-2CCE7B29CA9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1" name="مجموعة 97">
                <a:extLst>
                  <a:ext uri="{FF2B5EF4-FFF2-40B4-BE49-F238E27FC236}">
                    <a16:creationId xmlns:a16="http://schemas.microsoft.com/office/drawing/2014/main" id="{56D6820A-1C00-4810-BC59-B2BDCB689F9A}"/>
                  </a:ext>
                </a:extLst>
              </p:cNvPr>
              <p:cNvGrpSpPr/>
              <p:nvPr/>
            </p:nvGrpSpPr>
            <p:grpSpPr>
              <a:xfrm>
                <a:off x="4570413" y="5695605"/>
                <a:ext cx="696251" cy="609599"/>
                <a:chOff x="6026181" y="254923"/>
                <a:chExt cx="696251" cy="609599"/>
              </a:xfrm>
            </p:grpSpPr>
            <p:sp>
              <p:nvSpPr>
                <p:cNvPr id="26" name="شكل بيضاوي 98">
                  <a:extLst>
                    <a:ext uri="{FF2B5EF4-FFF2-40B4-BE49-F238E27FC236}">
                      <a16:creationId xmlns:a16="http://schemas.microsoft.com/office/drawing/2014/main" id="{0E8C66A5-4EC7-486A-B400-F5A9C8B4FF8C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7" name="شكل بيضاوي 99">
                  <a:extLst>
                    <a:ext uri="{FF2B5EF4-FFF2-40B4-BE49-F238E27FC236}">
                      <a16:creationId xmlns:a16="http://schemas.microsoft.com/office/drawing/2014/main" id="{1F6E1F4E-225F-41C7-B871-92E3F25FF31C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8" name="قوس 100">
                  <a:extLst>
                    <a:ext uri="{FF2B5EF4-FFF2-40B4-BE49-F238E27FC236}">
                      <a16:creationId xmlns:a16="http://schemas.microsoft.com/office/drawing/2014/main" id="{0AEAE074-1454-4FD5-8698-A78349A447CC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2" name="مجموعة 101">
                <a:extLst>
                  <a:ext uri="{FF2B5EF4-FFF2-40B4-BE49-F238E27FC236}">
                    <a16:creationId xmlns:a16="http://schemas.microsoft.com/office/drawing/2014/main" id="{0F8664B1-0A9A-497F-BD45-2663219B3B80}"/>
                  </a:ext>
                </a:extLst>
              </p:cNvPr>
              <p:cNvGrpSpPr/>
              <p:nvPr/>
            </p:nvGrpSpPr>
            <p:grpSpPr>
              <a:xfrm>
                <a:off x="4569941" y="6107085"/>
                <a:ext cx="696251" cy="609599"/>
                <a:chOff x="6026181" y="254923"/>
                <a:chExt cx="696251" cy="609599"/>
              </a:xfrm>
            </p:grpSpPr>
            <p:sp>
              <p:nvSpPr>
                <p:cNvPr id="23" name="شكل بيضاوي 102">
                  <a:extLst>
                    <a:ext uri="{FF2B5EF4-FFF2-40B4-BE49-F238E27FC236}">
                      <a16:creationId xmlns:a16="http://schemas.microsoft.com/office/drawing/2014/main" id="{E4F547C7-6F89-4A1D-A661-9C5D56BD81F7}"/>
                    </a:ext>
                  </a:extLst>
                </p:cNvPr>
                <p:cNvSpPr/>
                <p:nvPr/>
              </p:nvSpPr>
              <p:spPr>
                <a:xfrm>
                  <a:off x="6558195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4" name="شكل بيضاوي 103">
                  <a:extLst>
                    <a:ext uri="{FF2B5EF4-FFF2-40B4-BE49-F238E27FC236}">
                      <a16:creationId xmlns:a16="http://schemas.microsoft.com/office/drawing/2014/main" id="{10EE50D0-24B7-4A3E-8C29-CEA916747FD0}"/>
                    </a:ext>
                  </a:extLst>
                </p:cNvPr>
                <p:cNvSpPr/>
                <p:nvPr/>
              </p:nvSpPr>
              <p:spPr>
                <a:xfrm>
                  <a:off x="6026181" y="428110"/>
                  <a:ext cx="164237" cy="914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600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5" name="قوس 104">
                  <a:extLst>
                    <a:ext uri="{FF2B5EF4-FFF2-40B4-BE49-F238E27FC236}">
                      <a16:creationId xmlns:a16="http://schemas.microsoft.com/office/drawing/2014/main" id="{07EFECD9-B4B6-4307-A56B-818D791730F7}"/>
                    </a:ext>
                  </a:extLst>
                </p:cNvPr>
                <p:cNvSpPr/>
                <p:nvPr/>
              </p:nvSpPr>
              <p:spPr>
                <a:xfrm>
                  <a:off x="6108300" y="254923"/>
                  <a:ext cx="532014" cy="609599"/>
                </a:xfrm>
                <a:prstGeom prst="arc">
                  <a:avLst>
                    <a:gd name="adj1" fmla="val 11797934"/>
                    <a:gd name="adj2" fmla="val 20603307"/>
                  </a:avLst>
                </a:prstGeom>
                <a:noFill/>
                <a:ln w="6350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540000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C42E495-1878-4578-AA40-592ED7560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94" y="497404"/>
            <a:ext cx="5010155" cy="5784081"/>
          </a:xfrm>
          <a:prstGeom prst="rect">
            <a:avLst/>
          </a:prstGeom>
        </p:spPr>
      </p:pic>
      <p:pic>
        <p:nvPicPr>
          <p:cNvPr id="129" name="صورة 128">
            <a:extLst>
              <a:ext uri="{FF2B5EF4-FFF2-40B4-BE49-F238E27FC236}">
                <a16:creationId xmlns:a16="http://schemas.microsoft.com/office/drawing/2014/main" id="{2BD230A7-A092-4F51-A52C-F3A2E2D404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11" y="3864234"/>
            <a:ext cx="4600824" cy="2077988"/>
          </a:xfrm>
          <a:prstGeom prst="rect">
            <a:avLst/>
          </a:prstGeom>
        </p:spPr>
      </p:pic>
      <p:pic>
        <p:nvPicPr>
          <p:cNvPr id="131" name="صورة 130">
            <a:extLst>
              <a:ext uri="{FF2B5EF4-FFF2-40B4-BE49-F238E27FC236}">
                <a16:creationId xmlns:a16="http://schemas.microsoft.com/office/drawing/2014/main" id="{7E3FBFC7-733F-45E8-9E43-ACAE8C0107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4" y="1361547"/>
            <a:ext cx="4983912" cy="30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1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438" row="2">
    <wetp:webextensionref xmlns:r="http://schemas.openxmlformats.org/officeDocument/2006/relationships" r:id="rId1"/>
  </wetp:taskpane>
  <wetp:taskpane dockstate="left" visibility="0" width="438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8D5F8160-F73E-42E1-ADE6-3CAC6F0AFA74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D7FAD94-0D38-4A60-B41C-E9BEC6A6CF62}">
  <we:reference id="wa104380121" version="2.0.0.0" store="ar-SA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162</Words>
  <Application>Microsoft Office PowerPoint</Application>
  <PresentationFormat>شاشة عريضة</PresentationFormat>
  <Paragraphs>55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Zaina Sultan</dc:creator>
  <cp:lastModifiedBy>رغد العتيبي</cp:lastModifiedBy>
  <cp:revision>33</cp:revision>
  <dcterms:created xsi:type="dcterms:W3CDTF">2020-11-08T09:53:14Z</dcterms:created>
  <dcterms:modified xsi:type="dcterms:W3CDTF">2022-12-18T12:21:24Z</dcterms:modified>
</cp:coreProperties>
</file>