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3"/>
  </p:notesMasterIdLst>
  <p:sldIdLst>
    <p:sldId id="322" r:id="rId2"/>
    <p:sldId id="330" r:id="rId3"/>
    <p:sldId id="332" r:id="rId4"/>
    <p:sldId id="333" r:id="rId5"/>
    <p:sldId id="334" r:id="rId6"/>
    <p:sldId id="328" r:id="rId7"/>
    <p:sldId id="327" r:id="rId8"/>
    <p:sldId id="325" r:id="rId9"/>
    <p:sldId id="335" r:id="rId10"/>
    <p:sldId id="324" r:id="rId11"/>
    <p:sldId id="336" r:id="rId12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70" d="100"/>
          <a:sy n="70" d="100"/>
        </p:scale>
        <p:origin x="50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070420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10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620610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021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96330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26487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77639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830820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39056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3020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2222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9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2375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30/03/1446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10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197680" y="14125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2584FE4-657E-4EC3-B728-4C18BB6BDC2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355"/>
          <a:stretch/>
        </p:blipFill>
        <p:spPr>
          <a:xfrm>
            <a:off x="1235687" y="373653"/>
            <a:ext cx="10115550" cy="9438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313290F-99D0-4503-B45F-4C3787D534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86825" y="1666876"/>
            <a:ext cx="2495550" cy="47244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28F03775-B4CB-4797-BFC7-5735FE37A7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680" y="1407621"/>
            <a:ext cx="4248150" cy="64429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11D285-8044-4C26-8BE3-8850FF3F83B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 l="11813" b="42081"/>
          <a:stretch/>
        </p:blipFill>
        <p:spPr>
          <a:xfrm>
            <a:off x="1731854" y="2110129"/>
            <a:ext cx="7038975" cy="65097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111D285-8044-4C26-8BE3-8850FF3F83B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11813" t="56303" r="4744" b="182"/>
          <a:stretch/>
        </p:blipFill>
        <p:spPr>
          <a:xfrm>
            <a:off x="2078693" y="2880487"/>
            <a:ext cx="6660237" cy="48909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8"/>
          <a:srcRect l="1295" t="7633"/>
          <a:stretch/>
        </p:blipFill>
        <p:spPr>
          <a:xfrm>
            <a:off x="1456660" y="5507665"/>
            <a:ext cx="6882016" cy="783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7149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0952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C4D8188-CFE1-4F95-9C23-7C51FAAEE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 t="-1" b="72738"/>
          <a:stretch/>
        </p:blipFill>
        <p:spPr>
          <a:xfrm>
            <a:off x="2409144" y="358940"/>
            <a:ext cx="9115425" cy="566089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C4D8188-CFE1-4F95-9C23-7C51FAAEE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64642" r="51078" b="7885"/>
          <a:stretch/>
        </p:blipFill>
        <p:spPr>
          <a:xfrm>
            <a:off x="888689" y="3445200"/>
            <a:ext cx="4459490" cy="57044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C4D8188-CFE1-4F95-9C23-7C51FAAEE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55532" t="32627" b="35869"/>
          <a:stretch/>
        </p:blipFill>
        <p:spPr>
          <a:xfrm>
            <a:off x="7389628" y="1179095"/>
            <a:ext cx="4053424" cy="65415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C4D8188-CFE1-4F95-9C23-7C51FAAEE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0846" r="51816" b="37835"/>
          <a:stretch/>
        </p:blipFill>
        <p:spPr>
          <a:xfrm>
            <a:off x="754008" y="1181014"/>
            <a:ext cx="4392150" cy="65031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C4D8188-CFE1-4F95-9C23-7C51FAAEEE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57224" t="63224" b="5028"/>
          <a:stretch/>
        </p:blipFill>
        <p:spPr>
          <a:xfrm>
            <a:off x="7466741" y="3400944"/>
            <a:ext cx="3899197" cy="65921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8894789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0952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8225" y="955829"/>
            <a:ext cx="10572750" cy="118110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964" y="3630810"/>
            <a:ext cx="10620375" cy="1190625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75521" y="346229"/>
            <a:ext cx="1413982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212458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68565" y="269013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46386"/>
          <a:stretch/>
        </p:blipFill>
        <p:spPr>
          <a:xfrm>
            <a:off x="5163990" y="1082848"/>
            <a:ext cx="6372225" cy="70983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/>
          <a:srcRect l="1295" t="7633"/>
          <a:stretch/>
        </p:blipFill>
        <p:spPr>
          <a:xfrm>
            <a:off x="4327451" y="5330702"/>
            <a:ext cx="6882016" cy="783019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6"/>
          <a:srcRect l="4937" t="15192"/>
          <a:stretch/>
        </p:blipFill>
        <p:spPr>
          <a:xfrm>
            <a:off x="9037675" y="460845"/>
            <a:ext cx="2336124" cy="62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5219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62690"/>
            <a:ext cx="11732844" cy="651455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3D206CD-A13D-4DEF-A351-EFAAC72F41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1270" y="418645"/>
            <a:ext cx="6296025" cy="7429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100BDDF-EB4F-4997-93B2-53D8A2FEDC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rcRect b="54491"/>
          <a:stretch/>
        </p:blipFill>
        <p:spPr>
          <a:xfrm>
            <a:off x="1189944" y="1123950"/>
            <a:ext cx="10182225" cy="502831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100BDDF-EB4F-4997-93B2-53D8A2FEDC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50548" t="39414" r="17394"/>
          <a:stretch/>
        </p:blipFill>
        <p:spPr>
          <a:xfrm>
            <a:off x="8107974" y="1719942"/>
            <a:ext cx="3264195" cy="75126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85231" y="1798686"/>
            <a:ext cx="2867025" cy="7239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1950432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11137" r="2137"/>
          <a:stretch/>
        </p:blipFill>
        <p:spPr>
          <a:xfrm>
            <a:off x="1860698" y="424417"/>
            <a:ext cx="9664996" cy="9906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912936" y="1328304"/>
            <a:ext cx="4495800" cy="5905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285747" y="1352611"/>
            <a:ext cx="3324225" cy="6286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23846358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27591"/>
            <a:ext cx="11732844" cy="65145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E14A1D4-9407-4858-9455-2E9DB543A3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7745" y="2986107"/>
            <a:ext cx="9544050" cy="335011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CFA6F9C-A2AD-44A4-84AB-0F6162B3FA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71552" y="203379"/>
            <a:ext cx="5924550" cy="240237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257632786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05220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4835258-8558-4EB0-9878-097C34ECC07C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lumMod val="40000"/>
                <a:lumOff val="6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33523" y="375554"/>
            <a:ext cx="10029825" cy="140017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A7F7024-2F60-47EF-9101-948F5E0B1C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88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9841" y="1188307"/>
            <a:ext cx="2657475" cy="3086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01631AC-1E9B-4B89-AC6A-1E6F44F23084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1726" t="10525" b="43792"/>
          <a:stretch/>
        </p:blipFill>
        <p:spPr>
          <a:xfrm>
            <a:off x="3856073" y="1726078"/>
            <a:ext cx="7600949" cy="6048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FFDF759-9306-434C-84F9-4B6AAB6B27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432" y="4195895"/>
            <a:ext cx="2609850" cy="23145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01631AC-1E9B-4B89-AC6A-1E6F44F2308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11726" t="62164"/>
          <a:stretch/>
        </p:blipFill>
        <p:spPr>
          <a:xfrm>
            <a:off x="3856073" y="2480887"/>
            <a:ext cx="7600949" cy="5009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8141434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08313" y="152059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C0DDB6F-FFC9-4791-AD4A-31B8ABC21CE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6">
                <a:lumMod val="60000"/>
                <a:lumOff val="40000"/>
                <a:tint val="45000"/>
                <a:satMod val="400000"/>
              </a:schemeClr>
            </a:duotone>
          </a:blip>
          <a:srcRect t="25110" b="43371"/>
          <a:stretch/>
        </p:blipFill>
        <p:spPr>
          <a:xfrm>
            <a:off x="3683453" y="935523"/>
            <a:ext cx="7829550" cy="51036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C0DDB6F-FFC9-4791-AD4A-31B8ABC21CE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59286" t="60178" b="9816"/>
          <a:stretch/>
        </p:blipFill>
        <p:spPr>
          <a:xfrm>
            <a:off x="8186089" y="1621464"/>
            <a:ext cx="3187710" cy="56884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C0DDB6F-FFC9-4791-AD4A-31B8ABC21CE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4179" t="61474" r="56195" b="9905"/>
          <a:stretch/>
        </p:blipFill>
        <p:spPr>
          <a:xfrm>
            <a:off x="999460" y="1621464"/>
            <a:ext cx="3102537" cy="5530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5"/>
          <a:srcRect l="4937" t="15192"/>
          <a:stretch/>
        </p:blipFill>
        <p:spPr>
          <a:xfrm>
            <a:off x="9037675" y="324295"/>
            <a:ext cx="2336124" cy="62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5436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61476" y="152057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C83EFBA-8237-40AB-9C3C-5C9E27DADD2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57397" t="-17927"/>
          <a:stretch/>
        </p:blipFill>
        <p:spPr>
          <a:xfrm>
            <a:off x="8335926" y="954490"/>
            <a:ext cx="3088077" cy="76743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100BDDF-EB4F-4997-93B2-53D8A2FEDC1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46151" r="64000"/>
          <a:stretch/>
        </p:blipFill>
        <p:spPr>
          <a:xfrm>
            <a:off x="895778" y="1023595"/>
            <a:ext cx="3665591" cy="71670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3D206CD-A13D-4DEF-A351-EFAAC72F41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5880" y="307235"/>
            <a:ext cx="6296025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782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41423"/>
            <a:ext cx="11732844" cy="64826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-3490"/>
          <a:stretch/>
        </p:blipFill>
        <p:spPr>
          <a:xfrm>
            <a:off x="7277874" y="1084521"/>
            <a:ext cx="4143375" cy="57172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5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l="6249" b="13850"/>
          <a:stretch/>
        </p:blipFill>
        <p:spPr>
          <a:xfrm>
            <a:off x="829340" y="1186391"/>
            <a:ext cx="4561367" cy="68108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6"/>
          <a:srcRect l="11137" r="2137"/>
          <a:stretch/>
        </p:blipFill>
        <p:spPr>
          <a:xfrm>
            <a:off x="2029047" y="260107"/>
            <a:ext cx="9664996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328872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11</Words>
  <Application>Microsoft Office PowerPoint</Application>
  <PresentationFormat>شاشة عريضة</PresentationFormat>
  <Paragraphs>11</Paragraphs>
  <Slides>11</Slides>
  <Notes>11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83</cp:revision>
  <dcterms:created xsi:type="dcterms:W3CDTF">2021-01-01T21:21:29Z</dcterms:created>
  <dcterms:modified xsi:type="dcterms:W3CDTF">2024-10-03T05:49:04Z</dcterms:modified>
</cp:coreProperties>
</file>