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2" r:id="rId7"/>
    <p:sldMasterId id="2147483734" r:id="rId8"/>
  </p:sldMasterIdLst>
  <p:notesMasterIdLst>
    <p:notesMasterId r:id="rId26"/>
  </p:notesMasterIdLst>
  <p:sldIdLst>
    <p:sldId id="2896" r:id="rId9"/>
    <p:sldId id="2894" r:id="rId10"/>
    <p:sldId id="1019" r:id="rId11"/>
    <p:sldId id="1020" r:id="rId12"/>
    <p:sldId id="1058" r:id="rId13"/>
    <p:sldId id="277" r:id="rId14"/>
    <p:sldId id="447" r:id="rId15"/>
    <p:sldId id="257" r:id="rId16"/>
    <p:sldId id="488" r:id="rId17"/>
    <p:sldId id="262" r:id="rId18"/>
    <p:sldId id="259" r:id="rId19"/>
    <p:sldId id="511" r:id="rId20"/>
    <p:sldId id="513" r:id="rId21"/>
    <p:sldId id="514" r:id="rId22"/>
    <p:sldId id="258" r:id="rId23"/>
    <p:sldId id="2895" r:id="rId24"/>
    <p:sldId id="2812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2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F21EEE-AC59-4451-ADC0-1B78FE71CC7C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E079D0-ECAD-4FA2-9CDC-5A6F5210B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52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عنصر نائب لصورة الشريحة 1">
            <a:extLst>
              <a:ext uri="{FF2B5EF4-FFF2-40B4-BE49-F238E27FC236}">
                <a16:creationId xmlns:a16="http://schemas.microsoft.com/office/drawing/2014/main" id="{E11F906B-4783-5F3B-C39A-F94C774CC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عنصر نائب للملاحظات 2">
            <a:extLst>
              <a:ext uri="{FF2B5EF4-FFF2-40B4-BE49-F238E27FC236}">
                <a16:creationId xmlns:a16="http://schemas.microsoft.com/office/drawing/2014/main" id="{F83BBF80-7BB1-3739-9BFE-CD201C5C9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نجوى احمد عبدالصمد</a:t>
            </a:r>
          </a:p>
        </p:txBody>
      </p:sp>
      <p:sp>
        <p:nvSpPr>
          <p:cNvPr id="163844" name="عنصر نائب لرقم الشريحة 3">
            <a:extLst>
              <a:ext uri="{FF2B5EF4-FFF2-40B4-BE49-F238E27FC236}">
                <a16:creationId xmlns:a16="http://schemas.microsoft.com/office/drawing/2014/main" id="{ECD03578-1B48-3191-7755-DEEBE5C35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E2940-E735-466B-874C-A406C725ADEF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عنصر نائب لصورة الشريحة 1">
            <a:extLst>
              <a:ext uri="{FF2B5EF4-FFF2-40B4-BE49-F238E27FC236}">
                <a16:creationId xmlns:a16="http://schemas.microsoft.com/office/drawing/2014/main" id="{8081907F-EB3F-67DC-6E8D-E70327256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عنصر نائب للملاحظات 2">
            <a:extLst>
              <a:ext uri="{FF2B5EF4-FFF2-40B4-BE49-F238E27FC236}">
                <a16:creationId xmlns:a16="http://schemas.microsoft.com/office/drawing/2014/main" id="{9F56C572-2129-20DF-F566-54BC21BE8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ar-SA" altLang="ar-SA" sz="4800" b="1">
                <a:solidFill>
                  <a:srgbClr val="000000"/>
                </a:solidFill>
              </a:rPr>
              <a:t>خرائط المفاهيم للصف </a:t>
            </a:r>
            <a:r>
              <a:rPr lang="ar-SA" altLang="ar-SA" sz="4800" b="1">
                <a:solidFill>
                  <a:srgbClr val="FFFFFF"/>
                </a:solidFill>
              </a:rPr>
              <a:t>الثالث متوسط </a:t>
            </a:r>
            <a:r>
              <a:rPr lang="ar-SA" altLang="ar-SA" sz="4800" b="1">
                <a:solidFill>
                  <a:srgbClr val="000000"/>
                </a:solidFill>
              </a:rPr>
              <a:t>لمادة </a:t>
            </a:r>
            <a:r>
              <a:rPr lang="ar-SA" altLang="ar-SA" sz="4800" b="1">
                <a:solidFill>
                  <a:srgbClr val="FFFF00"/>
                </a:solidFill>
              </a:rPr>
              <a:t>الرياضيات</a:t>
            </a:r>
          </a:p>
          <a:p>
            <a:pPr algn="ctr" eaLnBrk="1" hangingPunct="1">
              <a:spcBef>
                <a:spcPct val="0"/>
              </a:spcBef>
            </a:pPr>
            <a:r>
              <a:rPr lang="ar-SA" altLang="ar-SA" sz="4800" b="1">
                <a:solidFill>
                  <a:srgbClr val="FF0000"/>
                </a:solidFill>
              </a:rPr>
              <a:t>الفصل الدراسي الأول </a:t>
            </a:r>
          </a:p>
          <a:p>
            <a:pPr algn="ctr" eaLnBrk="1" hangingPunct="1">
              <a:spcBef>
                <a:spcPct val="0"/>
              </a:spcBef>
            </a:pPr>
            <a:r>
              <a:rPr lang="ar-SA" altLang="ar-SA" sz="4800" b="1">
                <a:solidFill>
                  <a:srgbClr val="000000"/>
                </a:solidFill>
              </a:rPr>
              <a:t>لعام 1436 – 1437 هـ </a:t>
            </a:r>
          </a:p>
          <a:p>
            <a:pPr algn="ctr" eaLnBrk="1" hangingPunct="1">
              <a:spcBef>
                <a:spcPct val="0"/>
              </a:spcBef>
            </a:pPr>
            <a:r>
              <a:rPr lang="ar-SA" altLang="ar-SA" sz="4800" b="1">
                <a:solidFill>
                  <a:srgbClr val="000000"/>
                </a:solidFill>
              </a:rPr>
              <a:t>بإشراف معلمة الرياضيات </a:t>
            </a:r>
          </a:p>
          <a:p>
            <a:pPr algn="ctr" eaLnBrk="1" hangingPunct="1">
              <a:spcBef>
                <a:spcPct val="0"/>
              </a:spcBef>
            </a:pPr>
            <a:r>
              <a:rPr lang="ar-SA" altLang="ar-SA" sz="4800" b="1">
                <a:solidFill>
                  <a:srgbClr val="7030A0"/>
                </a:solidFill>
              </a:rPr>
              <a:t>هنيدة مشتاق     م34</a:t>
            </a:r>
          </a:p>
          <a:p>
            <a:pPr algn="ctr" eaLnBrk="1" hangingPunct="1">
              <a:spcBef>
                <a:spcPct val="0"/>
              </a:spcBef>
            </a:pPr>
            <a:r>
              <a:rPr lang="ar-SA" altLang="ar-SA" sz="3200" b="1">
                <a:solidFill>
                  <a:srgbClr val="000000"/>
                </a:solidFill>
              </a:rPr>
              <a:t>قائدة المدرسة : </a:t>
            </a:r>
            <a:r>
              <a:rPr lang="ar-SA" altLang="ar-SA" sz="3200" b="1">
                <a:solidFill>
                  <a:srgbClr val="FFD966"/>
                </a:solidFill>
              </a:rPr>
              <a:t>فاطمة الطلحي  </a:t>
            </a:r>
          </a:p>
          <a:p>
            <a:endParaRPr lang="ar-SA" altLang="ar-SA"/>
          </a:p>
        </p:txBody>
      </p:sp>
      <p:sp>
        <p:nvSpPr>
          <p:cNvPr id="172036" name="عنصر نائب لرقم الشريحة 3">
            <a:extLst>
              <a:ext uri="{FF2B5EF4-FFF2-40B4-BE49-F238E27FC236}">
                <a16:creationId xmlns:a16="http://schemas.microsoft.com/office/drawing/2014/main" id="{950BD55B-6E83-246F-6839-54FFD6FD2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FA692-237E-44C4-9C8D-4DE684B78CAF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7DB693-07BC-EF6A-87DF-91A588F2E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1421C9-7ED4-53A0-DEFD-DBA797F5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F6E854-78F0-161A-1B67-34FFC363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702B00-6524-F7E4-947A-0257B635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C0A183-A05F-B223-C14A-FC13A0F9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0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725B00-EB2A-639F-D81F-00FA5E92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A1EB-B7FB-3086-4427-C237C760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3C4DD2-A700-EB9D-305D-BF2390ED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08F4EC-04F4-0126-E13A-A592CB87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2919B4-FDF6-E889-2A95-728B78CC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34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36548BB-826E-4EDF-6BF5-CB8CDB45D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3DD7EA7-018A-84EE-F865-56431EABF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B0E564-381A-FD97-1717-27E9792D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93F03E-971E-0BCD-8912-EC4037AA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5ECAED-79D4-B5AE-E6C2-51524C90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32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774B2-88A0-F2C2-7798-62543F96D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4A830D-7304-1630-5DC4-EB7137B2B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74F96-D28C-52F6-97E1-45A03C550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D83B-1627-46D6-A29D-4290FC37F0D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8562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80C6C-3872-7E0E-870B-A3AF06D84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EED612-14C9-9E87-5D26-68433AF1D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A3BE17-00D0-000C-03B4-FAFD243A0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FB7C-B2F3-43C1-8369-A2E4EC65D5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6997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38386-9942-4089-5F8E-19D6292CA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2B4B15-E546-C0D0-3187-33B9E1835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8B97E-4284-B4F3-DB8E-EDBD368FC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EC4D-7B81-424A-8A37-4593B4B0C22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8807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092BB-704E-A380-7C8A-1008FF6B1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7F77B-8E6E-4744-E998-E8EA0109E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8A3A9-14D7-55D1-A712-F49021079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9FD7-1808-4802-8881-69E57632D94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5866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99BBE8-F918-5D4D-1526-B03390356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EEBE81-B249-540A-7435-A985A56E7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2EEF79-4AB5-89A8-E115-8BF10F841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697C-3F88-410D-BD1D-7009E525CCD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63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30DCD4-D47D-995C-4AE1-534C89D94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CF1C20-0077-6221-381B-13F158A57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4F1DE-5C37-D887-CB80-A48B4EE17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5A0E-16A2-447B-BBC1-C9334979EE1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021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99FAA6-E502-B408-D16A-863D5874C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4BF276-9433-B35A-9E79-9F9C7A13B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586A2C-A6D9-ED16-9AC4-6D5A9302C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82E8-8EF5-41AB-9A5C-83950944416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127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DAC0D-F9B1-24CD-A7D8-236411D52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0E2C1-6239-242C-8548-F0D02825E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93B6D-E720-DB88-D9F5-5B03A47B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A9CF-C892-4268-83F2-4F72FE5ED42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276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09170E-74E3-8EBD-E1EA-11630E4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775B37-7328-4EAF-A9E9-7E060FB4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2BAD92-B725-D72C-7A41-A82D2A4A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A4FF54-688F-0160-24B8-AB55E940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F03D1D-DD20-C30F-F914-509D8CF9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31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DA2DE-F701-33E1-E71E-3D534BB9D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6B8C0-2B2C-4595-2C45-C9F58E650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52A1C-BF0E-8B55-6315-391A36933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8BF-02AF-4ED1-BDDB-C905CA1960F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753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03AC8E-EECD-FE07-13F0-1374185A2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EBCD60-A5A9-EE3F-39D9-E65D43DBF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F1A90-8DD8-7CCD-9335-EE15563D6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13D4-2282-433A-9E8F-3E3DB4E9526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4565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B99C4-C916-3745-2B53-565ECC72D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4424F-71C4-4191-C658-CEE83C4B6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71BF7C-3C48-D564-170C-B7E8A2FC6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6C44-1534-45C7-B34D-53E12B5CE43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52427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FE2D4-36A1-97B1-A437-89ABADDAE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D3319B-02E7-4352-65DD-6E82CC3B0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02D1F4-751F-D5D9-5D11-F55596898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E4BB-E7D8-4D02-A068-88D242C7F43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9683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1"/>
            </a:lvl1pPr>
            <a:lvl2pPr marL="61029" indent="0" algn="ctr">
              <a:buNone/>
              <a:defRPr sz="267"/>
            </a:lvl2pPr>
            <a:lvl3pPr marL="122058" indent="0" algn="ctr">
              <a:buNone/>
              <a:defRPr sz="241"/>
            </a:lvl3pPr>
            <a:lvl4pPr marL="183086" indent="0" algn="ctr">
              <a:buNone/>
              <a:defRPr sz="214"/>
            </a:lvl4pPr>
            <a:lvl5pPr marL="244115" indent="0" algn="ctr">
              <a:buNone/>
              <a:defRPr sz="214"/>
            </a:lvl5pPr>
            <a:lvl6pPr marL="305144" indent="0" algn="ctr">
              <a:buNone/>
              <a:defRPr sz="214"/>
            </a:lvl6pPr>
            <a:lvl7pPr marL="366173" indent="0" algn="ctr">
              <a:buNone/>
              <a:defRPr sz="214"/>
            </a:lvl7pPr>
            <a:lvl8pPr marL="427202" indent="0" algn="ctr">
              <a:buNone/>
              <a:defRPr sz="214"/>
            </a:lvl8pPr>
            <a:lvl9pPr marL="488231" indent="0" algn="ctr">
              <a:buNone/>
              <a:defRPr sz="214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99F828-1ED4-F7F9-D665-A3D850D3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BC42-C4ED-4254-B821-DD8CBB4BDAA9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B77977-CFB7-00BD-B0D6-24316CD0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3DEECF-B835-91F8-C0B4-A8B80603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F080-64BC-455D-8770-6294DD2118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88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59904C-A217-EF55-DDDC-6EC25B54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D4A4-9DFC-43BF-827D-2A977434E6D6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87FC11-D598-4895-CC9D-60526D42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2D3B9-F2F1-9F14-B184-A3D803F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BA18-3638-4CDA-A673-D06FB3B633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535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80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321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6AA692-F9AC-0811-DAB2-447C7E3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8090-1227-4A4C-80CE-3C912EE7EB52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4ECE5F-7A79-E27F-1AC5-5FC7DDF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640C67-37EB-E4D4-66B8-619AACE6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CFA0-2EBC-4D93-8310-A51137522E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51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EB777BB-D72B-6F18-3B3F-57B96715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90E3-C74A-4801-B4B1-5313D457C9F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0BF4324-6BB9-FFE2-B71B-A6BBFA42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CE97B9C-BB29-54CD-E48D-B5752A87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91DD-5C60-4C70-823F-61DE3EC9AD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90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8E976A3-FC9B-36E2-F21E-A5FA505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6C32-680E-4E92-B206-138E80A008C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7B45F046-7FB8-FDC4-74C5-2B151D5A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16A1C93-C665-F155-A986-9943600F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9093-9282-4EC4-B506-529AB5E95C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1293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9BDA0E0-0FC7-3980-930C-D2B7CBEB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AAC8-D490-4926-AA4A-FAD18D5E2FC2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A26D25B-0095-4542-5248-A855224F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D3C2702-9CF3-A703-DD8B-80EBEF69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7EE4-62CC-4059-A23E-5B142162C14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26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44C15-8F6F-3758-884B-0A5211A4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DD9919-EF0C-0AB0-31F0-FDD5D22A7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7FB89B-8ECD-D353-6A4C-27EF0D76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6EC79F-E92C-7EA4-D187-DA0C3A32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456256-83FE-5D2B-42EC-9136A38B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258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DF18A1C-7CEB-9DB7-602F-407270DF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0ABF-F05E-4EA6-83B9-1F359A2F1E1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1FAD0B4-AF93-20B1-DBFB-70FCAA75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98A0F7B-7444-C39E-CEAC-2F27D2A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308A-3DD8-499E-B336-44F87989D6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089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14"/>
            </a:lvl1pPr>
            <a:lvl2pPr marL="61029" indent="0">
              <a:buNone/>
              <a:defRPr sz="187"/>
            </a:lvl2pPr>
            <a:lvl3pPr marL="122058" indent="0">
              <a:buNone/>
              <a:defRPr sz="161"/>
            </a:lvl3pPr>
            <a:lvl4pPr marL="183086" indent="0">
              <a:buNone/>
              <a:defRPr sz="134"/>
            </a:lvl4pPr>
            <a:lvl5pPr marL="244115" indent="0">
              <a:buNone/>
              <a:defRPr sz="134"/>
            </a:lvl5pPr>
            <a:lvl6pPr marL="305144" indent="0">
              <a:buNone/>
              <a:defRPr sz="134"/>
            </a:lvl6pPr>
            <a:lvl7pPr marL="366173" indent="0">
              <a:buNone/>
              <a:defRPr sz="134"/>
            </a:lvl7pPr>
            <a:lvl8pPr marL="427202" indent="0">
              <a:buNone/>
              <a:defRPr sz="134"/>
            </a:lvl8pPr>
            <a:lvl9pPr marL="488231" indent="0">
              <a:buNone/>
              <a:defRPr sz="13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CDF7596-6C61-E1F3-FA94-4BB8DC83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F7DD-B5EB-448A-AE50-D1CED0AB825B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399C807-93FB-19A8-775F-A7AE97C7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E297324-A12E-056C-72A3-31B6D730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7BA6-9F36-4624-9F99-4F27A1C271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449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14"/>
            </a:lvl1pPr>
            <a:lvl2pPr marL="61029" indent="0">
              <a:buNone/>
              <a:defRPr sz="187"/>
            </a:lvl2pPr>
            <a:lvl3pPr marL="122058" indent="0">
              <a:buNone/>
              <a:defRPr sz="161"/>
            </a:lvl3pPr>
            <a:lvl4pPr marL="183086" indent="0">
              <a:buNone/>
              <a:defRPr sz="134"/>
            </a:lvl4pPr>
            <a:lvl5pPr marL="244115" indent="0">
              <a:buNone/>
              <a:defRPr sz="134"/>
            </a:lvl5pPr>
            <a:lvl6pPr marL="305144" indent="0">
              <a:buNone/>
              <a:defRPr sz="134"/>
            </a:lvl6pPr>
            <a:lvl7pPr marL="366173" indent="0">
              <a:buNone/>
              <a:defRPr sz="134"/>
            </a:lvl7pPr>
            <a:lvl8pPr marL="427202" indent="0">
              <a:buNone/>
              <a:defRPr sz="134"/>
            </a:lvl8pPr>
            <a:lvl9pPr marL="488231" indent="0">
              <a:buNone/>
              <a:defRPr sz="13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0A70000-9F66-63DC-0123-E9BF3B87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773-3260-46A6-9FC2-EDC98D489177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4F38521-3966-DEFD-3AB8-DF264D82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6AD4253-86BD-EF9C-0876-51F430CB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A13F-1546-49BC-AD59-00A75592B2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15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68D8B-44F6-5A1F-31A1-82D805D8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2404-1FE6-4D8E-B9D5-4FEC47F710B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9AD0A-0F5D-15CB-61E3-05AA6180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2CFCD5-9902-270B-376B-95C6A9D8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2CC8-5E0D-47BB-9102-4E05254B4C0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32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ADA209-9DF1-D75D-149F-B0318530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5178-7191-4904-AD97-43DA06BAB1E9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6EEBF9-D901-5D9B-12BE-108EE11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236775-7DB5-0301-0B03-FD0ABAAE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B970-072A-41AF-AF82-B8AB9EB1F6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11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2CA397-1F6A-FE28-F57B-669EF23C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AE11-1CBA-4AAA-8F6A-6FFCC0BA7041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F39238-084D-DB8D-FEA9-16BC0F04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6DD39A-2050-8E48-2867-E907C0CA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E870-CCE0-44BD-82E3-2BE317AEC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4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89F70D-B73B-346A-51D2-5F11F7E5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3E4B-419E-4F99-8173-4335A21F04F6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DEB1A-07F3-ABEE-5764-07A25239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36222-846F-8403-CB0E-241BF9C1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A8C1-E677-4DC6-9A55-FF47D287F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7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712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6">
                <a:solidFill>
                  <a:schemeClr val="tx1">
                    <a:tint val="75000"/>
                  </a:schemeClr>
                </a:solidFill>
              </a:defRPr>
            </a:lvl1pPr>
            <a:lvl2pPr marL="81372" indent="0">
              <a:buNone/>
              <a:defRPr sz="321">
                <a:solidFill>
                  <a:schemeClr val="tx1">
                    <a:tint val="75000"/>
                  </a:schemeClr>
                </a:solidFill>
              </a:defRPr>
            </a:lvl2pPr>
            <a:lvl3pPr marL="162744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3pPr>
            <a:lvl4pPr marL="244115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4pPr>
            <a:lvl5pPr marL="325487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5pPr>
            <a:lvl6pPr marL="406859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6pPr>
            <a:lvl7pPr marL="488231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7pPr>
            <a:lvl8pPr marL="569603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8pPr>
            <a:lvl9pPr marL="650975" indent="0">
              <a:buNone/>
              <a:defRPr sz="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51FEAE-ACDB-A9F6-42ED-EA270C3C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C30E-5A1A-4289-B05E-A0395E32D8A6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304DFF-A59A-1994-484F-02232D26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2BF46A-73BA-2EE3-0682-B583E13D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D3C2-BA91-40C6-A962-F8062836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2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499"/>
            </a:lvl1pPr>
            <a:lvl2pPr>
              <a:defRPr sz="428"/>
            </a:lvl2pPr>
            <a:lvl3pPr>
              <a:defRPr sz="356"/>
            </a:lvl3pPr>
            <a:lvl4pPr>
              <a:defRPr sz="321"/>
            </a:lvl4pPr>
            <a:lvl5pPr>
              <a:defRPr sz="321"/>
            </a:lvl5pPr>
            <a:lvl6pPr>
              <a:defRPr sz="321"/>
            </a:lvl6pPr>
            <a:lvl7pPr>
              <a:defRPr sz="321"/>
            </a:lvl7pPr>
            <a:lvl8pPr>
              <a:defRPr sz="321"/>
            </a:lvl8pPr>
            <a:lvl9pPr>
              <a:defRPr sz="3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499"/>
            </a:lvl1pPr>
            <a:lvl2pPr>
              <a:defRPr sz="428"/>
            </a:lvl2pPr>
            <a:lvl3pPr>
              <a:defRPr sz="356"/>
            </a:lvl3pPr>
            <a:lvl4pPr>
              <a:defRPr sz="321"/>
            </a:lvl4pPr>
            <a:lvl5pPr>
              <a:defRPr sz="321"/>
            </a:lvl5pPr>
            <a:lvl6pPr>
              <a:defRPr sz="321"/>
            </a:lvl6pPr>
            <a:lvl7pPr>
              <a:defRPr sz="321"/>
            </a:lvl7pPr>
            <a:lvl8pPr>
              <a:defRPr sz="321"/>
            </a:lvl8pPr>
            <a:lvl9pPr>
              <a:defRPr sz="3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119F087-6A97-A1EE-D3BD-067B383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C796-82AB-48EE-9A8B-A106473BC5D6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E7BC0CE-D6C8-2AFD-AD8C-6677AE8E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A99E7F8-EB17-796E-6412-01725D87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DD93-8D27-4ED8-A701-2484138C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5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428"/>
            </a:lvl1pPr>
            <a:lvl2pPr>
              <a:defRPr sz="356"/>
            </a:lvl2pPr>
            <a:lvl3pPr>
              <a:defRPr sz="321"/>
            </a:lvl3pPr>
            <a:lvl4pPr>
              <a:defRPr sz="285"/>
            </a:lvl4pPr>
            <a:lvl5pPr>
              <a:defRPr sz="285"/>
            </a:lvl5pPr>
            <a:lvl6pPr>
              <a:defRPr sz="285"/>
            </a:lvl6pPr>
            <a:lvl7pPr>
              <a:defRPr sz="285"/>
            </a:lvl7pPr>
            <a:lvl8pPr>
              <a:defRPr sz="285"/>
            </a:lvl8pPr>
            <a:lvl9pPr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428"/>
            </a:lvl1pPr>
            <a:lvl2pPr>
              <a:defRPr sz="356"/>
            </a:lvl2pPr>
            <a:lvl3pPr>
              <a:defRPr sz="321"/>
            </a:lvl3pPr>
            <a:lvl4pPr>
              <a:defRPr sz="285"/>
            </a:lvl4pPr>
            <a:lvl5pPr>
              <a:defRPr sz="285"/>
            </a:lvl5pPr>
            <a:lvl6pPr>
              <a:defRPr sz="285"/>
            </a:lvl6pPr>
            <a:lvl7pPr>
              <a:defRPr sz="285"/>
            </a:lvl7pPr>
            <a:lvl8pPr>
              <a:defRPr sz="285"/>
            </a:lvl8pPr>
            <a:lvl9pPr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62AAC209-B5BA-4EEE-B3AC-3CC46E97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54B0-069A-4598-9FAC-E98DFDA112B5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FAC6B58-3187-631E-8BB2-DA1A4E37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901A275A-9254-FF83-573A-3073781F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FDC8-7F2A-4F01-9B4B-475F8E42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99C692-5A64-AE6F-5227-FBB4F577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25269F-B706-C061-1165-3EB8FF5C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B9EFB3-F4E3-F80C-A733-0272030A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6E9774-49B9-BDA1-179F-57C59DC7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BBC5C8-FDFE-7470-9EAE-8F1E168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4B99B0-7A03-EEE7-692F-23911A9F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404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97FA69D-9323-B914-5425-3D944735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9521-76C3-4864-9C67-803EF410645E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3E96118-050D-ABAB-936A-EFE21669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FDFF7A5A-2EE2-95B9-A29F-359C5998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C361-F073-4732-9B51-E74EF8702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1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2A00EAF9-BB4C-2F1A-3EA3-E2740070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E2C-F385-46BE-A08F-4505A5CDD9E5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A02172CB-09FB-8070-9F4A-AC5F4041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7DD81D7-BF0A-73AD-4775-495DE602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53A7-6CD8-4024-889B-D84F0623B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85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356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570"/>
            </a:lvl1pPr>
            <a:lvl2pPr>
              <a:defRPr sz="499"/>
            </a:lvl2pPr>
            <a:lvl3pPr>
              <a:defRPr sz="428"/>
            </a:lvl3pPr>
            <a:lvl4pPr>
              <a:defRPr sz="356"/>
            </a:lvl4pPr>
            <a:lvl5pPr>
              <a:defRPr sz="356"/>
            </a:lvl5pPr>
            <a:lvl6pPr>
              <a:defRPr sz="356"/>
            </a:lvl6pPr>
            <a:lvl7pPr>
              <a:defRPr sz="356"/>
            </a:lvl7pPr>
            <a:lvl8pPr>
              <a:defRPr sz="356"/>
            </a:lvl8pPr>
            <a:lvl9pPr>
              <a:defRPr sz="35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49"/>
            </a:lvl1pPr>
            <a:lvl2pPr marL="81372" indent="0">
              <a:buNone/>
              <a:defRPr sz="214"/>
            </a:lvl2pPr>
            <a:lvl3pPr marL="162744" indent="0">
              <a:buNone/>
              <a:defRPr sz="178"/>
            </a:lvl3pPr>
            <a:lvl4pPr marL="244115" indent="0">
              <a:buNone/>
              <a:defRPr sz="161"/>
            </a:lvl4pPr>
            <a:lvl5pPr marL="325487" indent="0">
              <a:buNone/>
              <a:defRPr sz="161"/>
            </a:lvl5pPr>
            <a:lvl6pPr marL="406859" indent="0">
              <a:buNone/>
              <a:defRPr sz="161"/>
            </a:lvl6pPr>
            <a:lvl7pPr marL="488231" indent="0">
              <a:buNone/>
              <a:defRPr sz="161"/>
            </a:lvl7pPr>
            <a:lvl8pPr marL="569603" indent="0">
              <a:buNone/>
              <a:defRPr sz="161"/>
            </a:lvl8pPr>
            <a:lvl9pPr marL="650975" indent="0">
              <a:buNone/>
              <a:defRPr sz="16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FC8DCBA-0DE8-67EE-86D8-C40CEEA5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7E79-AA9F-403C-8153-676377F26716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653C8A2-0E71-1D9A-DA3C-DEBB391C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F2B10A8-7FC0-0159-A511-3F40D759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413C-C9F3-4735-9D20-51D1E716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5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356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570"/>
            </a:lvl1pPr>
            <a:lvl2pPr marL="81372" indent="0">
              <a:buNone/>
              <a:defRPr sz="499"/>
            </a:lvl2pPr>
            <a:lvl3pPr marL="162744" indent="0">
              <a:buNone/>
              <a:defRPr sz="428"/>
            </a:lvl3pPr>
            <a:lvl4pPr marL="244115" indent="0">
              <a:buNone/>
              <a:defRPr sz="356"/>
            </a:lvl4pPr>
            <a:lvl5pPr marL="325487" indent="0">
              <a:buNone/>
              <a:defRPr sz="356"/>
            </a:lvl5pPr>
            <a:lvl6pPr marL="406859" indent="0">
              <a:buNone/>
              <a:defRPr sz="356"/>
            </a:lvl6pPr>
            <a:lvl7pPr marL="488231" indent="0">
              <a:buNone/>
              <a:defRPr sz="356"/>
            </a:lvl7pPr>
            <a:lvl8pPr marL="569603" indent="0">
              <a:buNone/>
              <a:defRPr sz="356"/>
            </a:lvl8pPr>
            <a:lvl9pPr marL="650975" indent="0">
              <a:buNone/>
              <a:defRPr sz="356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49"/>
            </a:lvl1pPr>
            <a:lvl2pPr marL="81372" indent="0">
              <a:buNone/>
              <a:defRPr sz="214"/>
            </a:lvl2pPr>
            <a:lvl3pPr marL="162744" indent="0">
              <a:buNone/>
              <a:defRPr sz="178"/>
            </a:lvl3pPr>
            <a:lvl4pPr marL="244115" indent="0">
              <a:buNone/>
              <a:defRPr sz="161"/>
            </a:lvl4pPr>
            <a:lvl5pPr marL="325487" indent="0">
              <a:buNone/>
              <a:defRPr sz="161"/>
            </a:lvl5pPr>
            <a:lvl6pPr marL="406859" indent="0">
              <a:buNone/>
              <a:defRPr sz="161"/>
            </a:lvl6pPr>
            <a:lvl7pPr marL="488231" indent="0">
              <a:buNone/>
              <a:defRPr sz="161"/>
            </a:lvl7pPr>
            <a:lvl8pPr marL="569603" indent="0">
              <a:buNone/>
              <a:defRPr sz="161"/>
            </a:lvl8pPr>
            <a:lvl9pPr marL="650975" indent="0">
              <a:buNone/>
              <a:defRPr sz="16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CB27ED7-00A1-83DD-EE66-1FCE819A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AA86-3C15-4D62-A575-F4FCBE74A59B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E974A2-6220-82D2-7A01-8D644BF0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4C56148-2723-0610-6E71-4028CB03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C836-AE72-41F2-ABDA-CE6433C3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F0D1E0-A065-01E0-9EEE-9989A719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9F6A-AB12-406B-BA3E-2858922D9BBB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98FE1-131B-9A76-183A-6E9B4C0F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ECD344-8F20-5D2F-46FB-23652A4C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BE8A-9E23-4B77-83D2-0AB95C05B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0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41FF8E-EBA8-6AA6-FC68-1B906F0B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A10C-9F45-4F81-A131-21207A1BCC9F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823C6C-E10B-559C-3244-7C37922E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343DE6-E8C9-C63E-5243-4279E03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F7D7-6A79-45AE-85C3-7242A9F9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34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957899-811F-89EB-2D6C-DDA7678460A2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03FDD31-D0B6-6A8E-7EAC-4C157B94E9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78" y="231"/>
              <a:ext cx="1864" cy="3635"/>
              <a:chOff x="3002" y="768"/>
              <a:chExt cx="1864" cy="363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4EBB7F22-2275-8B99-CDE8-F8CEFC6199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64"/>
                <a:ext cx="1333" cy="1485"/>
              </a:xfrm>
              <a:custGeom>
                <a:avLst/>
                <a:gdLst>
                  <a:gd name="T0" fmla="*/ 2147483646 w 596"/>
                  <a:gd name="T1" fmla="*/ 2147483646 h 666"/>
                  <a:gd name="T2" fmla="*/ 2147483646 w 596"/>
                  <a:gd name="T3" fmla="*/ 2147483646 h 666"/>
                  <a:gd name="T4" fmla="*/ 0 w 596"/>
                  <a:gd name="T5" fmla="*/ 2147483646 h 666"/>
                  <a:gd name="T6" fmla="*/ 2147483646 w 596"/>
                  <a:gd name="T7" fmla="*/ 2147483646 h 666"/>
                  <a:gd name="T8" fmla="*/ 2147483646 w 596"/>
                  <a:gd name="T9" fmla="*/ 2147483646 h 666"/>
                  <a:gd name="T10" fmla="*/ 2147483646 w 596"/>
                  <a:gd name="T11" fmla="*/ 2147483646 h 666"/>
                  <a:gd name="T12" fmla="*/ 2147483646 w 596"/>
                  <a:gd name="T13" fmla="*/ 2147483646 h 666"/>
                  <a:gd name="T14" fmla="*/ 2147483646 w 596"/>
                  <a:gd name="T15" fmla="*/ 2147483646 h 666"/>
                  <a:gd name="T16" fmla="*/ 2147483646 w 596"/>
                  <a:gd name="T17" fmla="*/ 2147483646 h 666"/>
                  <a:gd name="T18" fmla="*/ 2147483646 w 596"/>
                  <a:gd name="T19" fmla="*/ 2147483646 h 666"/>
                  <a:gd name="T20" fmla="*/ 2147483646 w 596"/>
                  <a:gd name="T21" fmla="*/ 2147483646 h 666"/>
                  <a:gd name="T22" fmla="*/ 2147483646 w 596"/>
                  <a:gd name="T23" fmla="*/ 2147483646 h 666"/>
                  <a:gd name="T24" fmla="*/ 2147483646 w 596"/>
                  <a:gd name="T25" fmla="*/ 2147483646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2147483646 w 596"/>
                  <a:gd name="T31" fmla="*/ 2147483646 h 666"/>
                  <a:gd name="T32" fmla="*/ 2147483646 w 596"/>
                  <a:gd name="T33" fmla="*/ 2147483646 h 666"/>
                  <a:gd name="T34" fmla="*/ 2147483646 w 596"/>
                  <a:gd name="T35" fmla="*/ 2147483646 h 666"/>
                  <a:gd name="T36" fmla="*/ 2147483646 w 596"/>
                  <a:gd name="T37" fmla="*/ 2147483646 h 666"/>
                  <a:gd name="T38" fmla="*/ 2147483646 w 596"/>
                  <a:gd name="T39" fmla="*/ 2147483646 h 666"/>
                  <a:gd name="T40" fmla="*/ 2147483646 w 596"/>
                  <a:gd name="T41" fmla="*/ 2147483646 h 666"/>
                  <a:gd name="T42" fmla="*/ 2147483646 w 596"/>
                  <a:gd name="T43" fmla="*/ 2147483646 h 666"/>
                  <a:gd name="T44" fmla="*/ 2147483646 w 596"/>
                  <a:gd name="T45" fmla="*/ 2147483646 h 666"/>
                  <a:gd name="T46" fmla="*/ 2147483646 w 596"/>
                  <a:gd name="T47" fmla="*/ 2147483646 h 666"/>
                  <a:gd name="T48" fmla="*/ 2147483646 w 596"/>
                  <a:gd name="T49" fmla="*/ 2147483646 h 666"/>
                  <a:gd name="T50" fmla="*/ 2147483646 w 596"/>
                  <a:gd name="T51" fmla="*/ 2147483646 h 666"/>
                  <a:gd name="T52" fmla="*/ 2147483646 w 596"/>
                  <a:gd name="T53" fmla="*/ 2147483646 h 666"/>
                  <a:gd name="T54" fmla="*/ 2147483646 w 596"/>
                  <a:gd name="T55" fmla="*/ 2147483646 h 666"/>
                  <a:gd name="T56" fmla="*/ 2147483646 w 596"/>
                  <a:gd name="T57" fmla="*/ 2147483646 h 666"/>
                  <a:gd name="T58" fmla="*/ 2147483646 w 596"/>
                  <a:gd name="T59" fmla="*/ 2147483646 h 666"/>
                  <a:gd name="T60" fmla="*/ 2147483646 w 596"/>
                  <a:gd name="T61" fmla="*/ 2147483646 h 666"/>
                  <a:gd name="T62" fmla="*/ 2147483646 w 596"/>
                  <a:gd name="T63" fmla="*/ 214748364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D4BB62F8-1E2D-4194-6D2E-198D9C97D5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3" y="1795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6 h 237"/>
                  <a:gd name="T4" fmla="*/ 2147483646 w 257"/>
                  <a:gd name="T5" fmla="*/ 2147483646 h 237"/>
                  <a:gd name="T6" fmla="*/ 2147483646 w 257"/>
                  <a:gd name="T7" fmla="*/ 2147483646 h 237"/>
                  <a:gd name="T8" fmla="*/ 2147483646 w 257"/>
                  <a:gd name="T9" fmla="*/ 2147483646 h 237"/>
                  <a:gd name="T10" fmla="*/ 2147483646 w 257"/>
                  <a:gd name="T11" fmla="*/ 2147483646 h 237"/>
                  <a:gd name="T12" fmla="*/ 2147483646 w 257"/>
                  <a:gd name="T13" fmla="*/ 2147483646 h 237"/>
                  <a:gd name="T14" fmla="*/ 2147483646 w 257"/>
                  <a:gd name="T15" fmla="*/ 2147483646 h 237"/>
                  <a:gd name="T16" fmla="*/ 2147483646 w 257"/>
                  <a:gd name="T17" fmla="*/ 2147483646 h 237"/>
                  <a:gd name="T18" fmla="*/ 2147483646 w 257"/>
                  <a:gd name="T19" fmla="*/ 2147483646 h 237"/>
                  <a:gd name="T20" fmla="*/ 2147483646 w 257"/>
                  <a:gd name="T21" fmla="*/ 2147483646 h 237"/>
                  <a:gd name="T22" fmla="*/ 2147483646 w 257"/>
                  <a:gd name="T23" fmla="*/ 2147483646 h 237"/>
                  <a:gd name="T24" fmla="*/ 2147483646 w 257"/>
                  <a:gd name="T25" fmla="*/ 2147483646 h 237"/>
                  <a:gd name="T26" fmla="*/ 2147483646 w 257"/>
                  <a:gd name="T27" fmla="*/ 2147483646 h 237"/>
                  <a:gd name="T28" fmla="*/ 2147483646 w 257"/>
                  <a:gd name="T29" fmla="*/ 2147483646 h 237"/>
                  <a:gd name="T30" fmla="*/ 2147483646 w 257"/>
                  <a:gd name="T31" fmla="*/ 2147483646 h 237"/>
                  <a:gd name="T32" fmla="*/ 2147483646 w 257"/>
                  <a:gd name="T33" fmla="*/ 2147483646 h 237"/>
                  <a:gd name="T34" fmla="*/ 2147483646 w 257"/>
                  <a:gd name="T35" fmla="*/ 2147483646 h 237"/>
                  <a:gd name="T36" fmla="*/ 2147483646 w 257"/>
                  <a:gd name="T37" fmla="*/ 2147483646 h 237"/>
                  <a:gd name="T38" fmla="*/ 2147483646 w 257"/>
                  <a:gd name="T39" fmla="*/ 2147483646 h 237"/>
                  <a:gd name="T40" fmla="*/ 2147483646 w 257"/>
                  <a:gd name="T41" fmla="*/ 2147483646 h 237"/>
                  <a:gd name="T42" fmla="*/ 2147483646 w 257"/>
                  <a:gd name="T43" fmla="*/ 2147483646 h 237"/>
                  <a:gd name="T44" fmla="*/ 2147483646 w 257"/>
                  <a:gd name="T45" fmla="*/ 2147483646 h 237"/>
                  <a:gd name="T46" fmla="*/ 2147483646 w 257"/>
                  <a:gd name="T47" fmla="*/ 2147483646 h 237"/>
                  <a:gd name="T48" fmla="*/ 2147483646 w 257"/>
                  <a:gd name="T49" fmla="*/ 2147483646 h 237"/>
                  <a:gd name="T50" fmla="*/ 2147483646 w 257"/>
                  <a:gd name="T51" fmla="*/ 2147483646 h 237"/>
                  <a:gd name="T52" fmla="*/ 2147483646 w 257"/>
                  <a:gd name="T53" fmla="*/ 2147483646 h 237"/>
                  <a:gd name="T54" fmla="*/ 2147483646 w 257"/>
                  <a:gd name="T55" fmla="*/ 2147483646 h 237"/>
                  <a:gd name="T56" fmla="*/ 2147483646 w 257"/>
                  <a:gd name="T57" fmla="*/ 2147483646 h 237"/>
                  <a:gd name="T58" fmla="*/ 2147483646 w 257"/>
                  <a:gd name="T59" fmla="*/ 2147483646 h 237"/>
                  <a:gd name="T60" fmla="*/ 2147483646 w 257"/>
                  <a:gd name="T61" fmla="*/ 2147483646 h 237"/>
                  <a:gd name="T62" fmla="*/ 2147483646 w 257"/>
                  <a:gd name="T63" fmla="*/ 214748364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A6E1FC05-1FD1-BF49-D1CD-5F67DFD337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53"/>
                <a:ext cx="277" cy="249"/>
              </a:xfrm>
              <a:custGeom>
                <a:avLst/>
                <a:gdLst>
                  <a:gd name="T0" fmla="*/ 2147483646 w 124"/>
                  <a:gd name="T1" fmla="*/ 0 h 110"/>
                  <a:gd name="T2" fmla="*/ 2147483646 w 124"/>
                  <a:gd name="T3" fmla="*/ 2147483646 h 110"/>
                  <a:gd name="T4" fmla="*/ 2147483646 w 124"/>
                  <a:gd name="T5" fmla="*/ 2147483646 h 110"/>
                  <a:gd name="T6" fmla="*/ 2147483646 w 124"/>
                  <a:gd name="T7" fmla="*/ 2147483646 h 110"/>
                  <a:gd name="T8" fmla="*/ 2147483646 w 124"/>
                  <a:gd name="T9" fmla="*/ 2147483646 h 110"/>
                  <a:gd name="T10" fmla="*/ 2147483646 w 124"/>
                  <a:gd name="T11" fmla="*/ 2147483646 h 110"/>
                  <a:gd name="T12" fmla="*/ 2147483646 w 124"/>
                  <a:gd name="T13" fmla="*/ 2147483646 h 110"/>
                  <a:gd name="T14" fmla="*/ 2147483646 w 124"/>
                  <a:gd name="T15" fmla="*/ 2147483646 h 110"/>
                  <a:gd name="T16" fmla="*/ 2147483646 w 124"/>
                  <a:gd name="T17" fmla="*/ 2147483646 h 110"/>
                  <a:gd name="T18" fmla="*/ 0 w 124"/>
                  <a:gd name="T19" fmla="*/ 2147483646 h 110"/>
                  <a:gd name="T20" fmla="*/ 2147483646 w 124"/>
                  <a:gd name="T21" fmla="*/ 2147483646 h 110"/>
                  <a:gd name="T22" fmla="*/ 2147483646 w 124"/>
                  <a:gd name="T23" fmla="*/ 2147483646 h 110"/>
                  <a:gd name="T24" fmla="*/ 2147483646 w 124"/>
                  <a:gd name="T25" fmla="*/ 2147483646 h 110"/>
                  <a:gd name="T26" fmla="*/ 2147483646 w 124"/>
                  <a:gd name="T27" fmla="*/ 2147483646 h 110"/>
                  <a:gd name="T28" fmla="*/ 2147483646 w 124"/>
                  <a:gd name="T29" fmla="*/ 2147483646 h 110"/>
                  <a:gd name="T30" fmla="*/ 2147483646 w 124"/>
                  <a:gd name="T31" fmla="*/ 2147483646 h 110"/>
                  <a:gd name="T32" fmla="*/ 2147483646 w 124"/>
                  <a:gd name="T33" fmla="*/ 2147483646 h 110"/>
                  <a:gd name="T34" fmla="*/ 2147483646 w 124"/>
                  <a:gd name="T35" fmla="*/ 2147483646 h 110"/>
                  <a:gd name="T36" fmla="*/ 2147483646 w 124"/>
                  <a:gd name="T37" fmla="*/ 2147483646 h 110"/>
                  <a:gd name="T38" fmla="*/ 2147483646 w 124"/>
                  <a:gd name="T39" fmla="*/ 2147483646 h 110"/>
                  <a:gd name="T40" fmla="*/ 2147483646 w 124"/>
                  <a:gd name="T41" fmla="*/ 2147483646 h 110"/>
                  <a:gd name="T42" fmla="*/ 2147483646 w 124"/>
                  <a:gd name="T43" fmla="*/ 2147483646 h 110"/>
                  <a:gd name="T44" fmla="*/ 2147483646 w 124"/>
                  <a:gd name="T45" fmla="*/ 2147483646 h 110"/>
                  <a:gd name="T46" fmla="*/ 2147483646 w 124"/>
                  <a:gd name="T47" fmla="*/ 2147483646 h 110"/>
                  <a:gd name="T48" fmla="*/ 2147483646 w 124"/>
                  <a:gd name="T49" fmla="*/ 2147483646 h 110"/>
                  <a:gd name="T50" fmla="*/ 2147483646 w 124"/>
                  <a:gd name="T51" fmla="*/ 2147483646 h 110"/>
                  <a:gd name="T52" fmla="*/ 2147483646 w 124"/>
                  <a:gd name="T53" fmla="*/ 2147483646 h 110"/>
                  <a:gd name="T54" fmla="*/ 2147483646 w 124"/>
                  <a:gd name="T55" fmla="*/ 2147483646 h 110"/>
                  <a:gd name="T56" fmla="*/ 2147483646 w 124"/>
                  <a:gd name="T57" fmla="*/ 2147483646 h 110"/>
                  <a:gd name="T58" fmla="*/ 214748364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350DF25D-C6BC-1496-09D7-7F3C438C60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6 w 109"/>
                  <a:gd name="T3" fmla="*/ 2147483646 h 156"/>
                  <a:gd name="T4" fmla="*/ 2147483646 w 109"/>
                  <a:gd name="T5" fmla="*/ 2147483646 h 156"/>
                  <a:gd name="T6" fmla="*/ 2147483646 w 109"/>
                  <a:gd name="T7" fmla="*/ 2147483646 h 156"/>
                  <a:gd name="T8" fmla="*/ 2147483646 w 109"/>
                  <a:gd name="T9" fmla="*/ 2147483646 h 156"/>
                  <a:gd name="T10" fmla="*/ 2147483646 w 109"/>
                  <a:gd name="T11" fmla="*/ 2147483646 h 156"/>
                  <a:gd name="T12" fmla="*/ 2147483646 w 109"/>
                  <a:gd name="T13" fmla="*/ 2147483646 h 156"/>
                  <a:gd name="T14" fmla="*/ 2147483646 w 109"/>
                  <a:gd name="T15" fmla="*/ 2147483646 h 156"/>
                  <a:gd name="T16" fmla="*/ 2147483646 w 109"/>
                  <a:gd name="T17" fmla="*/ 2147483646 h 156"/>
                  <a:gd name="T18" fmla="*/ 2147483646 w 109"/>
                  <a:gd name="T19" fmla="*/ 2147483646 h 156"/>
                  <a:gd name="T20" fmla="*/ 2147483646 w 109"/>
                  <a:gd name="T21" fmla="*/ 2147483646 h 156"/>
                  <a:gd name="T22" fmla="*/ 2147483646 w 109"/>
                  <a:gd name="T23" fmla="*/ 2147483646 h 156"/>
                  <a:gd name="T24" fmla="*/ 2147483646 w 109"/>
                  <a:gd name="T25" fmla="*/ 2147483646 h 156"/>
                  <a:gd name="T26" fmla="*/ 2147483646 w 109"/>
                  <a:gd name="T27" fmla="*/ 2147483646 h 156"/>
                  <a:gd name="T28" fmla="*/ 2147483646 w 109"/>
                  <a:gd name="T29" fmla="*/ 2147483646 h 156"/>
                  <a:gd name="T30" fmla="*/ 2147483646 w 109"/>
                  <a:gd name="T31" fmla="*/ 2147483646 h 156"/>
                  <a:gd name="T32" fmla="*/ 2147483646 w 109"/>
                  <a:gd name="T33" fmla="*/ 2147483646 h 156"/>
                  <a:gd name="T34" fmla="*/ 2147483646 w 109"/>
                  <a:gd name="T35" fmla="*/ 2147483646 h 156"/>
                  <a:gd name="T36" fmla="*/ 2147483646 w 109"/>
                  <a:gd name="T37" fmla="*/ 2147483646 h 156"/>
                  <a:gd name="T38" fmla="*/ 2147483646 w 109"/>
                  <a:gd name="T39" fmla="*/ 2147483646 h 156"/>
                  <a:gd name="T40" fmla="*/ 2147483646 w 109"/>
                  <a:gd name="T41" fmla="*/ 2147483646 h 156"/>
                  <a:gd name="T42" fmla="*/ 2147483646 w 109"/>
                  <a:gd name="T43" fmla="*/ 2147483646 h 156"/>
                  <a:gd name="T44" fmla="*/ 2147483646 w 109"/>
                  <a:gd name="T45" fmla="*/ 2147483646 h 156"/>
                  <a:gd name="T46" fmla="*/ 2147483646 w 109"/>
                  <a:gd name="T47" fmla="*/ 2147483646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A899C5A6-F4F5-6E78-EC7D-85A4629943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1" y="2200"/>
                <a:ext cx="103" cy="209"/>
              </a:xfrm>
              <a:custGeom>
                <a:avLst/>
                <a:gdLst>
                  <a:gd name="T0" fmla="*/ 2147483646 w 46"/>
                  <a:gd name="T1" fmla="*/ 0 h 94"/>
                  <a:gd name="T2" fmla="*/ 2147483646 w 46"/>
                  <a:gd name="T3" fmla="*/ 2147483646 h 94"/>
                  <a:gd name="T4" fmla="*/ 2147483646 w 46"/>
                  <a:gd name="T5" fmla="*/ 2147483646 h 94"/>
                  <a:gd name="T6" fmla="*/ 2147483646 w 46"/>
                  <a:gd name="T7" fmla="*/ 2147483646 h 94"/>
                  <a:gd name="T8" fmla="*/ 0 w 46"/>
                  <a:gd name="T9" fmla="*/ 2147483646 h 94"/>
                  <a:gd name="T10" fmla="*/ 2147483646 w 46"/>
                  <a:gd name="T11" fmla="*/ 2147483646 h 94"/>
                  <a:gd name="T12" fmla="*/ 2147483646 w 46"/>
                  <a:gd name="T13" fmla="*/ 2147483646 h 94"/>
                  <a:gd name="T14" fmla="*/ 2147483646 w 46"/>
                  <a:gd name="T15" fmla="*/ 2147483646 h 94"/>
                  <a:gd name="T16" fmla="*/ 2147483646 w 46"/>
                  <a:gd name="T17" fmla="*/ 2147483646 h 94"/>
                  <a:gd name="T18" fmla="*/ 2147483646 w 46"/>
                  <a:gd name="T19" fmla="*/ 2147483646 h 94"/>
                  <a:gd name="T20" fmla="*/ 2147483646 w 46"/>
                  <a:gd name="T21" fmla="*/ 2147483646 h 94"/>
                  <a:gd name="T22" fmla="*/ 2147483646 w 46"/>
                  <a:gd name="T23" fmla="*/ 2147483646 h 94"/>
                  <a:gd name="T24" fmla="*/ 214748364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2130B0D8-DA9C-A324-9179-FABE7E4AB0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7" y="1314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6 w 54"/>
                  <a:gd name="T3" fmla="*/ 2147483646 h 40"/>
                  <a:gd name="T4" fmla="*/ 2147483646 w 54"/>
                  <a:gd name="T5" fmla="*/ 2147483646 h 40"/>
                  <a:gd name="T6" fmla="*/ 2147483646 w 54"/>
                  <a:gd name="T7" fmla="*/ 2147483646 h 40"/>
                  <a:gd name="T8" fmla="*/ 2147483646 w 54"/>
                  <a:gd name="T9" fmla="*/ 2147483646 h 40"/>
                  <a:gd name="T10" fmla="*/ 2147483646 w 54"/>
                  <a:gd name="T11" fmla="*/ 2147483646 h 40"/>
                  <a:gd name="T12" fmla="*/ 2147483646 w 54"/>
                  <a:gd name="T13" fmla="*/ 2147483646 h 40"/>
                  <a:gd name="T14" fmla="*/ 2147483646 w 54"/>
                  <a:gd name="T15" fmla="*/ 2147483646 h 40"/>
                  <a:gd name="T16" fmla="*/ 2147483646 w 54"/>
                  <a:gd name="T17" fmla="*/ 2147483646 h 40"/>
                  <a:gd name="T18" fmla="*/ 2147483646 w 54"/>
                  <a:gd name="T19" fmla="*/ 2147483646 h 40"/>
                  <a:gd name="T20" fmla="*/ 2147483646 w 54"/>
                  <a:gd name="T21" fmla="*/ 2147483646 h 40"/>
                  <a:gd name="T22" fmla="*/ 2147483646 w 54"/>
                  <a:gd name="T23" fmla="*/ 2147483646 h 40"/>
                  <a:gd name="T24" fmla="*/ 2147483646 w 54"/>
                  <a:gd name="T25" fmla="*/ 2147483646 h 40"/>
                  <a:gd name="T26" fmla="*/ 2147483646 w 54"/>
                  <a:gd name="T27" fmla="*/ 2147483646 h 40"/>
                  <a:gd name="T28" fmla="*/ 2147483646 w 54"/>
                  <a:gd name="T29" fmla="*/ 2147483646 h 40"/>
                  <a:gd name="T30" fmla="*/ 2147483646 w 54"/>
                  <a:gd name="T31" fmla="*/ 2147483646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10EFA303-906E-51B6-006D-BDFA38D173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2998" y="2341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6 w 149"/>
                  <a:gd name="T3" fmla="*/ 2147483646 h 704"/>
                  <a:gd name="T4" fmla="*/ 2147483646 w 149"/>
                  <a:gd name="T5" fmla="*/ 2147483646 h 704"/>
                  <a:gd name="T6" fmla="*/ 2147483646 w 149"/>
                  <a:gd name="T7" fmla="*/ 2147483646 h 704"/>
                  <a:gd name="T8" fmla="*/ 2147483646 w 149"/>
                  <a:gd name="T9" fmla="*/ 2147483646 h 704"/>
                  <a:gd name="T10" fmla="*/ 2147483646 w 149"/>
                  <a:gd name="T11" fmla="*/ 2147483646 h 704"/>
                  <a:gd name="T12" fmla="*/ 2147483646 w 149"/>
                  <a:gd name="T13" fmla="*/ 2147483646 h 704"/>
                  <a:gd name="T14" fmla="*/ 2147483646 w 149"/>
                  <a:gd name="T15" fmla="*/ 2147483646 h 704"/>
                  <a:gd name="T16" fmla="*/ 2147483646 w 149"/>
                  <a:gd name="T17" fmla="*/ 2147483646 h 704"/>
                  <a:gd name="T18" fmla="*/ 2147483646 w 149"/>
                  <a:gd name="T19" fmla="*/ 2147483646 h 704"/>
                  <a:gd name="T20" fmla="*/ 2147483646 w 149"/>
                  <a:gd name="T21" fmla="*/ 2147483646 h 704"/>
                  <a:gd name="T22" fmla="*/ 2147483646 w 149"/>
                  <a:gd name="T23" fmla="*/ 2147483646 h 704"/>
                  <a:gd name="T24" fmla="*/ 2147483646 w 149"/>
                  <a:gd name="T25" fmla="*/ 2147483646 h 704"/>
                  <a:gd name="T26" fmla="*/ 2147483646 w 149"/>
                  <a:gd name="T27" fmla="*/ 2147483646 h 704"/>
                  <a:gd name="T28" fmla="*/ 2147483646 w 149"/>
                  <a:gd name="T29" fmla="*/ 2147483646 h 704"/>
                  <a:gd name="T30" fmla="*/ 2147483646 w 149"/>
                  <a:gd name="T31" fmla="*/ 2147483646 h 704"/>
                  <a:gd name="T32" fmla="*/ 2147483646 w 149"/>
                  <a:gd name="T33" fmla="*/ 2147483646 h 704"/>
                  <a:gd name="T34" fmla="*/ 2147483646 w 149"/>
                  <a:gd name="T35" fmla="*/ 2147483646 h 704"/>
                  <a:gd name="T36" fmla="*/ 2147483646 w 149"/>
                  <a:gd name="T37" fmla="*/ 2147483646 h 704"/>
                  <a:gd name="T38" fmla="*/ 2147483646 w 149"/>
                  <a:gd name="T39" fmla="*/ 2147483646 h 704"/>
                  <a:gd name="T40" fmla="*/ 2147483646 w 149"/>
                  <a:gd name="T41" fmla="*/ 2147483646 h 704"/>
                  <a:gd name="T42" fmla="*/ 2147483646 w 149"/>
                  <a:gd name="T43" fmla="*/ 2147483646 h 704"/>
                  <a:gd name="T44" fmla="*/ 2147483646 w 149"/>
                  <a:gd name="T45" fmla="*/ 2147483646 h 704"/>
                  <a:gd name="T46" fmla="*/ 2147483646 w 149"/>
                  <a:gd name="T47" fmla="*/ 2147483646 h 704"/>
                  <a:gd name="T48" fmla="*/ 2147483646 w 149"/>
                  <a:gd name="T49" fmla="*/ 2147483646 h 704"/>
                  <a:gd name="T50" fmla="*/ 2147483646 w 149"/>
                  <a:gd name="T51" fmla="*/ 2147483646 h 704"/>
                  <a:gd name="T52" fmla="*/ 2147483646 w 149"/>
                  <a:gd name="T53" fmla="*/ 2147483646 h 704"/>
                  <a:gd name="T54" fmla="*/ 2147483646 w 149"/>
                  <a:gd name="T55" fmla="*/ 2147483646 h 704"/>
                  <a:gd name="T56" fmla="*/ 2147483646 w 149"/>
                  <a:gd name="T57" fmla="*/ 2147483646 h 704"/>
                  <a:gd name="T58" fmla="*/ 2147483646 w 149"/>
                  <a:gd name="T59" fmla="*/ 2147483646 h 704"/>
                  <a:gd name="T60" fmla="*/ 2147483646 w 149"/>
                  <a:gd name="T61" fmla="*/ 2147483646 h 704"/>
                  <a:gd name="T62" fmla="*/ 2147483646 w 149"/>
                  <a:gd name="T63" fmla="*/ 2147483646 h 704"/>
                  <a:gd name="T64" fmla="*/ 2147483646 w 149"/>
                  <a:gd name="T65" fmla="*/ 2147483646 h 704"/>
                  <a:gd name="T66" fmla="*/ 2147483646 w 149"/>
                  <a:gd name="T67" fmla="*/ 2147483646 h 704"/>
                  <a:gd name="T68" fmla="*/ 2147483646 w 149"/>
                  <a:gd name="T69" fmla="*/ 2147483646 h 704"/>
                  <a:gd name="T70" fmla="*/ 2147483646 w 149"/>
                  <a:gd name="T71" fmla="*/ 2147483646 h 704"/>
                  <a:gd name="T72" fmla="*/ 2147483646 w 149"/>
                  <a:gd name="T73" fmla="*/ 2147483646 h 704"/>
                  <a:gd name="T74" fmla="*/ 2147483646 w 149"/>
                  <a:gd name="T75" fmla="*/ 2147483646 h 704"/>
                  <a:gd name="T76" fmla="*/ 2147483646 w 149"/>
                  <a:gd name="T77" fmla="*/ 2147483646 h 704"/>
                  <a:gd name="T78" fmla="*/ 2147483646 w 149"/>
                  <a:gd name="T79" fmla="*/ 2147483646 h 704"/>
                  <a:gd name="T80" fmla="*/ 2147483646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DAAD4EE4-A8D7-066F-4330-DB948C5C363B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47483646 w 128"/>
                <a:gd name="T19" fmla="*/ 2147483646 h 217"/>
                <a:gd name="T20" fmla="*/ 2147483646 w 128"/>
                <a:gd name="T21" fmla="*/ 2147483646 h 217"/>
                <a:gd name="T22" fmla="*/ 2147483646 w 128"/>
                <a:gd name="T23" fmla="*/ 2147483646 h 217"/>
                <a:gd name="T24" fmla="*/ 2147483646 w 128"/>
                <a:gd name="T25" fmla="*/ 2147483646 h 217"/>
                <a:gd name="T26" fmla="*/ 2147483646 w 128"/>
                <a:gd name="T27" fmla="*/ 2147483646 h 217"/>
                <a:gd name="T28" fmla="*/ 2147483646 w 128"/>
                <a:gd name="T29" fmla="*/ 2147483646 h 217"/>
                <a:gd name="T30" fmla="*/ 0 w 128"/>
                <a:gd name="T31" fmla="*/ 2147483646 h 217"/>
                <a:gd name="T32" fmla="*/ 2147483646 w 128"/>
                <a:gd name="T33" fmla="*/ 2147483646 h 217"/>
                <a:gd name="T34" fmla="*/ 2147483646 w 128"/>
                <a:gd name="T35" fmla="*/ 2147483646 h 217"/>
                <a:gd name="T36" fmla="*/ 2147483646 w 128"/>
                <a:gd name="T37" fmla="*/ 2147483646 h 217"/>
                <a:gd name="T38" fmla="*/ 2147483646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E3C434F6-D81B-7424-FEA2-A0D7BE9077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AB9615CF-15C8-70BC-4E9E-5B77C106C0F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F7C2427D-9F09-C10C-D8FC-0058932F6C2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3C4E5A54-EC17-2B1E-B80A-0B0E4DA58FA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BF59AAE-692C-F4E1-7956-956B8E54D9C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D3DDC088-F5CE-AC11-ADF5-553E46D884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930B7E8D-F902-23DF-450B-BCFD6D27C7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983DC82-4BF7-0B7C-1211-4E3855207E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61C6B3D5-3FC6-56FF-451A-4DEDAC8424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6D6EAB48-515F-6877-90B0-CD685DE0E16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8" y="115"/>
              <a:ext cx="353" cy="608"/>
              <a:chOff x="1735" y="866"/>
              <a:chExt cx="128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F98CE80D-8F55-96C6-F086-1538C5D31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AA3FDCEF-5EE6-7731-6501-C42F07F342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3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D169B4EF-BB06-10CD-B32B-E4285C3F04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8D883D8D-A62C-ED4C-830A-3583FFADA9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496"/>
              <a:chOff x="1727" y="873"/>
              <a:chExt cx="129" cy="155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C53F8917-90CC-FBF2-E684-5B6ECCDC10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3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DD87A3A-F843-2465-487B-67BB82FA45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5DA1AF4E-9FCE-31CC-FC2F-97CD26F982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260680FF-B204-B6B2-BE96-54ED12E672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56"/>
              <a:ext cx="708" cy="891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C8A672B7-BDE7-CE2A-B25E-E91130FD77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92E6BF78-F504-C24D-81B5-2F61D101D4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B2EBC1D0-BEA9-E500-9ABF-DF3E1E769E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E36EC387-F3CF-1445-C9C4-B50002B119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30" y="2392"/>
              <a:ext cx="708" cy="891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26503AC1-EBDA-545C-40CE-A7A1F47D9B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1D9B0908-2CFD-9801-6CBE-2D6C035B50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B79B31FA-1C0B-0707-9FB1-2A8F0E5F60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0FF1CA3B-FD56-1BCD-F7CA-DB724768A7D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2D400BCF-C7A2-CE5D-5E26-BB34169BF92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6 h 237"/>
                <a:gd name="T4" fmla="*/ 2147483646 w 257"/>
                <a:gd name="T5" fmla="*/ 2147483646 h 237"/>
                <a:gd name="T6" fmla="*/ 2147483646 w 257"/>
                <a:gd name="T7" fmla="*/ 2147483646 h 237"/>
                <a:gd name="T8" fmla="*/ 2147483646 w 257"/>
                <a:gd name="T9" fmla="*/ 2147483646 h 237"/>
                <a:gd name="T10" fmla="*/ 2147483646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2147483646 h 237"/>
                <a:gd name="T62" fmla="*/ 2147483646 w 257"/>
                <a:gd name="T63" fmla="*/ 214748364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B5E6233-69B6-1259-05B6-C6A143E404E1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2147483646 w 124"/>
                <a:gd name="T17" fmla="*/ 2147483646 h 110"/>
                <a:gd name="T18" fmla="*/ 0 w 124"/>
                <a:gd name="T19" fmla="*/ 2147483646 h 110"/>
                <a:gd name="T20" fmla="*/ 2147483646 w 124"/>
                <a:gd name="T21" fmla="*/ 2147483646 h 110"/>
                <a:gd name="T22" fmla="*/ 2147483646 w 124"/>
                <a:gd name="T23" fmla="*/ 2147483646 h 110"/>
                <a:gd name="T24" fmla="*/ 2147483646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2147483646 h 110"/>
                <a:gd name="T42" fmla="*/ 2147483646 w 124"/>
                <a:gd name="T43" fmla="*/ 2147483646 h 110"/>
                <a:gd name="T44" fmla="*/ 2147483646 w 124"/>
                <a:gd name="T45" fmla="*/ 2147483646 h 110"/>
                <a:gd name="T46" fmla="*/ 2147483646 w 124"/>
                <a:gd name="T47" fmla="*/ 2147483646 h 110"/>
                <a:gd name="T48" fmla="*/ 2147483646 w 124"/>
                <a:gd name="T49" fmla="*/ 2147483646 h 110"/>
                <a:gd name="T50" fmla="*/ 2147483646 w 124"/>
                <a:gd name="T51" fmla="*/ 2147483646 h 110"/>
                <a:gd name="T52" fmla="*/ 2147483646 w 124"/>
                <a:gd name="T53" fmla="*/ 2147483646 h 110"/>
                <a:gd name="T54" fmla="*/ 2147483646 w 124"/>
                <a:gd name="T55" fmla="*/ 2147483646 h 110"/>
                <a:gd name="T56" fmla="*/ 2147483646 w 124"/>
                <a:gd name="T57" fmla="*/ 2147483646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AA55341F-65BF-BE67-0383-0E02E815567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2147483646 h 94"/>
                <a:gd name="T4" fmla="*/ 2147483646 w 46"/>
                <a:gd name="T5" fmla="*/ 2147483646 h 94"/>
                <a:gd name="T6" fmla="*/ 2147483646 w 46"/>
                <a:gd name="T7" fmla="*/ 2147483646 h 94"/>
                <a:gd name="T8" fmla="*/ 0 w 46"/>
                <a:gd name="T9" fmla="*/ 2147483646 h 94"/>
                <a:gd name="T10" fmla="*/ 2147483646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47483646 h 94"/>
                <a:gd name="T16" fmla="*/ 2147483646 w 46"/>
                <a:gd name="T17" fmla="*/ 2147483646 h 94"/>
                <a:gd name="T18" fmla="*/ 2147483646 w 46"/>
                <a:gd name="T19" fmla="*/ 2147483646 h 94"/>
                <a:gd name="T20" fmla="*/ 2147483646 w 46"/>
                <a:gd name="T21" fmla="*/ 2147483646 h 94"/>
                <a:gd name="T22" fmla="*/ 2147483646 w 46"/>
                <a:gd name="T23" fmla="*/ 2147483646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3EB9C55D-FE76-55E3-9FDC-F31F7AF4F3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E86497FF-B098-299F-AC7C-42F43904DD9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6 w 149"/>
                <a:gd name="T3" fmla="*/ 2147483646 h 704"/>
                <a:gd name="T4" fmla="*/ 2147483646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147483646 w 149"/>
                <a:gd name="T37" fmla="*/ 2147483646 h 704"/>
                <a:gd name="T38" fmla="*/ 2147483646 w 149"/>
                <a:gd name="T39" fmla="*/ 2147483646 h 704"/>
                <a:gd name="T40" fmla="*/ 2147483646 w 149"/>
                <a:gd name="T41" fmla="*/ 2147483646 h 704"/>
                <a:gd name="T42" fmla="*/ 2147483646 w 149"/>
                <a:gd name="T43" fmla="*/ 2147483646 h 704"/>
                <a:gd name="T44" fmla="*/ 2147483646 w 149"/>
                <a:gd name="T45" fmla="*/ 2147483646 h 704"/>
                <a:gd name="T46" fmla="*/ 2147483646 w 149"/>
                <a:gd name="T47" fmla="*/ 2147483646 h 704"/>
                <a:gd name="T48" fmla="*/ 2147483646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C277A769-04FE-C3E0-FEBA-DF1DD874E7D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</p:grpSp>
      <p:sp>
        <p:nvSpPr>
          <p:cNvPr id="860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860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DFC95903-D6FE-E08D-B40B-0EB48A2D4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7C6D405F-5345-1B33-D303-EC414293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1B0166E1-093B-8D2D-AC78-A80CECB7E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228E-7E2B-4376-BCAC-07A646766AF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27283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9D259AA-BEF3-0276-62D5-A08944817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55FA04F-40A8-EACD-3A19-B031A44A1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9D9DA05-DEA6-4F8B-17A6-B60ECB519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BC66-8768-4AA7-B0CF-E205063448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5996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95E12820-84C7-E48B-C5C3-91F05A04F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76EDA917-AF4D-B0E6-78A7-8639D19A4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6710300-D260-CCC0-5901-DC1F1C9CA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1474-44F9-4375-AABD-75CC12BBD18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2611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F703BAC-14B8-07EA-566D-6B78B96C0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69C21B2-7404-9C0D-A54A-D35822C23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8CB9ED0-B28C-8B21-87FF-6C44D63EC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D394-E0FA-4757-BC07-3EDE9F45670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545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ECA2-872D-06AD-73CE-FAC41A38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EAA38C-EF30-5F68-ED59-343061EA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5ED6A0-950A-AE24-9A30-62F8121A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FDDEDE-7365-D956-998C-03D1DEF4D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C4EB875-E3E1-8FD9-BC25-9431DE71C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760BF-E042-0F08-E244-D86D44AE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B5B3D55-9CE9-8F93-DB0F-A83792E8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AFBB1CE-8637-D9FC-645E-73BEF6D7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0923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DCAD6E0E-4940-C7A2-8EA4-B30D33613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89FE87D7-84E9-969E-3F0B-C32B84B0C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3101833D-63D0-FBB9-E1E3-2A25CDC2D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170B-0D73-4D20-8CD6-D3EB2C5798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63601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4719D61-353A-0A6E-F615-45B613668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99E5EFF-2206-EDE0-1BF1-F8655E008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53062BA6-9D0F-BB47-EDBB-C78CFE016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C20C-83A4-4C6B-899C-9B8521AD8ED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87258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B302CF57-6DF6-E8E2-5266-5C0574D02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ACB2ABA-BE26-A71D-243B-5E5F5C98B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FAAD8DC3-2729-DCB7-879F-BD7961908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9D6D-AC4E-4891-A9E0-F5558F45B96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22004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8D6A3D6-E5EA-3B63-607B-50C924967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F1834E09-1C16-2658-3BCB-DE5B9BC69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B1F45AE-08EE-672B-F1B9-98413E5FF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3DF7-26FB-4ED7-A199-9D782F5C377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9946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65CA36A-6923-6826-B9B5-2158BB438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D3C3D20-CD50-FC83-EA03-ECC9CCB9A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EAEBB42-86A8-0139-DEB6-640965360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72F3-9923-4A29-B8B9-CFAD973347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7461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6A4EFB3-A3C5-9B0C-DFAF-06FE7AB09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73E523E-B1E8-FAC7-307E-E7D5E1E2A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CE7FA0B-BC9D-89C9-5E2F-46FED88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AE58-F877-4395-8D84-EC0F017CD9A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6439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CB01047-2D88-6A2B-ABDF-DEA4FC140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5563808-B428-7B18-2802-4565E413F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04876B7-7221-F814-F6BC-360276AB0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C013-B407-47EC-A0B3-11DD7CCDC97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7126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C7A10-5211-87D2-41D2-B50C315F3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C7052-98DA-9B39-6199-E852FC797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F1E106-3215-48F8-F3D5-7E3A197FE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B670-3164-4DBB-9A30-DE893AE3852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939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2C4BB-59A4-A53C-11AE-98AC2E2DF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2A1D3-27B9-D9D3-B814-F05138132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6AF3B9-C591-C0D2-D23D-FA8BFA620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6392-502E-475E-B69A-97121B4C96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9708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A7BF1D-F141-0291-FAFD-E56541320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654E3-4799-5E47-D544-236294167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4ACC1-E005-A702-DE60-80F78CE98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CA0B-9FCF-42B5-87EF-F157A372882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71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F100AC-EE85-FDCB-9EC6-30B99B8A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94EF08-AB79-25C0-BE69-6A2658E9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3A7D896-638E-A325-5B27-94F62264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9A0CDF3-4E3F-44D0-A0F7-AE1C4F91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727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9E6D1-0482-C052-5EBB-34B8473A0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E1485-73F5-270A-977C-13538E4BF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985B7-0AF1-409E-AF64-155AC36A6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5D09-AE3D-4EE5-B5F0-152A01E7658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0587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FFC91E-85B1-0EE1-E9A8-E3F6C84AB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877CE2-6DC5-8E0F-8198-FADB641CE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91764A-B46A-D8F7-0249-6D546A2AE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2BCF-D4C5-4245-8EB1-8A905286F76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25212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1AE6B-5E7D-826B-2705-11692BF3C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BEB17-AB3F-C4FB-7317-98CDB5B6A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5036EB-0A4C-FD7D-2DD5-26D26A7D5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1D1A-FF1B-4CA3-85C3-62CFF7E740E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02912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5A2738-CEEF-4616-9CC8-393F7EAC1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B2C0A3-3BD7-79C6-D61E-7BE0A1F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423A74-9140-0C3E-806C-69A90BF4A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C3D8-93BC-467A-84A8-D4EF8B61A3E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4328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CFE08-E0A8-2FED-0EDE-75C5FF585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2BBAE-7CA8-8197-3FAE-D51970516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B8C71-5B25-C6A4-CCB2-664734E3B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A443-D980-4E52-AE9B-04146C992C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0040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8AA40-DD54-3389-3F42-9EA2DF5F1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3D578-2218-91B0-4A9F-D2C25081C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38B8D-EC9B-E2AA-C604-46AF17018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4E20-6048-445E-B10E-963F888C4E6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3065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CC459-99AE-A520-EC1B-214E50A34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C02C2-E726-3B9A-9776-7748B74BA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B4245-F653-CDD3-6775-86A1C00C6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802F-5835-4CD6-9D54-6021FF6A7A4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20342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C83B69-A64E-C0B8-488C-AB5F4E98C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2F980-0DC3-BBC0-0C9D-CB5998A56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AA1ED-CA93-B63B-D9AA-E08503E6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D726-A901-417A-B4B1-76D92F00F2C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77648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E7732-7C57-50F0-7A8B-92D42F0FE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202571-A9D7-DAED-4302-2C2C86821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9161C-4282-175C-F651-C364B7558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DB933-E819-4FD3-9B3C-4D951C58CE0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32669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F942CE-F7DA-4B44-9FD2-73204518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4CC3-4D09-46B9-831D-73792B9D03BC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6A0358-7BED-DB8D-BC54-D1CA6194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BEEC49-2483-41CA-06E1-CC1B9551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9E99-76A9-49DD-9D64-87BD46FC01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FA9EBB-CFD0-FAA7-0B2E-E890C926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F496E62-A7F5-2D5A-D14A-2FF42317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ABF12D-4EA1-D65C-E7E9-5C20BC46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793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4CE093-1E60-8374-C147-52D0A3A2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A062-864D-46C4-9029-9038437176ED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2D85F2-E6F6-61D6-7B52-FD50BD2E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EAAE7-3EAA-3639-C25A-EE6FD27F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4D6D-22D2-46E5-BD6E-B0E29F18B6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398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20712A-6DF7-3526-BBD1-29AEFCD6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4086-5A22-460D-85E3-6F22EAAFD45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B5B5A9-FF60-9889-B7F1-AB9EADFD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91835B-78C3-6A95-C246-3F92923A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1204-644E-49E9-87A4-A2E6DBE2ED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599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27DEB81-88EB-E6DD-EC2C-5E9EF9B0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3EEF-4CDB-430B-9F73-C6D98AE30047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F90DB7B-D010-BDB4-0CC4-72D89B5F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C389E9C-1673-03EC-B930-9A760E56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BE50-E6AA-4587-82AD-8FBD9237695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185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F7FE0B6-3C62-2250-0841-C738878F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90B8-A055-48C2-8DFF-F99BDA23D037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D406A5D9-9E54-BA00-F802-C4B5434D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5D04D4D-D682-D6E3-E758-9BB96F42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DC56-4F0F-4CE9-B16B-98195D5E71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464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10CE471D-EDC2-CE8F-6B14-EC86D0BC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AA7-450A-4A42-BD2D-94B8CF4944AE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EEE2F42-8817-4609-F697-F182D458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2860363-089F-7070-4703-4BD8D2B8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4146-6BCB-4019-9820-D525F79424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279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1418E45-9AB8-810A-2BEC-5741477E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D14B-75D9-448F-9DE2-376F1C5EB95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08396E1-573E-A9B7-9C3A-9570ABE9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C5AF39A-78F9-989F-F5E6-B63F83D1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D849-4761-429C-BAC7-4ECECA3BC6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727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545B59E-E2A4-02B7-3B44-CD14A6B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45FD-D79F-4AEB-ADDF-CD753AA2CB66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154B2A8-79F7-AD95-39EB-F730D97F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EC8649A-93B5-87F7-99D4-88FD600A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CA2C-C73D-4FE5-B40B-1B46D951D84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487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8183965-2211-6E64-011E-6FD1274C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C319-7F3F-4E83-8943-D3D6B69BF4FD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69BA927-65E0-544B-451B-FF9E13ED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DB5F0-171B-1C91-2DEA-478E074D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F0B6-E9CA-4C9F-82F4-FADEA23D39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982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3C6D6F-701D-D67F-0554-37193830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7A8A-9E2E-4F2F-B47F-3D2AA254E9BA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032C46-F63F-AB14-F139-08B752F4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ADE940-CE59-1941-A3CD-0FCCE8D6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E09B-CAB5-45AF-817E-D396B627E3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7632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D2167C-0E01-1851-0669-14BE1C25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14A2-41EE-4D94-91B0-89BBA31702F1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F75757-C7A0-5D15-1EF5-776A7F46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FC9AFD-0BCD-661F-7EA4-2B63ED75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65C2-E026-4EF5-B144-23C4A4D40D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210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87A206-892F-5310-5D29-4EC48F50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7D90E2-3559-E6F4-5005-CA8551D3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985773-1BB3-D1D2-2752-44E248940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235023-BE29-F904-80A4-617BAB39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0016C2-159A-AD67-5EF7-9EFB6F1A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4F4E9E-7162-0492-8CEF-5CE23C81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174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DCC58-D6B1-FE73-B57E-B2A912AFB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0894-35E5-4E04-8D31-375C38A24517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B0656-268A-C6F8-7BD6-947561D45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88E6A-7105-7258-F71A-2078719A8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ACB7-9E08-45AD-AE3B-3A704140D2F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00797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78270-6CB5-F883-93D9-F294AFC5F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5C4F-EB0F-4946-92E2-BA2B620F63B4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679F56-C3A0-1D6E-68A1-B47EED91E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A4BEA-B9F4-5698-F4DE-50981E7AC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DE4F-7928-4A12-A2E1-C798D3C5524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0923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A218B-0F53-7583-8648-ABEE243BC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0BE7-7C5C-4398-98D1-26749155DD31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68123-02A9-4F8D-6F41-9C656F02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F5D70-4030-EDF1-68D5-AC4CE5E84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4FFF-64E2-4F06-9140-9ED81E63A05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50474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FA385-1539-635D-1D0D-18E91C39B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A59A-4AE6-4AE7-8DDB-7387AC16A59A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CEE2D-4A0A-8085-442B-F1E44E85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8E477-EF17-9A57-94EA-0A05F09B7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417D-CD8C-402A-8C82-2684716F7E1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28350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ABCFE-0C92-4F9B-86DD-C6069BB21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D17F-2C98-43F5-9B43-25BEAFC0FE6A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371F08-C8F8-0605-BB86-A7EA8ED58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42F47C-2DF2-1119-697F-2B05262F6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9105-727E-4F99-A4B6-E881D6660FE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68840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661677-CDC4-A1E3-17DC-69D7258BD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5A95-EADB-400D-B974-843627E7E9C6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999095-DB4F-3433-116A-7C19DF9A0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66F806-6F0B-7457-0A80-E974D1275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A553-D971-44B3-B457-08D9A84D070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4481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A5BD0A-4975-D90E-1192-4CA99C14F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3293-AA59-48F3-BEBF-D3C3EE85C508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E07438-E0AA-3EF8-2145-509449EC7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E20A62-CE0C-30CF-544D-5D0E41EB9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608B-23DF-49CE-8275-57D2AE5EB2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50858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D2CA4-DD6D-3CEE-3BE7-1318BA6AD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E263-660E-4122-8CD2-0234FBD24541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7F987-4236-90E2-100C-9752C97CE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83B27-DB23-883A-3F23-6C4DED8EB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AA2D-E896-4894-806C-D0CD57AFA9A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96057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78B66-F18C-3E39-3ACA-1A9677639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28F0-58C5-46D6-AD1B-8F1CFF72DAC3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60B73-598F-10F7-CC2C-547B383DC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91B5C-924B-AFD5-0BFF-271FFF4A2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D0DE-F7C5-4482-A03F-12F26A7D418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1816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19717-C7B7-1B19-92C1-F15E6A6CF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1357-6B58-4767-8A53-A00C46C1FC11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1F58E-355E-FB54-97F8-EB9F584A0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23A5D-FEA0-5CC1-31F1-CAC11BDBF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E73F-B9BF-478B-B796-9EFCE00E2DC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51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AD8701-6BFD-4B79-C3D3-11ABD688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06705B9-D8E2-2414-33CF-314EFFF10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925290-10A2-7268-C49D-233F8D7C7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7BB3534-6668-6FBB-A234-73D76A1E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5F3B4A-32F0-C1E8-2590-F6EAA41E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C827E4-3949-4E40-0959-AA1D6317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4245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26C3A-5C17-CB15-A1B9-C0B5DBE3A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F925-D673-4B67-B342-ADFB8849020F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287329-C353-DD60-8E7D-7E5DBB23A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E54B57-E55D-AD47-1702-440E288AC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9A39-8F5E-4570-B6B3-FD656BD7942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075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AE2D2A0-5503-DA00-C5B5-F1335663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7667F20-888D-8D8F-D508-CCCE4DE8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66B40F-A54F-2A9D-203A-D613B1853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8D9F-4620-4732-BB4D-5A9183D91AD0}" type="datetimeFigureOut">
              <a:rPr lang="ar-SA" smtClean="0"/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C069D7-582B-422E-1F90-7F07CE6A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C5DB3B-148F-3A58-DBB9-6327D7BA0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BA17-1006-4497-A84E-FB5E03BB4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92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973E46-8B63-D32E-3746-4DD6DC642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2AF539-435B-9BCC-9449-A78EDCF02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816F36-AA25-9897-2CC1-49D42D8BD0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7DF3BA-6397-7FF0-EA56-4DC903D427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03DCF0-9454-E1A5-756C-E99F5D79E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B2D98AA4-974B-4B9B-8A7A-95B8B9E763E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22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عنوان 1">
            <a:extLst>
              <a:ext uri="{FF2B5EF4-FFF2-40B4-BE49-F238E27FC236}">
                <a16:creationId xmlns:a16="http://schemas.microsoft.com/office/drawing/2014/main" id="{CD689CFB-2E9B-EAAF-B5E0-A6ADC42D7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1507" name="عنصر نائب للنص 2">
            <a:extLst>
              <a:ext uri="{FF2B5EF4-FFF2-40B4-BE49-F238E27FC236}">
                <a16:creationId xmlns:a16="http://schemas.microsoft.com/office/drawing/2014/main" id="{0DD3C5B7-E611-E6C6-3BE2-DDAEBA229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994C2-94A5-D570-F3F8-69C2F3896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5A1C4-722D-4926-92C3-B43EF2F7EBF4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E8F441-F63B-D4A4-4BD3-0FE40C350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AF4709-1827-0A86-6BE4-929DC60C6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CBA60A-37B6-4F7F-AC4E-AAE4F7FBF2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8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81372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162744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244115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325487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8575" indent="-28575" algn="r" defTabSz="12065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90488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50813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11138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73050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335659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5130660C-A30B-1A7D-BF6D-D01E4A023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4243BA33-3A84-D2F5-74F7-8AA56988A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A1B554-58A5-49CD-614D-744393F19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631272-9F81-4914-A0D4-7141F8F29387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778983-1A85-3644-05D7-264FF5135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997937-55CF-E23F-6E7A-1BE51BDE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736627-368F-4A4A-95F2-135A7539F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61925" rtl="0" eaLnBrk="0" fontAlgn="base" hangingPunct="0">
        <a:spcBef>
          <a:spcPct val="0"/>
        </a:spcBef>
        <a:spcAft>
          <a:spcPct val="0"/>
        </a:spcAft>
        <a:defRPr sz="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1925" rtl="0" eaLnBrk="0" fontAlgn="base" hangingPunct="0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61925" rtl="0" eaLnBrk="0" fontAlgn="base" hangingPunct="0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61925" rtl="0" eaLnBrk="0" fontAlgn="base" hangingPunct="0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61925" rtl="0" eaLnBrk="0" fontAlgn="base" hangingPunct="0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08496" algn="ctr" defTabSz="162744" rtl="0" fontAlgn="base"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216992" algn="ctr" defTabSz="162744" rtl="0" fontAlgn="base"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325487" algn="ctr" defTabSz="162744" rtl="0" fontAlgn="base"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433983" algn="ctr" defTabSz="162744" rtl="0" fontAlgn="base"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60325" indent="-60325" algn="l" defTabSz="161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31763" indent="-49213" algn="l" defTabSz="161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13" indent="-38100" algn="l" defTabSz="161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82575" indent="-38100" algn="l" defTabSz="161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365125" indent="-38100" algn="l" defTabSz="161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447545" indent="-40686" algn="l" defTabSz="162744" rtl="0" eaLnBrk="1" latinLnBrk="0" hangingPunct="1">
        <a:spcBef>
          <a:spcPct val="20000"/>
        </a:spcBef>
        <a:buFont typeface="Arial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6pPr>
      <a:lvl7pPr marL="528917" indent="-40686" algn="l" defTabSz="162744" rtl="0" eaLnBrk="1" latinLnBrk="0" hangingPunct="1">
        <a:spcBef>
          <a:spcPct val="20000"/>
        </a:spcBef>
        <a:buFont typeface="Arial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7pPr>
      <a:lvl8pPr marL="610289" indent="-40686" algn="l" defTabSz="162744" rtl="0" eaLnBrk="1" latinLnBrk="0" hangingPunct="1">
        <a:spcBef>
          <a:spcPct val="20000"/>
        </a:spcBef>
        <a:buFont typeface="Arial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8pPr>
      <a:lvl9pPr marL="691661" indent="-40686" algn="l" defTabSz="162744" rtl="0" eaLnBrk="1" latinLnBrk="0" hangingPunct="1">
        <a:spcBef>
          <a:spcPct val="20000"/>
        </a:spcBef>
        <a:buFont typeface="Arial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1pPr>
      <a:lvl2pPr marL="81372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2pPr>
      <a:lvl3pPr marL="162744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4411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4pPr>
      <a:lvl5pPr marL="325487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5pPr>
      <a:lvl6pPr marL="406859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488231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569603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5097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4F3C984-B042-877D-52AD-41BC8D9AD9FA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B7AFC1E8-4CF8-FDED-FACB-F7DDC8AF2E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7BA558F1-DB5D-4084-1B89-5113EBF645C0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>
                <a:extLst>
                  <a:ext uri="{FF2B5EF4-FFF2-40B4-BE49-F238E27FC236}">
                    <a16:creationId xmlns:a16="http://schemas.microsoft.com/office/drawing/2014/main" id="{3493E8EC-BF70-61F5-BE51-FD19CADEA5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96" name="Freeform 6">
                <a:extLst>
                  <a:ext uri="{FF2B5EF4-FFF2-40B4-BE49-F238E27FC236}">
                    <a16:creationId xmlns:a16="http://schemas.microsoft.com/office/drawing/2014/main" id="{633F0812-E11E-65B0-D913-6768B99E67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97" name="Freeform 7">
                <a:extLst>
                  <a:ext uri="{FF2B5EF4-FFF2-40B4-BE49-F238E27FC236}">
                    <a16:creationId xmlns:a16="http://schemas.microsoft.com/office/drawing/2014/main" id="{2355FB9C-B7BD-ABC5-2D73-FC00AFA0CC7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EDED789B-4698-7147-81B2-EDCDC16E4A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grpSp>
          <p:nvGrpSpPr>
            <p:cNvPr id="2059" name="Group 9">
              <a:extLst>
                <a:ext uri="{FF2B5EF4-FFF2-40B4-BE49-F238E27FC236}">
                  <a16:creationId xmlns:a16="http://schemas.microsoft.com/office/drawing/2014/main" id="{FC8DB16F-3FDB-E865-BCC5-EA3B3533DB8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>
                <a:extLst>
                  <a:ext uri="{FF2B5EF4-FFF2-40B4-BE49-F238E27FC236}">
                    <a16:creationId xmlns:a16="http://schemas.microsoft.com/office/drawing/2014/main" id="{034B20F1-E5D2-FF48-87AE-14AF6A5D43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7" name="Freeform 11">
                <a:extLst>
                  <a:ext uri="{FF2B5EF4-FFF2-40B4-BE49-F238E27FC236}">
                    <a16:creationId xmlns:a16="http://schemas.microsoft.com/office/drawing/2014/main" id="{882D38A4-380A-2200-8C79-BADEDE86374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8" name="Freeform 12">
                <a:extLst>
                  <a:ext uri="{FF2B5EF4-FFF2-40B4-BE49-F238E27FC236}">
                    <a16:creationId xmlns:a16="http://schemas.microsoft.com/office/drawing/2014/main" id="{8A69FD06-C8E7-319C-7E4A-84C3C48370C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9" name="Freeform 13">
                <a:extLst>
                  <a:ext uri="{FF2B5EF4-FFF2-40B4-BE49-F238E27FC236}">
                    <a16:creationId xmlns:a16="http://schemas.microsoft.com/office/drawing/2014/main" id="{5D1AA913-62E1-A618-E635-337C62CF6C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90" name="Freeform 14">
                <a:extLst>
                  <a:ext uri="{FF2B5EF4-FFF2-40B4-BE49-F238E27FC236}">
                    <a16:creationId xmlns:a16="http://schemas.microsoft.com/office/drawing/2014/main" id="{46501ECC-BCB2-6E42-A46E-56D7375540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grpSp>
            <p:nvGrpSpPr>
              <p:cNvPr id="2091" name="Group 15">
                <a:extLst>
                  <a:ext uri="{FF2B5EF4-FFF2-40B4-BE49-F238E27FC236}">
                    <a16:creationId xmlns:a16="http://schemas.microsoft.com/office/drawing/2014/main" id="{106E6B3C-48D7-F2B7-6D99-C6EB3EA8150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>
                  <a:extLst>
                    <a:ext uri="{FF2B5EF4-FFF2-40B4-BE49-F238E27FC236}">
                      <a16:creationId xmlns:a16="http://schemas.microsoft.com/office/drawing/2014/main" id="{ECFF0973-FFF7-92AF-9325-6264CA40E26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 sz="1800"/>
                </a:p>
              </p:txBody>
            </p:sp>
            <p:sp>
              <p:nvSpPr>
                <p:cNvPr id="2093" name="Freeform 17">
                  <a:extLst>
                    <a:ext uri="{FF2B5EF4-FFF2-40B4-BE49-F238E27FC236}">
                      <a16:creationId xmlns:a16="http://schemas.microsoft.com/office/drawing/2014/main" id="{AA765B1D-C597-D41E-462D-306CCEFC7AD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 sz="1800"/>
                </a:p>
              </p:txBody>
            </p:sp>
            <p:sp>
              <p:nvSpPr>
                <p:cNvPr id="2094" name="Freeform 18">
                  <a:extLst>
                    <a:ext uri="{FF2B5EF4-FFF2-40B4-BE49-F238E27FC236}">
                      <a16:creationId xmlns:a16="http://schemas.microsoft.com/office/drawing/2014/main" id="{3B55FFDF-2875-3BDE-192B-2E7FEE54087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79" y="1723"/>
                  <a:ext cx="60" cy="28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 sz="1800"/>
                </a:p>
              </p:txBody>
            </p:sp>
          </p:grpSp>
        </p:grpSp>
        <p:grpSp>
          <p:nvGrpSpPr>
            <p:cNvPr id="2060" name="Group 19">
              <a:extLst>
                <a:ext uri="{FF2B5EF4-FFF2-40B4-BE49-F238E27FC236}">
                  <a16:creationId xmlns:a16="http://schemas.microsoft.com/office/drawing/2014/main" id="{A0A9D0E5-33AA-8E4F-42FD-A8DC81BD0E1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>
                <a:extLst>
                  <a:ext uri="{FF2B5EF4-FFF2-40B4-BE49-F238E27FC236}">
                    <a16:creationId xmlns:a16="http://schemas.microsoft.com/office/drawing/2014/main" id="{C26F2FEC-CFE4-7A46-D5E7-233D5053D2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4" name="Freeform 21">
                <a:extLst>
                  <a:ext uri="{FF2B5EF4-FFF2-40B4-BE49-F238E27FC236}">
                    <a16:creationId xmlns:a16="http://schemas.microsoft.com/office/drawing/2014/main" id="{807BED5C-E0AA-744D-10AB-AB1DA10BC1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5" name="Freeform 22">
                <a:extLst>
                  <a:ext uri="{FF2B5EF4-FFF2-40B4-BE49-F238E27FC236}">
                    <a16:creationId xmlns:a16="http://schemas.microsoft.com/office/drawing/2014/main" id="{4C52CFBC-6EED-EC3C-CB8D-D7606FD7FF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2061" name="Group 23">
              <a:extLst>
                <a:ext uri="{FF2B5EF4-FFF2-40B4-BE49-F238E27FC236}">
                  <a16:creationId xmlns:a16="http://schemas.microsoft.com/office/drawing/2014/main" id="{01893D6F-A83D-6FDA-90D4-9A14FB3FBAFE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>
                <a:extLst>
                  <a:ext uri="{FF2B5EF4-FFF2-40B4-BE49-F238E27FC236}">
                    <a16:creationId xmlns:a16="http://schemas.microsoft.com/office/drawing/2014/main" id="{F0A90754-CABA-1D9B-EABC-F1D3680266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1" name="Freeform 25">
                <a:extLst>
                  <a:ext uri="{FF2B5EF4-FFF2-40B4-BE49-F238E27FC236}">
                    <a16:creationId xmlns:a16="http://schemas.microsoft.com/office/drawing/2014/main" id="{441475F0-FCC8-2AA1-0340-8BE6EA2158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82" name="Freeform 26">
                <a:extLst>
                  <a:ext uri="{FF2B5EF4-FFF2-40B4-BE49-F238E27FC236}">
                    <a16:creationId xmlns:a16="http://schemas.microsoft.com/office/drawing/2014/main" id="{B97179B8-C509-BBA4-4AC0-4C8F5D85F8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grpSp>
          <p:nvGrpSpPr>
            <p:cNvPr id="2062" name="Group 27">
              <a:extLst>
                <a:ext uri="{FF2B5EF4-FFF2-40B4-BE49-F238E27FC236}">
                  <a16:creationId xmlns:a16="http://schemas.microsoft.com/office/drawing/2014/main" id="{082F6FA9-8E26-CF90-E25E-329E94AF0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>
                <a:extLst>
                  <a:ext uri="{FF2B5EF4-FFF2-40B4-BE49-F238E27FC236}">
                    <a16:creationId xmlns:a16="http://schemas.microsoft.com/office/drawing/2014/main" id="{CB84A275-8EED-7D1C-1D2E-E09E545D26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78" name="Freeform 29">
                <a:extLst>
                  <a:ext uri="{FF2B5EF4-FFF2-40B4-BE49-F238E27FC236}">
                    <a16:creationId xmlns:a16="http://schemas.microsoft.com/office/drawing/2014/main" id="{DE1083CB-412E-0B6B-84B6-93459D15C8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  <p:sp>
            <p:nvSpPr>
              <p:cNvPr id="2079" name="Freeform 30">
                <a:extLst>
                  <a:ext uri="{FF2B5EF4-FFF2-40B4-BE49-F238E27FC236}">
                    <a16:creationId xmlns:a16="http://schemas.microsoft.com/office/drawing/2014/main" id="{2D6FC64A-DAEA-AB22-A734-60F2468625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 sz="1800"/>
              </a:p>
            </p:txBody>
          </p:sp>
        </p:grpSp>
        <p:sp>
          <p:nvSpPr>
            <p:cNvPr id="2063" name="Freeform 31">
              <a:extLst>
                <a:ext uri="{FF2B5EF4-FFF2-40B4-BE49-F238E27FC236}">
                  <a16:creationId xmlns:a16="http://schemas.microsoft.com/office/drawing/2014/main" id="{629DC12C-876F-02FE-68E4-4D63E78FC4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4" name="Freeform 32">
              <a:extLst>
                <a:ext uri="{FF2B5EF4-FFF2-40B4-BE49-F238E27FC236}">
                  <a16:creationId xmlns:a16="http://schemas.microsoft.com/office/drawing/2014/main" id="{0201B158-5B4C-0C29-3046-C7559BCAD72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5" name="Freeform 33">
              <a:extLst>
                <a:ext uri="{FF2B5EF4-FFF2-40B4-BE49-F238E27FC236}">
                  <a16:creationId xmlns:a16="http://schemas.microsoft.com/office/drawing/2014/main" id="{ADBDA0D5-0D4B-83A0-952A-97EC52732AFE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6" name="Freeform 34">
              <a:extLst>
                <a:ext uri="{FF2B5EF4-FFF2-40B4-BE49-F238E27FC236}">
                  <a16:creationId xmlns:a16="http://schemas.microsoft.com/office/drawing/2014/main" id="{3EB2013E-8CDD-FBFF-A7F4-599E014E67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7" name="Freeform 35">
              <a:extLst>
                <a:ext uri="{FF2B5EF4-FFF2-40B4-BE49-F238E27FC236}">
                  <a16:creationId xmlns:a16="http://schemas.microsoft.com/office/drawing/2014/main" id="{C55F6B75-E972-A37F-CD96-5446932334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8" name="Freeform 36">
              <a:extLst>
                <a:ext uri="{FF2B5EF4-FFF2-40B4-BE49-F238E27FC236}">
                  <a16:creationId xmlns:a16="http://schemas.microsoft.com/office/drawing/2014/main" id="{4BFCABB2-1D43-2D7A-4D8F-5F8F529FB9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69" name="Freeform 37">
              <a:extLst>
                <a:ext uri="{FF2B5EF4-FFF2-40B4-BE49-F238E27FC236}">
                  <a16:creationId xmlns:a16="http://schemas.microsoft.com/office/drawing/2014/main" id="{FCE992D1-31BB-C3DD-7020-6968C1C0DC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0" name="Freeform 38">
              <a:extLst>
                <a:ext uri="{FF2B5EF4-FFF2-40B4-BE49-F238E27FC236}">
                  <a16:creationId xmlns:a16="http://schemas.microsoft.com/office/drawing/2014/main" id="{3D0FF858-9FFB-06AD-EF69-58E35606FE3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1" name="Freeform 39">
              <a:extLst>
                <a:ext uri="{FF2B5EF4-FFF2-40B4-BE49-F238E27FC236}">
                  <a16:creationId xmlns:a16="http://schemas.microsoft.com/office/drawing/2014/main" id="{E21EDC59-67CC-6009-9022-43AEE77790F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2" name="Freeform 40">
              <a:extLst>
                <a:ext uri="{FF2B5EF4-FFF2-40B4-BE49-F238E27FC236}">
                  <a16:creationId xmlns:a16="http://schemas.microsoft.com/office/drawing/2014/main" id="{F20FE589-A37B-D809-0383-F55962E7886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3" name="Freeform 41">
              <a:extLst>
                <a:ext uri="{FF2B5EF4-FFF2-40B4-BE49-F238E27FC236}">
                  <a16:creationId xmlns:a16="http://schemas.microsoft.com/office/drawing/2014/main" id="{1D2029CD-6C5E-E0F7-2E1B-7CDE86C6724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4" name="Freeform 42">
              <a:extLst>
                <a:ext uri="{FF2B5EF4-FFF2-40B4-BE49-F238E27FC236}">
                  <a16:creationId xmlns:a16="http://schemas.microsoft.com/office/drawing/2014/main" id="{4410F9EF-7082-2443-FDCE-40E8837AD12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5" name="Freeform 43">
              <a:extLst>
                <a:ext uri="{FF2B5EF4-FFF2-40B4-BE49-F238E27FC236}">
                  <a16:creationId xmlns:a16="http://schemas.microsoft.com/office/drawing/2014/main" id="{B495D6B6-92E2-EA8D-0193-44EE68D8C7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  <p:sp>
          <p:nvSpPr>
            <p:cNvPr id="2076" name="Freeform 44">
              <a:extLst>
                <a:ext uri="{FF2B5EF4-FFF2-40B4-BE49-F238E27FC236}">
                  <a16:creationId xmlns:a16="http://schemas.microsoft.com/office/drawing/2014/main" id="{2FDC45F8-9D71-114A-AD44-F045D6782BB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800"/>
            </a:p>
          </p:txBody>
        </p:sp>
      </p:grpSp>
      <p:sp>
        <p:nvSpPr>
          <p:cNvPr id="85037" name="Rectangle 45">
            <a:extLst>
              <a:ext uri="{FF2B5EF4-FFF2-40B4-BE49-F238E27FC236}">
                <a16:creationId xmlns:a16="http://schemas.microsoft.com/office/drawing/2014/main" id="{7DAA02ED-0174-DAA2-395B-8DAB8B5C6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052" name="Rectangle 46">
            <a:extLst>
              <a:ext uri="{FF2B5EF4-FFF2-40B4-BE49-F238E27FC236}">
                <a16:creationId xmlns:a16="http://schemas.microsoft.com/office/drawing/2014/main" id="{3374E972-56EC-77CA-014E-DA1215180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85039" name="Rectangle 47">
            <a:extLst>
              <a:ext uri="{FF2B5EF4-FFF2-40B4-BE49-F238E27FC236}">
                <a16:creationId xmlns:a16="http://schemas.microsoft.com/office/drawing/2014/main" id="{DEF055C4-ACC7-19D5-9164-E2DC24AC36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40" name="Rectangle 48">
            <a:extLst>
              <a:ext uri="{FF2B5EF4-FFF2-40B4-BE49-F238E27FC236}">
                <a16:creationId xmlns:a16="http://schemas.microsoft.com/office/drawing/2014/main" id="{BCDBE4A2-7BFC-9EFE-43D4-DBC011BA3B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41" name="Rectangle 49">
            <a:extLst>
              <a:ext uri="{FF2B5EF4-FFF2-40B4-BE49-F238E27FC236}">
                <a16:creationId xmlns:a16="http://schemas.microsoft.com/office/drawing/2014/main" id="{8D4258D2-3982-15E4-F174-1393C1AFDB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fld id="{6A94D830-0149-4DFF-8502-12F3D57C39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369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C95761-3F5D-DEA4-7CA7-BD7FB2EEB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8A7B78-BDE2-6678-A2FD-A3EC0DFB9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8102BB-3A78-7859-FED0-9CF9AA42B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ED82EB-C5FA-8277-98B1-B5B3027B4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03527-9A20-520B-5532-67AC7D4FE5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DB7B81F4-A2AB-40A9-ADB0-A5F36A3FB5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29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لعنوان 1">
            <a:extLst>
              <a:ext uri="{FF2B5EF4-FFF2-40B4-BE49-F238E27FC236}">
                <a16:creationId xmlns:a16="http://schemas.microsoft.com/office/drawing/2014/main" id="{21E86267-EC66-7E17-B614-2A83168B9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483" name="عنصر نائب للنص 2">
            <a:extLst>
              <a:ext uri="{FF2B5EF4-FFF2-40B4-BE49-F238E27FC236}">
                <a16:creationId xmlns:a16="http://schemas.microsoft.com/office/drawing/2014/main" id="{9EDD4BEF-D2FB-4C68-1113-C2EB7B31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E6AEFD-C99F-2498-91C1-774CC140E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08E6C-E415-4875-813A-7462236AADB0}" type="datetimeFigureOut">
              <a:rPr lang="ar-SA"/>
              <a:pPr>
                <a:defRPr/>
              </a:pPr>
              <a:t>24/03/46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639F65-5696-D39C-1EB7-64A9DBF5E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4D51BD-C3D3-E3FB-9A2F-2DD5C7297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A4016-CA50-408E-9B66-82417B6E8E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8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F03FDF8-253F-4333-7044-81E74D62E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4ADC24C-A945-8E5F-A3FC-E78B75A35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7D1CD1C0-A6E8-1EE5-9C8E-EB471CBC86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fld id="{69C5AB2E-5F9F-4A5C-83DC-D168C339ACC6}" type="datetimeFigureOut">
              <a:rPr lang="ar-SA"/>
              <a:pPr>
                <a:defRPr/>
              </a:pPr>
              <a:t>24/03/46</a:t>
            </a:fld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DDD5C60D-BDFF-CF23-EAFC-8F3B5C688F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AC78A24E-7ECF-B30A-36FA-0BE39E8152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BCAF99DB-DE1B-4250-AB56-4D28DF2D793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2969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2360C2D-C364-2022-666D-3353E3FE6B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2529" y="1393343"/>
            <a:ext cx="7069394" cy="26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4DBFF6-01D4-FE86-443A-C4F82F1A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9CF534-CD3F-1732-D386-8F0B106C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93" y="1254649"/>
            <a:ext cx="2674852" cy="4648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0F9AD4D-CEA7-83F4-38EB-AEEF99BB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37" y="1374377"/>
            <a:ext cx="1265030" cy="2819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E6461F-6422-C0EF-6853-E91A686BA2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5038" y="2429387"/>
            <a:ext cx="1821338" cy="434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AAE3ACD-5B5F-3D00-DF22-2097355E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2744" y="2425377"/>
            <a:ext cx="1844200" cy="480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Group 55">
            <a:extLst>
              <a:ext uri="{FF2B5EF4-FFF2-40B4-BE49-F238E27FC236}">
                <a16:creationId xmlns:a16="http://schemas.microsoft.com/office/drawing/2014/main" id="{3909FB0C-ABD9-5A78-625B-8DA94A4057DC}"/>
              </a:ext>
            </a:extLst>
          </p:cNvPr>
          <p:cNvGrpSpPr>
            <a:grpSpLocks/>
          </p:cNvGrpSpPr>
          <p:nvPr/>
        </p:nvGrpSpPr>
        <p:grpSpPr bwMode="auto">
          <a:xfrm>
            <a:off x="6335123" y="3016577"/>
            <a:ext cx="3091681" cy="2954648"/>
            <a:chOff x="476" y="1657"/>
            <a:chExt cx="2317" cy="2317"/>
          </a:xfrm>
        </p:grpSpPr>
        <p:sp>
          <p:nvSpPr>
            <p:cNvPr id="4" name="Line 56">
              <a:extLst>
                <a:ext uri="{FF2B5EF4-FFF2-40B4-BE49-F238E27FC236}">
                  <a16:creationId xmlns:a16="http://schemas.microsoft.com/office/drawing/2014/main" id="{A2E83716-411A-C490-11D4-5A31AE35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E9264BDB-4043-2464-D68F-77DC798E2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80EB3D35-E553-BA1C-3138-66615D78E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0000"/>
                </a:solidFill>
              </a:endParaRPr>
            </a:p>
          </p:txBody>
        </p:sp>
        <p:sp>
          <p:nvSpPr>
            <p:cNvPr id="11" name="Line 59">
              <a:extLst>
                <a:ext uri="{FF2B5EF4-FFF2-40B4-BE49-F238E27FC236}">
                  <a16:creationId xmlns:a16="http://schemas.microsoft.com/office/drawing/2014/main" id="{76F67B38-844D-6FA8-E109-0AB5C071D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Line 60">
              <a:extLst>
                <a:ext uri="{FF2B5EF4-FFF2-40B4-BE49-F238E27FC236}">
                  <a16:creationId xmlns:a16="http://schemas.microsoft.com/office/drawing/2014/main" id="{776931F2-208F-ECEB-B2C3-E2BAC0DBD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Line 61">
              <a:extLst>
                <a:ext uri="{FF2B5EF4-FFF2-40B4-BE49-F238E27FC236}">
                  <a16:creationId xmlns:a16="http://schemas.microsoft.com/office/drawing/2014/main" id="{4CD81603-F46E-7399-0BF1-F964041A3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Line 62">
              <a:extLst>
                <a:ext uri="{FF2B5EF4-FFF2-40B4-BE49-F238E27FC236}">
                  <a16:creationId xmlns:a16="http://schemas.microsoft.com/office/drawing/2014/main" id="{18086ABF-CE59-AD86-4BD7-BFDE74E02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Line 63">
              <a:extLst>
                <a:ext uri="{FF2B5EF4-FFF2-40B4-BE49-F238E27FC236}">
                  <a16:creationId xmlns:a16="http://schemas.microsoft.com/office/drawing/2014/main" id="{A448FFE3-2095-C367-99CF-EF1DC2695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64">
              <a:extLst>
                <a:ext uri="{FF2B5EF4-FFF2-40B4-BE49-F238E27FC236}">
                  <a16:creationId xmlns:a16="http://schemas.microsoft.com/office/drawing/2014/main" id="{7BD9CEB0-8B47-E67D-4197-9950A2A30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65">
              <a:extLst>
                <a:ext uri="{FF2B5EF4-FFF2-40B4-BE49-F238E27FC236}">
                  <a16:creationId xmlns:a16="http://schemas.microsoft.com/office/drawing/2014/main" id="{721FD407-E2A9-8133-095D-7A6C85A7A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66">
              <a:extLst>
                <a:ext uri="{FF2B5EF4-FFF2-40B4-BE49-F238E27FC236}">
                  <a16:creationId xmlns:a16="http://schemas.microsoft.com/office/drawing/2014/main" id="{2861F577-0ED3-4D93-35D9-C43AEC6F0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67">
              <a:extLst>
                <a:ext uri="{FF2B5EF4-FFF2-40B4-BE49-F238E27FC236}">
                  <a16:creationId xmlns:a16="http://schemas.microsoft.com/office/drawing/2014/main" id="{7822D9E7-EF7A-0B9E-B7E6-7E1051D2C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68">
              <a:extLst>
                <a:ext uri="{FF2B5EF4-FFF2-40B4-BE49-F238E27FC236}">
                  <a16:creationId xmlns:a16="http://schemas.microsoft.com/office/drawing/2014/main" id="{BA47B62D-4B95-57C1-12E7-709909CA1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69">
              <a:extLst>
                <a:ext uri="{FF2B5EF4-FFF2-40B4-BE49-F238E27FC236}">
                  <a16:creationId xmlns:a16="http://schemas.microsoft.com/office/drawing/2014/main" id="{FCEB534B-7E2A-3712-74CF-202F3BDDD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70">
              <a:extLst>
                <a:ext uri="{FF2B5EF4-FFF2-40B4-BE49-F238E27FC236}">
                  <a16:creationId xmlns:a16="http://schemas.microsoft.com/office/drawing/2014/main" id="{4BA76D26-E939-B3DF-5442-D9AD4D2CA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71">
              <a:extLst>
                <a:ext uri="{FF2B5EF4-FFF2-40B4-BE49-F238E27FC236}">
                  <a16:creationId xmlns:a16="http://schemas.microsoft.com/office/drawing/2014/main" id="{5CF32D06-E9D6-C6A1-D5D3-F8D42EEBD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FB4D3EB8-607C-A7EC-B317-8306C1CE9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73">
              <a:extLst>
                <a:ext uri="{FF2B5EF4-FFF2-40B4-BE49-F238E27FC236}">
                  <a16:creationId xmlns:a16="http://schemas.microsoft.com/office/drawing/2014/main" id="{64BD7D6E-8A65-5C35-553F-E8B3DFDC1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74">
              <a:extLst>
                <a:ext uri="{FF2B5EF4-FFF2-40B4-BE49-F238E27FC236}">
                  <a16:creationId xmlns:a16="http://schemas.microsoft.com/office/drawing/2014/main" id="{42CA8F4B-956F-79F3-F462-11CF5F452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75">
              <a:extLst>
                <a:ext uri="{FF2B5EF4-FFF2-40B4-BE49-F238E27FC236}">
                  <a16:creationId xmlns:a16="http://schemas.microsoft.com/office/drawing/2014/main" id="{95F8422D-3F45-7CBA-EC09-315FD17D1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76">
              <a:extLst>
                <a:ext uri="{FF2B5EF4-FFF2-40B4-BE49-F238E27FC236}">
                  <a16:creationId xmlns:a16="http://schemas.microsoft.com/office/drawing/2014/main" id="{B4072169-DC80-9869-C90B-235FDF548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77">
              <a:extLst>
                <a:ext uri="{FF2B5EF4-FFF2-40B4-BE49-F238E27FC236}">
                  <a16:creationId xmlns:a16="http://schemas.microsoft.com/office/drawing/2014/main" id="{DF1EA06A-8722-DFA8-AAC8-65BA12E76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78">
              <a:extLst>
                <a:ext uri="{FF2B5EF4-FFF2-40B4-BE49-F238E27FC236}">
                  <a16:creationId xmlns:a16="http://schemas.microsoft.com/office/drawing/2014/main" id="{5C1FE65B-22CD-1F17-719C-BEC9A68D9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79">
              <a:extLst>
                <a:ext uri="{FF2B5EF4-FFF2-40B4-BE49-F238E27FC236}">
                  <a16:creationId xmlns:a16="http://schemas.microsoft.com/office/drawing/2014/main" id="{CA84B8D8-C02C-0BC6-2620-36CEEE7EB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80">
              <a:extLst>
                <a:ext uri="{FF2B5EF4-FFF2-40B4-BE49-F238E27FC236}">
                  <a16:creationId xmlns:a16="http://schemas.microsoft.com/office/drawing/2014/main" id="{1D6566A2-824D-AC1E-2BB8-99DC89CFE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81">
              <a:extLst>
                <a:ext uri="{FF2B5EF4-FFF2-40B4-BE49-F238E27FC236}">
                  <a16:creationId xmlns:a16="http://schemas.microsoft.com/office/drawing/2014/main" id="{A60E255B-F67F-1898-8EEC-552C1068A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82">
              <a:extLst>
                <a:ext uri="{FF2B5EF4-FFF2-40B4-BE49-F238E27FC236}">
                  <a16:creationId xmlns:a16="http://schemas.microsoft.com/office/drawing/2014/main" id="{0E6CF27C-2532-DE95-380B-D29D7AD81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83">
              <a:extLst>
                <a:ext uri="{FF2B5EF4-FFF2-40B4-BE49-F238E27FC236}">
                  <a16:creationId xmlns:a16="http://schemas.microsoft.com/office/drawing/2014/main" id="{572ECB72-9731-A434-872E-0D245956F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84">
              <a:extLst>
                <a:ext uri="{FF2B5EF4-FFF2-40B4-BE49-F238E27FC236}">
                  <a16:creationId xmlns:a16="http://schemas.microsoft.com/office/drawing/2014/main" id="{D0CFF3D9-5490-2A5F-E231-974B3E93D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85">
              <a:extLst>
                <a:ext uri="{FF2B5EF4-FFF2-40B4-BE49-F238E27FC236}">
                  <a16:creationId xmlns:a16="http://schemas.microsoft.com/office/drawing/2014/main" id="{FA8E202F-3096-2EEA-D322-A34C7EAC6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86">
              <a:extLst>
                <a:ext uri="{FF2B5EF4-FFF2-40B4-BE49-F238E27FC236}">
                  <a16:creationId xmlns:a16="http://schemas.microsoft.com/office/drawing/2014/main" id="{A0A34272-B438-4948-4CAB-93A9FDC80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87">
              <a:extLst>
                <a:ext uri="{FF2B5EF4-FFF2-40B4-BE49-F238E27FC236}">
                  <a16:creationId xmlns:a16="http://schemas.microsoft.com/office/drawing/2014/main" id="{0F44636E-33E3-0EEF-2687-D051E0A8C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88">
              <a:extLst>
                <a:ext uri="{FF2B5EF4-FFF2-40B4-BE49-F238E27FC236}">
                  <a16:creationId xmlns:a16="http://schemas.microsoft.com/office/drawing/2014/main" id="{3BF7F658-512D-3713-F2C0-7C487C572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5" name="Group 55">
            <a:extLst>
              <a:ext uri="{FF2B5EF4-FFF2-40B4-BE49-F238E27FC236}">
                <a16:creationId xmlns:a16="http://schemas.microsoft.com/office/drawing/2014/main" id="{1749E3EB-E381-DB77-FE4C-4ECF0ABCD52F}"/>
              </a:ext>
            </a:extLst>
          </p:cNvPr>
          <p:cNvGrpSpPr>
            <a:grpSpLocks/>
          </p:cNvGrpSpPr>
          <p:nvPr/>
        </p:nvGrpSpPr>
        <p:grpSpPr bwMode="auto">
          <a:xfrm>
            <a:off x="426089" y="3074710"/>
            <a:ext cx="3091681" cy="2954648"/>
            <a:chOff x="476" y="1657"/>
            <a:chExt cx="2317" cy="2317"/>
          </a:xfrm>
        </p:grpSpPr>
        <p:sp>
          <p:nvSpPr>
            <p:cNvPr id="76" name="Line 56">
              <a:extLst>
                <a:ext uri="{FF2B5EF4-FFF2-40B4-BE49-F238E27FC236}">
                  <a16:creationId xmlns:a16="http://schemas.microsoft.com/office/drawing/2014/main" id="{063DFAD7-65CA-622B-6F91-2E7F3C6BC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57">
              <a:extLst>
                <a:ext uri="{FF2B5EF4-FFF2-40B4-BE49-F238E27FC236}">
                  <a16:creationId xmlns:a16="http://schemas.microsoft.com/office/drawing/2014/main" id="{656D6046-0C57-CCAF-6824-C8A035008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68E08CF6-25DB-EF2A-33D8-7E494A57E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0000"/>
                </a:solidFill>
              </a:endParaRPr>
            </a:p>
          </p:txBody>
        </p:sp>
        <p:sp>
          <p:nvSpPr>
            <p:cNvPr id="79" name="Line 59">
              <a:extLst>
                <a:ext uri="{FF2B5EF4-FFF2-40B4-BE49-F238E27FC236}">
                  <a16:creationId xmlns:a16="http://schemas.microsoft.com/office/drawing/2014/main" id="{B73A1F29-CB28-2D3E-CFA8-762801B4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C30F1F4F-002E-5475-83F8-F2EC82AD6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61">
              <a:extLst>
                <a:ext uri="{FF2B5EF4-FFF2-40B4-BE49-F238E27FC236}">
                  <a16:creationId xmlns:a16="http://schemas.microsoft.com/office/drawing/2014/main" id="{2791E569-1C63-EF17-7BD2-3C85E44E8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62">
              <a:extLst>
                <a:ext uri="{FF2B5EF4-FFF2-40B4-BE49-F238E27FC236}">
                  <a16:creationId xmlns:a16="http://schemas.microsoft.com/office/drawing/2014/main" id="{CBF3509F-F1DD-5F11-785A-16384AAAE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63">
              <a:extLst>
                <a:ext uri="{FF2B5EF4-FFF2-40B4-BE49-F238E27FC236}">
                  <a16:creationId xmlns:a16="http://schemas.microsoft.com/office/drawing/2014/main" id="{59FCAEC1-8025-CD62-0505-B41E7FE6B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64">
              <a:extLst>
                <a:ext uri="{FF2B5EF4-FFF2-40B4-BE49-F238E27FC236}">
                  <a16:creationId xmlns:a16="http://schemas.microsoft.com/office/drawing/2014/main" id="{BE0FC88B-B552-383C-F151-73C7EEFEA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65">
              <a:extLst>
                <a:ext uri="{FF2B5EF4-FFF2-40B4-BE49-F238E27FC236}">
                  <a16:creationId xmlns:a16="http://schemas.microsoft.com/office/drawing/2014/main" id="{2420F134-E0E6-3FFE-100C-AEA70724C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66">
              <a:extLst>
                <a:ext uri="{FF2B5EF4-FFF2-40B4-BE49-F238E27FC236}">
                  <a16:creationId xmlns:a16="http://schemas.microsoft.com/office/drawing/2014/main" id="{2D6FD9EC-2923-8C4A-A673-35CC0FA8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67">
              <a:extLst>
                <a:ext uri="{FF2B5EF4-FFF2-40B4-BE49-F238E27FC236}">
                  <a16:creationId xmlns:a16="http://schemas.microsoft.com/office/drawing/2014/main" id="{70A173CD-26F7-91AF-F9E9-0A3BAA89A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68">
              <a:extLst>
                <a:ext uri="{FF2B5EF4-FFF2-40B4-BE49-F238E27FC236}">
                  <a16:creationId xmlns:a16="http://schemas.microsoft.com/office/drawing/2014/main" id="{0E2E9383-D016-D5AF-6151-566A52B7F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69">
              <a:extLst>
                <a:ext uri="{FF2B5EF4-FFF2-40B4-BE49-F238E27FC236}">
                  <a16:creationId xmlns:a16="http://schemas.microsoft.com/office/drawing/2014/main" id="{84A6D60F-9931-0586-5DC7-29B176EC9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70">
              <a:extLst>
                <a:ext uri="{FF2B5EF4-FFF2-40B4-BE49-F238E27FC236}">
                  <a16:creationId xmlns:a16="http://schemas.microsoft.com/office/drawing/2014/main" id="{C5BA65D9-015F-FE18-B69C-5C96C211D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71">
              <a:extLst>
                <a:ext uri="{FF2B5EF4-FFF2-40B4-BE49-F238E27FC236}">
                  <a16:creationId xmlns:a16="http://schemas.microsoft.com/office/drawing/2014/main" id="{55706EA7-0BC7-C2F6-E756-9B9CA19E5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72">
              <a:extLst>
                <a:ext uri="{FF2B5EF4-FFF2-40B4-BE49-F238E27FC236}">
                  <a16:creationId xmlns:a16="http://schemas.microsoft.com/office/drawing/2014/main" id="{D532E49C-09AF-4DEE-E347-01A749C52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73">
              <a:extLst>
                <a:ext uri="{FF2B5EF4-FFF2-40B4-BE49-F238E27FC236}">
                  <a16:creationId xmlns:a16="http://schemas.microsoft.com/office/drawing/2014/main" id="{3F6271A4-2B5C-C4C6-ADA5-C57141D7D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74">
              <a:extLst>
                <a:ext uri="{FF2B5EF4-FFF2-40B4-BE49-F238E27FC236}">
                  <a16:creationId xmlns:a16="http://schemas.microsoft.com/office/drawing/2014/main" id="{F139566C-AE13-86C1-F860-4DD86D7B2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75">
              <a:extLst>
                <a:ext uri="{FF2B5EF4-FFF2-40B4-BE49-F238E27FC236}">
                  <a16:creationId xmlns:a16="http://schemas.microsoft.com/office/drawing/2014/main" id="{966150FF-BD56-F091-21D3-C7F5DE48F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76">
              <a:extLst>
                <a:ext uri="{FF2B5EF4-FFF2-40B4-BE49-F238E27FC236}">
                  <a16:creationId xmlns:a16="http://schemas.microsoft.com/office/drawing/2014/main" id="{9E70F562-D3F5-0F66-0606-68C1D4BCB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77">
              <a:extLst>
                <a:ext uri="{FF2B5EF4-FFF2-40B4-BE49-F238E27FC236}">
                  <a16:creationId xmlns:a16="http://schemas.microsoft.com/office/drawing/2014/main" id="{3BF58D55-86FA-A0D7-8B0A-7A5C69D7A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78">
              <a:extLst>
                <a:ext uri="{FF2B5EF4-FFF2-40B4-BE49-F238E27FC236}">
                  <a16:creationId xmlns:a16="http://schemas.microsoft.com/office/drawing/2014/main" id="{DE70B26F-7C8D-D49D-A6B3-6D70C1C2C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Line 79">
              <a:extLst>
                <a:ext uri="{FF2B5EF4-FFF2-40B4-BE49-F238E27FC236}">
                  <a16:creationId xmlns:a16="http://schemas.microsoft.com/office/drawing/2014/main" id="{24E8E02C-747A-1263-8ACF-067769297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Line 80">
              <a:extLst>
                <a:ext uri="{FF2B5EF4-FFF2-40B4-BE49-F238E27FC236}">
                  <a16:creationId xmlns:a16="http://schemas.microsoft.com/office/drawing/2014/main" id="{DA2BDF9C-808C-B210-32DD-140D23C5F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Line 81">
              <a:extLst>
                <a:ext uri="{FF2B5EF4-FFF2-40B4-BE49-F238E27FC236}">
                  <a16:creationId xmlns:a16="http://schemas.microsoft.com/office/drawing/2014/main" id="{7004481E-C993-EE7C-8036-353D5C1A4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Line 82">
              <a:extLst>
                <a:ext uri="{FF2B5EF4-FFF2-40B4-BE49-F238E27FC236}">
                  <a16:creationId xmlns:a16="http://schemas.microsoft.com/office/drawing/2014/main" id="{0A8F5E2C-18CD-0BBB-C1DF-FF028BEC2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Line 83">
              <a:extLst>
                <a:ext uri="{FF2B5EF4-FFF2-40B4-BE49-F238E27FC236}">
                  <a16:creationId xmlns:a16="http://schemas.microsoft.com/office/drawing/2014/main" id="{A6777F4C-EAE2-2771-AA8F-62E94126B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Line 84">
              <a:extLst>
                <a:ext uri="{FF2B5EF4-FFF2-40B4-BE49-F238E27FC236}">
                  <a16:creationId xmlns:a16="http://schemas.microsoft.com/office/drawing/2014/main" id="{99BC1B08-562D-9605-84BB-9D87F91B9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Line 85">
              <a:extLst>
                <a:ext uri="{FF2B5EF4-FFF2-40B4-BE49-F238E27FC236}">
                  <a16:creationId xmlns:a16="http://schemas.microsoft.com/office/drawing/2014/main" id="{D9451E61-3E3F-3B6C-36D4-C9D679E89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Line 86">
              <a:extLst>
                <a:ext uri="{FF2B5EF4-FFF2-40B4-BE49-F238E27FC236}">
                  <a16:creationId xmlns:a16="http://schemas.microsoft.com/office/drawing/2014/main" id="{339DB173-256A-0110-957D-BC452B117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87">
              <a:extLst>
                <a:ext uri="{FF2B5EF4-FFF2-40B4-BE49-F238E27FC236}">
                  <a16:creationId xmlns:a16="http://schemas.microsoft.com/office/drawing/2014/main" id="{F0026027-6A15-1BAE-CC00-38262B814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Line 88">
              <a:extLst>
                <a:ext uri="{FF2B5EF4-FFF2-40B4-BE49-F238E27FC236}">
                  <a16:creationId xmlns:a16="http://schemas.microsoft.com/office/drawing/2014/main" id="{A74A4F98-3F3D-B0D0-803C-E25D75115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9" name="Text Box 87">
            <a:extLst>
              <a:ext uri="{FF2B5EF4-FFF2-40B4-BE49-F238E27FC236}">
                <a16:creationId xmlns:a16="http://schemas.microsoft.com/office/drawing/2014/main" id="{B1075209-97A5-38E3-ABFC-2715F3C7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446" y="3042436"/>
            <a:ext cx="184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 = </a:t>
            </a:r>
            <a:r>
              <a:rPr lang="ar-SA" alt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س + </a:t>
            </a:r>
            <a:r>
              <a:rPr lang="ar-SA" alt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altLang="ar-SA" sz="4800" b="1" dirty="0">
              <a:solidFill>
                <a:srgbClr val="FF0000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CED28ACD-109F-F1AE-EFEE-EE5CE226F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962" y="3129651"/>
            <a:ext cx="974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ar-SA" altLang="ar-SA" sz="1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صيغة الميل والمقطع </a:t>
            </a: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2D91839-64E3-022F-FC3D-E077795B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806" y="370146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ص =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8A6E48B6-1F26-B84D-3D4B-53AA1027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341" y="3651447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33650038-A945-008C-981B-43A409C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0953" y="3673186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8B654E7F-308A-8C93-84AA-B0DDA8A1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449" y="3689153"/>
            <a:ext cx="783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B968095F-1546-E1CF-6744-221B6573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1014" y="3756087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5283F13-A66A-C467-0D39-0211FED0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468" y="3706404"/>
            <a:ext cx="6357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●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roup 10">
            <a:extLst>
              <a:ext uri="{FF2B5EF4-FFF2-40B4-BE49-F238E27FC236}">
                <a16:creationId xmlns:a16="http://schemas.microsoft.com/office/drawing/2014/main" id="{BE8F8E10-8D06-E3E6-EC93-FF71CC0B80E2}"/>
              </a:ext>
            </a:extLst>
          </p:cNvPr>
          <p:cNvGrpSpPr>
            <a:grpSpLocks/>
          </p:cNvGrpSpPr>
          <p:nvPr/>
        </p:nvGrpSpPr>
        <p:grpSpPr bwMode="auto">
          <a:xfrm>
            <a:off x="9991807" y="4991133"/>
            <a:ext cx="612775" cy="720725"/>
            <a:chOff x="3628" y="1774"/>
            <a:chExt cx="205" cy="454"/>
          </a:xfrm>
        </p:grpSpPr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77528279-CAAE-0DE8-1323-58992CE5E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EFCB81FC-188D-9DCD-6ED4-447799965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Line 13">
              <a:extLst>
                <a:ext uri="{FF2B5EF4-FFF2-40B4-BE49-F238E27FC236}">
                  <a16:creationId xmlns:a16="http://schemas.microsoft.com/office/drawing/2014/main" id="{ECC77DBC-30E7-62C9-2A3D-5DEAB40F4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22" name="AutoShape 7">
            <a:extLst>
              <a:ext uri="{FF2B5EF4-FFF2-40B4-BE49-F238E27FC236}">
                <a16:creationId xmlns:a16="http://schemas.microsoft.com/office/drawing/2014/main" id="{3B9E35D6-8540-D101-5EF8-3D532200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66" y="4593701"/>
            <a:ext cx="1340619" cy="364797"/>
          </a:xfrm>
          <a:prstGeom prst="wedgeRoundRectCallout">
            <a:avLst>
              <a:gd name="adj1" fmla="val -59583"/>
              <a:gd name="adj2" fmla="val 110884"/>
              <a:gd name="adj3" fmla="val 16667"/>
            </a:avLst>
          </a:prstGeom>
          <a:solidFill>
            <a:srgbClr val="E6EAC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التغير الرأسي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AutoShape 8">
            <a:extLst>
              <a:ext uri="{FF2B5EF4-FFF2-40B4-BE49-F238E27FC236}">
                <a16:creationId xmlns:a16="http://schemas.microsoft.com/office/drawing/2014/main" id="{9138DABE-1227-18AE-FFA0-AF98EF58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0267" y="5679601"/>
            <a:ext cx="1349800" cy="372408"/>
          </a:xfrm>
          <a:prstGeom prst="wedgeRoundRectCallout">
            <a:avLst>
              <a:gd name="adj1" fmla="val -62722"/>
              <a:gd name="adj2" fmla="val -102060"/>
              <a:gd name="adj3" fmla="val 16667"/>
            </a:avLst>
          </a:prstGeom>
          <a:solidFill>
            <a:srgbClr val="E6EAC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التغير الأفقي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Line 48">
            <a:extLst>
              <a:ext uri="{FF2B5EF4-FFF2-40B4-BE49-F238E27FC236}">
                <a16:creationId xmlns:a16="http://schemas.microsoft.com/office/drawing/2014/main" id="{B1F47BE9-96BC-BE04-AF6B-3C377262A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1381" y="3553905"/>
            <a:ext cx="9427" cy="4147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6" name="Line 50">
            <a:extLst>
              <a:ext uri="{FF2B5EF4-FFF2-40B4-BE49-F238E27FC236}">
                <a16:creationId xmlns:a16="http://schemas.microsoft.com/office/drawing/2014/main" id="{FABD3A2C-9B18-7875-F8DB-D01A40A8C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2347" y="3572759"/>
            <a:ext cx="253558" cy="1360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0F1F6533-489E-B59C-5BC6-E1CB0DB7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704" y="342062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●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Line 49">
            <a:extLst>
              <a:ext uri="{FF2B5EF4-FFF2-40B4-BE49-F238E27FC236}">
                <a16:creationId xmlns:a16="http://schemas.microsoft.com/office/drawing/2014/main" id="{E527DE7D-3AC5-755E-D34E-953781861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3480" y="2809186"/>
            <a:ext cx="1197205" cy="2139885"/>
          </a:xfrm>
          <a:prstGeom prst="line">
            <a:avLst/>
          </a:prstGeom>
          <a:ln w="254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45193C83-8000-DA23-1EF2-3A5B0DB8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984" y="3053434"/>
            <a:ext cx="184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 = </a:t>
            </a:r>
            <a:r>
              <a:rPr lang="ar-SA" alt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س + </a:t>
            </a:r>
            <a:r>
              <a:rPr lang="ar-SA" alt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alt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altLang="ar-SA" sz="4800" b="1" dirty="0">
              <a:solidFill>
                <a:srgbClr val="FF0000"/>
              </a:solidFill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D272EBDF-8B5A-C855-DE31-4B2265911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60" y="3159502"/>
            <a:ext cx="9745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ar-SA" altLang="ar-SA" sz="1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صيغة الميل والمقطع </a:t>
            </a:r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A39F0145-0A76-445E-A6B6-CE2AD4C9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90" y="3655904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ص =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D277EE28-D413-46C1-C404-E497327B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440" y="361531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8D96546B-BB66-7D9A-4F87-7A05DD1C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186" y="3646477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C9E6801D-EF91-91BC-8B36-F892C22C6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535" y="3700151"/>
            <a:ext cx="783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487D9921-586C-A327-6730-C02D8C6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580" y="3690206"/>
            <a:ext cx="66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C085CD08-DC5E-0A1E-F9BE-3D741CC9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06" y="3625683"/>
            <a:ext cx="32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l-KsorZulfiMath" panose="02010000000000000000" pitchFamily="2" charset="-78"/>
              </a:rPr>
              <a:t>!؛3</a:t>
            </a:r>
            <a:endParaRPr kumimoji="0" lang="en-US" altLang="ar-SA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l-KsorZulfiMath" panose="02010000000000000000" pitchFamily="2" charset="-78"/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AB60506E-C97B-A94C-7B42-84D57B4B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533" y="3701204"/>
            <a:ext cx="66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0C6CC9C1-BA0B-2325-A826-337152DC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06" y="3943645"/>
            <a:ext cx="6357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●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9" name="Group 10">
            <a:extLst>
              <a:ext uri="{FF2B5EF4-FFF2-40B4-BE49-F238E27FC236}">
                <a16:creationId xmlns:a16="http://schemas.microsoft.com/office/drawing/2014/main" id="{E0395626-94BC-A135-E65A-0C1471C4A698}"/>
              </a:ext>
            </a:extLst>
          </p:cNvPr>
          <p:cNvGrpSpPr>
            <a:grpSpLocks/>
          </p:cNvGrpSpPr>
          <p:nvPr/>
        </p:nvGrpSpPr>
        <p:grpSpPr bwMode="auto">
          <a:xfrm>
            <a:off x="3950796" y="4870156"/>
            <a:ext cx="612775" cy="720725"/>
            <a:chOff x="3628" y="1774"/>
            <a:chExt cx="205" cy="454"/>
          </a:xfrm>
        </p:grpSpPr>
        <p:sp>
          <p:nvSpPr>
            <p:cNvPr id="140" name="Text Box 87">
              <a:extLst>
                <a:ext uri="{FF2B5EF4-FFF2-40B4-BE49-F238E27FC236}">
                  <a16:creationId xmlns:a16="http://schemas.microsoft.com/office/drawing/2014/main" id="{2581CEB0-9D5E-CEB2-D6A5-40703D953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 Box 87">
              <a:extLst>
                <a:ext uri="{FF2B5EF4-FFF2-40B4-BE49-F238E27FC236}">
                  <a16:creationId xmlns:a16="http://schemas.microsoft.com/office/drawing/2014/main" id="{8A1A0704-6929-4B07-928B-3F34CBE1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13">
              <a:extLst>
                <a:ext uri="{FF2B5EF4-FFF2-40B4-BE49-F238E27FC236}">
                  <a16:creationId xmlns:a16="http://schemas.microsoft.com/office/drawing/2014/main" id="{575F2436-A75D-864F-2AF5-1918DC4F4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43" name="AutoShape 7">
            <a:extLst>
              <a:ext uri="{FF2B5EF4-FFF2-40B4-BE49-F238E27FC236}">
                <a16:creationId xmlns:a16="http://schemas.microsoft.com/office/drawing/2014/main" id="{EA63C334-C0EA-EE47-0AD9-489445DF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717" y="4491578"/>
            <a:ext cx="1340619" cy="364797"/>
          </a:xfrm>
          <a:prstGeom prst="wedgeRoundRectCallout">
            <a:avLst>
              <a:gd name="adj1" fmla="val -59583"/>
              <a:gd name="adj2" fmla="val 110884"/>
              <a:gd name="adj3" fmla="val 16667"/>
            </a:avLst>
          </a:prstGeom>
          <a:solidFill>
            <a:srgbClr val="E6EAC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التغير الرأسي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AutoShape 8">
            <a:extLst>
              <a:ext uri="{FF2B5EF4-FFF2-40B4-BE49-F238E27FC236}">
                <a16:creationId xmlns:a16="http://schemas.microsoft.com/office/drawing/2014/main" id="{CF18E723-A929-F036-D584-3650CB99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525" y="5539770"/>
            <a:ext cx="1349800" cy="372408"/>
          </a:xfrm>
          <a:prstGeom prst="wedgeRoundRectCallout">
            <a:avLst>
              <a:gd name="adj1" fmla="val -62722"/>
              <a:gd name="adj2" fmla="val -102060"/>
              <a:gd name="adj3" fmla="val 16667"/>
            </a:avLst>
          </a:prstGeom>
          <a:solidFill>
            <a:srgbClr val="E6EAC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التغير الأفقي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Line 48">
            <a:extLst>
              <a:ext uri="{FF2B5EF4-FFF2-40B4-BE49-F238E27FC236}">
                <a16:creationId xmlns:a16="http://schemas.microsoft.com/office/drawing/2014/main" id="{E9A146CC-80B3-A6CF-E5D7-CE1EC7784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9811" y="3972638"/>
            <a:ext cx="9427" cy="25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6" name="Line 50">
            <a:extLst>
              <a:ext uri="{FF2B5EF4-FFF2-40B4-BE49-F238E27FC236}">
                <a16:creationId xmlns:a16="http://schemas.microsoft.com/office/drawing/2014/main" id="{A32A8F8F-31C4-3E6D-C1B8-BF9EBF2BD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5639" y="4000016"/>
            <a:ext cx="606787" cy="927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1EF0E39F-ACB4-C8B3-02BA-34AAF0CB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13" y="3794087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●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Line 49">
            <a:extLst>
              <a:ext uri="{FF2B5EF4-FFF2-40B4-BE49-F238E27FC236}">
                <a16:creationId xmlns:a16="http://schemas.microsoft.com/office/drawing/2014/main" id="{3FDB99C0-A0FB-28CE-114A-A72E1959D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5900" y="3798276"/>
            <a:ext cx="2196000" cy="633045"/>
          </a:xfrm>
          <a:prstGeom prst="line">
            <a:avLst/>
          </a:prstGeom>
          <a:ln w="25400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2" grpId="1"/>
      <p:bldP spid="113" grpId="0"/>
      <p:bldP spid="114" grpId="0"/>
      <p:bldP spid="114" grpId="1"/>
      <p:bldP spid="115" grpId="0"/>
      <p:bldP spid="117" grpId="0"/>
      <p:bldP spid="122" grpId="0" animBg="1"/>
      <p:bldP spid="123" grpId="0" animBg="1"/>
      <p:bldP spid="127" grpId="0"/>
      <p:bldP spid="129" grpId="0"/>
      <p:bldP spid="130" grpId="0"/>
      <p:bldP spid="131" grpId="0"/>
      <p:bldP spid="132" grpId="0"/>
      <p:bldP spid="132" grpId="1"/>
      <p:bldP spid="133" grpId="0"/>
      <p:bldP spid="134" grpId="0"/>
      <p:bldP spid="134" grpId="1"/>
      <p:bldP spid="135" grpId="0"/>
      <p:bldP spid="136" grpId="0"/>
      <p:bldP spid="137" grpId="0"/>
      <p:bldP spid="138" grpId="0"/>
      <p:bldP spid="143" grpId="0" animBg="1"/>
      <p:bldP spid="144" grpId="0" animBg="1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E9AE0D2E-1A56-6656-B41C-6D5EC671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29" y="1335946"/>
            <a:ext cx="5646909" cy="1774899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A915550-4FC4-AD62-09E6-EC0C66D2BF78}"/>
              </a:ext>
            </a:extLst>
          </p:cNvPr>
          <p:cNvCxnSpPr/>
          <p:nvPr/>
        </p:nvCxnSpPr>
        <p:spPr>
          <a:xfrm flipH="1">
            <a:off x="8050491" y="2648931"/>
            <a:ext cx="1310325" cy="0"/>
          </a:xfrm>
          <a:prstGeom prst="line">
            <a:avLst/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106B8A-F5BB-3BBA-D4E2-B62D2843161E}"/>
              </a:ext>
            </a:extLst>
          </p:cNvPr>
          <p:cNvSpPr txBox="1"/>
          <p:nvPr/>
        </p:nvSpPr>
        <p:spPr>
          <a:xfrm>
            <a:off x="8502977" y="2045618"/>
            <a:ext cx="565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B47C48-2DE8-DAFA-CC6B-33B47A05E291}"/>
              </a:ext>
            </a:extLst>
          </p:cNvPr>
          <p:cNvSpPr txBox="1"/>
          <p:nvPr/>
        </p:nvSpPr>
        <p:spPr>
          <a:xfrm>
            <a:off x="4817096" y="1670116"/>
            <a:ext cx="2655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A2349D0-1BC8-CDFB-D147-B81ADABEEF6A}"/>
              </a:ext>
            </a:extLst>
          </p:cNvPr>
          <p:cNvCxnSpPr/>
          <p:nvPr/>
        </p:nvCxnSpPr>
        <p:spPr>
          <a:xfrm flipH="1">
            <a:off x="4356755" y="1754957"/>
            <a:ext cx="1310325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4B4ECB2E-41B5-2FBD-9E13-A19CDE8F4E32}"/>
              </a:ext>
            </a:extLst>
          </p:cNvPr>
          <p:cNvCxnSpPr/>
          <p:nvPr/>
        </p:nvCxnSpPr>
        <p:spPr>
          <a:xfrm flipH="1">
            <a:off x="5846190" y="2160310"/>
            <a:ext cx="1310325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B4C27-6226-DE88-C9A1-D8DC479AF1E8}"/>
              </a:ext>
            </a:extLst>
          </p:cNvPr>
          <p:cNvSpPr txBox="1"/>
          <p:nvPr/>
        </p:nvSpPr>
        <p:spPr>
          <a:xfrm>
            <a:off x="4703976" y="1057374"/>
            <a:ext cx="425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07C7879-B92E-9B2A-F746-B7CE1D08F09F}"/>
              </a:ext>
            </a:extLst>
          </p:cNvPr>
          <p:cNvSpPr txBox="1"/>
          <p:nvPr/>
        </p:nvSpPr>
        <p:spPr>
          <a:xfrm>
            <a:off x="5684363" y="1615127"/>
            <a:ext cx="691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14DBFF6-01D4-FE86-443A-C4F82F1AE4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7C1E004-E7A6-9541-ECD0-B6FC6E567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62" y="2164026"/>
            <a:ext cx="1249788" cy="34293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109774-4103-7E35-D1A5-83A43D93646F}"/>
              </a:ext>
            </a:extLst>
          </p:cNvPr>
          <p:cNvSpPr txBox="1"/>
          <p:nvPr/>
        </p:nvSpPr>
        <p:spPr>
          <a:xfrm>
            <a:off x="7220932" y="3285811"/>
            <a:ext cx="941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المعادلة : 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B7E4776-B9C4-8FE9-C709-32B23E22B9EF}"/>
              </a:ext>
            </a:extLst>
          </p:cNvPr>
          <p:cNvSpPr txBox="1"/>
          <p:nvPr/>
        </p:nvSpPr>
        <p:spPr>
          <a:xfrm>
            <a:off x="6004873" y="3683308"/>
            <a:ext cx="2187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ص = 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25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س  +  </a:t>
            </a:r>
            <a:r>
              <a:rPr lang="ar-S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10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صورة 48">
            <a:extLst>
              <a:ext uri="{FF2B5EF4-FFF2-40B4-BE49-F238E27FC236}">
                <a16:creationId xmlns:a16="http://schemas.microsoft.com/office/drawing/2014/main" id="{130F2523-0FAB-E21D-83EA-724F8EBB9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934" y="1998482"/>
            <a:ext cx="4782217" cy="49092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55CC403-C145-83F6-4300-718B43406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0888" y="2064488"/>
            <a:ext cx="4382112" cy="4477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868DE0-52F2-41DA-48C4-F76A895E7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430" y="3078990"/>
            <a:ext cx="7120" cy="3240000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:a16="http://schemas.microsoft.com/office/drawing/2014/main" id="{7472415A-5AA4-D25C-6B19-66DE48C9DE07}"/>
              </a:ext>
            </a:extLst>
          </p:cNvPr>
          <p:cNvGrpSpPr>
            <a:grpSpLocks/>
          </p:cNvGrpSpPr>
          <p:nvPr/>
        </p:nvGrpSpPr>
        <p:grpSpPr bwMode="auto">
          <a:xfrm>
            <a:off x="9279053" y="2408172"/>
            <a:ext cx="685800" cy="889000"/>
            <a:chOff x="2562" y="1231"/>
            <a:chExt cx="432" cy="560"/>
          </a:xfrm>
        </p:grpSpPr>
        <p:sp>
          <p:nvSpPr>
            <p:cNvPr id="12" name="Text Box 87">
              <a:extLst>
                <a:ext uri="{FF2B5EF4-FFF2-40B4-BE49-F238E27FC236}">
                  <a16:creationId xmlns:a16="http://schemas.microsoft.com/office/drawing/2014/main" id="{CCA0599C-B26B-735A-F194-A8689EA94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س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AFC17AFE-770D-9AC1-3B40-6F9CC2E3A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FEAD0CFD-3CB0-712F-0ECA-ADD1CD414A8F}"/>
              </a:ext>
            </a:extLst>
          </p:cNvPr>
          <p:cNvGrpSpPr>
            <a:grpSpLocks/>
          </p:cNvGrpSpPr>
          <p:nvPr/>
        </p:nvGrpSpPr>
        <p:grpSpPr bwMode="auto">
          <a:xfrm>
            <a:off x="8872751" y="2390514"/>
            <a:ext cx="685800" cy="925513"/>
            <a:chOff x="2564" y="1231"/>
            <a:chExt cx="432" cy="583"/>
          </a:xfrm>
        </p:grpSpPr>
        <p:sp>
          <p:nvSpPr>
            <p:cNvPr id="15" name="Text Box 87">
              <a:extLst>
                <a:ext uri="{FF2B5EF4-FFF2-40B4-BE49-F238E27FC236}">
                  <a16:creationId xmlns:a16="http://schemas.microsoft.com/office/drawing/2014/main" id="{88BC40D5-1728-B78C-DDFF-9E08516A2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4" y="152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3333FF"/>
                  </a:solidFill>
                </a:rPr>
                <a:t>ص</a:t>
              </a:r>
              <a:endParaRPr lang="en-US" altLang="ar-SA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1886A2DC-47B1-0A9D-2999-C862B25F9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id="{98D9B62B-C4D7-D1B3-872C-FD8037378B26}"/>
              </a:ext>
            </a:extLst>
          </p:cNvPr>
          <p:cNvGrpSpPr>
            <a:grpSpLocks/>
          </p:cNvGrpSpPr>
          <p:nvPr/>
        </p:nvGrpSpPr>
        <p:grpSpPr bwMode="auto">
          <a:xfrm>
            <a:off x="7069777" y="2455307"/>
            <a:ext cx="685800" cy="925512"/>
            <a:chOff x="2562" y="1231"/>
            <a:chExt cx="432" cy="583"/>
          </a:xfrm>
        </p:grpSpPr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93A5FCF2-5B1E-DF3E-E7FA-CFD35CCB5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52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م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1EB689E2-5A8F-0332-D0BF-F5FB6C945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" name="مربع نص 18">
            <a:extLst>
              <a:ext uri="{FF2B5EF4-FFF2-40B4-BE49-F238E27FC236}">
                <a16:creationId xmlns:a16="http://schemas.microsoft.com/office/drawing/2014/main" id="{316108A6-2E38-251A-0435-326203E7F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961" y="2933324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أولاً نوجد المقطع الصادي </a:t>
            </a:r>
            <a:endParaRPr lang="en-US" altLang="ar-S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6585ADB-EBB3-A820-304D-095B3D6FCC4C}"/>
              </a:ext>
            </a:extLst>
          </p:cNvPr>
          <p:cNvSpPr txBox="1"/>
          <p:nvPr/>
        </p:nvSpPr>
        <p:spPr>
          <a:xfrm>
            <a:off x="8182466" y="3241976"/>
            <a:ext cx="358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0C692DE-74DD-36D9-59F3-89FF8231FA75}"/>
              </a:ext>
            </a:extLst>
          </p:cNvPr>
          <p:cNvSpPr txBox="1"/>
          <p:nvPr/>
        </p:nvSpPr>
        <p:spPr>
          <a:xfrm>
            <a:off x="8559538" y="3637904"/>
            <a:ext cx="3240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	        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تعويض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E16B21-E617-9F01-DBD9-3ABE4E5F186F}"/>
              </a:ext>
            </a:extLst>
          </p:cNvPr>
          <p:cNvSpPr txBox="1"/>
          <p:nvPr/>
        </p:nvSpPr>
        <p:spPr>
          <a:xfrm>
            <a:off x="10077254" y="4025973"/>
            <a:ext cx="1677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= 6 + ب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BEAF3FB-5142-B8B5-9E8D-A2782C95AA3A}"/>
              </a:ext>
            </a:extLst>
          </p:cNvPr>
          <p:cNvSpPr txBox="1"/>
          <p:nvPr/>
        </p:nvSpPr>
        <p:spPr>
          <a:xfrm>
            <a:off x="9407951" y="4450180"/>
            <a:ext cx="2478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– 6 = 6 – 6 + ب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CFF473D-8F3A-3C91-82D8-0FB56EFF7929}"/>
              </a:ext>
            </a:extLst>
          </p:cNvPr>
          <p:cNvSpPr txBox="1"/>
          <p:nvPr/>
        </p:nvSpPr>
        <p:spPr>
          <a:xfrm>
            <a:off x="10152667" y="4800543"/>
            <a:ext cx="1405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-1 = ب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AD601D2-76BE-BCBD-A1D2-193A07A787F9}"/>
              </a:ext>
            </a:extLst>
          </p:cNvPr>
          <p:cNvSpPr txBox="1"/>
          <p:nvPr/>
        </p:nvSpPr>
        <p:spPr>
          <a:xfrm>
            <a:off x="8474696" y="5273454"/>
            <a:ext cx="341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ar-SA" alt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ثانيا : نكتب المعادلة المطلوبة بصيغة الميل والمقطع </a:t>
            </a:r>
            <a:endParaRPr lang="en-US" altLang="ar-SA" sz="2400" dirty="0"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F5347E4-F8ED-024B-A08C-0C02ACBC5A05}"/>
              </a:ext>
            </a:extLst>
          </p:cNvPr>
          <p:cNvSpPr txBox="1"/>
          <p:nvPr/>
        </p:nvSpPr>
        <p:spPr>
          <a:xfrm>
            <a:off x="8344292" y="5600249"/>
            <a:ext cx="358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2D6DAE0-559B-BF0C-A44F-1289892110A2}"/>
              </a:ext>
            </a:extLst>
          </p:cNvPr>
          <p:cNvSpPr txBox="1"/>
          <p:nvPr/>
        </p:nvSpPr>
        <p:spPr>
          <a:xfrm>
            <a:off x="9822729" y="6066396"/>
            <a:ext cx="2129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852746BD-1367-2437-02D5-902F661D5C58}"/>
              </a:ext>
            </a:extLst>
          </p:cNvPr>
          <p:cNvGrpSpPr>
            <a:grpSpLocks/>
          </p:cNvGrpSpPr>
          <p:nvPr/>
        </p:nvGrpSpPr>
        <p:grpSpPr bwMode="auto">
          <a:xfrm>
            <a:off x="3577407" y="2343756"/>
            <a:ext cx="685800" cy="889000"/>
            <a:chOff x="2562" y="1231"/>
            <a:chExt cx="432" cy="560"/>
          </a:xfrm>
        </p:grpSpPr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A9268706-4F39-EA14-8ED7-B420AB9BA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س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6C17CB5B-1B3F-9DC2-9F64-C4537DEFA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C02F4EF9-9D9F-32FE-E8EE-3ECBA2206645}"/>
              </a:ext>
            </a:extLst>
          </p:cNvPr>
          <p:cNvGrpSpPr>
            <a:grpSpLocks/>
          </p:cNvGrpSpPr>
          <p:nvPr/>
        </p:nvGrpSpPr>
        <p:grpSpPr bwMode="auto">
          <a:xfrm>
            <a:off x="3057984" y="2344949"/>
            <a:ext cx="685800" cy="925513"/>
            <a:chOff x="2564" y="1231"/>
            <a:chExt cx="432" cy="583"/>
          </a:xfrm>
        </p:grpSpPr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68085B12-8B87-6B4A-A3B4-35455F806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4" y="152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3333FF"/>
                  </a:solidFill>
                </a:rPr>
                <a:t>ص</a:t>
              </a:r>
              <a:endParaRPr lang="en-US" altLang="ar-SA" sz="2400" b="1" dirty="0">
                <a:solidFill>
                  <a:srgbClr val="3333FF"/>
                </a:solidFill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8F74F862-5478-B782-4D13-FBCC1FCF6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0" name="Group 23">
            <a:extLst>
              <a:ext uri="{FF2B5EF4-FFF2-40B4-BE49-F238E27FC236}">
                <a16:creationId xmlns:a16="http://schemas.microsoft.com/office/drawing/2014/main" id="{81D882C5-606F-F646-EF59-13E56F7C0918}"/>
              </a:ext>
            </a:extLst>
          </p:cNvPr>
          <p:cNvGrpSpPr>
            <a:grpSpLocks/>
          </p:cNvGrpSpPr>
          <p:nvPr/>
        </p:nvGrpSpPr>
        <p:grpSpPr bwMode="auto">
          <a:xfrm>
            <a:off x="1075900" y="2438025"/>
            <a:ext cx="685800" cy="925512"/>
            <a:chOff x="2562" y="1231"/>
            <a:chExt cx="432" cy="583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E9BD8337-984F-024C-E945-8E6B31DA6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52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B050"/>
                  </a:solidFill>
                </a:rPr>
                <a:t>م</a:t>
              </a:r>
              <a:endParaRPr lang="en-US" altLang="ar-SA" sz="2400" b="1">
                <a:solidFill>
                  <a:srgbClr val="00B050"/>
                </a:solidFill>
              </a:endParaRPr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6A160B95-3091-B1CD-CB36-EDB2343D4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3" name="مربع نص 18">
            <a:extLst>
              <a:ext uri="{FF2B5EF4-FFF2-40B4-BE49-F238E27FC236}">
                <a16:creationId xmlns:a16="http://schemas.microsoft.com/office/drawing/2014/main" id="{F6D5F948-94B0-2893-F75D-7D0DA0E6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452" y="3104578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ar-S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أولاً نوجد المقطع الصادي </a:t>
            </a:r>
            <a:endParaRPr lang="en-US" altLang="ar-S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37D58C9-681C-FF13-A3EC-BA48F74D2531}"/>
              </a:ext>
            </a:extLst>
          </p:cNvPr>
          <p:cNvSpPr txBox="1"/>
          <p:nvPr/>
        </p:nvSpPr>
        <p:spPr>
          <a:xfrm>
            <a:off x="1651263" y="3422656"/>
            <a:ext cx="358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968FAD5-BCA5-D75B-7CCD-66FBB8C3BF38}"/>
              </a:ext>
            </a:extLst>
          </p:cNvPr>
          <p:cNvSpPr txBox="1"/>
          <p:nvPr/>
        </p:nvSpPr>
        <p:spPr>
          <a:xfrm>
            <a:off x="2281287" y="3865718"/>
            <a:ext cx="2893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ar-SA" altLang="ar-S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-3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)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</a:t>
            </a:r>
            <a:r>
              <a:rPr lang="ar-SA" altLang="ar-SA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تعويض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230E69C-696D-85FB-FE71-5B16D7C88800}"/>
              </a:ext>
            </a:extLst>
          </p:cNvPr>
          <p:cNvSpPr txBox="1"/>
          <p:nvPr/>
        </p:nvSpPr>
        <p:spPr>
          <a:xfrm>
            <a:off x="3101419" y="4272641"/>
            <a:ext cx="208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-1 = -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#؛2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ب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	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00AF503-AC28-235F-FEAE-F5976C2BA2B7}"/>
              </a:ext>
            </a:extLst>
          </p:cNvPr>
          <p:cNvSpPr txBox="1"/>
          <p:nvPr/>
        </p:nvSpPr>
        <p:spPr>
          <a:xfrm>
            <a:off x="3508341" y="4971797"/>
            <a:ext cx="1405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ب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508E4E-9C94-ED3C-2AC3-12C546B5227A}"/>
              </a:ext>
            </a:extLst>
          </p:cNvPr>
          <p:cNvSpPr txBox="1"/>
          <p:nvPr/>
        </p:nvSpPr>
        <p:spPr>
          <a:xfrm>
            <a:off x="2122602" y="5369292"/>
            <a:ext cx="341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ar-SA" alt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ثانيا : نكتب المعادلة المطلوبة بصيغة الميل والمقطع </a:t>
            </a:r>
            <a:endParaRPr lang="en-US" altLang="ar-SA" sz="2400" dirty="0"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B5A99C-FDFF-AC65-C588-BBED89B84B16}"/>
              </a:ext>
            </a:extLst>
          </p:cNvPr>
          <p:cNvSpPr txBox="1"/>
          <p:nvPr/>
        </p:nvSpPr>
        <p:spPr>
          <a:xfrm>
            <a:off x="1699967" y="5686662"/>
            <a:ext cx="358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685696-CC94-727C-A803-4A872395C690}"/>
              </a:ext>
            </a:extLst>
          </p:cNvPr>
          <p:cNvSpPr txBox="1"/>
          <p:nvPr/>
        </p:nvSpPr>
        <p:spPr>
          <a:xfrm>
            <a:off x="3572759" y="6077394"/>
            <a:ext cx="1791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B8DFBFB-79A4-E07D-91B7-1F7CEAE2DF31}"/>
              </a:ext>
            </a:extLst>
          </p:cNvPr>
          <p:cNvSpPr txBox="1"/>
          <p:nvPr/>
        </p:nvSpPr>
        <p:spPr>
          <a:xfrm>
            <a:off x="3110845" y="4641858"/>
            <a:ext cx="210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-1  + </a:t>
            </a:r>
            <a:r>
              <a:rPr lang="ar-SA" altLang="ar-S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#؛2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ب 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	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2C970AC-CB2A-90C0-6E7D-BCAC9126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9F83987-516E-465D-DE2E-CBB7C5784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20" y="1117055"/>
            <a:ext cx="4214225" cy="457240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5D80C300-3084-8821-BF76-89B1ED369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013" y="1264205"/>
            <a:ext cx="100979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43" grpId="0"/>
      <p:bldP spid="44" grpId="0"/>
      <p:bldP spid="45" grpId="0"/>
      <p:bldP spid="46" grpId="0"/>
      <p:bldP spid="2" grpId="0"/>
      <p:bldP spid="4" grpId="0"/>
      <p:bldP spid="9" grpId="0"/>
      <p:bldP spid="1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DD6286D1-AE35-F3AA-57D2-EE7ECAE027BC}"/>
              </a:ext>
            </a:extLst>
          </p:cNvPr>
          <p:cNvCxnSpPr/>
          <p:nvPr/>
        </p:nvCxnSpPr>
        <p:spPr>
          <a:xfrm>
            <a:off x="6447935" y="2790335"/>
            <a:ext cx="0" cy="2762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72B4FE1-3FA1-4B6B-A5E6-673741739A99}"/>
              </a:ext>
            </a:extLst>
          </p:cNvPr>
          <p:cNvGrpSpPr/>
          <p:nvPr/>
        </p:nvGrpSpPr>
        <p:grpSpPr>
          <a:xfrm>
            <a:off x="9512475" y="2652222"/>
            <a:ext cx="2309490" cy="784225"/>
            <a:chOff x="9512475" y="2652222"/>
            <a:chExt cx="2309490" cy="784225"/>
          </a:xfrm>
        </p:grpSpPr>
        <p:sp>
          <p:nvSpPr>
            <p:cNvPr id="7" name="Text Box 87">
              <a:extLst>
                <a:ext uri="{FF2B5EF4-FFF2-40B4-BE49-F238E27FC236}">
                  <a16:creationId xmlns:a16="http://schemas.microsoft.com/office/drawing/2014/main" id="{7344634E-65FA-9E29-96CB-3B46251B2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678" y="2746474"/>
              <a:ext cx="649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E101525A-576B-28DB-7FFE-5191B9404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2475" y="2652222"/>
              <a:ext cx="2004768" cy="784225"/>
              <a:chOff x="2085" y="2721"/>
              <a:chExt cx="1707" cy="494"/>
            </a:xfrm>
          </p:grpSpPr>
          <p:sp>
            <p:nvSpPr>
              <p:cNvPr id="13" name="Text Box 87">
                <a:extLst>
                  <a:ext uri="{FF2B5EF4-FFF2-40B4-BE49-F238E27FC236}">
                    <a16:creationId xmlns:a16="http://schemas.microsoft.com/office/drawing/2014/main" id="{E56B8966-1044-E73E-87E7-7A4F42B03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2721"/>
                <a:ext cx="170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ص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 Box 87">
                <a:extLst>
                  <a:ext uri="{FF2B5EF4-FFF2-40B4-BE49-F238E27FC236}">
                    <a16:creationId xmlns:a16="http://schemas.microsoft.com/office/drawing/2014/main" id="{41E4F3AE-8C5A-AFD7-CDBA-5603E3B22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–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س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984BAF08-D884-60A6-D2B4-7E1605D9D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3CC1D22-4A19-16E7-A1DC-7320D7C81D02}"/>
              </a:ext>
            </a:extLst>
          </p:cNvPr>
          <p:cNvGrpSpPr/>
          <p:nvPr/>
        </p:nvGrpSpPr>
        <p:grpSpPr>
          <a:xfrm>
            <a:off x="10173339" y="3441176"/>
            <a:ext cx="1306859" cy="831850"/>
            <a:chOff x="6119813" y="2781300"/>
            <a:chExt cx="1306859" cy="831850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EFCA724D-8875-02B1-49BB-FD32B4DBA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AAF7EF96-376E-F3B5-ED66-55BF6C710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831850"/>
              <a:chOff x="2381" y="2727"/>
              <a:chExt cx="1226" cy="524"/>
            </a:xfrm>
          </p:grpSpPr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AB775B5B-E90E-6CD0-2D3D-962E9E349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12 - 4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DF7647F4-8109-08F3-E864-C41B5BDAA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1-(-3)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A53847DE-AF20-549C-7C0C-FB2DCB852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Text Box 87">
            <a:extLst>
              <a:ext uri="{FF2B5EF4-FFF2-40B4-BE49-F238E27FC236}">
                <a16:creationId xmlns:a16="http://schemas.microsoft.com/office/drawing/2014/main" id="{74709606-73F3-DFD1-30B3-9E08DA61D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328" y="2788271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77C443B-262F-7256-A2B7-510F76B22A4B}"/>
              </a:ext>
            </a:extLst>
          </p:cNvPr>
          <p:cNvSpPr txBox="1"/>
          <p:nvPr/>
        </p:nvSpPr>
        <p:spPr>
          <a:xfrm>
            <a:off x="9728462" y="2388851"/>
            <a:ext cx="1826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1- نوجد ميل المستقيم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64CBE9E-5A2F-DAFB-5431-B06504447ABF}"/>
              </a:ext>
            </a:extLst>
          </p:cNvPr>
          <p:cNvSpPr txBox="1"/>
          <p:nvPr/>
        </p:nvSpPr>
        <p:spPr>
          <a:xfrm>
            <a:off x="6165131" y="2480419"/>
            <a:ext cx="3589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2- نستعمل أي نقطة من النقطتين لنوجد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B00741B-8CFF-0E14-7174-357CD61A8331}"/>
              </a:ext>
            </a:extLst>
          </p:cNvPr>
          <p:cNvSpPr txBox="1"/>
          <p:nvPr/>
        </p:nvSpPr>
        <p:spPr>
          <a:xfrm>
            <a:off x="942681" y="5596462"/>
            <a:ext cx="3033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– نوجد المعادلة بالتعويض في صيغة المقطع والميل </a:t>
            </a:r>
            <a:endParaRPr kumimoji="0" lang="en-US" altLang="ar-S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1EBB013-EDFD-29C6-3A93-D88FBE758516}"/>
              </a:ext>
            </a:extLst>
          </p:cNvPr>
          <p:cNvGrpSpPr/>
          <p:nvPr/>
        </p:nvGrpSpPr>
        <p:grpSpPr>
          <a:xfrm>
            <a:off x="10203190" y="4178037"/>
            <a:ext cx="1306859" cy="831850"/>
            <a:chOff x="6119813" y="2781300"/>
            <a:chExt cx="1306859" cy="831850"/>
          </a:xfrm>
        </p:grpSpPr>
        <p:sp>
          <p:nvSpPr>
            <p:cNvPr id="6" name="Text Box 87">
              <a:extLst>
                <a:ext uri="{FF2B5EF4-FFF2-40B4-BE49-F238E27FC236}">
                  <a16:creationId xmlns:a16="http://schemas.microsoft.com/office/drawing/2014/main" id="{14BE997D-542B-FA14-91C1-EEA1AB3DE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E2614A46-E103-0ED9-CF33-C44DDD1EA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831850"/>
              <a:chOff x="2381" y="2727"/>
              <a:chExt cx="1226" cy="524"/>
            </a:xfrm>
          </p:grpSpPr>
          <p:sp>
            <p:nvSpPr>
              <p:cNvPr id="10" name="Text Box 87">
                <a:extLst>
                  <a:ext uri="{FF2B5EF4-FFF2-40B4-BE49-F238E27FC236}">
                    <a16:creationId xmlns:a16="http://schemas.microsoft.com/office/drawing/2014/main" id="{7396A801-4580-3AD0-7D2D-23346B370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87">
                <a:extLst>
                  <a:ext uri="{FF2B5EF4-FFF2-40B4-BE49-F238E27FC236}">
                    <a16:creationId xmlns:a16="http://schemas.microsoft.com/office/drawing/2014/main" id="{6F3D6F69-0A1D-43C4-7A53-D6AD3FF4C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1+3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13">
                <a:extLst>
                  <a:ext uri="{FF2B5EF4-FFF2-40B4-BE49-F238E27FC236}">
                    <a16:creationId xmlns:a16="http://schemas.microsoft.com/office/drawing/2014/main" id="{4CC67BAC-FEF4-5920-84C7-41329C9ED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2" y="2976"/>
                <a:ext cx="6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3D317D68-5948-74C0-CB7A-BF7BD65433A4}"/>
              </a:ext>
            </a:extLst>
          </p:cNvPr>
          <p:cNvGrpSpPr/>
          <p:nvPr/>
        </p:nvGrpSpPr>
        <p:grpSpPr>
          <a:xfrm>
            <a:off x="4624094" y="4490692"/>
            <a:ext cx="1306859" cy="831850"/>
            <a:chOff x="6119813" y="2781300"/>
            <a:chExt cx="1306859" cy="831850"/>
          </a:xfrm>
        </p:grpSpPr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F3C4CF4D-8CDE-AC43-7436-513C00BF6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44A48EF5-9315-97E4-AB40-695564439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831850"/>
              <a:chOff x="2381" y="2727"/>
              <a:chExt cx="1226" cy="524"/>
            </a:xfrm>
          </p:grpSpPr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F7EFCEDF-7DA1-1718-1CFD-FB83BDD48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2712C2E3-2F93-5E46-03C3-3AB906918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+ 1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13">
                <a:extLst>
                  <a:ext uri="{FF2B5EF4-FFF2-40B4-BE49-F238E27FC236}">
                    <a16:creationId xmlns:a16="http://schemas.microsoft.com/office/drawing/2014/main" id="{8C63585B-3A94-3B95-42CA-A2E40102A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2" y="2976"/>
                <a:ext cx="6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9F6FD13-58EE-F126-5E1F-636617AE4867}"/>
              </a:ext>
            </a:extLst>
          </p:cNvPr>
          <p:cNvSpPr txBox="1"/>
          <p:nvPr/>
        </p:nvSpPr>
        <p:spPr>
          <a:xfrm>
            <a:off x="6381947" y="2884601"/>
            <a:ext cx="12726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المقطع الصادي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507B981-8142-257F-E8FD-94DCD0F24830}"/>
              </a:ext>
            </a:extLst>
          </p:cNvPr>
          <p:cNvSpPr txBox="1"/>
          <p:nvPr/>
        </p:nvSpPr>
        <p:spPr>
          <a:xfrm>
            <a:off x="4289196" y="2607238"/>
            <a:ext cx="1809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1- نوجد ميل المستقيم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12A912DB-2864-A465-63BA-7D5734EA8862}"/>
              </a:ext>
            </a:extLst>
          </p:cNvPr>
          <p:cNvGrpSpPr/>
          <p:nvPr/>
        </p:nvGrpSpPr>
        <p:grpSpPr>
          <a:xfrm>
            <a:off x="3867390" y="2946024"/>
            <a:ext cx="2309490" cy="784225"/>
            <a:chOff x="9512475" y="2652222"/>
            <a:chExt cx="2309490" cy="784225"/>
          </a:xfrm>
        </p:grpSpPr>
        <p:sp>
          <p:nvSpPr>
            <p:cNvPr id="60" name="Text Box 87">
              <a:extLst>
                <a:ext uri="{FF2B5EF4-FFF2-40B4-BE49-F238E27FC236}">
                  <a16:creationId xmlns:a16="http://schemas.microsoft.com/office/drawing/2014/main" id="{8B34D894-0757-529D-B221-D9EDBA8F0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2678" y="2746474"/>
              <a:ext cx="649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4B993438-20CF-90F1-CF3D-1646BFC40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2475" y="2652222"/>
              <a:ext cx="2004768" cy="784225"/>
              <a:chOff x="2085" y="2721"/>
              <a:chExt cx="1707" cy="494"/>
            </a:xfrm>
          </p:grpSpPr>
          <p:sp>
            <p:nvSpPr>
              <p:cNvPr id="62" name="Text Box 87">
                <a:extLst>
                  <a:ext uri="{FF2B5EF4-FFF2-40B4-BE49-F238E27FC236}">
                    <a16:creationId xmlns:a16="http://schemas.microsoft.com/office/drawing/2014/main" id="{87E763F9-0F73-2A6A-95D1-A628C63C3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2721"/>
                <a:ext cx="170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ص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87">
                <a:extLst>
                  <a:ext uri="{FF2B5EF4-FFF2-40B4-BE49-F238E27FC236}">
                    <a16:creationId xmlns:a16="http://schemas.microsoft.com/office/drawing/2014/main" id="{C6D0C0AD-6C45-2DC4-8E11-7A7F83ED8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–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س</a:t>
                </a: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68ADAE7B-A81A-8236-F93C-74F5A6BD8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287B1AEE-DD9C-D471-E991-04667FE98E6F}"/>
              </a:ext>
            </a:extLst>
          </p:cNvPr>
          <p:cNvGrpSpPr/>
          <p:nvPr/>
        </p:nvGrpSpPr>
        <p:grpSpPr>
          <a:xfrm>
            <a:off x="4584816" y="3716124"/>
            <a:ext cx="1306859" cy="774700"/>
            <a:chOff x="6119813" y="2781300"/>
            <a:chExt cx="1306859" cy="774700"/>
          </a:xfrm>
        </p:grpSpPr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F7809E69-FECD-2A3D-C941-355DC8A5E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3F7E1CD6-7E4F-D106-0ED3-D4E326378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774700"/>
              <a:chOff x="2381" y="2727"/>
              <a:chExt cx="1226" cy="488"/>
            </a:xfrm>
          </p:grpSpPr>
          <p:sp>
            <p:nvSpPr>
              <p:cNvPr id="68" name="Text Box 87">
                <a:extLst>
                  <a:ext uri="{FF2B5EF4-FFF2-40B4-BE49-F238E27FC236}">
                    <a16:creationId xmlns:a16="http://schemas.microsoft.com/office/drawing/2014/main" id="{4A9A20AE-14DD-188E-969B-8FAD083BF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4 - 6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CF2E07FA-E326-447C-06AD-7744EFCC3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–(-1)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13">
                <a:extLst>
                  <a:ext uri="{FF2B5EF4-FFF2-40B4-BE49-F238E27FC236}">
                    <a16:creationId xmlns:a16="http://schemas.microsoft.com/office/drawing/2014/main" id="{D5275BFF-C0B8-9060-2DCD-59DEBE4E4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7F7B66A8-17C5-5D59-2761-D546742BF148}"/>
              </a:ext>
            </a:extLst>
          </p:cNvPr>
          <p:cNvGrpSpPr/>
          <p:nvPr/>
        </p:nvGrpSpPr>
        <p:grpSpPr>
          <a:xfrm>
            <a:off x="10223615" y="4962033"/>
            <a:ext cx="1306859" cy="831850"/>
            <a:chOff x="6119813" y="2781300"/>
            <a:chExt cx="1306859" cy="831850"/>
          </a:xfrm>
        </p:grpSpPr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7541CE49-2300-9AA5-FED9-C867603F9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321F3C2A-FE8A-1591-BADF-53FB38E38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831850"/>
              <a:chOff x="2381" y="2727"/>
              <a:chExt cx="1226" cy="524"/>
            </a:xfrm>
          </p:grpSpPr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5BE8DCA1-1168-4AD8-5286-6E05EAB1D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2AE46510-CE63-790C-EDC4-46950BCAE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Line 13">
                <a:extLst>
                  <a:ext uri="{FF2B5EF4-FFF2-40B4-BE49-F238E27FC236}">
                    <a16:creationId xmlns:a16="http://schemas.microsoft.com/office/drawing/2014/main" id="{A0A4AE12-7902-357B-375B-6172BADDB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2" y="2976"/>
                <a:ext cx="6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62BC5CA-3A73-DBB2-27D6-E9905AA76CF2}"/>
              </a:ext>
            </a:extLst>
          </p:cNvPr>
          <p:cNvSpPr txBox="1"/>
          <p:nvPr/>
        </p:nvSpPr>
        <p:spPr>
          <a:xfrm>
            <a:off x="161828" y="2444283"/>
            <a:ext cx="3589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2- نستعمل أي نقطة من النقطتين لنوجد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48BD506F-6A26-896A-66A4-376431AA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804" y="2723855"/>
            <a:ext cx="1547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34860B5-B14D-FFDB-4E7B-BD9270744461}"/>
              </a:ext>
            </a:extLst>
          </p:cNvPr>
          <p:cNvSpPr txBox="1"/>
          <p:nvPr/>
        </p:nvSpPr>
        <p:spPr>
          <a:xfrm>
            <a:off x="367645" y="3118783"/>
            <a:ext cx="3449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2- نستعمل أي نقطة من النقطتين لنوجد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93DA65F3-5763-A4AD-70D8-5437AD1A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54" y="333902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3A4B4F4C-DB60-E706-DE7B-6D4FBE05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10" y="374594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- @؛3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0FD29786-C87A-CF3E-5B6C-24CB9B1E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24" y="4096307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- </a:t>
            </a:r>
            <a:r>
              <a:rPr lang="ar-SA" altLang="ar-SA" sz="2400" b="1" dirty="0">
                <a:solidFill>
                  <a:prstClr val="black"/>
                </a:solidFill>
                <a:cs typeface="Al-KsorZulfiMath" panose="02010000000000000000" pitchFamily="2" charset="-78"/>
              </a:rPr>
              <a:t>$؛3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F961919F-44FD-8C13-AB61-47BD28EE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807" y="4427816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- #؛2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66DBA905-7A55-CC71-6D86-92FF7A70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70" y="4825313"/>
            <a:ext cx="2738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+ $؛3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CB9216E4-13F4-0DC3-CECA-2ADFCD77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875" y="5213382"/>
            <a:ext cx="1778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#؛2!؛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B0B72EEE-23FD-21AD-3405-E2518E22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617" y="5808842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609555D1-8BF4-0AF6-291B-97D0344A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1" y="626290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#؛4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#؛!؛2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20ACC12-0F70-D83A-8D7F-5D0C75D27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6A473DF-DB91-F77A-61C9-FB60B76D63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6684" y="1865782"/>
            <a:ext cx="3360711" cy="411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DC81D70-049C-6C48-EDA9-A59AAD6DE9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2812" y="1792371"/>
            <a:ext cx="3356001" cy="388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A562BF2-2F00-8B8A-0D69-6F858630A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386" y="1060494"/>
            <a:ext cx="4214225" cy="457240"/>
          </a:xfrm>
          <a:prstGeom prst="rect">
            <a:avLst/>
          </a:prstGeom>
        </p:spPr>
      </p:pic>
      <p:sp>
        <p:nvSpPr>
          <p:cNvPr id="21" name="Text Box 87">
            <a:extLst>
              <a:ext uri="{FF2B5EF4-FFF2-40B4-BE49-F238E27FC236}">
                <a16:creationId xmlns:a16="http://schemas.microsoft.com/office/drawing/2014/main" id="{D8C613D4-7CB5-AAFE-D414-42882B79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509" y="5799415"/>
            <a:ext cx="13091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25282E2-8A13-243B-207D-AA8D012DFC05}"/>
              </a:ext>
            </a:extLst>
          </p:cNvPr>
          <p:cNvSpPr txBox="1"/>
          <p:nvPr/>
        </p:nvSpPr>
        <p:spPr>
          <a:xfrm>
            <a:off x="6251542" y="3356025"/>
            <a:ext cx="3449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3- نستعمل أي نقطة من النقطتين لنوجد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BE4553B-0140-8023-B6F5-067867831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79" y="3632822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9D38D16-A041-9D79-55BE-3DE25968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905" y="4049172"/>
            <a:ext cx="23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1DC409A9-D493-B893-1868-CD9A2B6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049" y="4522083"/>
            <a:ext cx="23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= 2 +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C8C6EFEA-8552-BF9F-4997-3359224A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608" y="4910153"/>
            <a:ext cx="23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– 2 =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7A038889-C2F9-1050-B2A4-D91D8AE1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834" y="5298223"/>
            <a:ext cx="1458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10= 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C71489B-F7F5-BEEC-1C07-44867F740747}"/>
              </a:ext>
            </a:extLst>
          </p:cNvPr>
          <p:cNvSpPr txBox="1"/>
          <p:nvPr/>
        </p:nvSpPr>
        <p:spPr>
          <a:xfrm>
            <a:off x="6411799" y="5654594"/>
            <a:ext cx="3033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 – نوجد المعادلة بالتعويض في صيغة المقطع والميل </a:t>
            </a:r>
            <a:endParaRPr kumimoji="0" lang="en-US" altLang="ar-S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D7BB83DD-198A-BAE3-574C-F6F00C11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039" y="5932961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5BA024E9-AE4A-6A2B-168F-B1CDD4C6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37" y="6330458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 +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037FF76-3F3A-1525-0D24-E506DFE93E64}"/>
              </a:ext>
            </a:extLst>
          </p:cNvPr>
          <p:cNvGrpSpPr/>
          <p:nvPr/>
        </p:nvGrpSpPr>
        <p:grpSpPr>
          <a:xfrm>
            <a:off x="4578530" y="5293541"/>
            <a:ext cx="1306859" cy="831850"/>
            <a:chOff x="6119813" y="2781300"/>
            <a:chExt cx="1306859" cy="831850"/>
          </a:xfrm>
        </p:grpSpPr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7C030D9B-74F3-63B4-9840-E055674D9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0272" y="2960948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9" name="Group 10">
              <a:extLst>
                <a:ext uri="{FF2B5EF4-FFF2-40B4-BE49-F238E27FC236}">
                  <a16:creationId xmlns:a16="http://schemas.microsoft.com/office/drawing/2014/main" id="{52436474-9396-CCE1-BD5B-81AEEED99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2781300"/>
              <a:ext cx="1035050" cy="831850"/>
              <a:chOff x="2381" y="2727"/>
              <a:chExt cx="1226" cy="524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C564502C-72C0-694A-DF49-D242A483A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815BEAB0-9410-6D79-7A0B-BAE1B69AF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F3B71C2D-F7F9-6538-0E18-304E1E32F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2" y="2976"/>
                <a:ext cx="6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6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43" grpId="0"/>
      <p:bldP spid="46" grpId="0"/>
      <p:bldP spid="48" grpId="0"/>
      <p:bldP spid="50" grpId="0"/>
      <p:bldP spid="6" grpId="0"/>
      <p:bldP spid="49" grpId="0"/>
      <p:bldP spid="57" grpId="0"/>
      <p:bldP spid="60" grpId="0"/>
      <p:bldP spid="66" grpId="0"/>
      <p:bldP spid="72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8">
            <a:extLst>
              <a:ext uri="{FF2B5EF4-FFF2-40B4-BE49-F238E27FC236}">
                <a16:creationId xmlns:a16="http://schemas.microsoft.com/office/drawing/2014/main" id="{8DAC2350-A04E-49E1-FE69-47129364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78" y="3197274"/>
            <a:ext cx="3461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بالتعويض بالنقطة ( 2 , 1 ) لإيجاد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371C76-A824-5B2E-D5BB-45FE285FCEEF}"/>
              </a:ext>
            </a:extLst>
          </p:cNvPr>
          <p:cNvSpPr txBox="1"/>
          <p:nvPr/>
        </p:nvSpPr>
        <p:spPr>
          <a:xfrm>
            <a:off x="6972201" y="3600794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A663BD-D154-8EF3-9EE1-33C90CCD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875" y="367382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2262EDE0-34C8-CB81-95B1-C9D61914A349}"/>
              </a:ext>
            </a:extLst>
          </p:cNvPr>
          <p:cNvGrpSpPr>
            <a:grpSpLocks/>
          </p:cNvGrpSpPr>
          <p:nvPr/>
        </p:nvGrpSpPr>
        <p:grpSpPr bwMode="auto">
          <a:xfrm>
            <a:off x="8017332" y="2154564"/>
            <a:ext cx="685800" cy="852487"/>
            <a:chOff x="2562" y="1231"/>
            <a:chExt cx="432" cy="537"/>
          </a:xfrm>
        </p:grpSpPr>
        <p:sp>
          <p:nvSpPr>
            <p:cNvPr id="10" name="Text Box 87">
              <a:extLst>
                <a:ext uri="{FF2B5EF4-FFF2-40B4-BE49-F238E27FC236}">
                  <a16:creationId xmlns:a16="http://schemas.microsoft.com/office/drawing/2014/main" id="{56C6EA7C-6645-E765-0A85-15BC4BEB8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4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36">
              <a:extLst>
                <a:ext uri="{FF2B5EF4-FFF2-40B4-BE49-F238E27FC236}">
                  <a16:creationId xmlns:a16="http://schemas.microsoft.com/office/drawing/2014/main" id="{29677CFE-A555-D2BA-B91F-86AC885FE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7">
            <a:extLst>
              <a:ext uri="{FF2B5EF4-FFF2-40B4-BE49-F238E27FC236}">
                <a16:creationId xmlns:a16="http://schemas.microsoft.com/office/drawing/2014/main" id="{AB3DC54D-A7FF-B799-68C7-D1C5B435A8F9}"/>
              </a:ext>
            </a:extLst>
          </p:cNvPr>
          <p:cNvGrpSpPr>
            <a:grpSpLocks/>
          </p:cNvGrpSpPr>
          <p:nvPr/>
        </p:nvGrpSpPr>
        <p:grpSpPr bwMode="auto">
          <a:xfrm>
            <a:off x="7632667" y="2135713"/>
            <a:ext cx="685800" cy="889000"/>
            <a:chOff x="2539" y="1231"/>
            <a:chExt cx="432" cy="560"/>
          </a:xfrm>
        </p:grpSpPr>
        <p:sp>
          <p:nvSpPr>
            <p:cNvPr id="13" name="Text Box 87">
              <a:extLst>
                <a:ext uri="{FF2B5EF4-FFF2-40B4-BE49-F238E27FC236}">
                  <a16:creationId xmlns:a16="http://schemas.microsoft.com/office/drawing/2014/main" id="{362060A4-CE1C-7A7C-F60A-7DCC7112C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139">
              <a:extLst>
                <a:ext uri="{FF2B5EF4-FFF2-40B4-BE49-F238E27FC236}">
                  <a16:creationId xmlns:a16="http://schemas.microsoft.com/office/drawing/2014/main" id="{574FCBCC-F923-70E6-A2E3-3CF0DEB70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231"/>
              <a:ext cx="5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0">
            <a:extLst>
              <a:ext uri="{FF2B5EF4-FFF2-40B4-BE49-F238E27FC236}">
                <a16:creationId xmlns:a16="http://schemas.microsoft.com/office/drawing/2014/main" id="{C314E3BA-C631-94E8-8A06-152A831EFB6F}"/>
              </a:ext>
            </a:extLst>
          </p:cNvPr>
          <p:cNvGrpSpPr>
            <a:grpSpLocks/>
          </p:cNvGrpSpPr>
          <p:nvPr/>
        </p:nvGrpSpPr>
        <p:grpSpPr bwMode="auto">
          <a:xfrm>
            <a:off x="5998181" y="2127479"/>
            <a:ext cx="685800" cy="889000"/>
            <a:chOff x="2585" y="1231"/>
            <a:chExt cx="432" cy="560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DD8884A5-2C26-4171-BAF3-9529E2674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142">
              <a:extLst>
                <a:ext uri="{FF2B5EF4-FFF2-40B4-BE49-F238E27FC236}">
                  <a16:creationId xmlns:a16="http://schemas.microsoft.com/office/drawing/2014/main" id="{2CC6068E-9308-4C54-6239-F50055C6C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CC0745AC-2015-CA45-0FC3-96DE9223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005" y="4092401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BF190EE-0757-F9F1-D8AD-A77F0BBF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835" y="3994886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6AF2DFE-888E-AED2-4095-98766EFD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01" y="402982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DD265FD1-3ECE-C498-21DE-14BD3E8E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996" y="4067911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1187570-2BE8-DE75-F5CE-D5613364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1" y="4096192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تعويض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CEBC18D-B675-4F00-00C8-F3640961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18" y="410408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E1D0EC0-03DD-78B0-107A-15A29A25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26" y="4040832"/>
            <a:ext cx="54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E2C6D16-F379-97E0-8D3B-833952DD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805" y="404083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F3ADC38C-B9F9-A1A6-C68B-0300FD1B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889" y="4584553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=  0  + 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6A440D0E-3545-C928-5547-06CA568C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063" y="4908680"/>
            <a:ext cx="104128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= 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40EF094-3D7F-B4E5-E0AB-5EAF704EB21A}"/>
              </a:ext>
            </a:extLst>
          </p:cNvPr>
          <p:cNvSpPr txBox="1"/>
          <p:nvPr/>
        </p:nvSpPr>
        <p:spPr>
          <a:xfrm>
            <a:off x="7068041" y="536517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307A412-DD9C-3ACF-CF82-191C89EE9230}"/>
              </a:ext>
            </a:extLst>
          </p:cNvPr>
          <p:cNvSpPr txBox="1"/>
          <p:nvPr/>
        </p:nvSpPr>
        <p:spPr>
          <a:xfrm>
            <a:off x="7899662" y="5790955"/>
            <a:ext cx="1256513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1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22D6AAB-044C-80FB-E691-91DEB4CCB4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AA9C308-B013-3F4C-B57D-A270816A00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9329" y="1762088"/>
            <a:ext cx="3947502" cy="41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88D0C9E3-D587-FE7B-316C-FAACBFF5B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65" y="1060494"/>
            <a:ext cx="421422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4DBFF6-01D4-FE86-443A-C4F82F1A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2C1529C-CC50-8928-EFC3-FCAAD928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07" y="1809618"/>
            <a:ext cx="1295512" cy="3353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F5768D-3E31-0D97-1A82-AEB1A2EEC1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388" y="1567365"/>
            <a:ext cx="5403048" cy="8763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1B16DA-41F2-7758-2243-565E0AF5F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468" y="3619892"/>
            <a:ext cx="2455902" cy="2342329"/>
          </a:xfrm>
          <a:prstGeom prst="rect">
            <a:avLst/>
          </a:prstGeom>
        </p:spPr>
      </p:pic>
      <p:sp>
        <p:nvSpPr>
          <p:cNvPr id="2" name="مربع نص 18">
            <a:extLst>
              <a:ext uri="{FF2B5EF4-FFF2-40B4-BE49-F238E27FC236}">
                <a16:creationId xmlns:a16="http://schemas.microsoft.com/office/drawing/2014/main" id="{8DAC2350-A04E-49E1-FE69-47129364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7715"/>
            <a:ext cx="3461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بالتعويض بالنقطة ( 0 , 0 ) لإيجاد المقطع الصادي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371C76-A824-5B2E-D5BB-45FE285FCEEF}"/>
              </a:ext>
            </a:extLst>
          </p:cNvPr>
          <p:cNvSpPr txBox="1"/>
          <p:nvPr/>
        </p:nvSpPr>
        <p:spPr>
          <a:xfrm>
            <a:off x="1806313" y="270524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م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ب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A663BD-D154-8EF3-9EE1-33C90CCD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15" y="275942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صيغة الميل والمقطع 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2262EDE0-34C8-CB81-95B1-C9D61914A349}"/>
              </a:ext>
            </a:extLst>
          </p:cNvPr>
          <p:cNvGrpSpPr>
            <a:grpSpLocks/>
          </p:cNvGrpSpPr>
          <p:nvPr/>
        </p:nvGrpSpPr>
        <p:grpSpPr bwMode="auto">
          <a:xfrm>
            <a:off x="9044854" y="2456222"/>
            <a:ext cx="685800" cy="852487"/>
            <a:chOff x="2562" y="1231"/>
            <a:chExt cx="432" cy="537"/>
          </a:xfrm>
        </p:grpSpPr>
        <p:sp>
          <p:nvSpPr>
            <p:cNvPr id="10" name="Text Box 87">
              <a:extLst>
                <a:ext uri="{FF2B5EF4-FFF2-40B4-BE49-F238E27FC236}">
                  <a16:creationId xmlns:a16="http://schemas.microsoft.com/office/drawing/2014/main" id="{56C6EA7C-6645-E765-0A85-15BC4BEB8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4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36">
              <a:extLst>
                <a:ext uri="{FF2B5EF4-FFF2-40B4-BE49-F238E27FC236}">
                  <a16:creationId xmlns:a16="http://schemas.microsoft.com/office/drawing/2014/main" id="{29677CFE-A555-D2BA-B91F-86AC885FE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7">
            <a:extLst>
              <a:ext uri="{FF2B5EF4-FFF2-40B4-BE49-F238E27FC236}">
                <a16:creationId xmlns:a16="http://schemas.microsoft.com/office/drawing/2014/main" id="{AB3DC54D-A7FF-B799-68C7-D1C5B435A8F9}"/>
              </a:ext>
            </a:extLst>
          </p:cNvPr>
          <p:cNvGrpSpPr>
            <a:grpSpLocks/>
          </p:cNvGrpSpPr>
          <p:nvPr/>
        </p:nvGrpSpPr>
        <p:grpSpPr bwMode="auto">
          <a:xfrm>
            <a:off x="8594201" y="2409090"/>
            <a:ext cx="685800" cy="889000"/>
            <a:chOff x="2539" y="1231"/>
            <a:chExt cx="432" cy="560"/>
          </a:xfrm>
        </p:grpSpPr>
        <p:sp>
          <p:nvSpPr>
            <p:cNvPr id="13" name="Text Box 87">
              <a:extLst>
                <a:ext uri="{FF2B5EF4-FFF2-40B4-BE49-F238E27FC236}">
                  <a16:creationId xmlns:a16="http://schemas.microsoft.com/office/drawing/2014/main" id="{362060A4-CE1C-7A7C-F60A-7DCC7112C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139">
              <a:extLst>
                <a:ext uri="{FF2B5EF4-FFF2-40B4-BE49-F238E27FC236}">
                  <a16:creationId xmlns:a16="http://schemas.microsoft.com/office/drawing/2014/main" id="{574FCBCC-F923-70E6-A2E3-3CF0DEB70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231"/>
              <a:ext cx="5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0">
            <a:extLst>
              <a:ext uri="{FF2B5EF4-FFF2-40B4-BE49-F238E27FC236}">
                <a16:creationId xmlns:a16="http://schemas.microsoft.com/office/drawing/2014/main" id="{C314E3BA-C631-94E8-8A06-152A831EFB6F}"/>
              </a:ext>
            </a:extLst>
          </p:cNvPr>
          <p:cNvGrpSpPr>
            <a:grpSpLocks/>
          </p:cNvGrpSpPr>
          <p:nvPr/>
        </p:nvGrpSpPr>
        <p:grpSpPr bwMode="auto">
          <a:xfrm>
            <a:off x="7242519" y="2372576"/>
            <a:ext cx="685800" cy="889000"/>
            <a:chOff x="2585" y="1231"/>
            <a:chExt cx="432" cy="560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DD8884A5-2C26-4171-BAF3-9529E2674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142">
              <a:extLst>
                <a:ext uri="{FF2B5EF4-FFF2-40B4-BE49-F238E27FC236}">
                  <a16:creationId xmlns:a16="http://schemas.microsoft.com/office/drawing/2014/main" id="{2CC6068E-9308-4C54-6239-F50055C6C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87">
            <a:extLst>
              <a:ext uri="{FF2B5EF4-FFF2-40B4-BE49-F238E27FC236}">
                <a16:creationId xmlns:a16="http://schemas.microsoft.com/office/drawing/2014/main" id="{CC0745AC-2015-CA45-0FC3-96DE9223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129" y="322513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BF190EE-0757-F9F1-D8AD-A77F0BBF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959" y="3146474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6AF2DFE-888E-AED2-4095-98766EFD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544" y="3200261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DD265FD1-3ECE-C498-21DE-14BD3E8E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132" y="3228926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1187570-2BE8-DE75-F5CE-D5613364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991" y="324778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تعويض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CEBC18D-B675-4F00-00C8-F3640961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715" y="3227394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E1D0EC0-03DD-78B0-107A-15A29A25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42" y="3230127"/>
            <a:ext cx="54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E2C6D16-F379-97E0-8D3B-833952DD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928" y="319241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F3ADC38C-B9F9-A1A6-C68B-0300FD1B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012" y="3764421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=  0  + 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6A440D0E-3545-C928-5547-06CA568C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87" y="4097975"/>
            <a:ext cx="104128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= ب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40EF094-3D7F-B4E5-E0AB-5EAF704EB21A}"/>
              </a:ext>
            </a:extLst>
          </p:cNvPr>
          <p:cNvSpPr txBox="1"/>
          <p:nvPr/>
        </p:nvSpPr>
        <p:spPr>
          <a:xfrm>
            <a:off x="1864445" y="4601607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307A412-DD9C-3ACF-CF82-191C89EE9230}"/>
              </a:ext>
            </a:extLst>
          </p:cNvPr>
          <p:cNvSpPr txBox="1"/>
          <p:nvPr/>
        </p:nvSpPr>
        <p:spPr>
          <a:xfrm>
            <a:off x="2366128" y="5027384"/>
            <a:ext cx="1624159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BF63D36-2424-08CE-CDF9-4BE311F91779}"/>
              </a:ext>
            </a:extLst>
          </p:cNvPr>
          <p:cNvSpPr txBox="1"/>
          <p:nvPr/>
        </p:nvSpPr>
        <p:spPr>
          <a:xfrm>
            <a:off x="7381188" y="4835950"/>
            <a:ext cx="2441542" cy="4996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oneTexte 2">
            <a:extLst>
              <a:ext uri="{FF2B5EF4-FFF2-40B4-BE49-F238E27FC236}">
                <a16:creationId xmlns:a16="http://schemas.microsoft.com/office/drawing/2014/main" id="{45D5CD54-8448-DA6A-BB7D-A710A73A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574926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D3F2DB9-431E-4473-0A15-6C5113AA0194}"/>
              </a:ext>
            </a:extLst>
          </p:cNvPr>
          <p:cNvSpPr txBox="1">
            <a:spLocks/>
          </p:cNvSpPr>
          <p:nvPr/>
        </p:nvSpPr>
        <p:spPr>
          <a:xfrm>
            <a:off x="4583113" y="3416301"/>
            <a:ext cx="2273300" cy="92075"/>
          </a:xfrm>
          <a:prstGeom prst="rect">
            <a:avLst/>
          </a:prstGeom>
        </p:spPr>
        <p:txBody>
          <a:bodyPr lIns="12206" tIns="6104" rIns="12206" bIns="610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20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1220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9558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4A2BAEF-13DE-1749-F112-087B8CCA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455988"/>
            <a:ext cx="49212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4918" name="مربع نص 1">
            <a:hlinkClick r:id="rId2"/>
            <a:extLst>
              <a:ext uri="{FF2B5EF4-FFF2-40B4-BE49-F238E27FC236}">
                <a16:creationId xmlns:a16="http://schemas.microsoft.com/office/drawing/2014/main" id="{3D3696EF-8EEB-A6E2-E2CA-7462DA7C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817938"/>
            <a:ext cx="500062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61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350">
                <a:solidFill>
                  <a:srgbClr val="000000"/>
                </a:solidFill>
              </a:rPr>
              <a:t>اضغط</a:t>
            </a:r>
          </a:p>
        </p:txBody>
      </p:sp>
      <p:pic>
        <p:nvPicPr>
          <p:cNvPr id="195590" name="صورة 2">
            <a:extLst>
              <a:ext uri="{FF2B5EF4-FFF2-40B4-BE49-F238E27FC236}">
                <a16:creationId xmlns:a16="http://schemas.microsoft.com/office/drawing/2014/main" id="{651E80CE-9E7B-6D1A-2BE8-96EB881E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4246564"/>
            <a:ext cx="777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صورة 2">
            <a:hlinkClick r:id="rId5"/>
            <a:extLst>
              <a:ext uri="{FF2B5EF4-FFF2-40B4-BE49-F238E27FC236}">
                <a16:creationId xmlns:a16="http://schemas.microsoft.com/office/drawing/2014/main" id="{ADCD1579-A0B4-BE5E-C7AF-4706B0E4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657600"/>
            <a:ext cx="16319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2" name="ZoneTexte 2">
            <a:extLst>
              <a:ext uri="{FF2B5EF4-FFF2-40B4-BE49-F238E27FC236}">
                <a16:creationId xmlns:a16="http://schemas.microsoft.com/office/drawing/2014/main" id="{73B9C106-270E-1DFE-82DC-63EBF268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757739"/>
            <a:ext cx="64182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150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lang="ar-SA" altLang="ar-SA" sz="1800">
              <a:solidFill>
                <a:srgbClr val="C00000"/>
              </a:solidFill>
              <a:latin typeface="Arial" panose="020B0604020202020204" pitchFamily="34" charset="0"/>
              <a:cs typeface="AdvertisingBold" pitchFamily="2" charset="-78"/>
            </a:endParaRPr>
          </a:p>
        </p:txBody>
      </p:sp>
      <p:sp>
        <p:nvSpPr>
          <p:cNvPr id="195593" name="ZoneTexte 2">
            <a:extLst>
              <a:ext uri="{FF2B5EF4-FFF2-40B4-BE49-F238E27FC236}">
                <a16:creationId xmlns:a16="http://schemas.microsoft.com/office/drawing/2014/main" id="{DD8C387D-B84D-7310-F126-18B7C833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052639"/>
            <a:ext cx="5761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1F108731-E458-87BC-7FE9-4637FBC0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9" y="917576"/>
            <a:ext cx="5811837" cy="547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من الأعضاء في منتديات يزيد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عرض بوربوينت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من إعداد العضو: تركي 30  ( اغلب الشرايح  نقلتها من عروضه)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عقيل الزبيدي ( رحمه الله)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وحلول الاستاذ: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وأوراق عمل :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3333FF"/>
                </a:solidFill>
                <a:cs typeface="Sultan bold" pitchFamily="2" charset="-78"/>
              </a:rPr>
              <a:t>غادة الشاعر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C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C00000"/>
                </a:solidFill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558ED5"/>
                </a:solidFill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350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يارب يامن من وسعت رحمته كل شي </a:t>
            </a:r>
            <a:r>
              <a:rPr lang="ar-SA" altLang="ar-SA" sz="1350">
                <a:solidFill>
                  <a:srgbClr val="558ED5"/>
                </a:solidFill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  <a:p>
            <a:pPr algn="ctr" defTabSz="12144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900">
              <a:solidFill>
                <a:srgbClr val="C00000"/>
              </a:solidFill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oneTexte 2">
            <a:extLst>
              <a:ext uri="{FF2B5EF4-FFF2-40B4-BE49-F238E27FC236}">
                <a16:creationId xmlns:a16="http://schemas.microsoft.com/office/drawing/2014/main" id="{5972EA95-7A2B-41D7-5F5A-C860B13C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574926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88F8D4D9-7D00-21D8-8B1A-214C9E84C4E1}"/>
              </a:ext>
            </a:extLst>
          </p:cNvPr>
          <p:cNvSpPr txBox="1">
            <a:spLocks/>
          </p:cNvSpPr>
          <p:nvPr/>
        </p:nvSpPr>
        <p:spPr>
          <a:xfrm>
            <a:off x="4583113" y="3416301"/>
            <a:ext cx="2273300" cy="92075"/>
          </a:xfrm>
          <a:prstGeom prst="rect">
            <a:avLst/>
          </a:prstGeom>
        </p:spPr>
        <p:txBody>
          <a:bodyPr lIns="12206" tIns="6104" rIns="12206" bIns="610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20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122058">
              <a:defRPr/>
            </a:pPr>
            <a:r>
              <a:rPr lang="ar-SA" sz="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1162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A424CDC-3778-055E-7C73-281EA434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455988"/>
            <a:ext cx="49212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4918" name="مربع نص 1">
            <a:hlinkClick r:id="rId2"/>
            <a:extLst>
              <a:ext uri="{FF2B5EF4-FFF2-40B4-BE49-F238E27FC236}">
                <a16:creationId xmlns:a16="http://schemas.microsoft.com/office/drawing/2014/main" id="{28488DE4-5665-41FF-2C77-99F87CEA6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817938"/>
            <a:ext cx="500062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61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350">
                <a:solidFill>
                  <a:srgbClr val="000000"/>
                </a:solidFill>
              </a:rPr>
              <a:t>اضغط</a:t>
            </a:r>
          </a:p>
        </p:txBody>
      </p:sp>
      <p:pic>
        <p:nvPicPr>
          <p:cNvPr id="111622" name="صورة 2">
            <a:extLst>
              <a:ext uri="{FF2B5EF4-FFF2-40B4-BE49-F238E27FC236}">
                <a16:creationId xmlns:a16="http://schemas.microsoft.com/office/drawing/2014/main" id="{256ABC07-CAF2-D661-B3FE-CD589A0D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4246564"/>
            <a:ext cx="777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صورة 2">
            <a:hlinkClick r:id="rId5"/>
            <a:extLst>
              <a:ext uri="{FF2B5EF4-FFF2-40B4-BE49-F238E27FC236}">
                <a16:creationId xmlns:a16="http://schemas.microsoft.com/office/drawing/2014/main" id="{C77AD369-7B29-4367-5111-D2815EE8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657600"/>
            <a:ext cx="16319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ZoneTexte 2">
            <a:extLst>
              <a:ext uri="{FF2B5EF4-FFF2-40B4-BE49-F238E27FC236}">
                <a16:creationId xmlns:a16="http://schemas.microsoft.com/office/drawing/2014/main" id="{4D1619CF-2A94-0D1F-8353-869273D2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4757739"/>
            <a:ext cx="64182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150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lang="ar-SA" altLang="ar-SA" sz="1800">
              <a:solidFill>
                <a:srgbClr val="C00000"/>
              </a:solidFill>
              <a:latin typeface="Arial" panose="020B0604020202020204" pitchFamily="34" charset="0"/>
              <a:cs typeface="AdvertisingBold" pitchFamily="2" charset="-78"/>
            </a:endParaRPr>
          </a:p>
        </p:txBody>
      </p:sp>
      <p:sp>
        <p:nvSpPr>
          <p:cNvPr id="111625" name="ZoneTexte 2">
            <a:extLst>
              <a:ext uri="{FF2B5EF4-FFF2-40B4-BE49-F238E27FC236}">
                <a16:creationId xmlns:a16="http://schemas.microsoft.com/office/drawing/2014/main" id="{105E8A1F-6ACF-4F6A-7150-5B35A827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052639"/>
            <a:ext cx="5761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صورة 6">
            <a:extLst>
              <a:ext uri="{FF2B5EF4-FFF2-40B4-BE49-F238E27FC236}">
                <a16:creationId xmlns:a16="http://schemas.microsoft.com/office/drawing/2014/main" id="{25721B73-0FD1-E281-C4CB-06EB7F7A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704850"/>
            <a:ext cx="78327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صورة 2">
            <a:extLst>
              <a:ext uri="{FF2B5EF4-FFF2-40B4-BE49-F238E27FC236}">
                <a16:creationId xmlns:a16="http://schemas.microsoft.com/office/drawing/2014/main" id="{9D27F3C6-D4A0-8106-CDB1-5FBF97FE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6345239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صورة 4">
            <a:extLst>
              <a:ext uri="{FF2B5EF4-FFF2-40B4-BE49-F238E27FC236}">
                <a16:creationId xmlns:a16="http://schemas.microsoft.com/office/drawing/2014/main" id="{23828774-BAA7-ADAE-D91B-CB4FFEC2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9" y="657225"/>
            <a:ext cx="844232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صورة 1">
            <a:extLst>
              <a:ext uri="{FF2B5EF4-FFF2-40B4-BE49-F238E27FC236}">
                <a16:creationId xmlns:a16="http://schemas.microsoft.com/office/drawing/2014/main" id="{61219ACE-2D7D-E063-977D-18BD2F19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6345239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C:\Users\DELL\Desktop\2خريطةكتابة.PNG">
            <a:extLst>
              <a:ext uri="{FF2B5EF4-FFF2-40B4-BE49-F238E27FC236}">
                <a16:creationId xmlns:a16="http://schemas.microsoft.com/office/drawing/2014/main" id="{EBDE12D8-83AD-6BE9-6B82-AC7B40ED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14350"/>
            <a:ext cx="8420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صورة 2">
            <a:extLst>
              <a:ext uri="{FF2B5EF4-FFF2-40B4-BE49-F238E27FC236}">
                <a16:creationId xmlns:a16="http://schemas.microsoft.com/office/drawing/2014/main" id="{3E024BBF-9786-6C54-D60F-1B02AAB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6453189"/>
            <a:ext cx="30781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>
            <a:extLst>
              <a:ext uri="{FF2B5EF4-FFF2-40B4-BE49-F238E27FC236}">
                <a16:creationId xmlns:a16="http://schemas.microsoft.com/office/drawing/2014/main" id="{FB615AAB-EF0D-F18D-4382-D25E11E804D1}"/>
              </a:ext>
            </a:extLst>
          </p:cNvPr>
          <p:cNvSpPr/>
          <p:nvPr/>
        </p:nvSpPr>
        <p:spPr>
          <a:xfrm>
            <a:off x="3344863" y="969964"/>
            <a:ext cx="5391150" cy="676275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24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كتابة المعادلات بصيغة الميل والمقطع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FE12BFD-034A-1E4A-479B-75341B53F537}"/>
              </a:ext>
            </a:extLst>
          </p:cNvPr>
          <p:cNvSpPr/>
          <p:nvPr/>
        </p:nvSpPr>
        <p:spPr>
          <a:xfrm>
            <a:off x="4049713" y="1987551"/>
            <a:ext cx="3613150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ص = م س + ب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D341870-FBDB-AE22-C891-92B6201819D6}"/>
              </a:ext>
            </a:extLst>
          </p:cNvPr>
          <p:cNvSpPr txBox="1"/>
          <p:nvPr/>
        </p:nvSpPr>
        <p:spPr>
          <a:xfrm>
            <a:off x="6191251" y="1711325"/>
            <a:ext cx="669925" cy="3238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685800">
              <a:defRPr/>
            </a:pPr>
            <a:r>
              <a:rPr lang="ar-SA" sz="15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الصيغة</a:t>
            </a: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6EC89FA-C92C-8421-A89A-7D849A988B9C}"/>
              </a:ext>
            </a:extLst>
          </p:cNvPr>
          <p:cNvSpPr/>
          <p:nvPr/>
        </p:nvSpPr>
        <p:spPr>
          <a:xfrm>
            <a:off x="8020051" y="2693988"/>
            <a:ext cx="1851025" cy="52705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15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كتابة معادلة مستقيم علم ميله ونقطة يمر بها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DDB8F61-0447-CC38-6F33-4DBE9DB89ECA}"/>
              </a:ext>
            </a:extLst>
          </p:cNvPr>
          <p:cNvSpPr/>
          <p:nvPr/>
        </p:nvSpPr>
        <p:spPr>
          <a:xfrm>
            <a:off x="2695575" y="2693988"/>
            <a:ext cx="1703388" cy="52705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ar-SA" sz="15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كتابة معادلة مستقيم علمت نقطتان يمر بهما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7E740F-F391-AA91-BCCE-8660DA1413AB}"/>
              </a:ext>
            </a:extLst>
          </p:cNvPr>
          <p:cNvSpPr txBox="1"/>
          <p:nvPr/>
        </p:nvSpPr>
        <p:spPr>
          <a:xfrm>
            <a:off x="5792789" y="2478088"/>
            <a:ext cx="612775" cy="3238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685800">
              <a:defRPr/>
            </a:pPr>
            <a:r>
              <a:rPr lang="ar-SA" sz="15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طرقها </a:t>
            </a:r>
            <a:endParaRPr lang="ar-SA" sz="135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842CD5D-C106-D566-3A3B-FAE0564E6A0D}"/>
              </a:ext>
            </a:extLst>
          </p:cNvPr>
          <p:cNvSpPr txBox="1"/>
          <p:nvPr/>
        </p:nvSpPr>
        <p:spPr>
          <a:xfrm>
            <a:off x="8821739" y="3225800"/>
            <a:ext cx="504825" cy="3238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defTabSz="685800">
              <a:defRPr/>
            </a:pPr>
            <a:r>
              <a:rPr lang="ar-SA" sz="15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مثال </a:t>
            </a:r>
            <a:endParaRPr lang="ar-SA" sz="135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9DC2D31-22B3-0385-3A04-F68DB29B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4056063"/>
            <a:ext cx="18462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9F698A-3F76-A70A-606F-A7279984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5389564"/>
            <a:ext cx="2254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EEECA32-87E5-C814-1BDC-C0A8ADE0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625851"/>
            <a:ext cx="29543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FE4EDA-9E0F-CBD7-7057-596DAB86B911}"/>
              </a:ext>
            </a:extLst>
          </p:cNvPr>
          <p:cNvSpPr txBox="1"/>
          <p:nvPr/>
        </p:nvSpPr>
        <p:spPr>
          <a:xfrm>
            <a:off x="3344863" y="3325813"/>
            <a:ext cx="506412" cy="3238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defTabSz="685800">
              <a:defRPr/>
            </a:pPr>
            <a:r>
              <a:rPr lang="ar-SA" sz="15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مثال </a:t>
            </a:r>
            <a:endParaRPr lang="ar-SA" sz="135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65EACE6-FD18-DBC4-290C-2CF09524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4008439"/>
            <a:ext cx="41449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7A3B88AC-F443-CC96-E149-1D3B688377D6}"/>
              </a:ext>
            </a:extLst>
          </p:cNvPr>
          <p:cNvCxnSpPr/>
          <p:nvPr/>
        </p:nvCxnSpPr>
        <p:spPr>
          <a:xfrm>
            <a:off x="6040438" y="1646238"/>
            <a:ext cx="0" cy="34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FA267A09-3F6E-F119-A28E-815D845090D9}"/>
              </a:ext>
            </a:extLst>
          </p:cNvPr>
          <p:cNvCxnSpPr>
            <a:endCxn id="5" idx="1"/>
          </p:cNvCxnSpPr>
          <p:nvPr/>
        </p:nvCxnSpPr>
        <p:spPr>
          <a:xfrm>
            <a:off x="6111876" y="2366963"/>
            <a:ext cx="1908175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D1BC7558-861D-F1F7-B698-80515145436D}"/>
              </a:ext>
            </a:extLst>
          </p:cNvPr>
          <p:cNvCxnSpPr/>
          <p:nvPr/>
        </p:nvCxnSpPr>
        <p:spPr>
          <a:xfrm>
            <a:off x="8821738" y="3233738"/>
            <a:ext cx="0" cy="34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BBD501D4-351A-16EB-DF92-2DFE091FA19F}"/>
              </a:ext>
            </a:extLst>
          </p:cNvPr>
          <p:cNvCxnSpPr/>
          <p:nvPr/>
        </p:nvCxnSpPr>
        <p:spPr>
          <a:xfrm>
            <a:off x="3343275" y="3257551"/>
            <a:ext cx="0" cy="34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1ECDF889-85D3-6175-37E8-FB9BD54584E8}"/>
              </a:ext>
            </a:extLst>
          </p:cNvPr>
          <p:cNvCxnSpPr>
            <a:endCxn id="6" idx="3"/>
          </p:cNvCxnSpPr>
          <p:nvPr/>
        </p:nvCxnSpPr>
        <p:spPr>
          <a:xfrm flipH="1">
            <a:off x="4398963" y="2370139"/>
            <a:ext cx="1712912" cy="58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صورة 26">
            <a:extLst>
              <a:ext uri="{FF2B5EF4-FFF2-40B4-BE49-F238E27FC236}">
                <a16:creationId xmlns:a16="http://schemas.microsoft.com/office/drawing/2014/main" id="{CE0A5285-BF6E-EA27-1029-4718ABA2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3525839"/>
            <a:ext cx="3108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FEFFB7-0AB4-2045-97B2-37FE9CC65340}"/>
              </a:ext>
            </a:extLst>
          </p:cNvPr>
          <p:cNvSpPr txBox="1"/>
          <p:nvPr/>
        </p:nvSpPr>
        <p:spPr>
          <a:xfrm>
            <a:off x="1646239" y="914401"/>
            <a:ext cx="1209675" cy="13382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defTabSz="685800">
              <a:defRPr/>
            </a:pPr>
            <a:r>
              <a:rPr lang="ar-SA" sz="135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إعداد الطالبات </a:t>
            </a: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أحلام </a:t>
            </a:r>
            <a:r>
              <a:rPr lang="ar-SA" sz="135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الدعدي</a:t>
            </a: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أمجاد </a:t>
            </a:r>
            <a:r>
              <a:rPr lang="ar-SA" sz="135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الدعدي</a:t>
            </a: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وجدان </a:t>
            </a:r>
            <a:r>
              <a:rPr lang="ar-SA" sz="135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الدعدي</a:t>
            </a: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خوله القحطاني </a:t>
            </a:r>
          </a:p>
          <a:p>
            <a:pPr algn="ctr" defTabSz="685800">
              <a:defRPr/>
            </a:pPr>
            <a:r>
              <a:rPr lang="ar-SA" sz="135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ليلى الحربي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9" grpId="0"/>
      <p:bldP spid="11" grpId="0"/>
      <p:bldP spid="1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>
            <a:extLst>
              <a:ext uri="{FF2B5EF4-FFF2-40B4-BE49-F238E27FC236}">
                <a16:creationId xmlns:a16="http://schemas.microsoft.com/office/drawing/2014/main" id="{8BB7D4DD-EAA1-3B51-50C4-84B0985E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71500"/>
            <a:ext cx="82994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4DBFF6-01D4-FE86-443A-C4F82F1A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D541924-8120-D5BD-A281-C1B58AF2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12" y="1476264"/>
            <a:ext cx="1242168" cy="2667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7D5552B-7F48-321C-524D-6798E67F7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214" y="1301783"/>
            <a:ext cx="5403048" cy="4648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4CED5E-8DD5-4A82-3395-4BC249904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128" y="1371778"/>
            <a:ext cx="556308" cy="4191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950702-002E-CCCB-0C83-FC9BF4B2A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865" y="2288722"/>
            <a:ext cx="2888230" cy="24690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51C4FE6-585A-63A2-3822-4D8C7EA39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216" y="2247005"/>
            <a:ext cx="2926334" cy="2514818"/>
          </a:xfrm>
          <a:prstGeom prst="rect">
            <a:avLst/>
          </a:prstGeom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40FC1848-5D15-EF43-EF0B-60C7D737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420" y="4862267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المقطع الصادي =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45F1C77B-190B-EA98-EE62-3A81C047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656" y="4843414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المقطع الصادي =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DC84AAF8-5826-D3A0-836E-A6F7387E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242" y="5320924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041DA487-477C-51A4-C9BE-2F09C5BD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624" y="5302070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227A81F3-6303-D9EA-75CF-DC42E8950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770" y="582511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المعادلة :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FD2BC36D-763E-F122-34AE-4EC8AD7B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79" y="5749696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المعادلة :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A950702-002E-CCCB-0C83-FC9BF4B2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04" y="1713687"/>
            <a:ext cx="3477164" cy="24690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8F5A4C-6090-FFC9-A9DB-CD3B6795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45" y="1737958"/>
            <a:ext cx="3647043" cy="2514818"/>
          </a:xfrm>
          <a:prstGeom prst="rect">
            <a:avLst/>
          </a:prstGeom>
        </p:spPr>
      </p:pic>
      <p:sp>
        <p:nvSpPr>
          <p:cNvPr id="3" name="Text Box 87">
            <a:extLst>
              <a:ext uri="{FF2B5EF4-FFF2-40B4-BE49-F238E27FC236}">
                <a16:creationId xmlns:a16="http://schemas.microsoft.com/office/drawing/2014/main" id="{B882A8F7-9B50-F195-1F16-BB16055C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6" y="438150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المقطع الصادي =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A479336D-A7F9-0685-CDA7-B642E780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43799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7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grpSp>
        <p:nvGrpSpPr>
          <p:cNvPr id="82963" name="Group 19">
            <a:extLst>
              <a:ext uri="{FF2B5EF4-FFF2-40B4-BE49-F238E27FC236}">
                <a16:creationId xmlns:a16="http://schemas.microsoft.com/office/drawing/2014/main" id="{332E7483-CA1B-A644-62C4-C2CE1C7C956A}"/>
              </a:ext>
            </a:extLst>
          </p:cNvPr>
          <p:cNvGrpSpPr>
            <a:grpSpLocks/>
          </p:cNvGrpSpPr>
          <p:nvPr/>
        </p:nvGrpSpPr>
        <p:grpSpPr bwMode="auto">
          <a:xfrm>
            <a:off x="8796339" y="5373690"/>
            <a:ext cx="833437" cy="720725"/>
            <a:chOff x="3152" y="1480"/>
            <a:chExt cx="369" cy="454"/>
          </a:xfrm>
        </p:grpSpPr>
        <p:grpSp>
          <p:nvGrpSpPr>
            <p:cNvPr id="20525" name="Group 20">
              <a:extLst>
                <a:ext uri="{FF2B5EF4-FFF2-40B4-BE49-F238E27FC236}">
                  <a16:creationId xmlns:a16="http://schemas.microsoft.com/office/drawing/2014/main" id="{FAAE5A3A-A564-FA68-F4FA-C58DEA6F1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480"/>
              <a:ext cx="205" cy="454"/>
              <a:chOff x="3628" y="1774"/>
              <a:chExt cx="205" cy="454"/>
            </a:xfrm>
          </p:grpSpPr>
          <p:sp>
            <p:nvSpPr>
              <p:cNvPr id="20527" name="Text Box 87">
                <a:extLst>
                  <a:ext uri="{FF2B5EF4-FFF2-40B4-BE49-F238E27FC236}">
                    <a16:creationId xmlns:a16="http://schemas.microsoft.com/office/drawing/2014/main" id="{DF8BAE3B-1286-C02A-7EC8-726922350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-7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528" name="Text Box 87">
                <a:extLst>
                  <a:ext uri="{FF2B5EF4-FFF2-40B4-BE49-F238E27FC236}">
                    <a16:creationId xmlns:a16="http://schemas.microsoft.com/office/drawing/2014/main" id="{D3CCE615-3EB9-0A15-113C-2D9F55709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8" y="1940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-2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529" name="Line 23">
                <a:extLst>
                  <a:ext uri="{FF2B5EF4-FFF2-40B4-BE49-F238E27FC236}">
                    <a16:creationId xmlns:a16="http://schemas.microsoft.com/office/drawing/2014/main" id="{495AD031-E9C5-0ACB-1D1E-3317020D7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26" name="Text Box 87">
              <a:extLst>
                <a:ext uri="{FF2B5EF4-FFF2-40B4-BE49-F238E27FC236}">
                  <a16:creationId xmlns:a16="http://schemas.microsoft.com/office/drawing/2014/main" id="{735BD21C-0BA6-47FB-82B2-A9E8256E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6" y="1534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 Box 87">
            <a:extLst>
              <a:ext uri="{FF2B5EF4-FFF2-40B4-BE49-F238E27FC236}">
                <a16:creationId xmlns:a16="http://schemas.microsoft.com/office/drawing/2014/main" id="{6D5E28CE-23AC-FF5E-707F-C64887E0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575" y="5445125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B9D35283-2152-4346-E70B-D84F9412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60325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المعادلة :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82971" name="Group 27">
            <a:extLst>
              <a:ext uri="{FF2B5EF4-FFF2-40B4-BE49-F238E27FC236}">
                <a16:creationId xmlns:a16="http://schemas.microsoft.com/office/drawing/2014/main" id="{795E83C6-3549-2690-BF64-A9E48F2D7C48}"/>
              </a:ext>
            </a:extLst>
          </p:cNvPr>
          <p:cNvGrpSpPr>
            <a:grpSpLocks/>
          </p:cNvGrpSpPr>
          <p:nvPr/>
        </p:nvGrpSpPr>
        <p:grpSpPr bwMode="auto">
          <a:xfrm>
            <a:off x="7027863" y="5934076"/>
            <a:ext cx="2195512" cy="923925"/>
            <a:chOff x="3515" y="3779"/>
            <a:chExt cx="1383" cy="582"/>
          </a:xfrm>
        </p:grpSpPr>
        <p:sp>
          <p:nvSpPr>
            <p:cNvPr id="20518" name="Text Box 87">
              <a:extLst>
                <a:ext uri="{FF2B5EF4-FFF2-40B4-BE49-F238E27FC236}">
                  <a16:creationId xmlns:a16="http://schemas.microsoft.com/office/drawing/2014/main" id="{DCB37035-6698-8AFA-5090-533D024DF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838"/>
              <a:ext cx="1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0000"/>
                  </a:solidFill>
                </a:rPr>
                <a:t>ص =       س +</a:t>
              </a:r>
              <a:r>
                <a:rPr lang="ar-SA" altLang="ar-SA" sz="2400" b="1" dirty="0">
                  <a:solidFill>
                    <a:srgbClr val="00B0F0"/>
                  </a:solidFill>
                </a:rPr>
                <a:t>7</a:t>
              </a:r>
              <a:endParaRPr lang="en-US" altLang="ar-SA" sz="2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0519" name="Group 29">
              <a:extLst>
                <a:ext uri="{FF2B5EF4-FFF2-40B4-BE49-F238E27FC236}">
                  <a16:creationId xmlns:a16="http://schemas.microsoft.com/office/drawing/2014/main" id="{5D48C731-332B-0923-BB28-0350FEF0D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8" y="3779"/>
              <a:ext cx="519" cy="582"/>
              <a:chOff x="3152" y="1480"/>
              <a:chExt cx="519" cy="582"/>
            </a:xfrm>
          </p:grpSpPr>
          <p:grpSp>
            <p:nvGrpSpPr>
              <p:cNvPr id="20520" name="Group 30">
                <a:extLst>
                  <a:ext uri="{FF2B5EF4-FFF2-40B4-BE49-F238E27FC236}">
                    <a16:creationId xmlns:a16="http://schemas.microsoft.com/office/drawing/2014/main" id="{004D5B21-18A2-8A14-6176-FB9D742FA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1480"/>
                <a:ext cx="369" cy="478"/>
                <a:chOff x="3628" y="1774"/>
                <a:chExt cx="369" cy="478"/>
              </a:xfrm>
            </p:grpSpPr>
            <p:sp>
              <p:nvSpPr>
                <p:cNvPr id="20522" name="Text Box 87">
                  <a:extLst>
                    <a:ext uri="{FF2B5EF4-FFF2-40B4-BE49-F238E27FC236}">
                      <a16:creationId xmlns:a16="http://schemas.microsoft.com/office/drawing/2014/main" id="{D363EC1B-435C-8672-2444-EAC3DBE3EA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8" y="1774"/>
                  <a:ext cx="36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7</a:t>
                  </a:r>
                  <a:endParaRPr lang="en-US" altLang="ar-SA" sz="24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523" name="Text Box 87">
                  <a:extLst>
                    <a:ext uri="{FF2B5EF4-FFF2-40B4-BE49-F238E27FC236}">
                      <a16:creationId xmlns:a16="http://schemas.microsoft.com/office/drawing/2014/main" id="{096AD194-55C1-9BA0-74D7-3691DA5E07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1964"/>
                  <a:ext cx="2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2</a:t>
                  </a:r>
                  <a:endParaRPr lang="en-US" altLang="ar-SA" sz="24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524" name="Line 33">
                  <a:extLst>
                    <a:ext uri="{FF2B5EF4-FFF2-40B4-BE49-F238E27FC236}">
                      <a16:creationId xmlns:a16="http://schemas.microsoft.com/office/drawing/2014/main" id="{87F8582F-785D-6EA6-8303-316D4CC6B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9" y="1992"/>
                  <a:ext cx="2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521" name="Text Box 87">
                <a:extLst>
                  <a:ext uri="{FF2B5EF4-FFF2-40B4-BE49-F238E27FC236}">
                    <a16:creationId xmlns:a16="http://schemas.microsoft.com/office/drawing/2014/main" id="{F6166EF0-B0F5-96D0-6E7B-16BA21770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3" y="177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ar-SA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Text Box 87">
            <a:extLst>
              <a:ext uri="{FF2B5EF4-FFF2-40B4-BE49-F238E27FC236}">
                <a16:creationId xmlns:a16="http://schemas.microsoft.com/office/drawing/2014/main" id="{E78D6F5C-AC98-3074-5F47-16A4D1A9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993" y="176857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82959" name="Line 15">
            <a:extLst>
              <a:ext uri="{FF2B5EF4-FFF2-40B4-BE49-F238E27FC236}">
                <a16:creationId xmlns:a16="http://schemas.microsoft.com/office/drawing/2014/main" id="{3F5BD4E8-72D4-E6BF-4CED-550725CD4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454" y="2042817"/>
            <a:ext cx="16137" cy="1624209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60" name="Line 16">
            <a:extLst>
              <a:ext uri="{FF2B5EF4-FFF2-40B4-BE49-F238E27FC236}">
                <a16:creationId xmlns:a16="http://schemas.microsoft.com/office/drawing/2014/main" id="{406FEB88-88C3-CD35-5126-3C0F3FB642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32015" y="3638746"/>
            <a:ext cx="759365" cy="45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FC585239-317A-81A1-3355-D049DDA5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021" y="2706541"/>
            <a:ext cx="647700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333399"/>
                </a:solidFill>
              </a:rPr>
              <a:t>- 7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95740000-B10D-293F-6920-46796643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768" y="3835809"/>
            <a:ext cx="647700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333399"/>
                </a:solidFill>
              </a:rPr>
              <a:t>-2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3EF09996-2357-4699-0459-B15D48F9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6" y="421957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المقطع الصادي =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40" name="Line 69">
            <a:extLst>
              <a:ext uri="{FF2B5EF4-FFF2-40B4-BE49-F238E27FC236}">
                <a16:creationId xmlns:a16="http://schemas.microsoft.com/office/drawing/2014/main" id="{235FF746-A3D2-7231-90CF-666448D813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7861" y="3232427"/>
            <a:ext cx="4386" cy="510013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70">
            <a:extLst>
              <a:ext uri="{FF2B5EF4-FFF2-40B4-BE49-F238E27FC236}">
                <a16:creationId xmlns:a16="http://schemas.microsoft.com/office/drawing/2014/main" id="{DB199BCD-1B92-BB2C-2C41-50998BE9D3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3263" y="3685504"/>
            <a:ext cx="875384" cy="3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9AC0D840-42C1-0F62-C260-81C3AF2F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1" y="4176713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2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A8FAA5B1-0E50-7137-3674-83245E26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2657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20499" name="Group 71">
            <a:extLst>
              <a:ext uri="{FF2B5EF4-FFF2-40B4-BE49-F238E27FC236}">
                <a16:creationId xmlns:a16="http://schemas.microsoft.com/office/drawing/2014/main" id="{81DC09DA-5623-68EB-7AC1-4635EEE6C27A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5121276"/>
            <a:ext cx="706437" cy="720725"/>
            <a:chOff x="3628" y="1774"/>
            <a:chExt cx="205" cy="454"/>
          </a:xfrm>
        </p:grpSpPr>
        <p:sp>
          <p:nvSpPr>
            <p:cNvPr id="20515" name="Text Box 87">
              <a:extLst>
                <a:ext uri="{FF2B5EF4-FFF2-40B4-BE49-F238E27FC236}">
                  <a16:creationId xmlns:a16="http://schemas.microsoft.com/office/drawing/2014/main" id="{2404749B-D824-E22C-E273-131FED1B5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-2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0516" name="Text Box 87">
              <a:extLst>
                <a:ext uri="{FF2B5EF4-FFF2-40B4-BE49-F238E27FC236}">
                  <a16:creationId xmlns:a16="http://schemas.microsoft.com/office/drawing/2014/main" id="{623FDE20-03AF-5660-07CD-5BBAD32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-3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0517" name="Line 74">
              <a:extLst>
                <a:ext uri="{FF2B5EF4-FFF2-40B4-BE49-F238E27FC236}">
                  <a16:creationId xmlns:a16="http://schemas.microsoft.com/office/drawing/2014/main" id="{FD4FEA70-A79C-7EF8-EEF5-42B7F5A0F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 Box 87">
            <a:extLst>
              <a:ext uri="{FF2B5EF4-FFF2-40B4-BE49-F238E27FC236}">
                <a16:creationId xmlns:a16="http://schemas.microsoft.com/office/drawing/2014/main" id="{E5C1DC08-E7FB-0D11-0725-AFDB61AB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5991225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المعادلة </a:t>
            </a:r>
            <a:r>
              <a:rPr lang="ar-SA" altLang="ar-SA" sz="2400" b="1">
                <a:solidFill>
                  <a:srgbClr val="333399"/>
                </a:solidFill>
              </a:rPr>
              <a:t>: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56" name="Group 84">
            <a:extLst>
              <a:ext uri="{FF2B5EF4-FFF2-40B4-BE49-F238E27FC236}">
                <a16:creationId xmlns:a16="http://schemas.microsoft.com/office/drawing/2014/main" id="{4F207943-A2B3-EB2C-E299-17522EECC2D6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5859464"/>
            <a:ext cx="2195512" cy="892175"/>
            <a:chOff x="3515" y="3779"/>
            <a:chExt cx="1383" cy="562"/>
          </a:xfrm>
        </p:grpSpPr>
        <p:sp>
          <p:nvSpPr>
            <p:cNvPr id="20508" name="Text Box 87">
              <a:extLst>
                <a:ext uri="{FF2B5EF4-FFF2-40B4-BE49-F238E27FC236}">
                  <a16:creationId xmlns:a16="http://schemas.microsoft.com/office/drawing/2014/main" id="{8A8953E5-BB9C-29D9-7A87-7BABC2AB1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838"/>
              <a:ext cx="1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0000"/>
                  </a:solidFill>
                </a:rPr>
                <a:t>ص =       س </a:t>
              </a:r>
              <a:r>
                <a:rPr lang="ar-SA" altLang="ar-SA" sz="2400" b="1" dirty="0">
                  <a:solidFill>
                    <a:srgbClr val="00B0F0"/>
                  </a:solidFill>
                </a:rPr>
                <a:t>- 2</a:t>
              </a:r>
              <a:endParaRPr lang="en-US" altLang="ar-SA" sz="2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0509" name="Group 86">
              <a:extLst>
                <a:ext uri="{FF2B5EF4-FFF2-40B4-BE49-F238E27FC236}">
                  <a16:creationId xmlns:a16="http://schemas.microsoft.com/office/drawing/2014/main" id="{E41D9FC0-9A36-32B0-AE97-29B313B98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" y="3779"/>
              <a:ext cx="542" cy="562"/>
              <a:chOff x="3116" y="1480"/>
              <a:chExt cx="542" cy="562"/>
            </a:xfrm>
          </p:grpSpPr>
          <p:grpSp>
            <p:nvGrpSpPr>
              <p:cNvPr id="20510" name="Group 87">
                <a:extLst>
                  <a:ext uri="{FF2B5EF4-FFF2-40B4-BE49-F238E27FC236}">
                    <a16:creationId xmlns:a16="http://schemas.microsoft.com/office/drawing/2014/main" id="{4F9631E8-F3C5-2881-797F-0B620F968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6" y="1480"/>
                <a:ext cx="396" cy="484"/>
                <a:chOff x="3592" y="1774"/>
                <a:chExt cx="396" cy="484"/>
              </a:xfrm>
            </p:grpSpPr>
            <p:sp>
              <p:nvSpPr>
                <p:cNvPr id="20512" name="Text Box 87">
                  <a:extLst>
                    <a:ext uri="{FF2B5EF4-FFF2-40B4-BE49-F238E27FC236}">
                      <a16:creationId xmlns:a16="http://schemas.microsoft.com/office/drawing/2014/main" id="{44DD3D79-EE92-C925-FE12-CAE7747F9B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2" y="1774"/>
                  <a:ext cx="39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2</a:t>
                  </a:r>
                  <a:endParaRPr lang="en-US" altLang="ar-SA" sz="24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513" name="Text Box 87">
                  <a:extLst>
                    <a:ext uri="{FF2B5EF4-FFF2-40B4-BE49-F238E27FC236}">
                      <a16:creationId xmlns:a16="http://schemas.microsoft.com/office/drawing/2014/main" id="{ADE7CF68-5911-44C7-D0E5-4FDC6B8826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9" y="1970"/>
                  <a:ext cx="20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3</a:t>
                  </a:r>
                  <a:endParaRPr lang="en-US" altLang="ar-SA" sz="24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514" name="Line 90">
                  <a:extLst>
                    <a:ext uri="{FF2B5EF4-FFF2-40B4-BE49-F238E27FC236}">
                      <a16:creationId xmlns:a16="http://schemas.microsoft.com/office/drawing/2014/main" id="{60CA7FFC-201D-D16E-3D20-775376C98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9" y="1987"/>
                  <a:ext cx="254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511" name="Text Box 87">
                <a:extLst>
                  <a:ext uri="{FF2B5EF4-FFF2-40B4-BE49-F238E27FC236}">
                    <a16:creationId xmlns:a16="http://schemas.microsoft.com/office/drawing/2014/main" id="{413985D5-4CE7-6439-F5D0-475A250460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0" y="175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ED77D2A0-2746-1CBF-2DB6-6AF5FF76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796" y="3215325"/>
            <a:ext cx="518982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333399"/>
                </a:solidFill>
              </a:rPr>
              <a:t>- 2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2A8BAFCD-159A-5E41-C296-28585224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876" y="3761410"/>
            <a:ext cx="647700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333399"/>
                </a:solidFill>
              </a:rPr>
              <a:t>-3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20505" name="مربع نص 8">
            <a:extLst>
              <a:ext uri="{FF2B5EF4-FFF2-40B4-BE49-F238E27FC236}">
                <a16:creationId xmlns:a16="http://schemas.microsoft.com/office/drawing/2014/main" id="{83F06D07-254E-E8D5-EA1D-0CD55455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4616450"/>
            <a:ext cx="2701925" cy="6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ar-SA" alt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الميل موجب لأن الخط يميل للأعلى بالحركه من اليسار لليمين </a:t>
            </a:r>
            <a:endParaRPr lang="en-US" altLang="ar-S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ar-SA" alt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المسافه الرأسيه = 2 والمسافه الأفقيه = 3 </a:t>
            </a:r>
            <a:endParaRPr lang="en-US" altLang="ar-SA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6" name="مربع نص 15">
            <a:extLst>
              <a:ext uri="{FF2B5EF4-FFF2-40B4-BE49-F238E27FC236}">
                <a16:creationId xmlns:a16="http://schemas.microsoft.com/office/drawing/2014/main" id="{E8783005-0907-B8DE-7AA5-2859CD84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109" y="4816279"/>
            <a:ext cx="30035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ar-SA" alt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الميل موجب لأن الخط يميل للأعلى بالحركه من اليسار لليمين </a:t>
            </a:r>
            <a:endParaRPr lang="en-US" altLang="ar-S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ar-SA" altLang="ar-S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المسافه الرأسيه = 7 والمسافه الأفقيه = 2 </a:t>
            </a:r>
            <a:endParaRPr lang="en-US" altLang="ar-SA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14DBFF6-01D4-FE86-443A-C4F82F1AE4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988"/>
            <a:ext cx="12192000" cy="9615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D5552B-7F48-321C-524D-6798E67F7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375" y="1150955"/>
            <a:ext cx="5403048" cy="4648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4CED5E-8DD5-4A82-3395-4BC249904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715" y="1211523"/>
            <a:ext cx="556308" cy="4191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541924-8120-D5BD-A281-C1B58AF20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972" y="1287728"/>
            <a:ext cx="1242168" cy="266723"/>
          </a:xfrm>
          <a:prstGeom prst="rect">
            <a:avLst/>
          </a:prstGeom>
        </p:spPr>
      </p:pic>
      <p:sp>
        <p:nvSpPr>
          <p:cNvPr id="16" name="Text Box 87">
            <a:extLst>
              <a:ext uri="{FF2B5EF4-FFF2-40B4-BE49-F238E27FC236}">
                <a16:creationId xmlns:a16="http://schemas.microsoft.com/office/drawing/2014/main" id="{16DF36B0-6BF8-E11D-D9E8-773C23B7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675" y="1826820"/>
            <a:ext cx="540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00B0F0"/>
                </a:solidFill>
              </a:rPr>
              <a:t>7</a:t>
            </a:r>
            <a:endParaRPr lang="en-US" altLang="ar-SA" sz="2000" b="1" dirty="0">
              <a:solidFill>
                <a:srgbClr val="00B0F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F6CF57F5-C31C-BACE-B055-C41A43C8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174" y="3053876"/>
            <a:ext cx="391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 dirty="0">
                <a:solidFill>
                  <a:srgbClr val="00B0F0"/>
                </a:solidFill>
              </a:rPr>
              <a:t>2</a:t>
            </a:r>
            <a:endParaRPr lang="en-US" altLang="ar-SA" sz="2000" b="1" dirty="0">
              <a:solidFill>
                <a:srgbClr val="00B0F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4ABCAECB-63B7-7B48-115B-17A0DF48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504" y="297677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SA" sz="24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grpSp>
        <p:nvGrpSpPr>
          <p:cNvPr id="19" name="Group 84">
            <a:extLst>
              <a:ext uri="{FF2B5EF4-FFF2-40B4-BE49-F238E27FC236}">
                <a16:creationId xmlns:a16="http://schemas.microsoft.com/office/drawing/2014/main" id="{F032976F-86F0-AC0F-B0F5-E41DB5765DE5}"/>
              </a:ext>
            </a:extLst>
          </p:cNvPr>
          <p:cNvGrpSpPr>
            <a:grpSpLocks/>
          </p:cNvGrpSpPr>
          <p:nvPr/>
        </p:nvGrpSpPr>
        <p:grpSpPr bwMode="auto">
          <a:xfrm>
            <a:off x="3130224" y="5106891"/>
            <a:ext cx="933450" cy="768350"/>
            <a:chOff x="4036" y="3779"/>
            <a:chExt cx="588" cy="484"/>
          </a:xfrm>
        </p:grpSpPr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D26A0171-14CA-2E65-1656-DF28AF85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3838"/>
              <a:ext cx="5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0000"/>
                  </a:solidFill>
                </a:rPr>
                <a:t>=</a:t>
              </a:r>
              <a:endParaRPr lang="en-US" altLang="ar-SA" sz="2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id="{5E2405BF-6939-7BC3-44AC-D2C3FA388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8" y="3779"/>
              <a:ext cx="396" cy="484"/>
              <a:chOff x="3628" y="1774"/>
              <a:chExt cx="396" cy="484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8FCF8B45-8EA2-6B64-5676-8E6DFBD1B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3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2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29B10178-51D0-F7E0-9D70-97262BD52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1" y="1970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3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Line 90">
                <a:extLst>
                  <a:ext uri="{FF2B5EF4-FFF2-40B4-BE49-F238E27FC236}">
                    <a16:creationId xmlns:a16="http://schemas.microsoft.com/office/drawing/2014/main" id="{D7EE468D-F0E6-993F-3C32-1018077AF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9" y="1989"/>
                <a:ext cx="2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84">
            <a:extLst>
              <a:ext uri="{FF2B5EF4-FFF2-40B4-BE49-F238E27FC236}">
                <a16:creationId xmlns:a16="http://schemas.microsoft.com/office/drawing/2014/main" id="{8CEBC9C4-31AF-C4E1-2D33-F74E83C8A214}"/>
              </a:ext>
            </a:extLst>
          </p:cNvPr>
          <p:cNvGrpSpPr>
            <a:grpSpLocks/>
          </p:cNvGrpSpPr>
          <p:nvPr/>
        </p:nvGrpSpPr>
        <p:grpSpPr bwMode="auto">
          <a:xfrm>
            <a:off x="7967746" y="5372412"/>
            <a:ext cx="933450" cy="749300"/>
            <a:chOff x="4036" y="3779"/>
            <a:chExt cx="588" cy="472"/>
          </a:xfrm>
        </p:grpSpPr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F373E181-B237-DDC7-7ACE-A508D929D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3838"/>
              <a:ext cx="5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ar-SA" altLang="ar-SA" sz="2400" b="1" dirty="0">
                  <a:solidFill>
                    <a:srgbClr val="000000"/>
                  </a:solidFill>
                </a:rPr>
                <a:t>=</a:t>
              </a:r>
              <a:endParaRPr lang="en-US" altLang="ar-SA" sz="2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9" name="Group 87">
              <a:extLst>
                <a:ext uri="{FF2B5EF4-FFF2-40B4-BE49-F238E27FC236}">
                  <a16:creationId xmlns:a16="http://schemas.microsoft.com/office/drawing/2014/main" id="{8620B7D9-B116-D588-3359-23649A275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8" y="3779"/>
              <a:ext cx="396" cy="472"/>
              <a:chOff x="3628" y="1774"/>
              <a:chExt cx="396" cy="472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748A8FCF-E1C5-C0C6-0A44-E77BAE1B4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3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7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84A17294-8299-2E90-DEA0-F7E5EC7D1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1" y="1958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2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Line 90">
                <a:extLst>
                  <a:ext uri="{FF2B5EF4-FFF2-40B4-BE49-F238E27FC236}">
                    <a16:creationId xmlns:a16="http://schemas.microsoft.com/office/drawing/2014/main" id="{D295B985-B366-B419-6DB1-B2B66B8A1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9" y="1989"/>
                <a:ext cx="2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13" grpId="0"/>
      <p:bldP spid="14" grpId="0" animBg="1"/>
      <p:bldP spid="15" grpId="0" animBg="1"/>
      <p:bldP spid="39" grpId="0"/>
      <p:bldP spid="43" grpId="0"/>
      <p:bldP spid="44" grpId="0"/>
      <p:bldP spid="55" grpId="0"/>
      <p:bldP spid="65" grpId="0" animBg="1"/>
      <p:bldP spid="66" grpId="0" animBg="1"/>
      <p:bldP spid="20505" grpId="0"/>
      <p:bldP spid="20506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907</Words>
  <Application>Microsoft Office PowerPoint</Application>
  <PresentationFormat>شاشة عريضة</PresentationFormat>
  <Paragraphs>238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17</vt:i4>
      </vt:variant>
    </vt:vector>
  </HeadingPairs>
  <TitlesOfParts>
    <vt:vector size="33" baseType="lpstr">
      <vt:lpstr>Al-KsorZulfiMath</vt:lpstr>
      <vt:lpstr>Arial</vt:lpstr>
      <vt:lpstr>Arial Unicode MS</vt:lpstr>
      <vt:lpstr>Calibri</vt:lpstr>
      <vt:lpstr>Calibri Light</vt:lpstr>
      <vt:lpstr>Sultan bold</vt:lpstr>
      <vt:lpstr>Times New Roman</vt:lpstr>
      <vt:lpstr>Verdana</vt:lpstr>
      <vt:lpstr>نسق Office</vt:lpstr>
      <vt:lpstr>تصميم افتراضي</vt:lpstr>
      <vt:lpstr>11_نسق Office</vt:lpstr>
      <vt:lpstr>10_سمة Office</vt:lpstr>
      <vt:lpstr>1_Balloons</vt:lpstr>
      <vt:lpstr>1_تصميم افتراضي</vt:lpstr>
      <vt:lpstr>6_نسق Office</vt:lpstr>
      <vt:lpstr>6_تصميم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أسماء العوفي</dc:creator>
  <cp:lastModifiedBy>أسماء العوفي</cp:lastModifiedBy>
  <cp:revision>49</cp:revision>
  <dcterms:created xsi:type="dcterms:W3CDTF">2024-05-25T16:38:19Z</dcterms:created>
  <dcterms:modified xsi:type="dcterms:W3CDTF">2024-09-27T18:00:54Z</dcterms:modified>
</cp:coreProperties>
</file>