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34" r:id="rId1"/>
  </p:sldMasterIdLst>
  <p:notesMasterIdLst>
    <p:notesMasterId r:id="rId14"/>
  </p:notesMasterIdLst>
  <p:handoutMasterIdLst>
    <p:handoutMasterId r:id="rId15"/>
  </p:handoutMasterIdLst>
  <p:sldIdLst>
    <p:sldId id="368" r:id="rId2"/>
    <p:sldId id="354" r:id="rId3"/>
    <p:sldId id="369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0" r:id="rId13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58" autoAdjust="0"/>
    <p:restoredTop sz="87550" autoAdjust="0"/>
  </p:normalViewPr>
  <p:slideViewPr>
    <p:cSldViewPr snapToGrid="0" showGuides="1">
      <p:cViewPr varScale="1">
        <p:scale>
          <a:sx n="69" d="100"/>
          <a:sy n="69" d="100"/>
        </p:scale>
        <p:origin x="484" y="48"/>
      </p:cViewPr>
      <p:guideLst>
        <p:guide orient="horz" pos="2160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1" y="0"/>
            <a:ext cx="2971800" cy="458788"/>
          </a:xfrm>
          <a:prstGeom prst="rect">
            <a:avLst/>
          </a:prstGeom>
        </p:spPr>
        <p:txBody>
          <a:bodyPr vert="horz" lIns="91436" tIns="45719" rIns="91436" bIns="45719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36" tIns="45719" rIns="91436" bIns="45719" rtlCol="1"/>
          <a:lstStyle>
            <a:lvl1pPr algn="l">
              <a:defRPr sz="1200"/>
            </a:lvl1pPr>
          </a:lstStyle>
          <a:p>
            <a:fld id="{B4384449-9AEC-4AD5-A4AD-BA285E870961}" type="datetimeFigureOut">
              <a:rPr lang="ar-SA" smtClean="0"/>
              <a:t>27/07/47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1" y="8685214"/>
            <a:ext cx="2971800" cy="458787"/>
          </a:xfrm>
          <a:prstGeom prst="rect">
            <a:avLst/>
          </a:prstGeom>
        </p:spPr>
        <p:txBody>
          <a:bodyPr vert="horz" lIns="91436" tIns="45719" rIns="91436" bIns="45719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4"/>
            <a:ext cx="2971800" cy="458787"/>
          </a:xfrm>
          <a:prstGeom prst="rect">
            <a:avLst/>
          </a:prstGeom>
        </p:spPr>
        <p:txBody>
          <a:bodyPr vert="horz" lIns="91436" tIns="45719" rIns="91436" bIns="45719" rtlCol="1" anchor="b"/>
          <a:lstStyle>
            <a:lvl1pPr algn="l">
              <a:defRPr sz="1200"/>
            </a:lvl1pPr>
          </a:lstStyle>
          <a:p>
            <a:fld id="{B0CDABFE-E277-434D-AEA6-405EC37E23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7902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1" y="0"/>
            <a:ext cx="2971800" cy="458788"/>
          </a:xfrm>
          <a:prstGeom prst="rect">
            <a:avLst/>
          </a:prstGeom>
        </p:spPr>
        <p:txBody>
          <a:bodyPr vert="horz" lIns="91436" tIns="45719" rIns="91436" bIns="45719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36" tIns="45719" rIns="91436" bIns="45719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6" tIns="45719" rIns="91436" bIns="45719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1" y="8685214"/>
            <a:ext cx="2971800" cy="458787"/>
          </a:xfrm>
          <a:prstGeom prst="rect">
            <a:avLst/>
          </a:prstGeom>
        </p:spPr>
        <p:txBody>
          <a:bodyPr vert="horz" lIns="91436" tIns="45719" rIns="91436" bIns="45719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4"/>
            <a:ext cx="2971800" cy="458787"/>
          </a:xfrm>
          <a:prstGeom prst="rect">
            <a:avLst/>
          </a:prstGeom>
        </p:spPr>
        <p:txBody>
          <a:bodyPr vert="horz" lIns="91436" tIns="45719" rIns="91436" bIns="45719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3324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10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03673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37752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86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6164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15672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42978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76392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03134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9313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83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07514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910509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35431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62248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9448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23801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03529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64465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963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63270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77633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914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20168"/>
            <a:ext cx="11732843" cy="65783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b="4430"/>
          <a:stretch>
            <a:fillRect/>
          </a:stretch>
        </p:blipFill>
        <p:spPr bwMode="auto">
          <a:xfrm>
            <a:off x="698986" y="872925"/>
            <a:ext cx="2543177" cy="38688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/>
          <a:srcRect r="2440" b="6381"/>
          <a:stretch/>
        </p:blipFill>
        <p:spPr bwMode="auto">
          <a:xfrm>
            <a:off x="5747757" y="2691867"/>
            <a:ext cx="5724231" cy="10611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/>
          <a:srcRect t="-13582" b="19860"/>
          <a:stretch/>
        </p:blipFill>
        <p:spPr bwMode="auto">
          <a:xfrm>
            <a:off x="9481256" y="4097518"/>
            <a:ext cx="1990725" cy="4463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7"/>
          <a:srcRect t="-15152" b="20450"/>
          <a:stretch/>
        </p:blipFill>
        <p:spPr bwMode="auto">
          <a:xfrm>
            <a:off x="3504353" y="4083832"/>
            <a:ext cx="1981200" cy="4600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8"/>
          <a:srcRect l="4471"/>
          <a:stretch/>
        </p:blipFill>
        <p:spPr>
          <a:xfrm>
            <a:off x="3404175" y="387162"/>
            <a:ext cx="8152866" cy="97152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9"/>
          <a:srcRect l="3819"/>
          <a:stretch/>
        </p:blipFill>
        <p:spPr>
          <a:xfrm>
            <a:off x="6900541" y="1453768"/>
            <a:ext cx="4571447" cy="11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09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/>
          <a:srcRect t="22994"/>
          <a:stretch/>
        </p:blipFill>
        <p:spPr>
          <a:xfrm>
            <a:off x="5423826" y="436376"/>
            <a:ext cx="6086475" cy="682144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5"/>
          <a:srcRect l="7058" t="14329"/>
          <a:stretch/>
        </p:blipFill>
        <p:spPr>
          <a:xfrm>
            <a:off x="8119729" y="1095110"/>
            <a:ext cx="3390569" cy="530407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6"/>
          <a:srcRect l="3822" b="17999"/>
          <a:stretch/>
        </p:blipFill>
        <p:spPr>
          <a:xfrm>
            <a:off x="1424769" y="1743430"/>
            <a:ext cx="3838466" cy="585788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7"/>
          <a:srcRect l="6460" t="4855"/>
          <a:stretch/>
        </p:blipFill>
        <p:spPr>
          <a:xfrm>
            <a:off x="8944312" y="1743429"/>
            <a:ext cx="2565989" cy="5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37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4323" y="432391"/>
            <a:ext cx="6057900" cy="76200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5"/>
          <a:srcRect l="62015" t="10838" b="47607"/>
          <a:stretch/>
        </p:blipFill>
        <p:spPr>
          <a:xfrm>
            <a:off x="8081857" y="1194394"/>
            <a:ext cx="3350363" cy="54226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5"/>
          <a:srcRect t="57320" r="51607" b="4384"/>
          <a:stretch/>
        </p:blipFill>
        <p:spPr>
          <a:xfrm>
            <a:off x="888488" y="1824761"/>
            <a:ext cx="4268308" cy="49973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5"/>
          <a:srcRect l="70091" t="58135"/>
          <a:stretch/>
        </p:blipFill>
        <p:spPr>
          <a:xfrm>
            <a:off x="8794245" y="1824758"/>
            <a:ext cx="2637982" cy="54630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6799" y="3549050"/>
            <a:ext cx="9115426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970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74432" y="173325"/>
            <a:ext cx="11919893" cy="64262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/>
          <a:srcRect t="3821" b="4485"/>
          <a:stretch/>
        </p:blipFill>
        <p:spPr>
          <a:xfrm>
            <a:off x="882619" y="967573"/>
            <a:ext cx="10782300" cy="1467294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5"/>
          <a:srcRect t="19196"/>
          <a:stretch/>
        </p:blipFill>
        <p:spPr>
          <a:xfrm>
            <a:off x="9386339" y="415947"/>
            <a:ext cx="1938891" cy="551621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163" y="3998291"/>
            <a:ext cx="11036818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231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62701"/>
            <a:ext cx="11732843" cy="6472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/>
          <a:srcRect l="52946" t="39179" b="9360"/>
          <a:stretch/>
        </p:blipFill>
        <p:spPr bwMode="auto">
          <a:xfrm>
            <a:off x="7665256" y="1042573"/>
            <a:ext cx="3679639" cy="50487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4"/>
          <a:srcRect t="42595" r="56209" b="9359"/>
          <a:stretch/>
        </p:blipFill>
        <p:spPr bwMode="auto">
          <a:xfrm>
            <a:off x="1689806" y="1042572"/>
            <a:ext cx="3424460" cy="47137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 b="59660"/>
          <a:stretch>
            <a:fillRect/>
          </a:stretch>
        </p:blipFill>
        <p:spPr bwMode="auto">
          <a:xfrm>
            <a:off x="2073244" y="2985759"/>
            <a:ext cx="9410700" cy="78016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 rotWithShape="1">
          <a:blip r:embed="rId6"/>
          <a:srcRect t="52943" r="12265" b="11412"/>
          <a:stretch/>
        </p:blipFill>
        <p:spPr bwMode="auto">
          <a:xfrm>
            <a:off x="2212291" y="3965952"/>
            <a:ext cx="9132594" cy="48212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مستطيل 8"/>
          <p:cNvSpPr/>
          <p:nvPr/>
        </p:nvSpPr>
        <p:spPr>
          <a:xfrm>
            <a:off x="8591889" y="325311"/>
            <a:ext cx="274320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215868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09888" y="440973"/>
            <a:ext cx="7505700" cy="83820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59287" y="1347046"/>
            <a:ext cx="10345479" cy="1524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8227" y="3726272"/>
            <a:ext cx="4181476" cy="6762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7"/>
          <a:srcRect t="25167" b="-13708"/>
          <a:stretch/>
        </p:blipFill>
        <p:spPr>
          <a:xfrm>
            <a:off x="2355342" y="4644799"/>
            <a:ext cx="9064366" cy="59562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64805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215868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4"/>
          <a:srcRect t="6977" r="2705" b="-3101"/>
          <a:stretch/>
        </p:blipFill>
        <p:spPr>
          <a:xfrm>
            <a:off x="4895414" y="531630"/>
            <a:ext cx="6598388" cy="131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528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l="7458" t="-145" b="58285"/>
          <a:stretch/>
        </p:blipFill>
        <p:spPr>
          <a:xfrm>
            <a:off x="5964876" y="1033842"/>
            <a:ext cx="5535575" cy="510363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8424539" y="449071"/>
            <a:ext cx="274320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l="4970" t="46643"/>
          <a:stretch/>
        </p:blipFill>
        <p:spPr>
          <a:xfrm>
            <a:off x="5816020" y="3965956"/>
            <a:ext cx="5684430" cy="65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799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/>
          <a:srcRect t="3989"/>
          <a:stretch/>
        </p:blipFill>
        <p:spPr>
          <a:xfrm>
            <a:off x="2339173" y="425311"/>
            <a:ext cx="9220754" cy="291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37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/>
          <a:srcRect r="730"/>
          <a:stretch/>
        </p:blipFill>
        <p:spPr>
          <a:xfrm>
            <a:off x="2171926" y="494203"/>
            <a:ext cx="9247445" cy="219075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8676177" y="531192"/>
            <a:ext cx="274320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54127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/>
          <a:srcRect t="13101"/>
          <a:stretch/>
        </p:blipFill>
        <p:spPr>
          <a:xfrm>
            <a:off x="1800672" y="616699"/>
            <a:ext cx="9696452" cy="1489886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t="53177" r="3477" b="-1277"/>
          <a:stretch/>
        </p:blipFill>
        <p:spPr>
          <a:xfrm>
            <a:off x="4051340" y="2246918"/>
            <a:ext cx="7272338" cy="56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5199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84" y="194602"/>
            <a:ext cx="11732843" cy="64262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مستطيل 3"/>
          <p:cNvSpPr/>
          <p:nvPr/>
        </p:nvSpPr>
        <p:spPr>
          <a:xfrm>
            <a:off x="8676177" y="531192"/>
            <a:ext cx="274320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t="46106"/>
          <a:stretch/>
        </p:blipFill>
        <p:spPr>
          <a:xfrm>
            <a:off x="5752004" y="1121452"/>
            <a:ext cx="5667374" cy="6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3649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8155</TotalTime>
  <Words>24</Words>
  <Application>Microsoft Office PowerPoint</Application>
  <PresentationFormat>شاشة عريضة</PresentationFormat>
  <Paragraphs>16</Paragraphs>
  <Slides>12</Slides>
  <Notes>12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Lina soft Medium</vt:lpstr>
      <vt:lpstr>Sakkal Majalla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153</cp:revision>
  <cp:lastPrinted>2026-01-15T06:33:45Z</cp:lastPrinted>
  <dcterms:created xsi:type="dcterms:W3CDTF">2021-01-01T21:21:29Z</dcterms:created>
  <dcterms:modified xsi:type="dcterms:W3CDTF">2026-01-15T12:39:42Z</dcterms:modified>
</cp:coreProperties>
</file>